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61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3A9-6871-7549-B0D7-E7EE57B0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DFBDC-CCBA-654B-BD1C-983704BE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8AAF-33DD-984F-9A7D-31994239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405A-7AE2-604E-B99B-F6E39417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F00E-6984-9145-BFBD-BCE7E71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19FC-A482-6241-A2AD-C8B27039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0A16C-A35E-964D-8654-09BC4496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92F2-C282-B240-948D-CC406B56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894A-4F1A-AA4D-9FA9-9125ADF7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0FFE-DE3C-3B49-B2CB-12AD3622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C489E-90D4-D34D-8DE5-690FF4076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AE4C4-CFC1-054A-B5C4-9B53D002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E30E-AA15-4F40-B6E7-58727E0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199D-8B7E-B24E-A615-7AD8474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804F-858C-DD46-BBE2-E4E971A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4FAD-8F68-454F-87DA-ED70F7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6207-F369-F74B-A5B2-0078C4F6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F4D9-2452-9E46-B607-976F618F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43BB-3CDA-5B4E-9E67-DCAAC31D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EC06-DE5B-E74C-8E0B-2A98D82F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9BF-8312-734C-8BF1-DE0C6C72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D29B-3E9F-ED44-9852-F4DA4A10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4757-7EA9-4D4C-82C6-60D3403A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0642-FC86-BB45-A2A4-10FC8019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1048-15AA-1846-BA09-0C02A3D3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2A01-2D95-EC48-A042-D4A6BE5F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8153-AE03-0143-B13F-2698F546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68F51-B59D-3146-81B8-AD874846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4AB7-B352-1F4A-B609-EDC3720F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6767-9361-B641-9626-1B3DB25B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6628-2519-4B46-B666-8ED71791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3A6-5669-824F-B5F8-D98B8B9F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0F47-A97A-2C42-B72F-B8B338FAD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3990-EB02-F245-95AE-A2D55BF6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9F0D-B09A-4F4A-BCB0-900CFA01F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F40B8-CE0C-5C41-9D66-5B7776826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6C5E-1D6D-A744-A708-BF075BBA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9A516-BAA2-AF4E-BE43-6315DF5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E4462-9870-F447-8CB9-371E1867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4259-637A-D34E-B431-759909DA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F4866-C7D5-BC49-934F-67217888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B7E43-C23B-3845-BB67-4D06991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DE505-3392-D845-BBC7-6ED543F9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B793B-174F-814B-83A1-D9DCDAD4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773DB-28E5-5349-B139-1CC7E19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70D64-3950-0641-BA86-8B7515BF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78A-C047-FE44-93EA-5C4D5AA3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8832-5716-A148-8FB5-8B571837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5B5A2-4029-C94B-A84D-2726F9B7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48A58-5FA0-2548-A0B0-E3784189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2BD8-638A-9348-BD11-330F5A5B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9A06-E319-0644-81CF-E54CFF21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B25E-E237-A14B-9B78-8B332450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EE34-BFE3-1542-A518-3660AE077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8FC0D-365C-BF46-94E0-15F2324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52C-761F-DB40-9220-B325CA3C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BF156-7C30-D449-8635-FDB6DFF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108B-9FBA-7741-894B-753DA4BD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A0772-20F7-5D4D-BC43-9AC7D3B4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357F-AE22-7441-9C99-A70B5184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CBEB-C29E-E14B-BE6B-4A3133923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1637-788D-B546-AD5D-6EF2578170C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E3AF-3E71-0748-A4F0-72088985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41BF-2564-A948-A744-E22B04D1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E5D0-568A-8940-8577-E921AA2B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2AAD-0D06-CD42-9129-D75B53D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84A8-269B-2C42-A501-9EE211A8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3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By: Labib Rahman</a:t>
            </a:r>
          </a:p>
          <a:p>
            <a:pPr marL="0" indent="0">
              <a:buNone/>
            </a:pPr>
            <a:r>
              <a:rPr lang="en-US" dirty="0"/>
              <a:t>ID: 1931740642</a:t>
            </a:r>
          </a:p>
        </p:txBody>
      </p:sp>
    </p:spTree>
    <p:extLst>
      <p:ext uri="{BB962C8B-B14F-4D97-AF65-F5344CB8AC3E}">
        <p14:creationId xmlns:p14="http://schemas.microsoft.com/office/powerpoint/2010/main" val="422641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1EFA-A149-6C44-B6FB-44D6758C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0083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4142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13CA-E601-6B4C-9EF6-B28CD69F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Brandon Grotesque Light" panose="020B0303020203060202" pitchFamily="34" charset="77"/>
              </a:rPr>
              <a:t>Salman Khan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67E60-EA18-7C48-B3C4-6B59CB641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902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C9C9B-E555-5A4A-9DE4-BFD6B4C1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254000"/>
            <a:ext cx="4711700" cy="63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31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0F596-D9F5-EB4B-82C8-9FB59BA0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18" y="570524"/>
            <a:ext cx="4652963" cy="5716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11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87CA-4074-EA42-94C1-27AEB08F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128B-249C-3E4E-9734-4BC79D46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Born in the United States, to a Bengali family. His father was from Barisal, Bangladesh, and his mother was from India. He graduated valedictorian in 1994.</a:t>
            </a:r>
          </a:p>
          <a:p>
            <a:r>
              <a:rPr lang="en-US" dirty="0"/>
              <a:t>Khan attended the Massachusetts Institute of Technology (MIT) where he got two bachelors degrees. </a:t>
            </a:r>
          </a:p>
          <a:p>
            <a:r>
              <a:rPr lang="en-US" dirty="0"/>
              <a:t>Khan also holds a Master of Business Administration from Harvard Business School.</a:t>
            </a:r>
          </a:p>
          <a:p>
            <a:r>
              <a:rPr lang="en-US" dirty="0"/>
              <a:t>Founder of Khan Academy</a:t>
            </a:r>
          </a:p>
        </p:txBody>
      </p:sp>
    </p:spTree>
    <p:extLst>
      <p:ext uri="{BB962C8B-B14F-4D97-AF65-F5344CB8AC3E}">
        <p14:creationId xmlns:p14="http://schemas.microsoft.com/office/powerpoint/2010/main" val="83275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8A5E-2DA1-7A44-B9DE-C08B9638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Khan Academy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EED8-2EBB-014F-927D-188F30DC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American non-profit educational organization created in 2008 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Produces short lessons in the form of videos. 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Includes supplementary practice exercises and materials for educators. All resources are </a:t>
            </a:r>
            <a:r>
              <a:rPr lang="en-US" dirty="0">
                <a:latin typeface="Arial" panose="020B0604020202020204" pitchFamily="34" charset="0"/>
              </a:rPr>
              <a:t>available for free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to users of the website and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9E84-2EC3-F64A-853F-06AFD7B5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Salman started Khan Academy: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D4F5-E3EF-BC42-A334-BAB0BC1F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487"/>
            <a:ext cx="10515600" cy="4351338"/>
          </a:xfrm>
        </p:spPr>
        <p:txBody>
          <a:bodyPr/>
          <a:lstStyle/>
          <a:p>
            <a:r>
              <a:rPr lang="en-US" dirty="0"/>
              <a:t>In 2008 when Salman Khan tutored one of his cousins in mathematics on the Internet using a service called Yahoo! Doodle Images. After a while, Khan's other cousins began to use his tutoring service. Due to the demand, Khan decided to make his videos watchable on the Internet, so he published his content on YouTube.</a:t>
            </a:r>
          </a:p>
        </p:txBody>
      </p:sp>
    </p:spTree>
    <p:extLst>
      <p:ext uri="{BB962C8B-B14F-4D97-AF65-F5344CB8AC3E}">
        <p14:creationId xmlns:p14="http://schemas.microsoft.com/office/powerpoint/2010/main" val="1397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647-5155-9E46-97E9-62CB6B27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06" y="-334963"/>
            <a:ext cx="10515600" cy="1325563"/>
          </a:xfrm>
        </p:spPr>
        <p:txBody>
          <a:bodyPr/>
          <a:lstStyle/>
          <a:p>
            <a:r>
              <a:rPr lang="en-US" dirty="0"/>
              <a:t>Content on Khan Academy: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81F6C-2E59-B642-AC58-AB41AB506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306" y="555647"/>
            <a:ext cx="9601200" cy="6330928"/>
          </a:xfrm>
        </p:spPr>
      </p:pic>
    </p:spTree>
    <p:extLst>
      <p:ext uri="{BB962C8B-B14F-4D97-AF65-F5344CB8AC3E}">
        <p14:creationId xmlns:p14="http://schemas.microsoft.com/office/powerpoint/2010/main" val="306712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D570-CE8E-AF40-9D9E-FD70C76C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his work on Khan Academy is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41C0-D96C-854F-AA16-611518DF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6,500 videos</a:t>
            </a:r>
          </a:p>
          <a:p>
            <a:endParaRPr lang="en-US" dirty="0"/>
          </a:p>
          <a:p>
            <a:r>
              <a:rPr lang="en-US" dirty="0"/>
              <a:t>Wide range of topics </a:t>
            </a:r>
          </a:p>
          <a:p>
            <a:endParaRPr lang="en-US" dirty="0"/>
          </a:p>
          <a:p>
            <a:r>
              <a:rPr lang="en-US" dirty="0"/>
              <a:t>Difficult concepts explained</a:t>
            </a:r>
          </a:p>
        </p:txBody>
      </p:sp>
    </p:spTree>
    <p:extLst>
      <p:ext uri="{BB962C8B-B14F-4D97-AF65-F5344CB8AC3E}">
        <p14:creationId xmlns:p14="http://schemas.microsoft.com/office/powerpoint/2010/main" val="40192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137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Brandon Grotesque Light</vt:lpstr>
      <vt:lpstr>Calibri</vt:lpstr>
      <vt:lpstr>Calibri Light</vt:lpstr>
      <vt:lpstr>Office Theme</vt:lpstr>
      <vt:lpstr>Informative speech</vt:lpstr>
      <vt:lpstr>Salman Khan</vt:lpstr>
      <vt:lpstr>PowerPoint Presentation</vt:lpstr>
      <vt:lpstr>PowerPoint Presentation</vt:lpstr>
      <vt:lpstr>A little background:</vt:lpstr>
      <vt:lpstr>Khan Academy</vt:lpstr>
      <vt:lpstr>How Salman started Khan Academy:</vt:lpstr>
      <vt:lpstr>Content on Khan Academy:</vt:lpstr>
      <vt:lpstr>Why his work on Khan Academy is relevant?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speech</dc:title>
  <dc:creator>Microsoft Office User</dc:creator>
  <cp:lastModifiedBy>Microsoft Office User</cp:lastModifiedBy>
  <cp:revision>10</cp:revision>
  <dcterms:created xsi:type="dcterms:W3CDTF">2020-04-12T14:59:49Z</dcterms:created>
  <dcterms:modified xsi:type="dcterms:W3CDTF">2020-04-13T00:37:11Z</dcterms:modified>
</cp:coreProperties>
</file>