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5" r:id="rId4"/>
    <p:sldId id="258" r:id="rId5"/>
    <p:sldId id="259" r:id="rId6"/>
    <p:sldId id="266" r:id="rId7"/>
    <p:sldId id="260" r:id="rId8"/>
    <p:sldId id="261" r:id="rId9"/>
    <p:sldId id="262" r:id="rId10"/>
    <p:sldId id="268" r:id="rId11"/>
    <p:sldId id="267" r:id="rId12"/>
    <p:sldId id="263" r:id="rId13"/>
    <p:sldId id="264" r:id="rId14"/>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68"/>
  </p:normalViewPr>
  <p:slideViewPr>
    <p:cSldViewPr snapToGrid="0" snapToObjects="1">
      <p:cViewPr varScale="1">
        <p:scale>
          <a:sx n="105" d="100"/>
          <a:sy n="105" d="100"/>
        </p:scale>
        <p:origin x="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19788C-0A5D-7E47-B786-E3B0AA65194D}"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GB"/>
        </a:p>
      </dgm:t>
    </dgm:pt>
    <dgm:pt modelId="{F2C03278-4A53-E04C-A44E-3A265CDBCE10}">
      <dgm:prSet phldrT="[Text]"/>
      <dgm:spPr/>
      <dgm:t>
        <a:bodyPr/>
        <a:lstStyle/>
        <a:p>
          <a:r>
            <a:rPr lang="en-GB" dirty="0"/>
            <a:t>Self perception</a:t>
          </a:r>
        </a:p>
      </dgm:t>
    </dgm:pt>
    <dgm:pt modelId="{044FCC45-B8E0-E942-BA74-7F1F32E5892A}" type="parTrans" cxnId="{2B9DB42E-C29A-3C46-AEC7-4715DBC4B14C}">
      <dgm:prSet/>
      <dgm:spPr/>
      <dgm:t>
        <a:bodyPr/>
        <a:lstStyle/>
        <a:p>
          <a:endParaRPr lang="en-GB"/>
        </a:p>
      </dgm:t>
    </dgm:pt>
    <dgm:pt modelId="{51D1FAED-2FDE-8541-B770-549B3B353E27}" type="sibTrans" cxnId="{2B9DB42E-C29A-3C46-AEC7-4715DBC4B14C}">
      <dgm:prSet/>
      <dgm:spPr/>
      <dgm:t>
        <a:bodyPr/>
        <a:lstStyle/>
        <a:p>
          <a:endParaRPr lang="en-GB"/>
        </a:p>
      </dgm:t>
    </dgm:pt>
    <dgm:pt modelId="{8B1F061A-4749-2046-8C45-CC9EB98DFFFE}">
      <dgm:prSet phldrT="[Text]"/>
      <dgm:spPr/>
      <dgm:t>
        <a:bodyPr/>
        <a:lstStyle/>
        <a:p>
          <a:r>
            <a:rPr lang="en-GB" dirty="0"/>
            <a:t>Self-concept</a:t>
          </a:r>
        </a:p>
      </dgm:t>
    </dgm:pt>
    <dgm:pt modelId="{1E32399E-D0C2-9F4C-B2C9-36D33211B9B5}" type="parTrans" cxnId="{E7AA1DB4-053A-DF4E-B07C-01C060AE3E16}">
      <dgm:prSet/>
      <dgm:spPr/>
      <dgm:t>
        <a:bodyPr/>
        <a:lstStyle/>
        <a:p>
          <a:endParaRPr lang="en-GB"/>
        </a:p>
      </dgm:t>
    </dgm:pt>
    <dgm:pt modelId="{E340C45B-49A1-B847-96FA-9926EC19B031}" type="sibTrans" cxnId="{E7AA1DB4-053A-DF4E-B07C-01C060AE3E16}">
      <dgm:prSet/>
      <dgm:spPr/>
      <dgm:t>
        <a:bodyPr/>
        <a:lstStyle/>
        <a:p>
          <a:endParaRPr lang="en-GB"/>
        </a:p>
      </dgm:t>
    </dgm:pt>
    <dgm:pt modelId="{867EF4D3-6763-F749-8F78-F39D4B01E65C}">
      <dgm:prSet phldrT="[Text]"/>
      <dgm:spPr/>
      <dgm:t>
        <a:bodyPr/>
        <a:lstStyle/>
        <a:p>
          <a:r>
            <a:rPr lang="en-GB" dirty="0"/>
            <a:t>Self-esteem</a:t>
          </a:r>
        </a:p>
      </dgm:t>
    </dgm:pt>
    <dgm:pt modelId="{E7875A24-FC3C-484A-9062-21575CAA10CF}" type="parTrans" cxnId="{D2D55030-EC7A-0940-BBB8-821840E91FEC}">
      <dgm:prSet/>
      <dgm:spPr/>
      <dgm:t>
        <a:bodyPr/>
        <a:lstStyle/>
        <a:p>
          <a:endParaRPr lang="en-GB"/>
        </a:p>
      </dgm:t>
    </dgm:pt>
    <dgm:pt modelId="{755D4F4E-E08C-1D4E-BC79-7EE831562553}" type="sibTrans" cxnId="{D2D55030-EC7A-0940-BBB8-821840E91FEC}">
      <dgm:prSet/>
      <dgm:spPr/>
      <dgm:t>
        <a:bodyPr/>
        <a:lstStyle/>
        <a:p>
          <a:endParaRPr lang="en-GB"/>
        </a:p>
      </dgm:t>
    </dgm:pt>
    <dgm:pt modelId="{D8859E2C-DC94-C04E-ADE1-150DE9624F30}" type="pres">
      <dgm:prSet presAssocID="{DC19788C-0A5D-7E47-B786-E3B0AA65194D}" presName="hierChild1" presStyleCnt="0">
        <dgm:presLayoutVars>
          <dgm:chPref val="1"/>
          <dgm:dir/>
          <dgm:animOne val="branch"/>
          <dgm:animLvl val="lvl"/>
          <dgm:resizeHandles/>
        </dgm:presLayoutVars>
      </dgm:prSet>
      <dgm:spPr/>
    </dgm:pt>
    <dgm:pt modelId="{DEFA1617-BAD1-A343-9B7D-22587B1C7347}" type="pres">
      <dgm:prSet presAssocID="{F2C03278-4A53-E04C-A44E-3A265CDBCE10}" presName="hierRoot1" presStyleCnt="0"/>
      <dgm:spPr/>
    </dgm:pt>
    <dgm:pt modelId="{180EDF5B-2C29-4645-868F-5F611B5B4553}" type="pres">
      <dgm:prSet presAssocID="{F2C03278-4A53-E04C-A44E-3A265CDBCE10}" presName="composite" presStyleCnt="0"/>
      <dgm:spPr/>
    </dgm:pt>
    <dgm:pt modelId="{EF30AB0B-C340-AE49-8B12-70539D54628C}" type="pres">
      <dgm:prSet presAssocID="{F2C03278-4A53-E04C-A44E-3A265CDBCE10}" presName="background" presStyleLbl="node0" presStyleIdx="0" presStyleCnt="1"/>
      <dgm:spPr/>
    </dgm:pt>
    <dgm:pt modelId="{4B7AD6AE-F92A-4146-BE2E-7722F3E447C2}" type="pres">
      <dgm:prSet presAssocID="{F2C03278-4A53-E04C-A44E-3A265CDBCE10}" presName="text" presStyleLbl="fgAcc0" presStyleIdx="0" presStyleCnt="1" custScaleY="106024" custLinFactY="-124683" custLinFactNeighborX="-23704" custLinFactNeighborY="-200000">
        <dgm:presLayoutVars>
          <dgm:chPref val="3"/>
        </dgm:presLayoutVars>
      </dgm:prSet>
      <dgm:spPr/>
    </dgm:pt>
    <dgm:pt modelId="{ADF6C001-FFDD-084C-9C3D-2265771A5B6B}" type="pres">
      <dgm:prSet presAssocID="{F2C03278-4A53-E04C-A44E-3A265CDBCE10}" presName="hierChild2" presStyleCnt="0"/>
      <dgm:spPr/>
    </dgm:pt>
    <dgm:pt modelId="{67B852C4-3EC2-DB49-A6A3-BF808701AC0F}" type="pres">
      <dgm:prSet presAssocID="{1E32399E-D0C2-9F4C-B2C9-36D33211B9B5}" presName="Name10" presStyleLbl="parChTrans1D2" presStyleIdx="0" presStyleCnt="2"/>
      <dgm:spPr/>
    </dgm:pt>
    <dgm:pt modelId="{8CF91BC2-CEBA-F64A-8A83-2A4091378412}" type="pres">
      <dgm:prSet presAssocID="{8B1F061A-4749-2046-8C45-CC9EB98DFFFE}" presName="hierRoot2" presStyleCnt="0"/>
      <dgm:spPr/>
    </dgm:pt>
    <dgm:pt modelId="{7A3946BE-50DD-5043-BE27-D6F84066C384}" type="pres">
      <dgm:prSet presAssocID="{8B1F061A-4749-2046-8C45-CC9EB98DFFFE}" presName="composite2" presStyleCnt="0"/>
      <dgm:spPr/>
    </dgm:pt>
    <dgm:pt modelId="{CA4DF5EE-92CE-8B44-9FB1-B0DAD3006A47}" type="pres">
      <dgm:prSet presAssocID="{8B1F061A-4749-2046-8C45-CC9EB98DFFFE}" presName="background2" presStyleLbl="node2" presStyleIdx="0" presStyleCnt="2"/>
      <dgm:spPr/>
    </dgm:pt>
    <dgm:pt modelId="{D7538EE6-B7E2-5146-9DCD-F7347A8EBD11}" type="pres">
      <dgm:prSet presAssocID="{8B1F061A-4749-2046-8C45-CC9EB98DFFFE}" presName="text2" presStyleLbl="fgAcc2" presStyleIdx="0" presStyleCnt="2" custScaleX="124259">
        <dgm:presLayoutVars>
          <dgm:chPref val="3"/>
        </dgm:presLayoutVars>
      </dgm:prSet>
      <dgm:spPr/>
    </dgm:pt>
    <dgm:pt modelId="{3C6B3EFC-4D49-1643-913D-DFAEE1D48A73}" type="pres">
      <dgm:prSet presAssocID="{8B1F061A-4749-2046-8C45-CC9EB98DFFFE}" presName="hierChild3" presStyleCnt="0"/>
      <dgm:spPr/>
    </dgm:pt>
    <dgm:pt modelId="{FC89CFE4-51E5-5746-B65C-025DD107EA56}" type="pres">
      <dgm:prSet presAssocID="{E7875A24-FC3C-484A-9062-21575CAA10CF}" presName="Name10" presStyleLbl="parChTrans1D2" presStyleIdx="1" presStyleCnt="2"/>
      <dgm:spPr/>
    </dgm:pt>
    <dgm:pt modelId="{DB103BF3-1935-5040-9827-33A34B7C59CA}" type="pres">
      <dgm:prSet presAssocID="{867EF4D3-6763-F749-8F78-F39D4B01E65C}" presName="hierRoot2" presStyleCnt="0"/>
      <dgm:spPr/>
    </dgm:pt>
    <dgm:pt modelId="{A5296F47-844B-994D-802B-8EF674FF4F5E}" type="pres">
      <dgm:prSet presAssocID="{867EF4D3-6763-F749-8F78-F39D4B01E65C}" presName="composite2" presStyleCnt="0"/>
      <dgm:spPr/>
    </dgm:pt>
    <dgm:pt modelId="{8B8FC992-29C3-894C-B271-CCEDD892E5CB}" type="pres">
      <dgm:prSet presAssocID="{867EF4D3-6763-F749-8F78-F39D4B01E65C}" presName="background2" presStyleLbl="node2" presStyleIdx="1" presStyleCnt="2"/>
      <dgm:spPr/>
    </dgm:pt>
    <dgm:pt modelId="{34D335F1-7401-1C4E-8F6C-217807B5F110}" type="pres">
      <dgm:prSet presAssocID="{867EF4D3-6763-F749-8F78-F39D4B01E65C}" presName="text2" presStyleLbl="fgAcc2" presStyleIdx="1" presStyleCnt="2" custScaleX="129429">
        <dgm:presLayoutVars>
          <dgm:chPref val="3"/>
        </dgm:presLayoutVars>
      </dgm:prSet>
      <dgm:spPr/>
    </dgm:pt>
    <dgm:pt modelId="{C6A02A81-30F1-DE49-9AE4-278040E415B3}" type="pres">
      <dgm:prSet presAssocID="{867EF4D3-6763-F749-8F78-F39D4B01E65C}" presName="hierChild3" presStyleCnt="0"/>
      <dgm:spPr/>
    </dgm:pt>
  </dgm:ptLst>
  <dgm:cxnLst>
    <dgm:cxn modelId="{6FFEDC09-50B6-B947-B655-CD483C3A24E9}" type="presOf" srcId="{DC19788C-0A5D-7E47-B786-E3B0AA65194D}" destId="{D8859E2C-DC94-C04E-ADE1-150DE9624F30}" srcOrd="0" destOrd="0" presId="urn:microsoft.com/office/officeart/2005/8/layout/hierarchy1"/>
    <dgm:cxn modelId="{4FBDF817-7FA6-A249-98BA-EE7D58B7F47A}" type="presOf" srcId="{8B1F061A-4749-2046-8C45-CC9EB98DFFFE}" destId="{D7538EE6-B7E2-5146-9DCD-F7347A8EBD11}" srcOrd="0" destOrd="0" presId="urn:microsoft.com/office/officeart/2005/8/layout/hierarchy1"/>
    <dgm:cxn modelId="{2B9DB42E-C29A-3C46-AEC7-4715DBC4B14C}" srcId="{DC19788C-0A5D-7E47-B786-E3B0AA65194D}" destId="{F2C03278-4A53-E04C-A44E-3A265CDBCE10}" srcOrd="0" destOrd="0" parTransId="{044FCC45-B8E0-E942-BA74-7F1F32E5892A}" sibTransId="{51D1FAED-2FDE-8541-B770-549B3B353E27}"/>
    <dgm:cxn modelId="{D2D55030-EC7A-0940-BBB8-821840E91FEC}" srcId="{F2C03278-4A53-E04C-A44E-3A265CDBCE10}" destId="{867EF4D3-6763-F749-8F78-F39D4B01E65C}" srcOrd="1" destOrd="0" parTransId="{E7875A24-FC3C-484A-9062-21575CAA10CF}" sibTransId="{755D4F4E-E08C-1D4E-BC79-7EE831562553}"/>
    <dgm:cxn modelId="{0A87C04A-59CA-974A-8FD8-B2EF5EB9627D}" type="presOf" srcId="{F2C03278-4A53-E04C-A44E-3A265CDBCE10}" destId="{4B7AD6AE-F92A-4146-BE2E-7722F3E447C2}" srcOrd="0" destOrd="0" presId="urn:microsoft.com/office/officeart/2005/8/layout/hierarchy1"/>
    <dgm:cxn modelId="{47DE0D51-FB76-CF44-BE91-0EEA5DA6D923}" type="presOf" srcId="{1E32399E-D0C2-9F4C-B2C9-36D33211B9B5}" destId="{67B852C4-3EC2-DB49-A6A3-BF808701AC0F}" srcOrd="0" destOrd="0" presId="urn:microsoft.com/office/officeart/2005/8/layout/hierarchy1"/>
    <dgm:cxn modelId="{5D80345C-6E42-B047-B055-220B848E2B74}" type="presOf" srcId="{867EF4D3-6763-F749-8F78-F39D4B01E65C}" destId="{34D335F1-7401-1C4E-8F6C-217807B5F110}" srcOrd="0" destOrd="0" presId="urn:microsoft.com/office/officeart/2005/8/layout/hierarchy1"/>
    <dgm:cxn modelId="{E7AA1DB4-053A-DF4E-B07C-01C060AE3E16}" srcId="{F2C03278-4A53-E04C-A44E-3A265CDBCE10}" destId="{8B1F061A-4749-2046-8C45-CC9EB98DFFFE}" srcOrd="0" destOrd="0" parTransId="{1E32399E-D0C2-9F4C-B2C9-36D33211B9B5}" sibTransId="{E340C45B-49A1-B847-96FA-9926EC19B031}"/>
    <dgm:cxn modelId="{3E8633E8-E014-814D-84B8-848F21395CB2}" type="presOf" srcId="{E7875A24-FC3C-484A-9062-21575CAA10CF}" destId="{FC89CFE4-51E5-5746-B65C-025DD107EA56}" srcOrd="0" destOrd="0" presId="urn:microsoft.com/office/officeart/2005/8/layout/hierarchy1"/>
    <dgm:cxn modelId="{585C8BE8-F4F7-DC4E-9558-AE89B603701A}" type="presParOf" srcId="{D8859E2C-DC94-C04E-ADE1-150DE9624F30}" destId="{DEFA1617-BAD1-A343-9B7D-22587B1C7347}" srcOrd="0" destOrd="0" presId="urn:microsoft.com/office/officeart/2005/8/layout/hierarchy1"/>
    <dgm:cxn modelId="{1B7CAC89-6CBF-DC46-A29F-A61EE1FCEFCA}" type="presParOf" srcId="{DEFA1617-BAD1-A343-9B7D-22587B1C7347}" destId="{180EDF5B-2C29-4645-868F-5F611B5B4553}" srcOrd="0" destOrd="0" presId="urn:microsoft.com/office/officeart/2005/8/layout/hierarchy1"/>
    <dgm:cxn modelId="{E11BA9F5-7B97-A44E-B2EC-7C0CA10082A9}" type="presParOf" srcId="{180EDF5B-2C29-4645-868F-5F611B5B4553}" destId="{EF30AB0B-C340-AE49-8B12-70539D54628C}" srcOrd="0" destOrd="0" presId="urn:microsoft.com/office/officeart/2005/8/layout/hierarchy1"/>
    <dgm:cxn modelId="{57504ABF-BEE9-9448-B6A8-39538387AF39}" type="presParOf" srcId="{180EDF5B-2C29-4645-868F-5F611B5B4553}" destId="{4B7AD6AE-F92A-4146-BE2E-7722F3E447C2}" srcOrd="1" destOrd="0" presId="urn:microsoft.com/office/officeart/2005/8/layout/hierarchy1"/>
    <dgm:cxn modelId="{2436D775-3350-4F40-9398-4ABED68B4F16}" type="presParOf" srcId="{DEFA1617-BAD1-A343-9B7D-22587B1C7347}" destId="{ADF6C001-FFDD-084C-9C3D-2265771A5B6B}" srcOrd="1" destOrd="0" presId="urn:microsoft.com/office/officeart/2005/8/layout/hierarchy1"/>
    <dgm:cxn modelId="{A3B1050F-FCDE-6747-A44A-1E5AA6F2B510}" type="presParOf" srcId="{ADF6C001-FFDD-084C-9C3D-2265771A5B6B}" destId="{67B852C4-3EC2-DB49-A6A3-BF808701AC0F}" srcOrd="0" destOrd="0" presId="urn:microsoft.com/office/officeart/2005/8/layout/hierarchy1"/>
    <dgm:cxn modelId="{A46A1087-0099-864C-AA5D-B44116EB652A}" type="presParOf" srcId="{ADF6C001-FFDD-084C-9C3D-2265771A5B6B}" destId="{8CF91BC2-CEBA-F64A-8A83-2A4091378412}" srcOrd="1" destOrd="0" presId="urn:microsoft.com/office/officeart/2005/8/layout/hierarchy1"/>
    <dgm:cxn modelId="{62ED2976-3A44-CD42-B542-DC3EDCF1FB02}" type="presParOf" srcId="{8CF91BC2-CEBA-F64A-8A83-2A4091378412}" destId="{7A3946BE-50DD-5043-BE27-D6F84066C384}" srcOrd="0" destOrd="0" presId="urn:microsoft.com/office/officeart/2005/8/layout/hierarchy1"/>
    <dgm:cxn modelId="{077136ED-4BA1-1B41-8F0D-B68C69DB67E7}" type="presParOf" srcId="{7A3946BE-50DD-5043-BE27-D6F84066C384}" destId="{CA4DF5EE-92CE-8B44-9FB1-B0DAD3006A47}" srcOrd="0" destOrd="0" presId="urn:microsoft.com/office/officeart/2005/8/layout/hierarchy1"/>
    <dgm:cxn modelId="{6276CEE5-7567-3048-9405-50C26131E8BD}" type="presParOf" srcId="{7A3946BE-50DD-5043-BE27-D6F84066C384}" destId="{D7538EE6-B7E2-5146-9DCD-F7347A8EBD11}" srcOrd="1" destOrd="0" presId="urn:microsoft.com/office/officeart/2005/8/layout/hierarchy1"/>
    <dgm:cxn modelId="{3D08B476-AE8C-1046-9D5D-09D5C2BFECDD}" type="presParOf" srcId="{8CF91BC2-CEBA-F64A-8A83-2A4091378412}" destId="{3C6B3EFC-4D49-1643-913D-DFAEE1D48A73}" srcOrd="1" destOrd="0" presId="urn:microsoft.com/office/officeart/2005/8/layout/hierarchy1"/>
    <dgm:cxn modelId="{3C33B268-7C6C-174D-A03B-7824EB215CD1}" type="presParOf" srcId="{ADF6C001-FFDD-084C-9C3D-2265771A5B6B}" destId="{FC89CFE4-51E5-5746-B65C-025DD107EA56}" srcOrd="2" destOrd="0" presId="urn:microsoft.com/office/officeart/2005/8/layout/hierarchy1"/>
    <dgm:cxn modelId="{F840AF62-CB12-FF47-BA93-BCA8D887665B}" type="presParOf" srcId="{ADF6C001-FFDD-084C-9C3D-2265771A5B6B}" destId="{DB103BF3-1935-5040-9827-33A34B7C59CA}" srcOrd="3" destOrd="0" presId="urn:microsoft.com/office/officeart/2005/8/layout/hierarchy1"/>
    <dgm:cxn modelId="{DD92D3D3-C95A-EC4A-993F-212ADCCB05F8}" type="presParOf" srcId="{DB103BF3-1935-5040-9827-33A34B7C59CA}" destId="{A5296F47-844B-994D-802B-8EF674FF4F5E}" srcOrd="0" destOrd="0" presId="urn:microsoft.com/office/officeart/2005/8/layout/hierarchy1"/>
    <dgm:cxn modelId="{7E94775F-BAB6-E74A-BF81-5F13861D537A}" type="presParOf" srcId="{A5296F47-844B-994D-802B-8EF674FF4F5E}" destId="{8B8FC992-29C3-894C-B271-CCEDD892E5CB}" srcOrd="0" destOrd="0" presId="urn:microsoft.com/office/officeart/2005/8/layout/hierarchy1"/>
    <dgm:cxn modelId="{07901504-9E5C-074C-8862-DD3DC32DF81F}" type="presParOf" srcId="{A5296F47-844B-994D-802B-8EF674FF4F5E}" destId="{34D335F1-7401-1C4E-8F6C-217807B5F110}" srcOrd="1" destOrd="0" presId="urn:microsoft.com/office/officeart/2005/8/layout/hierarchy1"/>
    <dgm:cxn modelId="{825737B9-4F06-7847-9433-6BB4F4DB0492}" type="presParOf" srcId="{DB103BF3-1935-5040-9827-33A34B7C59CA}" destId="{C6A02A81-30F1-DE49-9AE4-278040E415B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D29631-93DD-419C-8E4D-C18BF60F059F}"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345BCBFD-2019-40CD-B1B4-5964E8B526D2}">
      <dgm:prSet/>
      <dgm:spPr/>
      <dgm:t>
        <a:bodyPr/>
        <a:lstStyle/>
        <a:p>
          <a:r>
            <a:rPr lang="en-US"/>
            <a:t>Experience</a:t>
          </a:r>
        </a:p>
      </dgm:t>
    </dgm:pt>
    <dgm:pt modelId="{A676EF95-657C-40FF-91E6-0A48BD196327}" type="parTrans" cxnId="{8D711AF6-1EE7-4EE4-8BEC-EF7614098286}">
      <dgm:prSet/>
      <dgm:spPr/>
      <dgm:t>
        <a:bodyPr/>
        <a:lstStyle/>
        <a:p>
          <a:endParaRPr lang="en-US"/>
        </a:p>
      </dgm:t>
    </dgm:pt>
    <dgm:pt modelId="{7F50AB01-11BE-4BF3-8465-B01B4E52B697}" type="sibTrans" cxnId="{8D711AF6-1EE7-4EE4-8BEC-EF7614098286}">
      <dgm:prSet/>
      <dgm:spPr/>
      <dgm:t>
        <a:bodyPr/>
        <a:lstStyle/>
        <a:p>
          <a:endParaRPr lang="en-US"/>
        </a:p>
      </dgm:t>
    </dgm:pt>
    <dgm:pt modelId="{B8CCA2FA-30C8-4122-A34E-E074DCEA79C3}">
      <dgm:prSet/>
      <dgm:spPr/>
      <dgm:t>
        <a:bodyPr/>
        <a:lstStyle/>
        <a:p>
          <a:r>
            <a:rPr lang="en-GB"/>
            <a:t>P</a:t>
          </a:r>
          <a:r>
            <a:rPr lang="en-US"/>
            <a:t>ositive</a:t>
          </a:r>
        </a:p>
      </dgm:t>
    </dgm:pt>
    <dgm:pt modelId="{3489B8BC-AD23-4B0E-BA31-5C856E04A11D}" type="parTrans" cxnId="{E0CBDB05-FDA4-4719-AAD2-66F4C54851C4}">
      <dgm:prSet/>
      <dgm:spPr/>
      <dgm:t>
        <a:bodyPr/>
        <a:lstStyle/>
        <a:p>
          <a:endParaRPr lang="en-US"/>
        </a:p>
      </dgm:t>
    </dgm:pt>
    <dgm:pt modelId="{CE303374-F551-40C1-B420-32E58777F0F8}" type="sibTrans" cxnId="{E0CBDB05-FDA4-4719-AAD2-66F4C54851C4}">
      <dgm:prSet/>
      <dgm:spPr/>
      <dgm:t>
        <a:bodyPr/>
        <a:lstStyle/>
        <a:p>
          <a:endParaRPr lang="en-US"/>
        </a:p>
      </dgm:t>
    </dgm:pt>
    <dgm:pt modelId="{EBA22AEF-6260-462D-98EC-8BCD8DD674AC}">
      <dgm:prSet/>
      <dgm:spPr/>
      <dgm:t>
        <a:bodyPr/>
        <a:lstStyle/>
        <a:p>
          <a:r>
            <a:rPr lang="en-US"/>
            <a:t>Negative</a:t>
          </a:r>
        </a:p>
      </dgm:t>
    </dgm:pt>
    <dgm:pt modelId="{7930ED53-6E23-4009-995B-A8F1E87068A2}" type="parTrans" cxnId="{88D2B628-27A6-4615-B1CA-2C89A1CF26A1}">
      <dgm:prSet/>
      <dgm:spPr/>
      <dgm:t>
        <a:bodyPr/>
        <a:lstStyle/>
        <a:p>
          <a:endParaRPr lang="en-US"/>
        </a:p>
      </dgm:t>
    </dgm:pt>
    <dgm:pt modelId="{28233287-D562-48E0-9F0F-920B3C153B4B}" type="sibTrans" cxnId="{88D2B628-27A6-4615-B1CA-2C89A1CF26A1}">
      <dgm:prSet/>
      <dgm:spPr/>
      <dgm:t>
        <a:bodyPr/>
        <a:lstStyle/>
        <a:p>
          <a:endParaRPr lang="en-US"/>
        </a:p>
      </dgm:t>
    </dgm:pt>
    <dgm:pt modelId="{ECCE6E26-2319-4577-9AAF-ED7EBCF80001}">
      <dgm:prSet/>
      <dgm:spPr/>
      <dgm:t>
        <a:bodyPr/>
        <a:lstStyle/>
        <a:p>
          <a:r>
            <a:rPr lang="en-US"/>
            <a:t>Reaction from others</a:t>
          </a:r>
        </a:p>
      </dgm:t>
    </dgm:pt>
    <dgm:pt modelId="{F2D683C8-4C53-48D8-AEB6-27122B2042FA}" type="parTrans" cxnId="{ECF69DFE-476E-4EA6-B57F-D91215953597}">
      <dgm:prSet/>
      <dgm:spPr/>
      <dgm:t>
        <a:bodyPr/>
        <a:lstStyle/>
        <a:p>
          <a:endParaRPr lang="en-US"/>
        </a:p>
      </dgm:t>
    </dgm:pt>
    <dgm:pt modelId="{C9A5320A-7CD2-4E06-BECB-A0F45E31EA18}" type="sibTrans" cxnId="{ECF69DFE-476E-4EA6-B57F-D91215953597}">
      <dgm:prSet/>
      <dgm:spPr/>
      <dgm:t>
        <a:bodyPr/>
        <a:lstStyle/>
        <a:p>
          <a:endParaRPr lang="en-US"/>
        </a:p>
      </dgm:t>
    </dgm:pt>
    <dgm:pt modelId="{2649AF95-F91D-4220-A1D6-C7B0445A0042}">
      <dgm:prSet/>
      <dgm:spPr/>
      <dgm:t>
        <a:bodyPr/>
        <a:lstStyle/>
        <a:p>
          <a:r>
            <a:rPr lang="en-GB"/>
            <a:t>C</a:t>
          </a:r>
          <a:r>
            <a:rPr lang="en-US"/>
            <a:t>omments to alter, validate or reinforce our perception</a:t>
          </a:r>
        </a:p>
      </dgm:t>
    </dgm:pt>
    <dgm:pt modelId="{580CB8E3-D087-41CC-B50B-F6F615100FF6}" type="parTrans" cxnId="{678D56C7-453C-4DB9-8F09-5BFD6D905F14}">
      <dgm:prSet/>
      <dgm:spPr/>
      <dgm:t>
        <a:bodyPr/>
        <a:lstStyle/>
        <a:p>
          <a:endParaRPr lang="en-US"/>
        </a:p>
      </dgm:t>
    </dgm:pt>
    <dgm:pt modelId="{9EFC8A0D-2E97-49BA-ADCE-9A0519B93DBE}" type="sibTrans" cxnId="{678D56C7-453C-4DB9-8F09-5BFD6D905F14}">
      <dgm:prSet/>
      <dgm:spPr/>
      <dgm:t>
        <a:bodyPr/>
        <a:lstStyle/>
        <a:p>
          <a:endParaRPr lang="en-US"/>
        </a:p>
      </dgm:t>
    </dgm:pt>
    <dgm:pt modelId="{A3161D78-8B42-41E8-B906-0350946A9484}">
      <dgm:prSet/>
      <dgm:spPr/>
      <dgm:t>
        <a:bodyPr/>
        <a:lstStyle/>
        <a:p>
          <a:r>
            <a:rPr lang="en-US"/>
            <a:t>Feedback which may reveal abilities and personality characteristics we had never before associated with ourselves (not all reactions/responses have the same effect)</a:t>
          </a:r>
        </a:p>
      </dgm:t>
    </dgm:pt>
    <dgm:pt modelId="{2B45982B-A162-454B-8707-9E6C5A4F16F1}" type="parTrans" cxnId="{535BCF5F-2754-48B3-9B74-EC42C9EC431C}">
      <dgm:prSet/>
      <dgm:spPr/>
      <dgm:t>
        <a:bodyPr/>
        <a:lstStyle/>
        <a:p>
          <a:endParaRPr lang="en-US"/>
        </a:p>
      </dgm:t>
    </dgm:pt>
    <dgm:pt modelId="{4401796E-5B3A-48AA-8472-CE4E85522398}" type="sibTrans" cxnId="{535BCF5F-2754-48B3-9B74-EC42C9EC431C}">
      <dgm:prSet/>
      <dgm:spPr/>
      <dgm:t>
        <a:bodyPr/>
        <a:lstStyle/>
        <a:p>
          <a:endParaRPr lang="en-US"/>
        </a:p>
      </dgm:t>
    </dgm:pt>
    <dgm:pt modelId="{D49B8817-88B6-2940-A3AC-EE71B53A0F24}" type="pres">
      <dgm:prSet presAssocID="{BBD29631-93DD-419C-8E4D-C18BF60F059F}" presName="linear" presStyleCnt="0">
        <dgm:presLayoutVars>
          <dgm:dir/>
          <dgm:animLvl val="lvl"/>
          <dgm:resizeHandles val="exact"/>
        </dgm:presLayoutVars>
      </dgm:prSet>
      <dgm:spPr/>
    </dgm:pt>
    <dgm:pt modelId="{CC5CFC67-9699-E14A-9D91-9DACB6155927}" type="pres">
      <dgm:prSet presAssocID="{345BCBFD-2019-40CD-B1B4-5964E8B526D2}" presName="parentLin" presStyleCnt="0"/>
      <dgm:spPr/>
    </dgm:pt>
    <dgm:pt modelId="{AEC5A482-6ACA-B44A-AA1E-560549075873}" type="pres">
      <dgm:prSet presAssocID="{345BCBFD-2019-40CD-B1B4-5964E8B526D2}" presName="parentLeftMargin" presStyleLbl="node1" presStyleIdx="0" presStyleCnt="2"/>
      <dgm:spPr/>
    </dgm:pt>
    <dgm:pt modelId="{BC7E37D8-58B7-1044-A266-D1D3B0D3863C}" type="pres">
      <dgm:prSet presAssocID="{345BCBFD-2019-40CD-B1B4-5964E8B526D2}" presName="parentText" presStyleLbl="node1" presStyleIdx="0" presStyleCnt="2">
        <dgm:presLayoutVars>
          <dgm:chMax val="0"/>
          <dgm:bulletEnabled val="1"/>
        </dgm:presLayoutVars>
      </dgm:prSet>
      <dgm:spPr/>
    </dgm:pt>
    <dgm:pt modelId="{A007BD15-B81B-0346-9236-EADA685E7916}" type="pres">
      <dgm:prSet presAssocID="{345BCBFD-2019-40CD-B1B4-5964E8B526D2}" presName="negativeSpace" presStyleCnt="0"/>
      <dgm:spPr/>
    </dgm:pt>
    <dgm:pt modelId="{205DBD19-080E-A043-8EEE-A4720754561F}" type="pres">
      <dgm:prSet presAssocID="{345BCBFD-2019-40CD-B1B4-5964E8B526D2}" presName="childText" presStyleLbl="conFgAcc1" presStyleIdx="0" presStyleCnt="2">
        <dgm:presLayoutVars>
          <dgm:bulletEnabled val="1"/>
        </dgm:presLayoutVars>
      </dgm:prSet>
      <dgm:spPr/>
    </dgm:pt>
    <dgm:pt modelId="{A8EA34C0-7371-FE47-BC6C-522B2B9F3720}" type="pres">
      <dgm:prSet presAssocID="{7F50AB01-11BE-4BF3-8465-B01B4E52B697}" presName="spaceBetweenRectangles" presStyleCnt="0"/>
      <dgm:spPr/>
    </dgm:pt>
    <dgm:pt modelId="{A7BC6CBD-C42E-654B-AB2F-38443C78C697}" type="pres">
      <dgm:prSet presAssocID="{ECCE6E26-2319-4577-9AAF-ED7EBCF80001}" presName="parentLin" presStyleCnt="0"/>
      <dgm:spPr/>
    </dgm:pt>
    <dgm:pt modelId="{513242DA-76D3-CC4A-87C4-E0AFC0D1703E}" type="pres">
      <dgm:prSet presAssocID="{ECCE6E26-2319-4577-9AAF-ED7EBCF80001}" presName="parentLeftMargin" presStyleLbl="node1" presStyleIdx="0" presStyleCnt="2"/>
      <dgm:spPr/>
    </dgm:pt>
    <dgm:pt modelId="{B5260E5D-5D55-C846-BBFF-4432F32C3CB2}" type="pres">
      <dgm:prSet presAssocID="{ECCE6E26-2319-4577-9AAF-ED7EBCF80001}" presName="parentText" presStyleLbl="node1" presStyleIdx="1" presStyleCnt="2">
        <dgm:presLayoutVars>
          <dgm:chMax val="0"/>
          <dgm:bulletEnabled val="1"/>
        </dgm:presLayoutVars>
      </dgm:prSet>
      <dgm:spPr/>
    </dgm:pt>
    <dgm:pt modelId="{9E7B9246-864C-AD4D-ADF6-83362E5923F2}" type="pres">
      <dgm:prSet presAssocID="{ECCE6E26-2319-4577-9AAF-ED7EBCF80001}" presName="negativeSpace" presStyleCnt="0"/>
      <dgm:spPr/>
    </dgm:pt>
    <dgm:pt modelId="{08DEA0C5-6B06-7543-94C5-60D14B6970E7}" type="pres">
      <dgm:prSet presAssocID="{ECCE6E26-2319-4577-9AAF-ED7EBCF80001}" presName="childText" presStyleLbl="conFgAcc1" presStyleIdx="1" presStyleCnt="2">
        <dgm:presLayoutVars>
          <dgm:bulletEnabled val="1"/>
        </dgm:presLayoutVars>
      </dgm:prSet>
      <dgm:spPr/>
    </dgm:pt>
  </dgm:ptLst>
  <dgm:cxnLst>
    <dgm:cxn modelId="{8D5F6101-70C6-D349-B3FA-7ECA22C4F902}" type="presOf" srcId="{B8CCA2FA-30C8-4122-A34E-E074DCEA79C3}" destId="{205DBD19-080E-A043-8EEE-A4720754561F}" srcOrd="0" destOrd="0" presId="urn:microsoft.com/office/officeart/2005/8/layout/list1"/>
    <dgm:cxn modelId="{E0CBDB05-FDA4-4719-AAD2-66F4C54851C4}" srcId="{345BCBFD-2019-40CD-B1B4-5964E8B526D2}" destId="{B8CCA2FA-30C8-4122-A34E-E074DCEA79C3}" srcOrd="0" destOrd="0" parTransId="{3489B8BC-AD23-4B0E-BA31-5C856E04A11D}" sibTransId="{CE303374-F551-40C1-B420-32E58777F0F8}"/>
    <dgm:cxn modelId="{9CE45110-6EB5-EA49-8D1F-BCCEA951692E}" type="presOf" srcId="{A3161D78-8B42-41E8-B906-0350946A9484}" destId="{08DEA0C5-6B06-7543-94C5-60D14B6970E7}" srcOrd="0" destOrd="1" presId="urn:microsoft.com/office/officeart/2005/8/layout/list1"/>
    <dgm:cxn modelId="{88D2B628-27A6-4615-B1CA-2C89A1CF26A1}" srcId="{345BCBFD-2019-40CD-B1B4-5964E8B526D2}" destId="{EBA22AEF-6260-462D-98EC-8BCD8DD674AC}" srcOrd="1" destOrd="0" parTransId="{7930ED53-6E23-4009-995B-A8F1E87068A2}" sibTransId="{28233287-D562-48E0-9F0F-920B3C153B4B}"/>
    <dgm:cxn modelId="{3B8CD556-3EE6-3C44-A0DA-E10407DF115B}" type="presOf" srcId="{EBA22AEF-6260-462D-98EC-8BCD8DD674AC}" destId="{205DBD19-080E-A043-8EEE-A4720754561F}" srcOrd="0" destOrd="1" presId="urn:microsoft.com/office/officeart/2005/8/layout/list1"/>
    <dgm:cxn modelId="{535BCF5F-2754-48B3-9B74-EC42C9EC431C}" srcId="{ECCE6E26-2319-4577-9AAF-ED7EBCF80001}" destId="{A3161D78-8B42-41E8-B906-0350946A9484}" srcOrd="1" destOrd="0" parTransId="{2B45982B-A162-454B-8707-9E6C5A4F16F1}" sibTransId="{4401796E-5B3A-48AA-8472-CE4E85522398}"/>
    <dgm:cxn modelId="{CB3A097A-360F-7749-B510-7529719EEAD6}" type="presOf" srcId="{ECCE6E26-2319-4577-9AAF-ED7EBCF80001}" destId="{513242DA-76D3-CC4A-87C4-E0AFC0D1703E}" srcOrd="0" destOrd="0" presId="urn:microsoft.com/office/officeart/2005/8/layout/list1"/>
    <dgm:cxn modelId="{AFD39180-1899-4348-904E-36B497BFB17E}" type="presOf" srcId="{345BCBFD-2019-40CD-B1B4-5964E8B526D2}" destId="{BC7E37D8-58B7-1044-A266-D1D3B0D3863C}" srcOrd="1" destOrd="0" presId="urn:microsoft.com/office/officeart/2005/8/layout/list1"/>
    <dgm:cxn modelId="{C6662E88-61E3-C640-A906-1BE14FDFC7C4}" type="presOf" srcId="{2649AF95-F91D-4220-A1D6-C7B0445A0042}" destId="{08DEA0C5-6B06-7543-94C5-60D14B6970E7}" srcOrd="0" destOrd="0" presId="urn:microsoft.com/office/officeart/2005/8/layout/list1"/>
    <dgm:cxn modelId="{4F40259E-087F-B94D-A4A9-47B84AB98911}" type="presOf" srcId="{345BCBFD-2019-40CD-B1B4-5964E8B526D2}" destId="{AEC5A482-6ACA-B44A-AA1E-560549075873}" srcOrd="0" destOrd="0" presId="urn:microsoft.com/office/officeart/2005/8/layout/list1"/>
    <dgm:cxn modelId="{56D023A5-A348-B949-AC57-BD2ED18F6C72}" type="presOf" srcId="{BBD29631-93DD-419C-8E4D-C18BF60F059F}" destId="{D49B8817-88B6-2940-A3AC-EE71B53A0F24}" srcOrd="0" destOrd="0" presId="urn:microsoft.com/office/officeart/2005/8/layout/list1"/>
    <dgm:cxn modelId="{76BA62B5-0503-5C4E-96C5-C104FCBDB3D5}" type="presOf" srcId="{ECCE6E26-2319-4577-9AAF-ED7EBCF80001}" destId="{B5260E5D-5D55-C846-BBFF-4432F32C3CB2}" srcOrd="1" destOrd="0" presId="urn:microsoft.com/office/officeart/2005/8/layout/list1"/>
    <dgm:cxn modelId="{678D56C7-453C-4DB9-8F09-5BFD6D905F14}" srcId="{ECCE6E26-2319-4577-9AAF-ED7EBCF80001}" destId="{2649AF95-F91D-4220-A1D6-C7B0445A0042}" srcOrd="0" destOrd="0" parTransId="{580CB8E3-D087-41CC-B50B-F6F615100FF6}" sibTransId="{9EFC8A0D-2E97-49BA-ADCE-9A0519B93DBE}"/>
    <dgm:cxn modelId="{8D711AF6-1EE7-4EE4-8BEC-EF7614098286}" srcId="{BBD29631-93DD-419C-8E4D-C18BF60F059F}" destId="{345BCBFD-2019-40CD-B1B4-5964E8B526D2}" srcOrd="0" destOrd="0" parTransId="{A676EF95-657C-40FF-91E6-0A48BD196327}" sibTransId="{7F50AB01-11BE-4BF3-8465-B01B4E52B697}"/>
    <dgm:cxn modelId="{ECF69DFE-476E-4EA6-B57F-D91215953597}" srcId="{BBD29631-93DD-419C-8E4D-C18BF60F059F}" destId="{ECCE6E26-2319-4577-9AAF-ED7EBCF80001}" srcOrd="1" destOrd="0" parTransId="{F2D683C8-4C53-48D8-AEB6-27122B2042FA}" sibTransId="{C9A5320A-7CD2-4E06-BECB-A0F45E31EA18}"/>
    <dgm:cxn modelId="{F07CF2B3-FD95-4449-93B9-9C3957B8663F}" type="presParOf" srcId="{D49B8817-88B6-2940-A3AC-EE71B53A0F24}" destId="{CC5CFC67-9699-E14A-9D91-9DACB6155927}" srcOrd="0" destOrd="0" presId="urn:microsoft.com/office/officeart/2005/8/layout/list1"/>
    <dgm:cxn modelId="{03E6DFF0-7372-2F42-AAC7-F35793220C38}" type="presParOf" srcId="{CC5CFC67-9699-E14A-9D91-9DACB6155927}" destId="{AEC5A482-6ACA-B44A-AA1E-560549075873}" srcOrd="0" destOrd="0" presId="urn:microsoft.com/office/officeart/2005/8/layout/list1"/>
    <dgm:cxn modelId="{8C1B2B18-6830-EC49-8AE6-0A890E08BEA6}" type="presParOf" srcId="{CC5CFC67-9699-E14A-9D91-9DACB6155927}" destId="{BC7E37D8-58B7-1044-A266-D1D3B0D3863C}" srcOrd="1" destOrd="0" presId="urn:microsoft.com/office/officeart/2005/8/layout/list1"/>
    <dgm:cxn modelId="{8CAD7BA6-D5D9-C345-BAFB-0434F510A43E}" type="presParOf" srcId="{D49B8817-88B6-2940-A3AC-EE71B53A0F24}" destId="{A007BD15-B81B-0346-9236-EADA685E7916}" srcOrd="1" destOrd="0" presId="urn:microsoft.com/office/officeart/2005/8/layout/list1"/>
    <dgm:cxn modelId="{734076B6-2C66-E54C-8BC9-BBBCA9E6D385}" type="presParOf" srcId="{D49B8817-88B6-2940-A3AC-EE71B53A0F24}" destId="{205DBD19-080E-A043-8EEE-A4720754561F}" srcOrd="2" destOrd="0" presId="urn:microsoft.com/office/officeart/2005/8/layout/list1"/>
    <dgm:cxn modelId="{2B207D1D-C9CB-9C4D-9ACC-A226E7C56D96}" type="presParOf" srcId="{D49B8817-88B6-2940-A3AC-EE71B53A0F24}" destId="{A8EA34C0-7371-FE47-BC6C-522B2B9F3720}" srcOrd="3" destOrd="0" presId="urn:microsoft.com/office/officeart/2005/8/layout/list1"/>
    <dgm:cxn modelId="{E4AE437A-DF47-DD46-A094-1D0E8ED6752D}" type="presParOf" srcId="{D49B8817-88B6-2940-A3AC-EE71B53A0F24}" destId="{A7BC6CBD-C42E-654B-AB2F-38443C78C697}" srcOrd="4" destOrd="0" presId="urn:microsoft.com/office/officeart/2005/8/layout/list1"/>
    <dgm:cxn modelId="{D9C50808-69B2-AA44-87BF-22885F099EE0}" type="presParOf" srcId="{A7BC6CBD-C42E-654B-AB2F-38443C78C697}" destId="{513242DA-76D3-CC4A-87C4-E0AFC0D1703E}" srcOrd="0" destOrd="0" presId="urn:microsoft.com/office/officeart/2005/8/layout/list1"/>
    <dgm:cxn modelId="{55103B9F-55CA-3B40-8461-9EB56589286E}" type="presParOf" srcId="{A7BC6CBD-C42E-654B-AB2F-38443C78C697}" destId="{B5260E5D-5D55-C846-BBFF-4432F32C3CB2}" srcOrd="1" destOrd="0" presId="urn:microsoft.com/office/officeart/2005/8/layout/list1"/>
    <dgm:cxn modelId="{DC31C703-8E71-8C4E-90F9-65742AE134CE}" type="presParOf" srcId="{D49B8817-88B6-2940-A3AC-EE71B53A0F24}" destId="{9E7B9246-864C-AD4D-ADF6-83362E5923F2}" srcOrd="5" destOrd="0" presId="urn:microsoft.com/office/officeart/2005/8/layout/list1"/>
    <dgm:cxn modelId="{86D6A2E5-09D5-5144-B376-71023E595D1C}" type="presParOf" srcId="{D49B8817-88B6-2940-A3AC-EE71B53A0F24}" destId="{08DEA0C5-6B06-7543-94C5-60D14B6970E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9CFE4-51E5-5746-B65C-025DD107EA56}">
      <dsp:nvSpPr>
        <dsp:cNvPr id="0" name=""/>
        <dsp:cNvSpPr/>
      </dsp:nvSpPr>
      <dsp:spPr>
        <a:xfrm>
          <a:off x="2734647" y="1357046"/>
          <a:ext cx="2317404" cy="1260839"/>
        </a:xfrm>
        <a:custGeom>
          <a:avLst/>
          <a:gdLst/>
          <a:ahLst/>
          <a:cxnLst/>
          <a:rect l="0" t="0" r="0" b="0"/>
          <a:pathLst>
            <a:path>
              <a:moveTo>
                <a:pt x="0" y="0"/>
              </a:moveTo>
              <a:lnTo>
                <a:pt x="0" y="1039391"/>
              </a:lnTo>
              <a:lnTo>
                <a:pt x="2317404" y="1039391"/>
              </a:lnTo>
              <a:lnTo>
                <a:pt x="2317404" y="12608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B852C4-3EC2-DB49-A6A3-BF808701AC0F}">
      <dsp:nvSpPr>
        <dsp:cNvPr id="0" name=""/>
        <dsp:cNvSpPr/>
      </dsp:nvSpPr>
      <dsp:spPr>
        <a:xfrm>
          <a:off x="1488710" y="1357046"/>
          <a:ext cx="1245936" cy="1260839"/>
        </a:xfrm>
        <a:custGeom>
          <a:avLst/>
          <a:gdLst/>
          <a:ahLst/>
          <a:cxnLst/>
          <a:rect l="0" t="0" r="0" b="0"/>
          <a:pathLst>
            <a:path>
              <a:moveTo>
                <a:pt x="1245936" y="0"/>
              </a:moveTo>
              <a:lnTo>
                <a:pt x="1245936" y="1039391"/>
              </a:lnTo>
              <a:lnTo>
                <a:pt x="0" y="1039391"/>
              </a:lnTo>
              <a:lnTo>
                <a:pt x="0" y="12608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30AB0B-C340-AE49-8B12-70539D54628C}">
      <dsp:nvSpPr>
        <dsp:cNvPr id="0" name=""/>
        <dsp:cNvSpPr/>
      </dsp:nvSpPr>
      <dsp:spPr>
        <a:xfrm>
          <a:off x="1539426" y="-252324"/>
          <a:ext cx="2390441" cy="16093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AD6AE-F92A-4146-BE2E-7722F3E447C2}">
      <dsp:nvSpPr>
        <dsp:cNvPr id="0" name=""/>
        <dsp:cNvSpPr/>
      </dsp:nvSpPr>
      <dsp:spPr>
        <a:xfrm>
          <a:off x="1805031" y="0"/>
          <a:ext cx="2390441" cy="16093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Self perception</a:t>
          </a:r>
        </a:p>
      </dsp:txBody>
      <dsp:txXfrm>
        <a:off x="1852168" y="47137"/>
        <a:ext cx="2296167" cy="1515096"/>
      </dsp:txXfrm>
    </dsp:sp>
    <dsp:sp modelId="{CA4DF5EE-92CE-8B44-9FB1-B0DAD3006A47}">
      <dsp:nvSpPr>
        <dsp:cNvPr id="0" name=""/>
        <dsp:cNvSpPr/>
      </dsp:nvSpPr>
      <dsp:spPr>
        <a:xfrm>
          <a:off x="3541" y="2617885"/>
          <a:ext cx="2970338" cy="15179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38EE6-B7E2-5146-9DCD-F7347A8EBD11}">
      <dsp:nvSpPr>
        <dsp:cNvPr id="0" name=""/>
        <dsp:cNvSpPr/>
      </dsp:nvSpPr>
      <dsp:spPr>
        <a:xfrm>
          <a:off x="269145" y="2870209"/>
          <a:ext cx="2970338" cy="15179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Self-concept</a:t>
          </a:r>
        </a:p>
      </dsp:txBody>
      <dsp:txXfrm>
        <a:off x="313604" y="2914668"/>
        <a:ext cx="2881420" cy="1429012"/>
      </dsp:txXfrm>
    </dsp:sp>
    <dsp:sp modelId="{8B8FC992-29C3-894C-B271-CCEDD892E5CB}">
      <dsp:nvSpPr>
        <dsp:cNvPr id="0" name=""/>
        <dsp:cNvSpPr/>
      </dsp:nvSpPr>
      <dsp:spPr>
        <a:xfrm>
          <a:off x="3505089" y="2617885"/>
          <a:ext cx="3093924" cy="15179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335F1-7401-1C4E-8F6C-217807B5F110}">
      <dsp:nvSpPr>
        <dsp:cNvPr id="0" name=""/>
        <dsp:cNvSpPr/>
      </dsp:nvSpPr>
      <dsp:spPr>
        <a:xfrm>
          <a:off x="3770694" y="2870209"/>
          <a:ext cx="3093924" cy="15179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Self-esteem</a:t>
          </a:r>
        </a:p>
      </dsp:txBody>
      <dsp:txXfrm>
        <a:off x="3815153" y="2914668"/>
        <a:ext cx="3005006" cy="1429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DBD19-080E-A043-8EEE-A4720754561F}">
      <dsp:nvSpPr>
        <dsp:cNvPr id="0" name=""/>
        <dsp:cNvSpPr/>
      </dsp:nvSpPr>
      <dsp:spPr>
        <a:xfrm>
          <a:off x="0" y="441646"/>
          <a:ext cx="6588691" cy="15151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1356" tIns="541528" rIns="511356" bIns="184912" numCol="1" spcCol="1270" anchor="t" anchorCtr="0">
          <a:noAutofit/>
        </a:bodyPr>
        <a:lstStyle/>
        <a:p>
          <a:pPr marL="228600" lvl="1" indent="-228600" algn="l" defTabSz="1155700">
            <a:lnSpc>
              <a:spcPct val="90000"/>
            </a:lnSpc>
            <a:spcBef>
              <a:spcPct val="0"/>
            </a:spcBef>
            <a:spcAft>
              <a:spcPct val="15000"/>
            </a:spcAft>
            <a:buChar char="•"/>
          </a:pPr>
          <a:r>
            <a:rPr lang="en-GB" sz="2600" kern="1200"/>
            <a:t>P</a:t>
          </a:r>
          <a:r>
            <a:rPr lang="en-US" sz="2600" kern="1200"/>
            <a:t>ositive</a:t>
          </a:r>
        </a:p>
        <a:p>
          <a:pPr marL="228600" lvl="1" indent="-228600" algn="l" defTabSz="1155700">
            <a:lnSpc>
              <a:spcPct val="90000"/>
            </a:lnSpc>
            <a:spcBef>
              <a:spcPct val="0"/>
            </a:spcBef>
            <a:spcAft>
              <a:spcPct val="15000"/>
            </a:spcAft>
            <a:buChar char="•"/>
          </a:pPr>
          <a:r>
            <a:rPr lang="en-US" sz="2600" kern="1200"/>
            <a:t>Negative</a:t>
          </a:r>
        </a:p>
      </dsp:txBody>
      <dsp:txXfrm>
        <a:off x="0" y="441646"/>
        <a:ext cx="6588691" cy="1515150"/>
      </dsp:txXfrm>
    </dsp:sp>
    <dsp:sp modelId="{BC7E37D8-58B7-1044-A266-D1D3B0D3863C}">
      <dsp:nvSpPr>
        <dsp:cNvPr id="0" name=""/>
        <dsp:cNvSpPr/>
      </dsp:nvSpPr>
      <dsp:spPr>
        <a:xfrm>
          <a:off x="329434" y="57886"/>
          <a:ext cx="4612083"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326" tIns="0" rIns="174326" bIns="0" numCol="1" spcCol="1270" anchor="ctr" anchorCtr="0">
          <a:noAutofit/>
        </a:bodyPr>
        <a:lstStyle/>
        <a:p>
          <a:pPr marL="0" lvl="0" indent="0" algn="l" defTabSz="1155700">
            <a:lnSpc>
              <a:spcPct val="90000"/>
            </a:lnSpc>
            <a:spcBef>
              <a:spcPct val="0"/>
            </a:spcBef>
            <a:spcAft>
              <a:spcPct val="35000"/>
            </a:spcAft>
            <a:buNone/>
          </a:pPr>
          <a:r>
            <a:rPr lang="en-US" sz="2600" kern="1200"/>
            <a:t>Experience</a:t>
          </a:r>
        </a:p>
      </dsp:txBody>
      <dsp:txXfrm>
        <a:off x="366901" y="95353"/>
        <a:ext cx="4537149" cy="692586"/>
      </dsp:txXfrm>
    </dsp:sp>
    <dsp:sp modelId="{08DEA0C5-6B06-7543-94C5-60D14B6970E7}">
      <dsp:nvSpPr>
        <dsp:cNvPr id="0" name=""/>
        <dsp:cNvSpPr/>
      </dsp:nvSpPr>
      <dsp:spPr>
        <a:xfrm>
          <a:off x="0" y="2480956"/>
          <a:ext cx="6588691" cy="33579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1356" tIns="541528" rIns="511356" bIns="184912" numCol="1" spcCol="1270" anchor="t" anchorCtr="0">
          <a:noAutofit/>
        </a:bodyPr>
        <a:lstStyle/>
        <a:p>
          <a:pPr marL="228600" lvl="1" indent="-228600" algn="l" defTabSz="1155700">
            <a:lnSpc>
              <a:spcPct val="90000"/>
            </a:lnSpc>
            <a:spcBef>
              <a:spcPct val="0"/>
            </a:spcBef>
            <a:spcAft>
              <a:spcPct val="15000"/>
            </a:spcAft>
            <a:buChar char="•"/>
          </a:pPr>
          <a:r>
            <a:rPr lang="en-GB" sz="2600" kern="1200"/>
            <a:t>C</a:t>
          </a:r>
          <a:r>
            <a:rPr lang="en-US" sz="2600" kern="1200"/>
            <a:t>omments to alter, validate or reinforce our perception</a:t>
          </a:r>
        </a:p>
        <a:p>
          <a:pPr marL="228600" lvl="1" indent="-228600" algn="l" defTabSz="1155700">
            <a:lnSpc>
              <a:spcPct val="90000"/>
            </a:lnSpc>
            <a:spcBef>
              <a:spcPct val="0"/>
            </a:spcBef>
            <a:spcAft>
              <a:spcPct val="15000"/>
            </a:spcAft>
            <a:buChar char="•"/>
          </a:pPr>
          <a:r>
            <a:rPr lang="en-US" sz="2600" kern="1200"/>
            <a:t>Feedback which may reveal abilities and personality characteristics we had never before associated with ourselves (not all reactions/responses have the same effect)</a:t>
          </a:r>
        </a:p>
      </dsp:txBody>
      <dsp:txXfrm>
        <a:off x="0" y="2480956"/>
        <a:ext cx="6588691" cy="3357900"/>
      </dsp:txXfrm>
    </dsp:sp>
    <dsp:sp modelId="{B5260E5D-5D55-C846-BBFF-4432F32C3CB2}">
      <dsp:nvSpPr>
        <dsp:cNvPr id="0" name=""/>
        <dsp:cNvSpPr/>
      </dsp:nvSpPr>
      <dsp:spPr>
        <a:xfrm>
          <a:off x="329434" y="2097196"/>
          <a:ext cx="4612083" cy="767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326" tIns="0" rIns="174326" bIns="0" numCol="1" spcCol="1270" anchor="ctr" anchorCtr="0">
          <a:noAutofit/>
        </a:bodyPr>
        <a:lstStyle/>
        <a:p>
          <a:pPr marL="0" lvl="0" indent="0" algn="l" defTabSz="1155700">
            <a:lnSpc>
              <a:spcPct val="90000"/>
            </a:lnSpc>
            <a:spcBef>
              <a:spcPct val="0"/>
            </a:spcBef>
            <a:spcAft>
              <a:spcPct val="35000"/>
            </a:spcAft>
            <a:buNone/>
          </a:pPr>
          <a:r>
            <a:rPr lang="en-US" sz="2600" kern="1200"/>
            <a:t>Reaction from others</a:t>
          </a:r>
        </a:p>
      </dsp:txBody>
      <dsp:txXfrm>
        <a:off x="366901" y="2134663"/>
        <a:ext cx="4537149"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CE903-C0B0-B743-B5BB-6BE3E15E85BE}" type="datetimeFigureOut">
              <a:rPr lang="en-BD" smtClean="0"/>
              <a:t>8/7/20</a:t>
            </a:fld>
            <a:endParaRPr lang="en-B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03BCA-C3D6-0345-85F7-1F094EC73FAA}" type="slidenum">
              <a:rPr lang="en-BD" smtClean="0"/>
              <a:t>‹#›</a:t>
            </a:fld>
            <a:endParaRPr lang="en-BD"/>
          </a:p>
        </p:txBody>
      </p:sp>
    </p:spTree>
    <p:extLst>
      <p:ext uri="{BB962C8B-B14F-4D97-AF65-F5344CB8AC3E}">
        <p14:creationId xmlns:p14="http://schemas.microsoft.com/office/powerpoint/2010/main" val="229541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F8503BCA-C3D6-0345-85F7-1F094EC73FAA}" type="slidenum">
              <a:rPr lang="en-BD" smtClean="0"/>
              <a:t>1</a:t>
            </a:fld>
            <a:endParaRPr lang="en-BD"/>
          </a:p>
        </p:txBody>
      </p:sp>
    </p:spTree>
    <p:extLst>
      <p:ext uri="{BB962C8B-B14F-4D97-AF65-F5344CB8AC3E}">
        <p14:creationId xmlns:p14="http://schemas.microsoft.com/office/powerpoint/2010/main" val="2855919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F8503BCA-C3D6-0345-85F7-1F094EC73FAA}" type="slidenum">
              <a:rPr lang="en-BD" smtClean="0"/>
              <a:t>5</a:t>
            </a:fld>
            <a:endParaRPr lang="en-BD"/>
          </a:p>
        </p:txBody>
      </p:sp>
    </p:spTree>
    <p:extLst>
      <p:ext uri="{BB962C8B-B14F-4D97-AF65-F5344CB8AC3E}">
        <p14:creationId xmlns:p14="http://schemas.microsoft.com/office/powerpoint/2010/main" val="80493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F8503BCA-C3D6-0345-85F7-1F094EC73FAA}" type="slidenum">
              <a:rPr lang="en-BD" smtClean="0"/>
              <a:t>13</a:t>
            </a:fld>
            <a:endParaRPr lang="en-BD"/>
          </a:p>
        </p:txBody>
      </p:sp>
    </p:spTree>
    <p:extLst>
      <p:ext uri="{BB962C8B-B14F-4D97-AF65-F5344CB8AC3E}">
        <p14:creationId xmlns:p14="http://schemas.microsoft.com/office/powerpoint/2010/main" val="427383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6EF7-65B9-B143-AE4C-166F141F771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D"/>
          </a:p>
        </p:txBody>
      </p:sp>
      <p:sp>
        <p:nvSpPr>
          <p:cNvPr id="3" name="Subtitle 2">
            <a:extLst>
              <a:ext uri="{FF2B5EF4-FFF2-40B4-BE49-F238E27FC236}">
                <a16:creationId xmlns:a16="http://schemas.microsoft.com/office/drawing/2014/main" id="{EDC16D47-53CE-AC44-9632-179D7F02E4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D"/>
          </a:p>
        </p:txBody>
      </p:sp>
      <p:sp>
        <p:nvSpPr>
          <p:cNvPr id="4" name="Date Placeholder 3">
            <a:extLst>
              <a:ext uri="{FF2B5EF4-FFF2-40B4-BE49-F238E27FC236}">
                <a16:creationId xmlns:a16="http://schemas.microsoft.com/office/drawing/2014/main" id="{1C518CB7-6091-2342-A7D3-44F70C9BB262}"/>
              </a:ext>
            </a:extLst>
          </p:cNvPr>
          <p:cNvSpPr>
            <a:spLocks noGrp="1"/>
          </p:cNvSpPr>
          <p:nvPr>
            <p:ph type="dt" sz="half" idx="10"/>
          </p:nvPr>
        </p:nvSpPr>
        <p:spPr/>
        <p:txBody>
          <a:bodyPr/>
          <a:lstStyle/>
          <a:p>
            <a:fld id="{A0FB7B82-5D4C-F04A-9979-E6A3A6FBFB80}" type="datetimeFigureOut">
              <a:rPr lang="en-BD" smtClean="0"/>
              <a:t>8/7/20</a:t>
            </a:fld>
            <a:endParaRPr lang="en-BD"/>
          </a:p>
        </p:txBody>
      </p:sp>
      <p:sp>
        <p:nvSpPr>
          <p:cNvPr id="5" name="Footer Placeholder 4">
            <a:extLst>
              <a:ext uri="{FF2B5EF4-FFF2-40B4-BE49-F238E27FC236}">
                <a16:creationId xmlns:a16="http://schemas.microsoft.com/office/drawing/2014/main" id="{FC7585F8-866E-B448-BCFA-AD19CFDDE46A}"/>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5FF3868B-58EB-C442-AD26-28E655A856A6}"/>
              </a:ext>
            </a:extLst>
          </p:cNvPr>
          <p:cNvSpPr>
            <a:spLocks noGrp="1"/>
          </p:cNvSpPr>
          <p:nvPr>
            <p:ph type="sldNum" sz="quarter" idx="12"/>
          </p:nvPr>
        </p:nvSpPr>
        <p:spPr/>
        <p:txBody>
          <a:bodyPr/>
          <a:lstStyle/>
          <a:p>
            <a:fld id="{DAFA5D78-B651-E14C-96B3-574EE98EA1A1}" type="slidenum">
              <a:rPr lang="en-BD" smtClean="0"/>
              <a:t>‹#›</a:t>
            </a:fld>
            <a:endParaRPr lang="en-BD"/>
          </a:p>
        </p:txBody>
      </p:sp>
    </p:spTree>
    <p:extLst>
      <p:ext uri="{BB962C8B-B14F-4D97-AF65-F5344CB8AC3E}">
        <p14:creationId xmlns:p14="http://schemas.microsoft.com/office/powerpoint/2010/main" val="254737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C10F-08B3-094D-AE69-39126FC82B29}"/>
              </a:ext>
            </a:extLst>
          </p:cNvPr>
          <p:cNvSpPr>
            <a:spLocks noGrp="1"/>
          </p:cNvSpPr>
          <p:nvPr>
            <p:ph type="title"/>
          </p:nvPr>
        </p:nvSpPr>
        <p:spPr/>
        <p:txBody>
          <a:bodyPr/>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9691FDAE-151C-5440-BBD9-FF56ACB701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6246CCEE-C563-CD43-9168-D70B044ACC71}"/>
              </a:ext>
            </a:extLst>
          </p:cNvPr>
          <p:cNvSpPr>
            <a:spLocks noGrp="1"/>
          </p:cNvSpPr>
          <p:nvPr>
            <p:ph type="dt" sz="half" idx="10"/>
          </p:nvPr>
        </p:nvSpPr>
        <p:spPr/>
        <p:txBody>
          <a:bodyPr/>
          <a:lstStyle/>
          <a:p>
            <a:fld id="{A0FB7B82-5D4C-F04A-9979-E6A3A6FBFB80}" type="datetimeFigureOut">
              <a:rPr lang="en-BD" smtClean="0"/>
              <a:t>8/7/20</a:t>
            </a:fld>
            <a:endParaRPr lang="en-BD"/>
          </a:p>
        </p:txBody>
      </p:sp>
      <p:sp>
        <p:nvSpPr>
          <p:cNvPr id="5" name="Footer Placeholder 4">
            <a:extLst>
              <a:ext uri="{FF2B5EF4-FFF2-40B4-BE49-F238E27FC236}">
                <a16:creationId xmlns:a16="http://schemas.microsoft.com/office/drawing/2014/main" id="{E2D7C76C-4A3F-E541-9CFD-14BAC0DA9779}"/>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100CB0C8-FFD1-2D40-98B8-DAD946815560}"/>
              </a:ext>
            </a:extLst>
          </p:cNvPr>
          <p:cNvSpPr>
            <a:spLocks noGrp="1"/>
          </p:cNvSpPr>
          <p:nvPr>
            <p:ph type="sldNum" sz="quarter" idx="12"/>
          </p:nvPr>
        </p:nvSpPr>
        <p:spPr/>
        <p:txBody>
          <a:bodyPr/>
          <a:lstStyle/>
          <a:p>
            <a:fld id="{DAFA5D78-B651-E14C-96B3-574EE98EA1A1}" type="slidenum">
              <a:rPr lang="en-BD" smtClean="0"/>
              <a:t>‹#›</a:t>
            </a:fld>
            <a:endParaRPr lang="en-BD"/>
          </a:p>
        </p:txBody>
      </p:sp>
    </p:spTree>
    <p:extLst>
      <p:ext uri="{BB962C8B-B14F-4D97-AF65-F5344CB8AC3E}">
        <p14:creationId xmlns:p14="http://schemas.microsoft.com/office/powerpoint/2010/main" val="402222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D17009-D33B-D640-8037-70D082FA40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5862020D-FDF4-C748-84FF-22F9FB67BA4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2559A1F3-F79E-7C44-A9B1-1BF08B7016CF}"/>
              </a:ext>
            </a:extLst>
          </p:cNvPr>
          <p:cNvSpPr>
            <a:spLocks noGrp="1"/>
          </p:cNvSpPr>
          <p:nvPr>
            <p:ph type="dt" sz="half" idx="10"/>
          </p:nvPr>
        </p:nvSpPr>
        <p:spPr/>
        <p:txBody>
          <a:bodyPr/>
          <a:lstStyle/>
          <a:p>
            <a:fld id="{A0FB7B82-5D4C-F04A-9979-E6A3A6FBFB80}" type="datetimeFigureOut">
              <a:rPr lang="en-BD" smtClean="0"/>
              <a:t>8/7/20</a:t>
            </a:fld>
            <a:endParaRPr lang="en-BD"/>
          </a:p>
        </p:txBody>
      </p:sp>
      <p:sp>
        <p:nvSpPr>
          <p:cNvPr id="5" name="Footer Placeholder 4">
            <a:extLst>
              <a:ext uri="{FF2B5EF4-FFF2-40B4-BE49-F238E27FC236}">
                <a16:creationId xmlns:a16="http://schemas.microsoft.com/office/drawing/2014/main" id="{F8A1693B-76F7-E349-83BF-073EB722AFD1}"/>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369A051C-F5AE-D541-B5E2-21BF45E8DD3E}"/>
              </a:ext>
            </a:extLst>
          </p:cNvPr>
          <p:cNvSpPr>
            <a:spLocks noGrp="1"/>
          </p:cNvSpPr>
          <p:nvPr>
            <p:ph type="sldNum" sz="quarter" idx="12"/>
          </p:nvPr>
        </p:nvSpPr>
        <p:spPr/>
        <p:txBody>
          <a:bodyPr/>
          <a:lstStyle/>
          <a:p>
            <a:fld id="{DAFA5D78-B651-E14C-96B3-574EE98EA1A1}" type="slidenum">
              <a:rPr lang="en-BD" smtClean="0"/>
              <a:t>‹#›</a:t>
            </a:fld>
            <a:endParaRPr lang="en-BD"/>
          </a:p>
        </p:txBody>
      </p:sp>
    </p:spTree>
    <p:extLst>
      <p:ext uri="{BB962C8B-B14F-4D97-AF65-F5344CB8AC3E}">
        <p14:creationId xmlns:p14="http://schemas.microsoft.com/office/powerpoint/2010/main" val="346546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B6F-24BD-654B-9E63-C332319C8488}"/>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53186C7F-F827-8C43-B63C-B9F5ACBC81F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DC490C03-1201-C34B-9BAE-105F1783EFEF}"/>
              </a:ext>
            </a:extLst>
          </p:cNvPr>
          <p:cNvSpPr>
            <a:spLocks noGrp="1"/>
          </p:cNvSpPr>
          <p:nvPr>
            <p:ph type="dt" sz="half" idx="10"/>
          </p:nvPr>
        </p:nvSpPr>
        <p:spPr/>
        <p:txBody>
          <a:bodyPr/>
          <a:lstStyle/>
          <a:p>
            <a:fld id="{A0FB7B82-5D4C-F04A-9979-E6A3A6FBFB80}" type="datetimeFigureOut">
              <a:rPr lang="en-BD" smtClean="0"/>
              <a:t>8/7/20</a:t>
            </a:fld>
            <a:endParaRPr lang="en-BD"/>
          </a:p>
        </p:txBody>
      </p:sp>
      <p:sp>
        <p:nvSpPr>
          <p:cNvPr id="5" name="Footer Placeholder 4">
            <a:extLst>
              <a:ext uri="{FF2B5EF4-FFF2-40B4-BE49-F238E27FC236}">
                <a16:creationId xmlns:a16="http://schemas.microsoft.com/office/drawing/2014/main" id="{5CD10E38-2B25-5849-832B-95C907D950C7}"/>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057B19FA-DE7A-EB4C-A52B-FB5E866C9002}"/>
              </a:ext>
            </a:extLst>
          </p:cNvPr>
          <p:cNvSpPr>
            <a:spLocks noGrp="1"/>
          </p:cNvSpPr>
          <p:nvPr>
            <p:ph type="sldNum" sz="quarter" idx="12"/>
          </p:nvPr>
        </p:nvSpPr>
        <p:spPr/>
        <p:txBody>
          <a:bodyPr/>
          <a:lstStyle/>
          <a:p>
            <a:fld id="{DAFA5D78-B651-E14C-96B3-574EE98EA1A1}" type="slidenum">
              <a:rPr lang="en-BD" smtClean="0"/>
              <a:t>‹#›</a:t>
            </a:fld>
            <a:endParaRPr lang="en-BD"/>
          </a:p>
        </p:txBody>
      </p:sp>
    </p:spTree>
    <p:extLst>
      <p:ext uri="{BB962C8B-B14F-4D97-AF65-F5344CB8AC3E}">
        <p14:creationId xmlns:p14="http://schemas.microsoft.com/office/powerpoint/2010/main" val="42726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74BD-B6A5-4E45-A790-0E23FE5536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D"/>
          </a:p>
        </p:txBody>
      </p:sp>
      <p:sp>
        <p:nvSpPr>
          <p:cNvPr id="3" name="Text Placeholder 2">
            <a:extLst>
              <a:ext uri="{FF2B5EF4-FFF2-40B4-BE49-F238E27FC236}">
                <a16:creationId xmlns:a16="http://schemas.microsoft.com/office/drawing/2014/main" id="{6E0445C2-E76C-5D45-AEAF-D56BFA65D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3ADB6B9-194B-F946-8D06-0AD2C415B934}"/>
              </a:ext>
            </a:extLst>
          </p:cNvPr>
          <p:cNvSpPr>
            <a:spLocks noGrp="1"/>
          </p:cNvSpPr>
          <p:nvPr>
            <p:ph type="dt" sz="half" idx="10"/>
          </p:nvPr>
        </p:nvSpPr>
        <p:spPr/>
        <p:txBody>
          <a:bodyPr/>
          <a:lstStyle/>
          <a:p>
            <a:fld id="{A0FB7B82-5D4C-F04A-9979-E6A3A6FBFB80}" type="datetimeFigureOut">
              <a:rPr lang="en-BD" smtClean="0"/>
              <a:t>8/7/20</a:t>
            </a:fld>
            <a:endParaRPr lang="en-BD"/>
          </a:p>
        </p:txBody>
      </p:sp>
      <p:sp>
        <p:nvSpPr>
          <p:cNvPr id="5" name="Footer Placeholder 4">
            <a:extLst>
              <a:ext uri="{FF2B5EF4-FFF2-40B4-BE49-F238E27FC236}">
                <a16:creationId xmlns:a16="http://schemas.microsoft.com/office/drawing/2014/main" id="{7F959E95-DA3D-D447-9308-3AAA75533F42}"/>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0C250AE4-00A2-DF44-8E0B-5D21E65DE18C}"/>
              </a:ext>
            </a:extLst>
          </p:cNvPr>
          <p:cNvSpPr>
            <a:spLocks noGrp="1"/>
          </p:cNvSpPr>
          <p:nvPr>
            <p:ph type="sldNum" sz="quarter" idx="12"/>
          </p:nvPr>
        </p:nvSpPr>
        <p:spPr/>
        <p:txBody>
          <a:bodyPr/>
          <a:lstStyle/>
          <a:p>
            <a:fld id="{DAFA5D78-B651-E14C-96B3-574EE98EA1A1}" type="slidenum">
              <a:rPr lang="en-BD" smtClean="0"/>
              <a:t>‹#›</a:t>
            </a:fld>
            <a:endParaRPr lang="en-BD"/>
          </a:p>
        </p:txBody>
      </p:sp>
    </p:spTree>
    <p:extLst>
      <p:ext uri="{BB962C8B-B14F-4D97-AF65-F5344CB8AC3E}">
        <p14:creationId xmlns:p14="http://schemas.microsoft.com/office/powerpoint/2010/main" val="305009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B04F-9869-B948-86F5-1EA949E80C13}"/>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B7D64598-0414-184C-83BD-E58C69EECE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Content Placeholder 3">
            <a:extLst>
              <a:ext uri="{FF2B5EF4-FFF2-40B4-BE49-F238E27FC236}">
                <a16:creationId xmlns:a16="http://schemas.microsoft.com/office/drawing/2014/main" id="{3DBAC307-0F67-9A46-8F92-6F79C93DC7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Date Placeholder 4">
            <a:extLst>
              <a:ext uri="{FF2B5EF4-FFF2-40B4-BE49-F238E27FC236}">
                <a16:creationId xmlns:a16="http://schemas.microsoft.com/office/drawing/2014/main" id="{F4AA2253-7566-2E4A-87F6-3298A730CD5C}"/>
              </a:ext>
            </a:extLst>
          </p:cNvPr>
          <p:cNvSpPr>
            <a:spLocks noGrp="1"/>
          </p:cNvSpPr>
          <p:nvPr>
            <p:ph type="dt" sz="half" idx="10"/>
          </p:nvPr>
        </p:nvSpPr>
        <p:spPr/>
        <p:txBody>
          <a:bodyPr/>
          <a:lstStyle/>
          <a:p>
            <a:fld id="{A0FB7B82-5D4C-F04A-9979-E6A3A6FBFB80}" type="datetimeFigureOut">
              <a:rPr lang="en-BD" smtClean="0"/>
              <a:t>8/7/20</a:t>
            </a:fld>
            <a:endParaRPr lang="en-BD"/>
          </a:p>
        </p:txBody>
      </p:sp>
      <p:sp>
        <p:nvSpPr>
          <p:cNvPr id="6" name="Footer Placeholder 5">
            <a:extLst>
              <a:ext uri="{FF2B5EF4-FFF2-40B4-BE49-F238E27FC236}">
                <a16:creationId xmlns:a16="http://schemas.microsoft.com/office/drawing/2014/main" id="{973A6D54-D210-EB4A-A616-2D4385700916}"/>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8D1A1AC3-3D08-314D-B8F4-B1D7F83D9710}"/>
              </a:ext>
            </a:extLst>
          </p:cNvPr>
          <p:cNvSpPr>
            <a:spLocks noGrp="1"/>
          </p:cNvSpPr>
          <p:nvPr>
            <p:ph type="sldNum" sz="quarter" idx="12"/>
          </p:nvPr>
        </p:nvSpPr>
        <p:spPr/>
        <p:txBody>
          <a:bodyPr/>
          <a:lstStyle/>
          <a:p>
            <a:fld id="{DAFA5D78-B651-E14C-96B3-574EE98EA1A1}" type="slidenum">
              <a:rPr lang="en-BD" smtClean="0"/>
              <a:t>‹#›</a:t>
            </a:fld>
            <a:endParaRPr lang="en-BD"/>
          </a:p>
        </p:txBody>
      </p:sp>
    </p:spTree>
    <p:extLst>
      <p:ext uri="{BB962C8B-B14F-4D97-AF65-F5344CB8AC3E}">
        <p14:creationId xmlns:p14="http://schemas.microsoft.com/office/powerpoint/2010/main" val="53989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EF87-E968-6444-99E7-3A4BB63143BD}"/>
              </a:ext>
            </a:extLst>
          </p:cNvPr>
          <p:cNvSpPr>
            <a:spLocks noGrp="1"/>
          </p:cNvSpPr>
          <p:nvPr>
            <p:ph type="title"/>
          </p:nvPr>
        </p:nvSpPr>
        <p:spPr>
          <a:xfrm>
            <a:off x="839788" y="365125"/>
            <a:ext cx="10515600" cy="1325563"/>
          </a:xfrm>
        </p:spPr>
        <p:txBody>
          <a:bodyPr/>
          <a:lstStyle/>
          <a:p>
            <a:r>
              <a:rPr lang="en-GB"/>
              <a:t>Click to edit Master title style</a:t>
            </a:r>
            <a:endParaRPr lang="en-BD"/>
          </a:p>
        </p:txBody>
      </p:sp>
      <p:sp>
        <p:nvSpPr>
          <p:cNvPr id="3" name="Text Placeholder 2">
            <a:extLst>
              <a:ext uri="{FF2B5EF4-FFF2-40B4-BE49-F238E27FC236}">
                <a16:creationId xmlns:a16="http://schemas.microsoft.com/office/drawing/2014/main" id="{EE79B424-0C39-E84D-9A23-A4C80D21E2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869FE22-189E-6C4F-B9C7-BEA54AE6526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Text Placeholder 4">
            <a:extLst>
              <a:ext uri="{FF2B5EF4-FFF2-40B4-BE49-F238E27FC236}">
                <a16:creationId xmlns:a16="http://schemas.microsoft.com/office/drawing/2014/main" id="{DC06D14C-4E8E-314A-A31F-3F28287A3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D1CDF4-BFF2-CD4F-BC35-2CC1AD071D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7" name="Date Placeholder 6">
            <a:extLst>
              <a:ext uri="{FF2B5EF4-FFF2-40B4-BE49-F238E27FC236}">
                <a16:creationId xmlns:a16="http://schemas.microsoft.com/office/drawing/2014/main" id="{C9B7E433-1555-9E40-AF85-4BBC00DB5D14}"/>
              </a:ext>
            </a:extLst>
          </p:cNvPr>
          <p:cNvSpPr>
            <a:spLocks noGrp="1"/>
          </p:cNvSpPr>
          <p:nvPr>
            <p:ph type="dt" sz="half" idx="10"/>
          </p:nvPr>
        </p:nvSpPr>
        <p:spPr/>
        <p:txBody>
          <a:bodyPr/>
          <a:lstStyle/>
          <a:p>
            <a:fld id="{A0FB7B82-5D4C-F04A-9979-E6A3A6FBFB80}" type="datetimeFigureOut">
              <a:rPr lang="en-BD" smtClean="0"/>
              <a:t>8/7/20</a:t>
            </a:fld>
            <a:endParaRPr lang="en-BD"/>
          </a:p>
        </p:txBody>
      </p:sp>
      <p:sp>
        <p:nvSpPr>
          <p:cNvPr id="8" name="Footer Placeholder 7">
            <a:extLst>
              <a:ext uri="{FF2B5EF4-FFF2-40B4-BE49-F238E27FC236}">
                <a16:creationId xmlns:a16="http://schemas.microsoft.com/office/drawing/2014/main" id="{306B1C3B-AA41-394E-A997-92132661D498}"/>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FD53B541-1854-BC41-B782-A6629180820A}"/>
              </a:ext>
            </a:extLst>
          </p:cNvPr>
          <p:cNvSpPr>
            <a:spLocks noGrp="1"/>
          </p:cNvSpPr>
          <p:nvPr>
            <p:ph type="sldNum" sz="quarter" idx="12"/>
          </p:nvPr>
        </p:nvSpPr>
        <p:spPr/>
        <p:txBody>
          <a:bodyPr/>
          <a:lstStyle/>
          <a:p>
            <a:fld id="{DAFA5D78-B651-E14C-96B3-574EE98EA1A1}" type="slidenum">
              <a:rPr lang="en-BD" smtClean="0"/>
              <a:t>‹#›</a:t>
            </a:fld>
            <a:endParaRPr lang="en-BD"/>
          </a:p>
        </p:txBody>
      </p:sp>
    </p:spTree>
    <p:extLst>
      <p:ext uri="{BB962C8B-B14F-4D97-AF65-F5344CB8AC3E}">
        <p14:creationId xmlns:p14="http://schemas.microsoft.com/office/powerpoint/2010/main" val="125429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03D8-7D73-BE46-8E17-ED1FF2C9658D}"/>
              </a:ext>
            </a:extLst>
          </p:cNvPr>
          <p:cNvSpPr>
            <a:spLocks noGrp="1"/>
          </p:cNvSpPr>
          <p:nvPr>
            <p:ph type="title"/>
          </p:nvPr>
        </p:nvSpPr>
        <p:spPr/>
        <p:txBody>
          <a:bodyPr/>
          <a:lstStyle/>
          <a:p>
            <a:r>
              <a:rPr lang="en-GB"/>
              <a:t>Click to edit Master title style</a:t>
            </a:r>
            <a:endParaRPr lang="en-BD"/>
          </a:p>
        </p:txBody>
      </p:sp>
      <p:sp>
        <p:nvSpPr>
          <p:cNvPr id="3" name="Date Placeholder 2">
            <a:extLst>
              <a:ext uri="{FF2B5EF4-FFF2-40B4-BE49-F238E27FC236}">
                <a16:creationId xmlns:a16="http://schemas.microsoft.com/office/drawing/2014/main" id="{E2E5D0CA-6164-5545-B136-65FA366950C1}"/>
              </a:ext>
            </a:extLst>
          </p:cNvPr>
          <p:cNvSpPr>
            <a:spLocks noGrp="1"/>
          </p:cNvSpPr>
          <p:nvPr>
            <p:ph type="dt" sz="half" idx="10"/>
          </p:nvPr>
        </p:nvSpPr>
        <p:spPr/>
        <p:txBody>
          <a:bodyPr/>
          <a:lstStyle/>
          <a:p>
            <a:fld id="{A0FB7B82-5D4C-F04A-9979-E6A3A6FBFB80}" type="datetimeFigureOut">
              <a:rPr lang="en-BD" smtClean="0"/>
              <a:t>8/7/20</a:t>
            </a:fld>
            <a:endParaRPr lang="en-BD"/>
          </a:p>
        </p:txBody>
      </p:sp>
      <p:sp>
        <p:nvSpPr>
          <p:cNvPr id="4" name="Footer Placeholder 3">
            <a:extLst>
              <a:ext uri="{FF2B5EF4-FFF2-40B4-BE49-F238E27FC236}">
                <a16:creationId xmlns:a16="http://schemas.microsoft.com/office/drawing/2014/main" id="{C82895E6-227D-F24A-84F3-C17F9C9D2B8E}"/>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EAF026C3-257B-7B47-8B8E-75F34E57E30B}"/>
              </a:ext>
            </a:extLst>
          </p:cNvPr>
          <p:cNvSpPr>
            <a:spLocks noGrp="1"/>
          </p:cNvSpPr>
          <p:nvPr>
            <p:ph type="sldNum" sz="quarter" idx="12"/>
          </p:nvPr>
        </p:nvSpPr>
        <p:spPr/>
        <p:txBody>
          <a:bodyPr/>
          <a:lstStyle/>
          <a:p>
            <a:fld id="{DAFA5D78-B651-E14C-96B3-574EE98EA1A1}" type="slidenum">
              <a:rPr lang="en-BD" smtClean="0"/>
              <a:t>‹#›</a:t>
            </a:fld>
            <a:endParaRPr lang="en-BD"/>
          </a:p>
        </p:txBody>
      </p:sp>
    </p:spTree>
    <p:extLst>
      <p:ext uri="{BB962C8B-B14F-4D97-AF65-F5344CB8AC3E}">
        <p14:creationId xmlns:p14="http://schemas.microsoft.com/office/powerpoint/2010/main" val="422399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7273DF-4E8A-5145-B230-FA50288675D5}"/>
              </a:ext>
            </a:extLst>
          </p:cNvPr>
          <p:cNvSpPr>
            <a:spLocks noGrp="1"/>
          </p:cNvSpPr>
          <p:nvPr>
            <p:ph type="dt" sz="half" idx="10"/>
          </p:nvPr>
        </p:nvSpPr>
        <p:spPr/>
        <p:txBody>
          <a:bodyPr/>
          <a:lstStyle/>
          <a:p>
            <a:fld id="{A0FB7B82-5D4C-F04A-9979-E6A3A6FBFB80}" type="datetimeFigureOut">
              <a:rPr lang="en-BD" smtClean="0"/>
              <a:t>8/7/20</a:t>
            </a:fld>
            <a:endParaRPr lang="en-BD"/>
          </a:p>
        </p:txBody>
      </p:sp>
      <p:sp>
        <p:nvSpPr>
          <p:cNvPr id="3" name="Footer Placeholder 2">
            <a:extLst>
              <a:ext uri="{FF2B5EF4-FFF2-40B4-BE49-F238E27FC236}">
                <a16:creationId xmlns:a16="http://schemas.microsoft.com/office/drawing/2014/main" id="{D80E5A27-49DA-8B43-A968-4CABD912C106}"/>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423DF50C-E92E-1049-8D1D-BF3D8464C7F9}"/>
              </a:ext>
            </a:extLst>
          </p:cNvPr>
          <p:cNvSpPr>
            <a:spLocks noGrp="1"/>
          </p:cNvSpPr>
          <p:nvPr>
            <p:ph type="sldNum" sz="quarter" idx="12"/>
          </p:nvPr>
        </p:nvSpPr>
        <p:spPr/>
        <p:txBody>
          <a:bodyPr/>
          <a:lstStyle/>
          <a:p>
            <a:fld id="{DAFA5D78-B651-E14C-96B3-574EE98EA1A1}" type="slidenum">
              <a:rPr lang="en-BD" smtClean="0"/>
              <a:t>‹#›</a:t>
            </a:fld>
            <a:endParaRPr lang="en-BD"/>
          </a:p>
        </p:txBody>
      </p:sp>
    </p:spTree>
    <p:extLst>
      <p:ext uri="{BB962C8B-B14F-4D97-AF65-F5344CB8AC3E}">
        <p14:creationId xmlns:p14="http://schemas.microsoft.com/office/powerpoint/2010/main" val="407801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CA89-C119-8247-994A-7CEF4E8A5C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Content Placeholder 2">
            <a:extLst>
              <a:ext uri="{FF2B5EF4-FFF2-40B4-BE49-F238E27FC236}">
                <a16:creationId xmlns:a16="http://schemas.microsoft.com/office/drawing/2014/main" id="{140942C0-572C-4C4C-8C56-F930CE703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Text Placeholder 3">
            <a:extLst>
              <a:ext uri="{FF2B5EF4-FFF2-40B4-BE49-F238E27FC236}">
                <a16:creationId xmlns:a16="http://schemas.microsoft.com/office/drawing/2014/main" id="{B420522F-EACE-0147-A98C-8CE8CB4BB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1E92F2-165A-3145-B798-431306985ECF}"/>
              </a:ext>
            </a:extLst>
          </p:cNvPr>
          <p:cNvSpPr>
            <a:spLocks noGrp="1"/>
          </p:cNvSpPr>
          <p:nvPr>
            <p:ph type="dt" sz="half" idx="10"/>
          </p:nvPr>
        </p:nvSpPr>
        <p:spPr/>
        <p:txBody>
          <a:bodyPr/>
          <a:lstStyle/>
          <a:p>
            <a:fld id="{A0FB7B82-5D4C-F04A-9979-E6A3A6FBFB80}" type="datetimeFigureOut">
              <a:rPr lang="en-BD" smtClean="0"/>
              <a:t>8/7/20</a:t>
            </a:fld>
            <a:endParaRPr lang="en-BD"/>
          </a:p>
        </p:txBody>
      </p:sp>
      <p:sp>
        <p:nvSpPr>
          <p:cNvPr id="6" name="Footer Placeholder 5">
            <a:extLst>
              <a:ext uri="{FF2B5EF4-FFF2-40B4-BE49-F238E27FC236}">
                <a16:creationId xmlns:a16="http://schemas.microsoft.com/office/drawing/2014/main" id="{060A76D5-544E-1046-96C4-9D37BDA6F5CD}"/>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64386C78-DE14-CE40-A845-C25E68B1BCB2}"/>
              </a:ext>
            </a:extLst>
          </p:cNvPr>
          <p:cNvSpPr>
            <a:spLocks noGrp="1"/>
          </p:cNvSpPr>
          <p:nvPr>
            <p:ph type="sldNum" sz="quarter" idx="12"/>
          </p:nvPr>
        </p:nvSpPr>
        <p:spPr/>
        <p:txBody>
          <a:bodyPr/>
          <a:lstStyle/>
          <a:p>
            <a:fld id="{DAFA5D78-B651-E14C-96B3-574EE98EA1A1}" type="slidenum">
              <a:rPr lang="en-BD" smtClean="0"/>
              <a:t>‹#›</a:t>
            </a:fld>
            <a:endParaRPr lang="en-BD"/>
          </a:p>
        </p:txBody>
      </p:sp>
    </p:spTree>
    <p:extLst>
      <p:ext uri="{BB962C8B-B14F-4D97-AF65-F5344CB8AC3E}">
        <p14:creationId xmlns:p14="http://schemas.microsoft.com/office/powerpoint/2010/main" val="291256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BDBF-B602-F141-8882-342A313715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Picture Placeholder 2">
            <a:extLst>
              <a:ext uri="{FF2B5EF4-FFF2-40B4-BE49-F238E27FC236}">
                <a16:creationId xmlns:a16="http://schemas.microsoft.com/office/drawing/2014/main" id="{C21D1021-49EA-1E4B-AD32-1B687956C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D"/>
          </a:p>
        </p:txBody>
      </p:sp>
      <p:sp>
        <p:nvSpPr>
          <p:cNvPr id="4" name="Text Placeholder 3">
            <a:extLst>
              <a:ext uri="{FF2B5EF4-FFF2-40B4-BE49-F238E27FC236}">
                <a16:creationId xmlns:a16="http://schemas.microsoft.com/office/drawing/2014/main" id="{085A1688-B26F-6549-A6E2-0A769E078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F296BF-33F4-4542-8C32-06CE76DBAB0D}"/>
              </a:ext>
            </a:extLst>
          </p:cNvPr>
          <p:cNvSpPr>
            <a:spLocks noGrp="1"/>
          </p:cNvSpPr>
          <p:nvPr>
            <p:ph type="dt" sz="half" idx="10"/>
          </p:nvPr>
        </p:nvSpPr>
        <p:spPr/>
        <p:txBody>
          <a:bodyPr/>
          <a:lstStyle/>
          <a:p>
            <a:fld id="{A0FB7B82-5D4C-F04A-9979-E6A3A6FBFB80}" type="datetimeFigureOut">
              <a:rPr lang="en-BD" smtClean="0"/>
              <a:t>8/7/20</a:t>
            </a:fld>
            <a:endParaRPr lang="en-BD"/>
          </a:p>
        </p:txBody>
      </p:sp>
      <p:sp>
        <p:nvSpPr>
          <p:cNvPr id="6" name="Footer Placeholder 5">
            <a:extLst>
              <a:ext uri="{FF2B5EF4-FFF2-40B4-BE49-F238E27FC236}">
                <a16:creationId xmlns:a16="http://schemas.microsoft.com/office/drawing/2014/main" id="{F9A1FB93-902F-9F46-BCDB-458CEB492431}"/>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F2F746FF-504F-6245-8541-F9ABA5CC8372}"/>
              </a:ext>
            </a:extLst>
          </p:cNvPr>
          <p:cNvSpPr>
            <a:spLocks noGrp="1"/>
          </p:cNvSpPr>
          <p:nvPr>
            <p:ph type="sldNum" sz="quarter" idx="12"/>
          </p:nvPr>
        </p:nvSpPr>
        <p:spPr/>
        <p:txBody>
          <a:bodyPr/>
          <a:lstStyle/>
          <a:p>
            <a:fld id="{DAFA5D78-B651-E14C-96B3-574EE98EA1A1}" type="slidenum">
              <a:rPr lang="en-BD" smtClean="0"/>
              <a:t>‹#›</a:t>
            </a:fld>
            <a:endParaRPr lang="en-BD"/>
          </a:p>
        </p:txBody>
      </p:sp>
    </p:spTree>
    <p:extLst>
      <p:ext uri="{BB962C8B-B14F-4D97-AF65-F5344CB8AC3E}">
        <p14:creationId xmlns:p14="http://schemas.microsoft.com/office/powerpoint/2010/main" val="150147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B759ED-8880-9B43-BED9-BCE70A382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D"/>
          </a:p>
        </p:txBody>
      </p:sp>
      <p:sp>
        <p:nvSpPr>
          <p:cNvPr id="3" name="Text Placeholder 2">
            <a:extLst>
              <a:ext uri="{FF2B5EF4-FFF2-40B4-BE49-F238E27FC236}">
                <a16:creationId xmlns:a16="http://schemas.microsoft.com/office/drawing/2014/main" id="{680A32B0-7B46-CC43-B5DA-1F3E8E8B7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0D1C4898-5A18-E643-A43A-65C1324D3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B7B82-5D4C-F04A-9979-E6A3A6FBFB80}" type="datetimeFigureOut">
              <a:rPr lang="en-BD" smtClean="0"/>
              <a:t>8/7/20</a:t>
            </a:fld>
            <a:endParaRPr lang="en-BD"/>
          </a:p>
        </p:txBody>
      </p:sp>
      <p:sp>
        <p:nvSpPr>
          <p:cNvPr id="5" name="Footer Placeholder 4">
            <a:extLst>
              <a:ext uri="{FF2B5EF4-FFF2-40B4-BE49-F238E27FC236}">
                <a16:creationId xmlns:a16="http://schemas.microsoft.com/office/drawing/2014/main" id="{6E37F0D4-918A-8E4F-86B3-AE1C9D1F0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D"/>
          </a:p>
        </p:txBody>
      </p:sp>
      <p:sp>
        <p:nvSpPr>
          <p:cNvPr id="6" name="Slide Number Placeholder 5">
            <a:extLst>
              <a:ext uri="{FF2B5EF4-FFF2-40B4-BE49-F238E27FC236}">
                <a16:creationId xmlns:a16="http://schemas.microsoft.com/office/drawing/2014/main" id="{1C9A3A02-BE2F-8241-9F98-4B3ABE921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A5D78-B651-E14C-96B3-574EE98EA1A1}" type="slidenum">
              <a:rPr lang="en-BD" smtClean="0"/>
              <a:t>‹#›</a:t>
            </a:fld>
            <a:endParaRPr lang="en-BD"/>
          </a:p>
        </p:txBody>
      </p:sp>
    </p:spTree>
    <p:extLst>
      <p:ext uri="{BB962C8B-B14F-4D97-AF65-F5344CB8AC3E}">
        <p14:creationId xmlns:p14="http://schemas.microsoft.com/office/powerpoint/2010/main" val="13452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1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6E0F0704-2EE0-504C-ADFD-500BC2507C0C}"/>
              </a:ext>
            </a:extLst>
          </p:cNvPr>
          <p:cNvSpPr>
            <a:spLocks noGrp="1"/>
          </p:cNvSpPr>
          <p:nvPr>
            <p:ph type="ctrTitle"/>
          </p:nvPr>
        </p:nvSpPr>
        <p:spPr>
          <a:xfrm>
            <a:off x="3045368" y="2043663"/>
            <a:ext cx="6105194" cy="2031055"/>
          </a:xfrm>
        </p:spPr>
        <p:txBody>
          <a:bodyPr>
            <a:normAutofit/>
          </a:bodyPr>
          <a:lstStyle/>
          <a:p>
            <a:r>
              <a:rPr lang="en-BD" sz="5200" dirty="0">
                <a:solidFill>
                  <a:schemeClr val="tx2"/>
                </a:solidFill>
              </a:rPr>
              <a:t>ENG111</a:t>
            </a:r>
          </a:p>
        </p:txBody>
      </p:sp>
      <p:sp>
        <p:nvSpPr>
          <p:cNvPr id="3" name="Subtitle 2">
            <a:extLst>
              <a:ext uri="{FF2B5EF4-FFF2-40B4-BE49-F238E27FC236}">
                <a16:creationId xmlns:a16="http://schemas.microsoft.com/office/drawing/2014/main" id="{B7DD675C-B0D3-DA4D-8603-B0110D46E32D}"/>
              </a:ext>
            </a:extLst>
          </p:cNvPr>
          <p:cNvSpPr>
            <a:spLocks noGrp="1"/>
          </p:cNvSpPr>
          <p:nvPr>
            <p:ph type="subTitle" idx="1"/>
          </p:nvPr>
        </p:nvSpPr>
        <p:spPr>
          <a:xfrm>
            <a:off x="3045368" y="4160126"/>
            <a:ext cx="6105194" cy="682079"/>
          </a:xfrm>
        </p:spPr>
        <p:txBody>
          <a:bodyPr>
            <a:normAutofit/>
          </a:bodyPr>
          <a:lstStyle/>
          <a:p>
            <a:r>
              <a:rPr lang="en-BD" sz="1500" dirty="0">
                <a:solidFill>
                  <a:schemeClr val="tx2"/>
                </a:solidFill>
              </a:rPr>
              <a:t>Chapter 2, Part I: Perception of self</a:t>
            </a:r>
          </a:p>
          <a:p>
            <a:r>
              <a:rPr lang="en-BD" sz="1500">
                <a:solidFill>
                  <a:schemeClr val="tx2"/>
                </a:solidFill>
              </a:rPr>
              <a:t>Shahneela Tasmin Sharmi (STS1)</a:t>
            </a:r>
            <a:endParaRPr lang="en-BD" sz="1500" dirty="0">
              <a:solidFill>
                <a:schemeClr val="tx2"/>
              </a:solidFill>
            </a:endParaRPr>
          </a:p>
        </p:txBody>
      </p:sp>
    </p:spTree>
    <p:extLst>
      <p:ext uri="{BB962C8B-B14F-4D97-AF65-F5344CB8AC3E}">
        <p14:creationId xmlns:p14="http://schemas.microsoft.com/office/powerpoint/2010/main" val="215054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0B23F-83B1-DC44-81CF-2F17E922BDCE}"/>
              </a:ext>
            </a:extLst>
          </p:cNvPr>
          <p:cNvSpPr>
            <a:spLocks noGrp="1"/>
          </p:cNvSpPr>
          <p:nvPr>
            <p:ph type="title"/>
          </p:nvPr>
        </p:nvSpPr>
        <p:spPr>
          <a:xfrm>
            <a:off x="1282963" y="1238080"/>
            <a:ext cx="9849751" cy="1349671"/>
          </a:xfrm>
        </p:spPr>
        <p:txBody>
          <a:bodyPr anchor="b">
            <a:normAutofit/>
          </a:bodyPr>
          <a:lstStyle/>
          <a:p>
            <a:r>
              <a:rPr lang="en-BD" sz="5400"/>
              <a:t>Accuracy and Distortion, contd.</a:t>
            </a:r>
          </a:p>
        </p:txBody>
      </p:sp>
      <p:sp>
        <p:nvSpPr>
          <p:cNvPr id="3" name="Content Placeholder 2">
            <a:extLst>
              <a:ext uri="{FF2B5EF4-FFF2-40B4-BE49-F238E27FC236}">
                <a16:creationId xmlns:a16="http://schemas.microsoft.com/office/drawing/2014/main" id="{7A80E71C-1D02-5740-81A3-46D48CA69869}"/>
              </a:ext>
            </a:extLst>
          </p:cNvPr>
          <p:cNvSpPr>
            <a:spLocks noGrp="1"/>
          </p:cNvSpPr>
          <p:nvPr>
            <p:ph idx="1"/>
          </p:nvPr>
        </p:nvSpPr>
        <p:spPr>
          <a:xfrm>
            <a:off x="1289304" y="922919"/>
            <a:ext cx="9849751" cy="5012162"/>
          </a:xfrm>
        </p:spPr>
        <p:txBody>
          <a:bodyPr anchor="ctr">
            <a:normAutofit/>
          </a:bodyPr>
          <a:lstStyle/>
          <a:p>
            <a:pPr marL="0" indent="0">
              <a:buNone/>
            </a:pPr>
            <a:r>
              <a:rPr lang="en-BD" sz="2400" dirty="0"/>
              <a:t>2. We may </a:t>
            </a:r>
            <a:r>
              <a:rPr lang="en-BD" sz="2400" b="1" dirty="0"/>
              <a:t>filter</a:t>
            </a:r>
            <a:r>
              <a:rPr lang="en-BD" sz="2400" dirty="0"/>
              <a:t> what others say to us, paying attention to messages that reinforce our self-perception, and downplaying or ignoring messages that contradict our self-perception.</a:t>
            </a:r>
          </a:p>
          <a:p>
            <a:pPr marL="0" indent="0">
              <a:buNone/>
            </a:pPr>
            <a:endParaRPr lang="en-BD" sz="2000" dirty="0"/>
          </a:p>
        </p:txBody>
      </p:sp>
      <p:pic>
        <p:nvPicPr>
          <p:cNvPr id="4" name="Picture 3">
            <a:extLst>
              <a:ext uri="{FF2B5EF4-FFF2-40B4-BE49-F238E27FC236}">
                <a16:creationId xmlns:a16="http://schemas.microsoft.com/office/drawing/2014/main" id="{09596ECC-B822-8346-9626-FC89B7D469B3}"/>
              </a:ext>
            </a:extLst>
          </p:cNvPr>
          <p:cNvPicPr>
            <a:picLocks noChangeAspect="1"/>
          </p:cNvPicPr>
          <p:nvPr/>
        </p:nvPicPr>
        <p:blipFill>
          <a:blip r:embed="rId2"/>
          <a:stretch>
            <a:fillRect/>
          </a:stretch>
        </p:blipFill>
        <p:spPr>
          <a:xfrm>
            <a:off x="2976559" y="4885112"/>
            <a:ext cx="1397000" cy="1447800"/>
          </a:xfrm>
          <a:prstGeom prst="rect">
            <a:avLst/>
          </a:prstGeom>
        </p:spPr>
      </p:pic>
      <p:pic>
        <p:nvPicPr>
          <p:cNvPr id="5" name="Picture 4">
            <a:extLst>
              <a:ext uri="{FF2B5EF4-FFF2-40B4-BE49-F238E27FC236}">
                <a16:creationId xmlns:a16="http://schemas.microsoft.com/office/drawing/2014/main" id="{9BD22F48-B7A1-BC4F-99D9-4E5D2FDD9BA6}"/>
              </a:ext>
            </a:extLst>
          </p:cNvPr>
          <p:cNvPicPr>
            <a:picLocks noChangeAspect="1"/>
          </p:cNvPicPr>
          <p:nvPr/>
        </p:nvPicPr>
        <p:blipFill>
          <a:blip r:embed="rId3"/>
          <a:stretch>
            <a:fillRect/>
          </a:stretch>
        </p:blipFill>
        <p:spPr>
          <a:xfrm>
            <a:off x="9571736" y="4948310"/>
            <a:ext cx="1422400" cy="1422400"/>
          </a:xfrm>
          <a:prstGeom prst="rect">
            <a:avLst/>
          </a:prstGeom>
        </p:spPr>
      </p:pic>
      <p:sp>
        <p:nvSpPr>
          <p:cNvPr id="7" name="Cloud Callout 6">
            <a:extLst>
              <a:ext uri="{FF2B5EF4-FFF2-40B4-BE49-F238E27FC236}">
                <a16:creationId xmlns:a16="http://schemas.microsoft.com/office/drawing/2014/main" id="{F85A9277-0D12-7747-A802-65098C88F5D8}"/>
              </a:ext>
            </a:extLst>
          </p:cNvPr>
          <p:cNvSpPr/>
          <p:nvPr/>
        </p:nvSpPr>
        <p:spPr>
          <a:xfrm>
            <a:off x="3695675" y="4062958"/>
            <a:ext cx="2168264" cy="780288"/>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BD" sz="1400" dirty="0"/>
              <a:t>My presentation wasn’t good enough</a:t>
            </a:r>
          </a:p>
        </p:txBody>
      </p:sp>
      <p:pic>
        <p:nvPicPr>
          <p:cNvPr id="9" name="Picture 8">
            <a:extLst>
              <a:ext uri="{FF2B5EF4-FFF2-40B4-BE49-F238E27FC236}">
                <a16:creationId xmlns:a16="http://schemas.microsoft.com/office/drawing/2014/main" id="{2C3AE010-3BE9-4845-8F71-AB8B958859C1}"/>
              </a:ext>
            </a:extLst>
          </p:cNvPr>
          <p:cNvPicPr>
            <a:picLocks noChangeAspect="1"/>
          </p:cNvPicPr>
          <p:nvPr/>
        </p:nvPicPr>
        <p:blipFill>
          <a:blip r:embed="rId4"/>
          <a:stretch>
            <a:fillRect/>
          </a:stretch>
        </p:blipFill>
        <p:spPr>
          <a:xfrm>
            <a:off x="772651" y="4963189"/>
            <a:ext cx="1270000" cy="1270000"/>
          </a:xfrm>
          <a:prstGeom prst="rect">
            <a:avLst/>
          </a:prstGeom>
        </p:spPr>
      </p:pic>
      <p:sp>
        <p:nvSpPr>
          <p:cNvPr id="15" name="Oval Callout 14">
            <a:extLst>
              <a:ext uri="{FF2B5EF4-FFF2-40B4-BE49-F238E27FC236}">
                <a16:creationId xmlns:a16="http://schemas.microsoft.com/office/drawing/2014/main" id="{DD50A25C-9B99-A04E-AE2F-5C10E9BCC231}"/>
              </a:ext>
            </a:extLst>
          </p:cNvPr>
          <p:cNvSpPr/>
          <p:nvPr/>
        </p:nvSpPr>
        <p:spPr>
          <a:xfrm>
            <a:off x="1432648" y="3974592"/>
            <a:ext cx="1710825" cy="86865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1400" dirty="0"/>
              <a:t>Man, that was a great presentation!</a:t>
            </a:r>
          </a:p>
        </p:txBody>
      </p:sp>
      <p:pic>
        <p:nvPicPr>
          <p:cNvPr id="16" name="Picture 15">
            <a:extLst>
              <a:ext uri="{FF2B5EF4-FFF2-40B4-BE49-F238E27FC236}">
                <a16:creationId xmlns:a16="http://schemas.microsoft.com/office/drawing/2014/main" id="{A4D33D51-3C27-BE43-B683-1B650AC305C2}"/>
              </a:ext>
            </a:extLst>
          </p:cNvPr>
          <p:cNvPicPr>
            <a:picLocks noChangeAspect="1"/>
          </p:cNvPicPr>
          <p:nvPr/>
        </p:nvPicPr>
        <p:blipFill>
          <a:blip r:embed="rId4"/>
          <a:stretch>
            <a:fillRect/>
          </a:stretch>
        </p:blipFill>
        <p:spPr>
          <a:xfrm>
            <a:off x="7121307" y="4948310"/>
            <a:ext cx="1270000" cy="1270000"/>
          </a:xfrm>
          <a:prstGeom prst="rect">
            <a:avLst/>
          </a:prstGeom>
        </p:spPr>
      </p:pic>
      <p:sp>
        <p:nvSpPr>
          <p:cNvPr id="17" name="Oval Callout 16">
            <a:extLst>
              <a:ext uri="{FF2B5EF4-FFF2-40B4-BE49-F238E27FC236}">
                <a16:creationId xmlns:a16="http://schemas.microsoft.com/office/drawing/2014/main" id="{69F18D09-AA27-D048-BF15-F104FB87CF69}"/>
              </a:ext>
            </a:extLst>
          </p:cNvPr>
          <p:cNvSpPr/>
          <p:nvPr/>
        </p:nvSpPr>
        <p:spPr>
          <a:xfrm>
            <a:off x="7646084" y="3913795"/>
            <a:ext cx="1710825" cy="86865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1400" dirty="0"/>
              <a:t>Man, that was a great presentation!</a:t>
            </a:r>
          </a:p>
        </p:txBody>
      </p:sp>
      <p:sp>
        <p:nvSpPr>
          <p:cNvPr id="18" name="Oval Callout 17">
            <a:extLst>
              <a:ext uri="{FF2B5EF4-FFF2-40B4-BE49-F238E27FC236}">
                <a16:creationId xmlns:a16="http://schemas.microsoft.com/office/drawing/2014/main" id="{4DF81FB8-611A-6244-BF94-5F9703CF8524}"/>
              </a:ext>
            </a:extLst>
          </p:cNvPr>
          <p:cNvSpPr/>
          <p:nvPr/>
        </p:nvSpPr>
        <p:spPr>
          <a:xfrm>
            <a:off x="9818999" y="3510657"/>
            <a:ext cx="2373000" cy="127179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1400" dirty="0">
                <a:solidFill>
                  <a:schemeClr val="tx1"/>
                </a:solidFill>
              </a:rPr>
              <a:t>Thanks, mate! I was a dedicated student in my Public Speaking course back in uni!</a:t>
            </a:r>
          </a:p>
        </p:txBody>
      </p:sp>
    </p:spTree>
    <p:extLst>
      <p:ext uri="{BB962C8B-B14F-4D97-AF65-F5344CB8AC3E}">
        <p14:creationId xmlns:p14="http://schemas.microsoft.com/office/powerpoint/2010/main" val="23343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0B23F-83B1-DC44-81CF-2F17E922BDCE}"/>
              </a:ext>
            </a:extLst>
          </p:cNvPr>
          <p:cNvSpPr>
            <a:spLocks noGrp="1"/>
          </p:cNvSpPr>
          <p:nvPr>
            <p:ph type="title"/>
          </p:nvPr>
        </p:nvSpPr>
        <p:spPr>
          <a:xfrm>
            <a:off x="5764783" y="349664"/>
            <a:ext cx="5845571" cy="1638377"/>
          </a:xfrm>
        </p:spPr>
        <p:txBody>
          <a:bodyPr anchor="b">
            <a:normAutofit/>
          </a:bodyPr>
          <a:lstStyle/>
          <a:p>
            <a:r>
              <a:rPr lang="en-BD" sz="4800"/>
              <a:t>Accuracy and Distortion, contd.</a:t>
            </a:r>
          </a:p>
        </p:txBody>
      </p:sp>
      <p:sp>
        <p:nvSpPr>
          <p:cNvPr id="23" name="Rectangle 22">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7E934F-355C-294C-9967-B437FDC60298}"/>
              </a:ext>
            </a:extLst>
          </p:cNvPr>
          <p:cNvPicPr>
            <a:picLocks noChangeAspect="1"/>
          </p:cNvPicPr>
          <p:nvPr/>
        </p:nvPicPr>
        <p:blipFill rotWithShape="1">
          <a:blip r:embed="rId2"/>
          <a:srcRect l="1100" t="-504" r="12" b="618"/>
          <a:stretch/>
        </p:blipFill>
        <p:spPr>
          <a:xfrm>
            <a:off x="1076793" y="523341"/>
            <a:ext cx="3152151" cy="5562600"/>
          </a:xfrm>
          <a:prstGeom prst="rect">
            <a:avLst/>
          </a:prstGeom>
        </p:spPr>
      </p:pic>
      <p:sp>
        <p:nvSpPr>
          <p:cNvPr id="3" name="Content Placeholder 2">
            <a:extLst>
              <a:ext uri="{FF2B5EF4-FFF2-40B4-BE49-F238E27FC236}">
                <a16:creationId xmlns:a16="http://schemas.microsoft.com/office/drawing/2014/main" id="{7A80E71C-1D02-5740-81A3-46D48CA69869}"/>
              </a:ext>
            </a:extLst>
          </p:cNvPr>
          <p:cNvSpPr>
            <a:spLocks noGrp="1"/>
          </p:cNvSpPr>
          <p:nvPr>
            <p:ph idx="1"/>
          </p:nvPr>
        </p:nvSpPr>
        <p:spPr>
          <a:xfrm>
            <a:off x="5766262" y="2620641"/>
            <a:ext cx="5837750" cy="3023702"/>
          </a:xfrm>
        </p:spPr>
        <p:txBody>
          <a:bodyPr anchor="ctr">
            <a:normAutofit/>
          </a:bodyPr>
          <a:lstStyle/>
          <a:p>
            <a:pPr marL="0" indent="0">
              <a:buNone/>
            </a:pPr>
            <a:r>
              <a:rPr lang="en-GB" sz="2000"/>
              <a:t>3. O</a:t>
            </a:r>
            <a:r>
              <a:rPr lang="en-BD" sz="2000"/>
              <a:t>ur self-perception can be distorted by the </a:t>
            </a:r>
            <a:r>
              <a:rPr lang="en-BD" sz="2000" b="1"/>
              <a:t>media images</a:t>
            </a:r>
            <a:r>
              <a:rPr lang="en-BD" sz="2000"/>
              <a:t>, i.e.- our interpretation of what we see or hear in television, in movies, on social media etc.</a:t>
            </a:r>
          </a:p>
        </p:txBody>
      </p:sp>
    </p:spTree>
    <p:extLst>
      <p:ext uri="{BB962C8B-B14F-4D97-AF65-F5344CB8AC3E}">
        <p14:creationId xmlns:p14="http://schemas.microsoft.com/office/powerpoint/2010/main" val="384492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E65C7-48E5-2F44-BF4A-4C5CA5A6F0EC}"/>
              </a:ext>
            </a:extLst>
          </p:cNvPr>
          <p:cNvSpPr>
            <a:spLocks noGrp="1"/>
          </p:cNvSpPr>
          <p:nvPr>
            <p:ph type="title"/>
          </p:nvPr>
        </p:nvSpPr>
        <p:spPr>
          <a:xfrm>
            <a:off x="808638" y="386930"/>
            <a:ext cx="9236700" cy="1188950"/>
          </a:xfrm>
        </p:spPr>
        <p:txBody>
          <a:bodyPr anchor="b">
            <a:normAutofit/>
          </a:bodyPr>
          <a:lstStyle/>
          <a:p>
            <a:r>
              <a:rPr lang="en-US" sz="5400" b="1"/>
              <a:t>Communicating Your “Self”</a:t>
            </a:r>
            <a:endParaRPr lang="en-BD"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99428-6737-A64F-BD13-296DB403444D}"/>
              </a:ext>
            </a:extLst>
          </p:cNvPr>
          <p:cNvSpPr>
            <a:spLocks noGrp="1"/>
          </p:cNvSpPr>
          <p:nvPr>
            <p:ph idx="1"/>
          </p:nvPr>
        </p:nvSpPr>
        <p:spPr>
          <a:xfrm>
            <a:off x="793660" y="2599509"/>
            <a:ext cx="10143668" cy="3435531"/>
          </a:xfrm>
        </p:spPr>
        <p:txBody>
          <a:bodyPr anchor="ctr">
            <a:normAutofit/>
          </a:bodyPr>
          <a:lstStyle/>
          <a:p>
            <a:pPr marL="0" indent="0">
              <a:buNone/>
            </a:pPr>
            <a:r>
              <a:rPr lang="en-US" sz="2400"/>
              <a:t>Self-perception influences (1) how we talk to ourselves, (2) how we talk about ourselves with others, (3) the self we present to others, and (4) our ability to communicate with others.</a:t>
            </a:r>
          </a:p>
          <a:p>
            <a:r>
              <a:rPr lang="en-US" sz="2400" b="1"/>
              <a:t>Self-talk</a:t>
            </a:r>
            <a:r>
              <a:rPr lang="en-US" sz="2400"/>
              <a:t> or </a:t>
            </a:r>
            <a:r>
              <a:rPr lang="en-US" sz="2400" u="sng"/>
              <a:t>intrapersonal communication</a:t>
            </a:r>
            <a:r>
              <a:rPr lang="en-US" sz="2400"/>
              <a:t> is the internal conversations we have with ourselves in our thoughts. </a:t>
            </a:r>
          </a:p>
          <a:p>
            <a:r>
              <a:rPr lang="en-US" sz="2400" b="1"/>
              <a:t>Social construction of the self</a:t>
            </a:r>
            <a:r>
              <a:rPr lang="en-US" sz="2400"/>
              <a:t> refers to the phenomenon of sharing different aspects of our self-concept based on the situation and people involved. </a:t>
            </a:r>
          </a:p>
          <a:p>
            <a:r>
              <a:rPr lang="en-US" sz="2400" b="1"/>
              <a:t>Self-monitoring</a:t>
            </a:r>
            <a:r>
              <a:rPr lang="en-US" sz="2400"/>
              <a:t> is the internal process of being aware of how we are coming across to others and adjusting our behavior accordingly.  </a:t>
            </a:r>
          </a:p>
          <a:p>
            <a:endParaRPr lang="en-BD" sz="2400"/>
          </a:p>
        </p:txBody>
      </p:sp>
    </p:spTree>
    <p:extLst>
      <p:ext uri="{BB962C8B-B14F-4D97-AF65-F5344CB8AC3E}">
        <p14:creationId xmlns:p14="http://schemas.microsoft.com/office/powerpoint/2010/main" val="311094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44970-DA01-694C-AA64-CCFD04E32663}"/>
              </a:ext>
            </a:extLst>
          </p:cNvPr>
          <p:cNvSpPr>
            <a:spLocks noGrp="1"/>
          </p:cNvSpPr>
          <p:nvPr>
            <p:ph type="title"/>
          </p:nvPr>
        </p:nvSpPr>
        <p:spPr>
          <a:xfrm>
            <a:off x="808638" y="386930"/>
            <a:ext cx="9236700" cy="1188950"/>
          </a:xfrm>
        </p:spPr>
        <p:txBody>
          <a:bodyPr anchor="b">
            <a:normAutofit/>
          </a:bodyPr>
          <a:lstStyle/>
          <a:p>
            <a:r>
              <a:rPr lang="en-US" sz="5400" b="1"/>
              <a:t>Changing Self-Perceptions</a:t>
            </a:r>
            <a:endParaRPr lang="en-BD"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05EB09-B697-9543-A3DE-A451FCD75B55}"/>
              </a:ext>
            </a:extLst>
          </p:cNvPr>
          <p:cNvSpPr>
            <a:spLocks noGrp="1"/>
          </p:cNvSpPr>
          <p:nvPr>
            <p:ph idx="1"/>
          </p:nvPr>
        </p:nvSpPr>
        <p:spPr>
          <a:xfrm>
            <a:off x="793660" y="2599509"/>
            <a:ext cx="10143668" cy="3435531"/>
          </a:xfrm>
        </p:spPr>
        <p:txBody>
          <a:bodyPr anchor="ctr">
            <a:normAutofit/>
          </a:bodyPr>
          <a:lstStyle/>
          <a:p>
            <a:pPr marL="0" indent="0">
              <a:buNone/>
            </a:pPr>
            <a:r>
              <a:rPr lang="en-US" sz="2400"/>
              <a:t>Self-perceptions are fairly enduring characteristics but can be changed over time by…</a:t>
            </a:r>
          </a:p>
          <a:p>
            <a:r>
              <a:rPr lang="en-US" sz="2400"/>
              <a:t>Repeated comments that contradict your self-perception</a:t>
            </a:r>
          </a:p>
          <a:p>
            <a:r>
              <a:rPr lang="en-US" sz="2400"/>
              <a:t>Certain situations such as major life achievements or personal trauma, can cause a profound change</a:t>
            </a:r>
          </a:p>
          <a:p>
            <a:r>
              <a:rPr lang="en-US" sz="2400"/>
              <a:t>Therapy or self-help techniques can help alter our self-concept and improve our self-esteem.</a:t>
            </a:r>
          </a:p>
        </p:txBody>
      </p:sp>
    </p:spTree>
    <p:extLst>
      <p:ext uri="{BB962C8B-B14F-4D97-AF65-F5344CB8AC3E}">
        <p14:creationId xmlns:p14="http://schemas.microsoft.com/office/powerpoint/2010/main" val="285007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0">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51D66D-CA50-C640-A10F-3A104D837888}"/>
              </a:ext>
            </a:extLst>
          </p:cNvPr>
          <p:cNvSpPr>
            <a:spLocks noGrp="1"/>
          </p:cNvSpPr>
          <p:nvPr>
            <p:ph type="title"/>
          </p:nvPr>
        </p:nvSpPr>
        <p:spPr/>
        <p:txBody>
          <a:bodyPr/>
          <a:lstStyle/>
          <a:p>
            <a:pPr algn="ctr"/>
            <a:r>
              <a:rPr lang="en-BD" b="1" dirty="0"/>
              <a:t>Perception of Self</a:t>
            </a:r>
          </a:p>
        </p:txBody>
      </p:sp>
      <p:graphicFrame>
        <p:nvGraphicFramePr>
          <p:cNvPr id="4" name="Diagram 3">
            <a:extLst>
              <a:ext uri="{FF2B5EF4-FFF2-40B4-BE49-F238E27FC236}">
                <a16:creationId xmlns:a16="http://schemas.microsoft.com/office/drawing/2014/main" id="{1A41D2E5-AE23-2140-A4EB-51FC10C1EB2C}"/>
              </a:ext>
            </a:extLst>
          </p:cNvPr>
          <p:cNvGraphicFramePr/>
          <p:nvPr>
            <p:extLst>
              <p:ext uri="{D42A27DB-BD31-4B8C-83A1-F6EECF244321}">
                <p14:modId xmlns:p14="http://schemas.microsoft.com/office/powerpoint/2010/main" val="768270474"/>
              </p:ext>
            </p:extLst>
          </p:nvPr>
        </p:nvGraphicFramePr>
        <p:xfrm>
          <a:off x="3205480" y="1896533"/>
          <a:ext cx="6868160" cy="4701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144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B7E2B9-B777-C442-9890-73030B66A727}"/>
              </a:ext>
            </a:extLst>
          </p:cNvPr>
          <p:cNvSpPr>
            <a:spLocks noGrp="1"/>
          </p:cNvSpPr>
          <p:nvPr>
            <p:ph type="title"/>
          </p:nvPr>
        </p:nvSpPr>
        <p:spPr>
          <a:xfrm>
            <a:off x="6617740" y="802955"/>
            <a:ext cx="4766330" cy="1454051"/>
          </a:xfrm>
        </p:spPr>
        <p:txBody>
          <a:bodyPr>
            <a:normAutofit/>
          </a:bodyPr>
          <a:lstStyle/>
          <a:p>
            <a:pPr marL="914400" lvl="1" indent="-457200"/>
            <a:r>
              <a:rPr lang="en-BD" sz="3600" b="1" dirty="0">
                <a:solidFill>
                  <a:srgbClr val="000000"/>
                </a:solidFill>
                <a:latin typeface="+mj-lt"/>
              </a:rPr>
              <a:t>Self-concept</a:t>
            </a:r>
          </a:p>
        </p:txBody>
      </p:sp>
      <p:sp>
        <p:nvSpPr>
          <p:cNvPr id="27"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1635FC08-34F0-2240-883E-3BF44830B627}"/>
              </a:ext>
            </a:extLst>
          </p:cNvPr>
          <p:cNvPicPr>
            <a:picLocks noChangeAspect="1"/>
          </p:cNvPicPr>
          <p:nvPr/>
        </p:nvPicPr>
        <p:blipFill>
          <a:blip r:embed="rId3"/>
          <a:stretch>
            <a:fillRect/>
          </a:stretch>
        </p:blipFill>
        <p:spPr>
          <a:xfrm>
            <a:off x="338328" y="2730947"/>
            <a:ext cx="4142232" cy="2319649"/>
          </a:xfrm>
          <a:prstGeom prst="rect">
            <a:avLst/>
          </a:prstGeom>
        </p:spPr>
      </p:pic>
      <p:sp>
        <p:nvSpPr>
          <p:cNvPr id="7" name="Content Placeholder 6">
            <a:extLst>
              <a:ext uri="{FF2B5EF4-FFF2-40B4-BE49-F238E27FC236}">
                <a16:creationId xmlns:a16="http://schemas.microsoft.com/office/drawing/2014/main" id="{79C4CE7D-2B98-9948-98ED-2CB41995CBE5}"/>
              </a:ext>
            </a:extLst>
          </p:cNvPr>
          <p:cNvSpPr>
            <a:spLocks noGrp="1"/>
          </p:cNvSpPr>
          <p:nvPr>
            <p:ph idx="1"/>
          </p:nvPr>
        </p:nvSpPr>
        <p:spPr>
          <a:xfrm>
            <a:off x="6621072" y="2421683"/>
            <a:ext cx="4765949" cy="3353476"/>
          </a:xfrm>
        </p:spPr>
        <p:txBody>
          <a:bodyPr anchor="t">
            <a:normAutofit/>
          </a:bodyPr>
          <a:lstStyle/>
          <a:p>
            <a:r>
              <a:rPr lang="en-BD" sz="3200" b="1" dirty="0">
                <a:solidFill>
                  <a:srgbClr val="000000"/>
                </a:solidFill>
              </a:rPr>
              <a:t>Self-concept</a:t>
            </a:r>
            <a:r>
              <a:rPr lang="en-BD" sz="3200" dirty="0">
                <a:solidFill>
                  <a:srgbClr val="000000"/>
                </a:solidFill>
              </a:rPr>
              <a:t> is the perception we have of our skills, abilities, knowledge, competencies and personality traits.</a:t>
            </a:r>
          </a:p>
          <a:p>
            <a:pPr marL="0" indent="0">
              <a:buNone/>
            </a:pPr>
            <a:endParaRPr lang="en-BD" sz="1800" dirty="0">
              <a:solidFill>
                <a:srgbClr val="000000"/>
              </a:solidFill>
            </a:endParaRPr>
          </a:p>
        </p:txBody>
      </p:sp>
      <p:sp>
        <p:nvSpPr>
          <p:cNvPr id="17" name="TextBox 16">
            <a:extLst>
              <a:ext uri="{FF2B5EF4-FFF2-40B4-BE49-F238E27FC236}">
                <a16:creationId xmlns:a16="http://schemas.microsoft.com/office/drawing/2014/main" id="{6C4DA346-454B-604B-AEBC-DFB4D45B39D6}"/>
              </a:ext>
            </a:extLst>
          </p:cNvPr>
          <p:cNvSpPr txBox="1"/>
          <p:nvPr/>
        </p:nvSpPr>
        <p:spPr>
          <a:xfrm>
            <a:off x="7346563" y="5131715"/>
            <a:ext cx="3308684" cy="923330"/>
          </a:xfrm>
          <a:prstGeom prst="rect">
            <a:avLst/>
          </a:prstGeom>
          <a:noFill/>
          <a:ln>
            <a:solidFill>
              <a:schemeClr val="accent1"/>
            </a:solidFill>
          </a:ln>
        </p:spPr>
        <p:txBody>
          <a:bodyPr wrap="square" rtlCol="0">
            <a:spAutoFit/>
          </a:bodyPr>
          <a:lstStyle/>
          <a:p>
            <a:r>
              <a:rPr lang="en-BD" dirty="0"/>
              <a:t>Ideal self concept: competencies and personality traits we would like to have</a:t>
            </a:r>
          </a:p>
        </p:txBody>
      </p:sp>
    </p:spTree>
    <p:extLst>
      <p:ext uri="{BB962C8B-B14F-4D97-AF65-F5344CB8AC3E}">
        <p14:creationId xmlns:p14="http://schemas.microsoft.com/office/powerpoint/2010/main" val="142053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1D9EF-1129-FE44-A340-F2383B295E0F}"/>
              </a:ext>
            </a:extLst>
          </p:cNvPr>
          <p:cNvSpPr>
            <a:spLocks noGrp="1"/>
          </p:cNvSpPr>
          <p:nvPr>
            <p:ph type="title"/>
          </p:nvPr>
        </p:nvSpPr>
        <p:spPr>
          <a:xfrm>
            <a:off x="594360" y="637125"/>
            <a:ext cx="3802276" cy="5256371"/>
          </a:xfrm>
        </p:spPr>
        <p:txBody>
          <a:bodyPr>
            <a:normAutofit/>
          </a:bodyPr>
          <a:lstStyle/>
          <a:p>
            <a:r>
              <a:rPr lang="en-BD" sz="4800" b="1"/>
              <a:t>Self-concept: how do we form it?</a:t>
            </a:r>
          </a:p>
        </p:txBody>
      </p:sp>
      <p:graphicFrame>
        <p:nvGraphicFramePr>
          <p:cNvPr id="12" name="Content Placeholder 2">
            <a:extLst>
              <a:ext uri="{FF2B5EF4-FFF2-40B4-BE49-F238E27FC236}">
                <a16:creationId xmlns:a16="http://schemas.microsoft.com/office/drawing/2014/main" id="{B7EEEB3F-B0FA-4306-8A1D-6CAAE28D9C99}"/>
              </a:ext>
            </a:extLst>
          </p:cNvPr>
          <p:cNvGraphicFramePr>
            <a:graphicFrameLocks noGrp="1"/>
          </p:cNvGraphicFramePr>
          <p:nvPr>
            <p:ph idx="1"/>
            <p:extLst>
              <p:ext uri="{D42A27DB-BD31-4B8C-83A1-F6EECF244321}">
                <p14:modId xmlns:p14="http://schemas.microsoft.com/office/powerpoint/2010/main" val="179956837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768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9D8CC-1901-AE48-838A-B672239D4AE7}"/>
              </a:ext>
            </a:extLst>
          </p:cNvPr>
          <p:cNvSpPr>
            <a:spLocks noGrp="1"/>
          </p:cNvSpPr>
          <p:nvPr>
            <p:ph type="title"/>
          </p:nvPr>
        </p:nvSpPr>
        <p:spPr>
          <a:xfrm>
            <a:off x="589560" y="856180"/>
            <a:ext cx="5279408" cy="1128068"/>
          </a:xfrm>
        </p:spPr>
        <p:txBody>
          <a:bodyPr anchor="ctr">
            <a:normAutofit/>
          </a:bodyPr>
          <a:lstStyle/>
          <a:p>
            <a:r>
              <a:rPr lang="en-BD" sz="4000" b="1"/>
              <a:t>Self-esteem</a:t>
            </a:r>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5E8449-3624-3F4D-91DC-2DD4732C1281}"/>
              </a:ext>
            </a:extLst>
          </p:cNvPr>
          <p:cNvSpPr>
            <a:spLocks noGrp="1"/>
          </p:cNvSpPr>
          <p:nvPr>
            <p:ph idx="1"/>
          </p:nvPr>
        </p:nvSpPr>
        <p:spPr>
          <a:xfrm>
            <a:off x="590719" y="2330505"/>
            <a:ext cx="5278066" cy="3979585"/>
          </a:xfrm>
        </p:spPr>
        <p:txBody>
          <a:bodyPr anchor="ctr">
            <a:normAutofit lnSpcReduction="10000"/>
          </a:bodyPr>
          <a:lstStyle/>
          <a:p>
            <a:r>
              <a:rPr lang="en-BD" b="1" dirty="0"/>
              <a:t>Self-esteem </a:t>
            </a:r>
            <a:r>
              <a:rPr lang="en-BD" dirty="0"/>
              <a:t>is the evaluation we make about our competencies and personality traits (i.e. our concepts).</a:t>
            </a:r>
          </a:p>
          <a:p>
            <a:r>
              <a:rPr lang="en-BD" dirty="0"/>
              <a:t>For instance, if </a:t>
            </a:r>
            <a:r>
              <a:rPr lang="en-GB" dirty="0"/>
              <a:t>I</a:t>
            </a:r>
            <a:r>
              <a:rPr lang="en-BD" dirty="0"/>
              <a:t> think (or “If my self-concept says that”) I’m bad at math, it will only have an impact on my self-esteem if I think being bad at math is important. </a:t>
            </a:r>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941A819-25F3-0642-BF8D-E85B6856A5A5}"/>
              </a:ext>
            </a:extLst>
          </p:cNvPr>
          <p:cNvPicPr>
            <a:picLocks noChangeAspect="1"/>
          </p:cNvPicPr>
          <p:nvPr/>
        </p:nvPicPr>
        <p:blipFill>
          <a:blip r:embed="rId3"/>
          <a:stretch>
            <a:fillRect/>
          </a:stretch>
        </p:blipFill>
        <p:spPr>
          <a:xfrm>
            <a:off x="8022761" y="581892"/>
            <a:ext cx="2518756" cy="2518756"/>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0AA6566-6A81-8C44-B117-9CDF58991F56}"/>
              </a:ext>
            </a:extLst>
          </p:cNvPr>
          <p:cNvPicPr>
            <a:picLocks noChangeAspect="1"/>
          </p:cNvPicPr>
          <p:nvPr/>
        </p:nvPicPr>
        <p:blipFill rotWithShape="1">
          <a:blip r:embed="rId4"/>
          <a:srcRect b="17691"/>
          <a:stretch/>
        </p:blipFill>
        <p:spPr>
          <a:xfrm>
            <a:off x="7906089" y="3707894"/>
            <a:ext cx="2750237" cy="2518756"/>
          </a:xfrm>
          <a:prstGeom prst="rect">
            <a:avLst/>
          </a:prstGeom>
        </p:spPr>
      </p:pic>
      <p:sp>
        <p:nvSpPr>
          <p:cNvPr id="6" name="Cloud Callout 5">
            <a:extLst>
              <a:ext uri="{FF2B5EF4-FFF2-40B4-BE49-F238E27FC236}">
                <a16:creationId xmlns:a16="http://schemas.microsoft.com/office/drawing/2014/main" id="{2A4A4A3E-209A-0B45-8E3F-7158FDE6BC4C}"/>
              </a:ext>
            </a:extLst>
          </p:cNvPr>
          <p:cNvSpPr/>
          <p:nvPr/>
        </p:nvSpPr>
        <p:spPr>
          <a:xfrm>
            <a:off x="9420597" y="2557062"/>
            <a:ext cx="2449776" cy="1672390"/>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spcAft>
                <a:spcPts val="600"/>
              </a:spcAft>
            </a:pPr>
            <a:r>
              <a:rPr lang="en-BD" sz="1600" dirty="0">
                <a:latin typeface="Cavolini" panose="03000502040302020204" pitchFamily="66" charset="0"/>
                <a:cs typeface="Cavolini" panose="03000502040302020204" pitchFamily="66" charset="0"/>
              </a:rPr>
              <a:t>I’m bad at math, that’s why no one likes me</a:t>
            </a:r>
          </a:p>
        </p:txBody>
      </p:sp>
      <p:sp>
        <p:nvSpPr>
          <p:cNvPr id="8" name="Cloud Callout 7">
            <a:extLst>
              <a:ext uri="{FF2B5EF4-FFF2-40B4-BE49-F238E27FC236}">
                <a16:creationId xmlns:a16="http://schemas.microsoft.com/office/drawing/2014/main" id="{D3BE8368-085B-3540-A483-6C5B6095CC75}"/>
              </a:ext>
            </a:extLst>
          </p:cNvPr>
          <p:cNvSpPr/>
          <p:nvPr/>
        </p:nvSpPr>
        <p:spPr>
          <a:xfrm>
            <a:off x="9707746" y="-14682"/>
            <a:ext cx="1938504" cy="1381283"/>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BD" sz="1400" dirty="0">
                <a:latin typeface="Cavolini" panose="03000502040302020204" pitchFamily="66" charset="0"/>
                <a:cs typeface="Cavolini" panose="03000502040302020204" pitchFamily="66" charset="0"/>
              </a:rPr>
              <a:t>I’m good in crafts, that’s why everyone likes me</a:t>
            </a:r>
          </a:p>
        </p:txBody>
      </p:sp>
    </p:spTree>
    <p:extLst>
      <p:ext uri="{BB962C8B-B14F-4D97-AF65-F5344CB8AC3E}">
        <p14:creationId xmlns:p14="http://schemas.microsoft.com/office/powerpoint/2010/main" val="270171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58EB2-536E-B249-BF27-C7D6D7919895}"/>
              </a:ext>
            </a:extLst>
          </p:cNvPr>
          <p:cNvSpPr>
            <a:spLocks noGrp="1"/>
          </p:cNvSpPr>
          <p:nvPr>
            <p:ph type="title"/>
          </p:nvPr>
        </p:nvSpPr>
        <p:spPr>
          <a:xfrm>
            <a:off x="1045028" y="1336329"/>
            <a:ext cx="3892732" cy="4382588"/>
          </a:xfrm>
        </p:spPr>
        <p:txBody>
          <a:bodyPr anchor="ctr">
            <a:normAutofit/>
          </a:bodyPr>
          <a:lstStyle/>
          <a:p>
            <a:r>
              <a:rPr lang="en-BD" sz="5400"/>
              <a:t>Self-esteem, contd</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F8AF14-10E3-3447-B51F-682CB6F2A831}"/>
              </a:ext>
            </a:extLst>
          </p:cNvPr>
          <p:cNvSpPr>
            <a:spLocks noGrp="1"/>
          </p:cNvSpPr>
          <p:nvPr>
            <p:ph idx="1"/>
          </p:nvPr>
        </p:nvSpPr>
        <p:spPr>
          <a:xfrm>
            <a:off x="6096001" y="1336329"/>
            <a:ext cx="5260848" cy="4382588"/>
          </a:xfrm>
        </p:spPr>
        <p:txBody>
          <a:bodyPr anchor="ctr">
            <a:normAutofit fontScale="92500" lnSpcReduction="10000"/>
          </a:bodyPr>
          <a:lstStyle/>
          <a:p>
            <a:r>
              <a:rPr lang="en-GB" dirty="0"/>
              <a:t>O</a:t>
            </a:r>
            <a:r>
              <a:rPr lang="en-BD" dirty="0"/>
              <a:t>ur self-esteem can affect the types of relationships we form and with whom.</a:t>
            </a:r>
          </a:p>
          <a:p>
            <a:pPr lvl="1"/>
            <a:r>
              <a:rPr lang="en-BD" sz="2800" dirty="0"/>
              <a:t> individuals with </a:t>
            </a:r>
            <a:r>
              <a:rPr lang="en-BD" sz="2800" dirty="0">
                <a:highlight>
                  <a:srgbClr val="FFFF00"/>
                </a:highlight>
              </a:rPr>
              <a:t>high self-esteem </a:t>
            </a:r>
            <a:r>
              <a:rPr lang="en-BD" sz="2800" dirty="0"/>
              <a:t>tend to form relationships with others who </a:t>
            </a:r>
            <a:r>
              <a:rPr lang="en-BD" sz="2800" dirty="0">
                <a:highlight>
                  <a:srgbClr val="FFFF00"/>
                </a:highlight>
              </a:rPr>
              <a:t>reinforce their positive self-perception</a:t>
            </a:r>
          </a:p>
          <a:p>
            <a:pPr lvl="1"/>
            <a:r>
              <a:rPr lang="en-GB" sz="2800" dirty="0"/>
              <a:t>I</a:t>
            </a:r>
            <a:r>
              <a:rPr lang="en-BD" sz="2800" dirty="0"/>
              <a:t>ndividuals with </a:t>
            </a:r>
            <a:r>
              <a:rPr lang="en-BD" sz="2800" dirty="0">
                <a:highlight>
                  <a:srgbClr val="00FF00"/>
                </a:highlight>
              </a:rPr>
              <a:t>low self-esteem </a:t>
            </a:r>
            <a:r>
              <a:rPr lang="en-BD" sz="2800" dirty="0"/>
              <a:t>tend to form relationships with others who </a:t>
            </a:r>
            <a:r>
              <a:rPr lang="en-BD" sz="2800" dirty="0">
                <a:highlight>
                  <a:srgbClr val="00FF00"/>
                </a:highlight>
              </a:rPr>
              <a:t>reinforce their negative self-perception</a:t>
            </a:r>
          </a:p>
          <a:p>
            <a:endParaRPr lang="en-BD" sz="2000" dirty="0"/>
          </a:p>
        </p:txBody>
      </p:sp>
    </p:spTree>
    <p:extLst>
      <p:ext uri="{BB962C8B-B14F-4D97-AF65-F5344CB8AC3E}">
        <p14:creationId xmlns:p14="http://schemas.microsoft.com/office/powerpoint/2010/main" val="289841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EDB614E-9D25-5940-A06F-493A9006C760}"/>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Self-Concept vs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Self-Esteem</a:t>
            </a:r>
          </a:p>
        </p:txBody>
      </p:sp>
      <p:grpSp>
        <p:nvGrpSpPr>
          <p:cNvPr id="34" name="Group 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36" name="Rectangle 2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9">
            <a:extLst>
              <a:ext uri="{FF2B5EF4-FFF2-40B4-BE49-F238E27FC236}">
                <a16:creationId xmlns:a16="http://schemas.microsoft.com/office/drawing/2014/main" id="{6B414A68-39CF-6C4A-9F7E-C88205434BB4}"/>
              </a:ext>
            </a:extLst>
          </p:cNvPr>
          <p:cNvGraphicFramePr>
            <a:graphicFrameLocks/>
          </p:cNvGraphicFramePr>
          <p:nvPr>
            <p:extLst>
              <p:ext uri="{D42A27DB-BD31-4B8C-83A1-F6EECF244321}">
                <p14:modId xmlns:p14="http://schemas.microsoft.com/office/powerpoint/2010/main" val="974247460"/>
              </p:ext>
            </p:extLst>
          </p:nvPr>
        </p:nvGraphicFramePr>
        <p:xfrm>
          <a:off x="5922492" y="1762748"/>
          <a:ext cx="5536002" cy="3259513"/>
        </p:xfrm>
        <a:graphic>
          <a:graphicData uri="http://schemas.openxmlformats.org/drawingml/2006/table">
            <a:tbl>
              <a:tblPr firstRow="1" bandRow="1">
                <a:tableStyleId>{68D230F3-CF80-4859-8CE7-A43EE81993B5}</a:tableStyleId>
              </a:tblPr>
              <a:tblGrid>
                <a:gridCol w="2783040">
                  <a:extLst>
                    <a:ext uri="{9D8B030D-6E8A-4147-A177-3AD203B41FA5}">
                      <a16:colId xmlns:a16="http://schemas.microsoft.com/office/drawing/2014/main" val="210664735"/>
                    </a:ext>
                  </a:extLst>
                </a:gridCol>
                <a:gridCol w="2752962">
                  <a:extLst>
                    <a:ext uri="{9D8B030D-6E8A-4147-A177-3AD203B41FA5}">
                      <a16:colId xmlns:a16="http://schemas.microsoft.com/office/drawing/2014/main" val="524847043"/>
                    </a:ext>
                  </a:extLst>
                </a:gridCol>
              </a:tblGrid>
              <a:tr h="425955">
                <a:tc>
                  <a:txBody>
                    <a:bodyPr/>
                    <a:lstStyle/>
                    <a:p>
                      <a:pPr algn="ctr"/>
                      <a:r>
                        <a:rPr lang="en-BD" sz="2200"/>
                        <a:t>Self-Concept</a:t>
                      </a:r>
                    </a:p>
                  </a:txBody>
                  <a:tcPr marL="71208" marR="71208" marT="35604" marB="35604"/>
                </a:tc>
                <a:tc>
                  <a:txBody>
                    <a:bodyPr/>
                    <a:lstStyle/>
                    <a:p>
                      <a:pPr algn="ctr"/>
                      <a:r>
                        <a:rPr lang="en-BD" sz="2200" dirty="0"/>
                        <a:t>Self-Esteem</a:t>
                      </a:r>
                    </a:p>
                  </a:txBody>
                  <a:tcPr marL="71208" marR="71208" marT="35604" marB="35604"/>
                </a:tc>
                <a:extLst>
                  <a:ext uri="{0D108BD9-81ED-4DB2-BD59-A6C34878D82A}">
                    <a16:rowId xmlns:a16="http://schemas.microsoft.com/office/drawing/2014/main" val="476295938"/>
                  </a:ext>
                </a:extLst>
              </a:tr>
              <a:tr h="1745944">
                <a:tc>
                  <a:txBody>
                    <a:bodyPr/>
                    <a:lstStyle/>
                    <a:p>
                      <a:pPr algn="ctr"/>
                      <a:r>
                        <a:rPr lang="en-BD" sz="2200" dirty="0"/>
                        <a:t>Idea of self is constructed by one’s own beliefs and past interactions with others.</a:t>
                      </a:r>
                    </a:p>
                  </a:txBody>
                  <a:tcPr marL="71208" marR="71208" marT="35604" marB="35604"/>
                </a:tc>
                <a:tc>
                  <a:txBody>
                    <a:bodyPr/>
                    <a:lstStyle/>
                    <a:p>
                      <a:pPr algn="ctr"/>
                      <a:r>
                        <a:rPr lang="en-BD" sz="2200" dirty="0"/>
                        <a:t>One’s overall subjective emotional evaluation of his or her own self-worth.</a:t>
                      </a:r>
                    </a:p>
                  </a:txBody>
                  <a:tcPr marL="71208" marR="71208" marT="35604" marB="35604"/>
                </a:tc>
                <a:extLst>
                  <a:ext uri="{0D108BD9-81ED-4DB2-BD59-A6C34878D82A}">
                    <a16:rowId xmlns:a16="http://schemas.microsoft.com/office/drawing/2014/main" val="3733573205"/>
                  </a:ext>
                </a:extLst>
              </a:tr>
              <a:tr h="1085950">
                <a:tc>
                  <a:txBody>
                    <a:bodyPr/>
                    <a:lstStyle/>
                    <a:p>
                      <a:pPr algn="ctr"/>
                      <a:r>
                        <a:rPr lang="en-BD" sz="2200" dirty="0"/>
                        <a:t>How well or how poorly we do things.</a:t>
                      </a:r>
                    </a:p>
                  </a:txBody>
                  <a:tcPr marL="71208" marR="71208" marT="35604" marB="35604"/>
                </a:tc>
                <a:tc>
                  <a:txBody>
                    <a:bodyPr/>
                    <a:lstStyle/>
                    <a:p>
                      <a:pPr algn="ctr"/>
                      <a:r>
                        <a:rPr lang="en-BD" sz="2200" dirty="0"/>
                        <a:t>The importance we place on the things we do well or poorly.</a:t>
                      </a:r>
                    </a:p>
                  </a:txBody>
                  <a:tcPr marL="71208" marR="71208" marT="35604" marB="35604"/>
                </a:tc>
                <a:extLst>
                  <a:ext uri="{0D108BD9-81ED-4DB2-BD59-A6C34878D82A}">
                    <a16:rowId xmlns:a16="http://schemas.microsoft.com/office/drawing/2014/main" val="3936102907"/>
                  </a:ext>
                </a:extLst>
              </a:tr>
            </a:tbl>
          </a:graphicData>
        </a:graphic>
      </p:graphicFrame>
    </p:spTree>
    <p:extLst>
      <p:ext uri="{BB962C8B-B14F-4D97-AF65-F5344CB8AC3E}">
        <p14:creationId xmlns:p14="http://schemas.microsoft.com/office/powerpoint/2010/main" val="296936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0DCA3-38C5-6B4A-8F4B-CAECE30ED757}"/>
              </a:ext>
            </a:extLst>
          </p:cNvPr>
          <p:cNvSpPr>
            <a:spLocks noGrp="1"/>
          </p:cNvSpPr>
          <p:nvPr>
            <p:ph type="title"/>
          </p:nvPr>
        </p:nvSpPr>
        <p:spPr>
          <a:xfrm>
            <a:off x="1282963" y="1238080"/>
            <a:ext cx="9849751" cy="1349671"/>
          </a:xfrm>
        </p:spPr>
        <p:txBody>
          <a:bodyPr anchor="b">
            <a:normAutofit/>
          </a:bodyPr>
          <a:lstStyle/>
          <a:p>
            <a:r>
              <a:rPr lang="en-BD" sz="5400" dirty="0"/>
              <a:t>Accuracy and Distortion</a:t>
            </a:r>
          </a:p>
        </p:txBody>
      </p:sp>
      <p:sp>
        <p:nvSpPr>
          <p:cNvPr id="3" name="Content Placeholder 2">
            <a:extLst>
              <a:ext uri="{FF2B5EF4-FFF2-40B4-BE49-F238E27FC236}">
                <a16:creationId xmlns:a16="http://schemas.microsoft.com/office/drawing/2014/main" id="{974281A9-E88B-2945-B085-8167F2B3BE9C}"/>
              </a:ext>
            </a:extLst>
          </p:cNvPr>
          <p:cNvSpPr>
            <a:spLocks noGrp="1"/>
          </p:cNvSpPr>
          <p:nvPr>
            <p:ph idx="1"/>
          </p:nvPr>
        </p:nvSpPr>
        <p:spPr>
          <a:xfrm>
            <a:off x="1289304" y="2902913"/>
            <a:ext cx="9849751" cy="3032168"/>
          </a:xfrm>
        </p:spPr>
        <p:txBody>
          <a:bodyPr anchor="ctr">
            <a:normAutofit/>
          </a:bodyPr>
          <a:lstStyle/>
          <a:p>
            <a:pPr marL="0" indent="0">
              <a:buNone/>
            </a:pPr>
            <a:r>
              <a:rPr lang="en-BD" dirty="0"/>
              <a:t>Self-perception may not always be accurate. </a:t>
            </a:r>
            <a:r>
              <a:rPr lang="en-BD" b="1" dirty="0"/>
              <a:t>Incongruence</a:t>
            </a:r>
            <a:r>
              <a:rPr lang="en-BD" dirty="0"/>
              <a:t> is defined as a gap between self-perception and reality.</a:t>
            </a:r>
          </a:p>
          <a:p>
            <a:r>
              <a:rPr lang="en-BD" dirty="0"/>
              <a:t>If we are overly attentive to our successful experiences and positive responses, our self-perception may become inflated.</a:t>
            </a:r>
          </a:p>
          <a:p>
            <a:r>
              <a:rPr lang="en-BD" dirty="0"/>
              <a:t>If we dwell on our failures and not our successes, remember only the criticism we receive, we may have a deflated self-perception.</a:t>
            </a:r>
          </a:p>
        </p:txBody>
      </p:sp>
    </p:spTree>
    <p:extLst>
      <p:ext uri="{BB962C8B-B14F-4D97-AF65-F5344CB8AC3E}">
        <p14:creationId xmlns:p14="http://schemas.microsoft.com/office/powerpoint/2010/main" val="42069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0B23F-83B1-DC44-81CF-2F17E922BDCE}"/>
              </a:ext>
            </a:extLst>
          </p:cNvPr>
          <p:cNvSpPr>
            <a:spLocks noGrp="1"/>
          </p:cNvSpPr>
          <p:nvPr>
            <p:ph type="title"/>
          </p:nvPr>
        </p:nvSpPr>
        <p:spPr>
          <a:xfrm>
            <a:off x="5764783" y="349664"/>
            <a:ext cx="5845571" cy="1638377"/>
          </a:xfrm>
        </p:spPr>
        <p:txBody>
          <a:bodyPr anchor="b">
            <a:normAutofit/>
          </a:bodyPr>
          <a:lstStyle/>
          <a:p>
            <a:r>
              <a:rPr lang="en-BD" sz="4800"/>
              <a:t>Accuracy and Distortion, contd.</a:t>
            </a:r>
          </a:p>
        </p:txBody>
      </p:sp>
      <p:sp>
        <p:nvSpPr>
          <p:cNvPr id="23" name="Rectangle 22">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F4C40C-2705-2A4F-B3E6-CA78800E6686}"/>
              </a:ext>
            </a:extLst>
          </p:cNvPr>
          <p:cNvPicPr>
            <a:picLocks noChangeAspect="1"/>
          </p:cNvPicPr>
          <p:nvPr/>
        </p:nvPicPr>
        <p:blipFill rotWithShape="1">
          <a:blip r:embed="rId2"/>
          <a:srcRect t="595" r="-1" b="9124"/>
          <a:stretch/>
        </p:blipFill>
        <p:spPr>
          <a:xfrm>
            <a:off x="535110" y="2270760"/>
            <a:ext cx="2935750" cy="3710567"/>
          </a:xfrm>
          <a:prstGeom prst="rect">
            <a:avLst/>
          </a:prstGeom>
        </p:spPr>
      </p:pic>
      <p:sp>
        <p:nvSpPr>
          <p:cNvPr id="3" name="Content Placeholder 2">
            <a:extLst>
              <a:ext uri="{FF2B5EF4-FFF2-40B4-BE49-F238E27FC236}">
                <a16:creationId xmlns:a16="http://schemas.microsoft.com/office/drawing/2014/main" id="{7A80E71C-1D02-5740-81A3-46D48CA69869}"/>
              </a:ext>
            </a:extLst>
          </p:cNvPr>
          <p:cNvSpPr>
            <a:spLocks noGrp="1"/>
          </p:cNvSpPr>
          <p:nvPr>
            <p:ph idx="1"/>
          </p:nvPr>
        </p:nvSpPr>
        <p:spPr>
          <a:xfrm>
            <a:off x="5766262" y="2620641"/>
            <a:ext cx="5837750" cy="3023702"/>
          </a:xfrm>
        </p:spPr>
        <p:txBody>
          <a:bodyPr anchor="ctr">
            <a:normAutofit/>
          </a:bodyPr>
          <a:lstStyle/>
          <a:p>
            <a:pPr marL="0" indent="0">
              <a:buNone/>
            </a:pPr>
            <a:r>
              <a:rPr lang="en-BD" sz="2000" dirty="0"/>
              <a:t>Self-perception can be distorted in the following </a:t>
            </a:r>
            <a:r>
              <a:rPr lang="en-BD" sz="2000" b="1" dirty="0"/>
              <a:t>three</a:t>
            </a:r>
            <a:r>
              <a:rPr lang="en-BD" sz="2000" dirty="0"/>
              <a:t> ways:</a:t>
            </a:r>
          </a:p>
          <a:p>
            <a:pPr marL="457200" indent="-457200">
              <a:buAutoNum type="arabicPeriod"/>
            </a:pPr>
            <a:r>
              <a:rPr lang="en-BD" sz="2000" dirty="0"/>
              <a:t>A </a:t>
            </a:r>
            <a:r>
              <a:rPr lang="en-BD" sz="2000" b="1" dirty="0"/>
              <a:t>self-fulfilling prophecy </a:t>
            </a:r>
            <a:r>
              <a:rPr lang="en-BD" sz="2000" dirty="0"/>
              <a:t>is an inaccurate perception of a skill, characteristic, or situation that leads to behaviours that perpetuate that </a:t>
            </a:r>
            <a:r>
              <a:rPr lang="en-BD" sz="2000" i="1" dirty="0"/>
              <a:t>false</a:t>
            </a:r>
            <a:r>
              <a:rPr lang="en-BD" sz="2000" dirty="0"/>
              <a:t> perception as </a:t>
            </a:r>
            <a:r>
              <a:rPr lang="en-BD" sz="2000" i="1" dirty="0"/>
              <a:t>true</a:t>
            </a:r>
            <a:r>
              <a:rPr lang="en-BD" sz="2000" dirty="0"/>
              <a:t>.</a:t>
            </a:r>
          </a:p>
          <a:p>
            <a:pPr marL="457200" indent="-457200">
              <a:buAutoNum type="arabicPeriod"/>
            </a:pPr>
            <a:endParaRPr lang="en-BD" sz="2000" dirty="0"/>
          </a:p>
          <a:p>
            <a:pPr marL="0" indent="0">
              <a:buNone/>
            </a:pPr>
            <a:endParaRPr lang="en-BD" sz="2000" dirty="0"/>
          </a:p>
        </p:txBody>
      </p:sp>
      <p:sp>
        <p:nvSpPr>
          <p:cNvPr id="5" name="Rectangular Callout 4">
            <a:extLst>
              <a:ext uri="{FF2B5EF4-FFF2-40B4-BE49-F238E27FC236}">
                <a16:creationId xmlns:a16="http://schemas.microsoft.com/office/drawing/2014/main" id="{43FE917B-89B4-FF4F-84B6-7F9BCB304158}"/>
              </a:ext>
            </a:extLst>
          </p:cNvPr>
          <p:cNvSpPr/>
          <p:nvPr/>
        </p:nvSpPr>
        <p:spPr>
          <a:xfrm>
            <a:off x="2133217" y="399675"/>
            <a:ext cx="2843335" cy="1747665"/>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spcAft>
                <a:spcPts val="600"/>
              </a:spcAft>
            </a:pPr>
            <a:r>
              <a:rPr lang="en-BD" sz="2400" dirty="0">
                <a:latin typeface="Castellar" panose="020F0502020204030204" pitchFamily="34" charset="0"/>
                <a:cs typeface="Castellar" panose="020F0502020204030204" pitchFamily="34" charset="0"/>
              </a:rPr>
              <a:t>Kill Harry Potter!</a:t>
            </a:r>
          </a:p>
        </p:txBody>
      </p:sp>
    </p:spTree>
    <p:extLst>
      <p:ext uri="{BB962C8B-B14F-4D97-AF65-F5344CB8AC3E}">
        <p14:creationId xmlns:p14="http://schemas.microsoft.com/office/powerpoint/2010/main" val="2257707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686</Words>
  <Application>Microsoft Macintosh PowerPoint</Application>
  <PresentationFormat>Widescreen</PresentationFormat>
  <Paragraphs>62</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Castellar</vt:lpstr>
      <vt:lpstr>Cavolini</vt:lpstr>
      <vt:lpstr>Office Theme</vt:lpstr>
      <vt:lpstr>ENG111</vt:lpstr>
      <vt:lpstr>Perception of Self</vt:lpstr>
      <vt:lpstr>Self-concept</vt:lpstr>
      <vt:lpstr>Self-concept: how do we form it?</vt:lpstr>
      <vt:lpstr>Self-esteem</vt:lpstr>
      <vt:lpstr>Self-esteem, contd</vt:lpstr>
      <vt:lpstr>Self-Concept vs  Self-Esteem</vt:lpstr>
      <vt:lpstr>Accuracy and Distortion</vt:lpstr>
      <vt:lpstr>Accuracy and Distortion, contd.</vt:lpstr>
      <vt:lpstr>Accuracy and Distortion, contd.</vt:lpstr>
      <vt:lpstr>Accuracy and Distortion, contd.</vt:lpstr>
      <vt:lpstr>Communicating Your “Self”</vt:lpstr>
      <vt:lpstr>Changing Self-Perceptions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ENG111</dc:title>
  <dc:creator>Shahneela Tasmin Sharmi</dc:creator>
  <cp:lastModifiedBy>Shahneela Tasmin Sharmi</cp:lastModifiedBy>
  <cp:revision>4</cp:revision>
  <dcterms:created xsi:type="dcterms:W3CDTF">2020-07-05T17:46:02Z</dcterms:created>
  <dcterms:modified xsi:type="dcterms:W3CDTF">2020-07-08T06:01:07Z</dcterms:modified>
</cp:coreProperties>
</file>