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6" r:id="rId3"/>
    <p:sldId id="258" r:id="rId4"/>
    <p:sldId id="259" r:id="rId5"/>
    <p:sldId id="260" r:id="rId6"/>
    <p:sldId id="262" r:id="rId7"/>
    <p:sldId id="263" r:id="rId8"/>
    <p:sldId id="257" r:id="rId9"/>
    <p:sldId id="261" r:id="rId10"/>
    <p:sldId id="264" r:id="rId11"/>
    <p:sldId id="26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071F2-B2C1-4F64-8026-5974BB95805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138F-4296-4C64-86CA-23738E07E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1138F-4296-4C64-86CA-23738E07E8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2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56AAFC-2D39-46CC-97D5-2C0865899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7360"/>
            <a:ext cx="5798537" cy="32471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53F25-8E28-4897-90A7-FB2BE4E4BFB7}"/>
              </a:ext>
            </a:extLst>
          </p:cNvPr>
          <p:cNvSpPr txBox="1"/>
          <p:nvPr/>
        </p:nvSpPr>
        <p:spPr>
          <a:xfrm>
            <a:off x="3635896" y="3579862"/>
            <a:ext cx="46805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Informative Speech</a:t>
            </a:r>
          </a:p>
          <a:p>
            <a:endParaRPr lang="en-US" dirty="0"/>
          </a:p>
          <a:p>
            <a:r>
              <a:rPr lang="en-US" b="1" dirty="0" err="1"/>
              <a:t>Mahizebin</a:t>
            </a:r>
            <a:r>
              <a:rPr lang="en-US" b="1" dirty="0"/>
              <a:t> Shams-E-</a:t>
            </a:r>
            <a:r>
              <a:rPr lang="en-US" b="1" dirty="0" err="1"/>
              <a:t>Mofiz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6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6669BD-CDFC-4B97-9644-4B3097CF4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" y="0"/>
            <a:ext cx="6038249" cy="4523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99872-DEE8-4F31-B56E-1318B94260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5"/>
          <a:stretch/>
        </p:blipFill>
        <p:spPr>
          <a:xfrm>
            <a:off x="6046098" y="2313034"/>
            <a:ext cx="3090053" cy="28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5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DE1B9-C378-419A-9F74-D58A3CB97B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9"/>
          <a:stretch/>
        </p:blipFill>
        <p:spPr>
          <a:xfrm>
            <a:off x="0" y="0"/>
            <a:ext cx="9144000" cy="3363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B9C2DD-23A2-4926-982A-62B5BB6F8B0C}"/>
              </a:ext>
            </a:extLst>
          </p:cNvPr>
          <p:cNvSpPr txBox="1"/>
          <p:nvPr/>
        </p:nvSpPr>
        <p:spPr>
          <a:xfrm>
            <a:off x="1259632" y="3795886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Have A Nice Day………..</a:t>
            </a:r>
          </a:p>
        </p:txBody>
      </p:sp>
    </p:spTree>
    <p:extLst>
      <p:ext uri="{BB962C8B-B14F-4D97-AF65-F5344CB8AC3E}">
        <p14:creationId xmlns:p14="http://schemas.microsoft.com/office/powerpoint/2010/main" val="425378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FE6F8-2798-4283-8B22-343911882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437" y="2535746"/>
            <a:ext cx="5231186" cy="2808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734462-C44B-4033-BED7-641C96517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920436" cy="5178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E11A27-3946-4560-94A5-BA310F4C48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88" y="-10495"/>
            <a:ext cx="3920436" cy="253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060948"/>
            <a:ext cx="2771800" cy="73493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882B3-6AD9-4EF7-A04D-40085BDB5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02" y="0"/>
            <a:ext cx="4600891" cy="5154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F1D500-B261-4567-9BED-551BED919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" t="-1424" r="49570" b="7363"/>
          <a:stretch/>
        </p:blipFill>
        <p:spPr>
          <a:xfrm>
            <a:off x="4860032" y="-34042"/>
            <a:ext cx="4268020" cy="3829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E2F522-FBD7-4D90-B964-18F6995888B6}"/>
              </a:ext>
            </a:extLst>
          </p:cNvPr>
          <p:cNvSpPr txBox="1"/>
          <p:nvPr/>
        </p:nvSpPr>
        <p:spPr>
          <a:xfrm>
            <a:off x="4716016" y="4047834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Any Guess!!!!!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C4471-1127-4A14-8FB9-A0B414DBD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8" y="4047834"/>
            <a:ext cx="1172671" cy="11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3AB2D-4082-4DF4-BD2F-4CAB4A5AB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320"/>
            <a:ext cx="69588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4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47A53-31D0-4FF4-8F81-E96844E3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47" y="266513"/>
            <a:ext cx="5040556" cy="4681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01E1C7-2397-44AA-BB95-343AB0CB7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57"/>
            <a:ext cx="4013623" cy="46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73578-4855-48EB-8CA4-FCF6D7EE7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" y="-78179"/>
            <a:ext cx="5146133" cy="5240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8386E-A6DC-4DE8-B854-E0CCFFD80D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2"/>
          <a:stretch/>
        </p:blipFill>
        <p:spPr>
          <a:xfrm>
            <a:off x="5902442" y="2794444"/>
            <a:ext cx="3230850" cy="23675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9A39E3-1572-4ED4-ACD6-176E717F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119" y="-14221"/>
            <a:ext cx="3926164" cy="280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9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0DE89-79CD-411D-AFD2-AF92EDE91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510"/>
            <a:ext cx="3888433" cy="4320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4E078C-F1F2-458B-8A15-3C68380BB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32" y="438706"/>
            <a:ext cx="440071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52BE46-24F0-456D-93D5-9999B70B5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" t="12686"/>
          <a:stretch/>
        </p:blipFill>
        <p:spPr>
          <a:xfrm>
            <a:off x="0" y="0"/>
            <a:ext cx="4427984" cy="3579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C12AD2-A1A5-402F-A1AD-3E9BB1CB0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7" y="1779663"/>
            <a:ext cx="4788024" cy="3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4FCE8B-4418-4F3C-AFF3-4E42A463A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0" b="8731"/>
          <a:stretch/>
        </p:blipFill>
        <p:spPr>
          <a:xfrm>
            <a:off x="1331640" y="11285"/>
            <a:ext cx="4572322" cy="2560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BC299-A8C3-4FE2-AA57-D704081690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4" t="20600" b="10800"/>
          <a:stretch/>
        </p:blipFill>
        <p:spPr>
          <a:xfrm>
            <a:off x="0" y="2571750"/>
            <a:ext cx="2885674" cy="2414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EF7A6F-0DFE-4CA1-98E5-001A5D24ED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3" t="28219" b="22001"/>
          <a:stretch/>
        </p:blipFill>
        <p:spPr>
          <a:xfrm>
            <a:off x="6135070" y="1291517"/>
            <a:ext cx="3008930" cy="1925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0135B6-F86F-4718-ABA8-830CEE3824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0" t="15000" b="19201"/>
          <a:stretch/>
        </p:blipFill>
        <p:spPr>
          <a:xfrm>
            <a:off x="3119129" y="2634216"/>
            <a:ext cx="2905742" cy="24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9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13</Words>
  <Application>Microsoft Office PowerPoint</Application>
  <PresentationFormat>On-screen Show (16:9)</PresentationFormat>
  <Paragraphs>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User</cp:lastModifiedBy>
  <cp:revision>27</cp:revision>
  <dcterms:created xsi:type="dcterms:W3CDTF">2014-04-01T16:27:38Z</dcterms:created>
  <dcterms:modified xsi:type="dcterms:W3CDTF">2021-01-18T11:08:21Z</dcterms:modified>
</cp:coreProperties>
</file>