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806EBBBC-8898-4005-AB88-9B4F6BBEB961}" type="datetimeFigureOut">
              <a:rPr lang="en-US" smtClean="0"/>
              <a:t>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FA444B12-6834-411C-93D4-88C84EF590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533400"/>
            <a:ext cx="6477000" cy="2868168"/>
          </a:xfrm>
        </p:spPr>
        <p:txBody>
          <a:bodyPr/>
          <a:lstStyle/>
          <a:p>
            <a:pPr algn="ctr"/>
            <a:r>
              <a:rPr lang="en-US" dirty="0" smtClean="0"/>
              <a:t>Bengal TO Bangladesh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539864"/>
            <a:ext cx="6477000" cy="110124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The land, the people and the  geography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239000" cy="100584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/>
              <a:t>The Bengal Delta – developed a very distinct regional </a:t>
            </a:r>
            <a:r>
              <a:rPr lang="en-US" sz="2400" dirty="0" smtClean="0"/>
              <a:t>identity</a:t>
            </a:r>
            <a:r>
              <a:rPr lang="en-US" sz="2800" dirty="0" smtClean="0"/>
              <a:t>;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7724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239000" cy="546513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Monsoon – Rain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Cyclones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Floods – Flash Floods – floodplains dominate life in Bangladesh – they cover 80 per cent of the country;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The natural environment has significant impact on individual life and the nature of society;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899160"/>
          </a:xfrm>
        </p:spPr>
        <p:txBody>
          <a:bodyPr>
            <a:normAutofit/>
          </a:bodyPr>
          <a:lstStyle/>
          <a:p>
            <a:r>
              <a:rPr lang="en-US" dirty="0" smtClean="0"/>
              <a:t>Map showing some oldest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7239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-152400"/>
            <a:ext cx="472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04800"/>
            <a:ext cx="480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124200"/>
            <a:ext cx="3886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971800" y="5715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Maurya</a:t>
            </a:r>
            <a:r>
              <a:rPr lang="en-US" b="1" dirty="0" smtClean="0"/>
              <a:t> (324 -187 BCE)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7772399" cy="5257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813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 Black" pitchFamily="34" charset="0"/>
              </a:rPr>
              <a:t>Paharpur</a:t>
            </a:r>
            <a:r>
              <a:rPr lang="en-US" sz="2400" b="1" dirty="0" smtClean="0">
                <a:latin typeface="Arial Black" pitchFamily="34" charset="0"/>
              </a:rPr>
              <a:t> 8</a:t>
            </a:r>
            <a:r>
              <a:rPr lang="en-US" sz="2400" b="1" baseline="30000" dirty="0" smtClean="0">
                <a:latin typeface="Arial Black" pitchFamily="34" charset="0"/>
              </a:rPr>
              <a:t>th</a:t>
            </a:r>
            <a:r>
              <a:rPr lang="en-US" sz="2400" b="1" dirty="0" smtClean="0">
                <a:latin typeface="Arial Black" pitchFamily="34" charset="0"/>
              </a:rPr>
              <a:t> Century- The Gupta and Pala Empire</a:t>
            </a:r>
            <a:endParaRPr lang="en-US" sz="24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848600" cy="746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religious and state frontier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239000" cy="54864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3200" dirty="0" smtClean="0"/>
              <a:t>Hinduism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Islam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Establishment of the Muslim Rule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The establishment of the </a:t>
            </a:r>
            <a:r>
              <a:rPr lang="en-US" sz="3200" dirty="0" err="1" smtClean="0"/>
              <a:t>Mughal</a:t>
            </a:r>
            <a:r>
              <a:rPr lang="en-US" sz="3200" dirty="0" smtClean="0"/>
              <a:t> Empire – most of present day Indian sub-continent was brought under single authority;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Arrival of the Europeans</a:t>
            </a:r>
          </a:p>
          <a:p>
            <a:pPr>
              <a:spcAft>
                <a:spcPts val="1200"/>
              </a:spcAft>
            </a:pPr>
            <a:r>
              <a:rPr lang="en-US" sz="3200" dirty="0" smtClean="0"/>
              <a:t>Battle of </a:t>
            </a:r>
            <a:r>
              <a:rPr lang="en-US" sz="3200" dirty="0" err="1" smtClean="0"/>
              <a:t>Palashi</a:t>
            </a:r>
            <a:r>
              <a:rPr lang="en-US" sz="3200" dirty="0" smtClean="0"/>
              <a:t>/</a:t>
            </a:r>
            <a:r>
              <a:rPr lang="en-US" sz="3200" dirty="0" err="1" smtClean="0"/>
              <a:t>Plassey</a:t>
            </a:r>
            <a:r>
              <a:rPr lang="en-US" sz="3200" dirty="0" smtClean="0"/>
              <a:t> and the beginning of the British Rule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56</TotalTime>
  <Words>127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Bengal TO Bangladesh</vt:lpstr>
      <vt:lpstr>The Bengal Delta – developed a very distinct regional identity;</vt:lpstr>
      <vt:lpstr>Slide 3</vt:lpstr>
      <vt:lpstr>Map showing some oldest cities</vt:lpstr>
      <vt:lpstr>Slide 5</vt:lpstr>
      <vt:lpstr>Slide 6</vt:lpstr>
      <vt:lpstr>The religious and state frontier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 TO Bangladesh</dc:title>
  <dc:creator>User</dc:creator>
  <cp:lastModifiedBy>User</cp:lastModifiedBy>
  <cp:revision>4</cp:revision>
  <dcterms:created xsi:type="dcterms:W3CDTF">2020-01-24T20:56:42Z</dcterms:created>
  <dcterms:modified xsi:type="dcterms:W3CDTF">2020-01-24T21:53:07Z</dcterms:modified>
</cp:coreProperties>
</file>