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ype="http://schemas.openxmlformats.org/officeDocument/2006/relationships/presProps" Target="presProps.xml"/>  <Relationship Id="rId22" Type="http://schemas.openxmlformats.org/officeDocument/2006/relationships/viewProps" Target="viewProps.xml"/>  <Relationship Id="rId23" Type="http://schemas.openxmlformats.org/officeDocument/2006/relationships/theme" Target="theme/theme1.xml"/>  <Relationship Id="rId24" Type="http://schemas.openxmlformats.org/officeDocument/2006/relationships/tableStyles" Target="tableStyles.xml"/>  <Relationship Id="rId2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2019-07-26T09:45:01.967Z</dcterms:created>
  <dcterms:modified xsi:type="dcterms:W3CDTF">2019-07-26T09:45:01.967Z</dcterms:modified>
</cp:coreProperties>
</file>