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99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5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70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70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0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1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834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7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2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97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6E49B8-3EAD-4CD7-92D6-12D61AF2114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4AA27E-7E64-438B-9F24-22A6FB8602C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915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61815"/>
            <a:ext cx="12815668" cy="88710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HIS </a:t>
            </a:r>
            <a:r>
              <a:rPr lang="en-US" sz="6600" b="1" dirty="0" smtClean="0"/>
              <a:t>103: Emergence of Bangladesh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994" y="4537506"/>
            <a:ext cx="10058400" cy="11430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Course instructor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 ASHIQUE RAHMAN</a:t>
            </a:r>
          </a:p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Senior  Lecturer</a:t>
            </a:r>
          </a:p>
          <a:p>
            <a:pPr algn="ctr"/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586854"/>
            <a:ext cx="453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/>
              <a:t>Lecture 1</a:t>
            </a:r>
            <a:endParaRPr lang="en-US" sz="4800" b="1" u="sng" dirty="0"/>
          </a:p>
        </p:txBody>
      </p:sp>
    </p:spTree>
    <p:extLst>
      <p:ext uri="{BB962C8B-B14F-4D97-AF65-F5344CB8AC3E}">
        <p14:creationId xmlns="" xmlns:p14="http://schemas.microsoft.com/office/powerpoint/2010/main" val="12471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84" y="791572"/>
            <a:ext cx="10058400" cy="463341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arenBoth"/>
            </a:pPr>
            <a:endParaRPr lang="en-US" sz="3600" b="1" dirty="0" smtClean="0"/>
          </a:p>
          <a:p>
            <a:pPr marL="514350" indent="-514350">
              <a:lnSpc>
                <a:spcPct val="150000"/>
              </a:lnSpc>
              <a:buAutoNum type="alphaLcParenBoth"/>
            </a:pPr>
            <a:r>
              <a:rPr lang="en-US" sz="3600" b="1" dirty="0" smtClean="0"/>
              <a:t> Introduction </a:t>
            </a:r>
            <a:r>
              <a:rPr lang="en-US" sz="3600" b="1" dirty="0"/>
              <a:t>to the Course and describing class rules.</a:t>
            </a:r>
          </a:p>
          <a:p>
            <a:pPr marL="514350" indent="-514350">
              <a:lnSpc>
                <a:spcPct val="150000"/>
              </a:lnSpc>
              <a:buAutoNum type="alphaLcParenBoth"/>
            </a:pPr>
            <a:r>
              <a:rPr lang="en-US" sz="3600" b="1" dirty="0" smtClean="0"/>
              <a:t> </a:t>
            </a:r>
            <a:r>
              <a:rPr lang="en-US" sz="3600" b="1" dirty="0" smtClean="0"/>
              <a:t>The </a:t>
            </a:r>
            <a:r>
              <a:rPr lang="en-US" sz="3600" b="1" dirty="0" smtClean="0"/>
              <a:t>Task of </a:t>
            </a:r>
            <a:r>
              <a:rPr lang="en-US" sz="3600" b="1" dirty="0" smtClean="0"/>
              <a:t>History </a:t>
            </a:r>
            <a:r>
              <a:rPr lang="en-US" sz="3600" b="1" dirty="0" smtClean="0"/>
              <a:t>– What we need to do?</a:t>
            </a:r>
            <a:endParaRPr lang="en-US" sz="3600" b="1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6568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31" y="286604"/>
            <a:ext cx="10822675" cy="9280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itchFamily="34" charset="0"/>
              </a:rPr>
              <a:t>Introduction to the Course and of the 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4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 Introduction </a:t>
            </a:r>
            <a:r>
              <a:rPr lang="en-US" sz="3200" dirty="0">
                <a:solidFill>
                  <a:schemeClr val="tx1"/>
                </a:solidFill>
              </a:rPr>
              <a:t>of the </a:t>
            </a:r>
            <a:r>
              <a:rPr lang="en-US" sz="3200" dirty="0" smtClean="0">
                <a:solidFill>
                  <a:schemeClr val="tx1"/>
                </a:solidFill>
              </a:rPr>
              <a:t>Instructor;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Introduction </a:t>
            </a:r>
            <a:r>
              <a:rPr lang="en-US" sz="3200" dirty="0">
                <a:solidFill>
                  <a:schemeClr val="tx1"/>
                </a:solidFill>
              </a:rPr>
              <a:t>of the </a:t>
            </a:r>
            <a:r>
              <a:rPr lang="en-US" sz="3200" dirty="0" smtClean="0">
                <a:solidFill>
                  <a:schemeClr val="tx1"/>
                </a:solidFill>
              </a:rPr>
              <a:t>students;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Describing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 smtClean="0">
                <a:solidFill>
                  <a:schemeClr val="tx1"/>
                </a:solidFill>
              </a:rPr>
              <a:t>syllabus;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Explaining </a:t>
            </a:r>
            <a:r>
              <a:rPr lang="en-US" sz="3200" dirty="0">
                <a:solidFill>
                  <a:schemeClr val="tx1"/>
                </a:solidFill>
              </a:rPr>
              <a:t>the class rules;</a:t>
            </a:r>
          </a:p>
          <a:p>
            <a:pPr lvl="2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Attendance Policy </a:t>
            </a:r>
          </a:p>
          <a:p>
            <a:pPr lvl="2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Class Manners and Etiquettes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Exam Rules 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0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84616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The Task of History</a:t>
            </a:r>
            <a:endParaRPr lang="en-US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5753"/>
            <a:ext cx="10058400" cy="506856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 People rely on myths, legends, memories, genealogy, culture, arts,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traditions, fictions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Hence, people are not open to critique, revision or improvement.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Professional Historical Scholarship – Three major aspects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Systematic exploration;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Rigorous  examination of evidence;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Highly disciplined  reasoning</a:t>
            </a:r>
            <a:r>
              <a:rPr lang="en-US" sz="3200" dirty="0" smtClean="0">
                <a:solidFill>
                  <a:schemeClr val="tx1"/>
                </a:solidFill>
              </a:rPr>
              <a:t>;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3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139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HIS 103: Emergence of Bangladesh </vt:lpstr>
      <vt:lpstr>Slide 2</vt:lpstr>
      <vt:lpstr>Introduction to the Course and of the Class</vt:lpstr>
      <vt:lpstr>The Task of History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 205: World History </dc:title>
  <dc:creator>Windows User</dc:creator>
  <cp:lastModifiedBy>User</cp:lastModifiedBy>
  <cp:revision>16</cp:revision>
  <dcterms:created xsi:type="dcterms:W3CDTF">2019-05-21T17:37:57Z</dcterms:created>
  <dcterms:modified xsi:type="dcterms:W3CDTF">2020-01-22T21:31:11Z</dcterms:modified>
</cp:coreProperties>
</file>