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85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7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4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68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4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0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0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0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9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9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DA4-5587-49F4-915B-BAD8FD774C7B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C475-807F-4ACA-932C-2B0C9ABF6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8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HIS103: Lecture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Foundation of British Rule in India: </a:t>
            </a:r>
          </a:p>
          <a:p>
            <a:pPr marL="0" indent="0" algn="ctr">
              <a:buNone/>
            </a:pPr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2925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  <a:br>
              <a:rPr lang="en-US" b="1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highlight>
                  <a:srgbClr val="FFFF00"/>
                </a:highlight>
              </a:rPr>
              <a:t>The British East India Company (BEIC) </a:t>
            </a:r>
            <a:r>
              <a:rPr lang="en-US" dirty="0" smtClean="0"/>
              <a:t>came to Bengal after the Dutch and before the French, but it was they (the East India Company) who were destined to create an Empire in India.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Initial target of both the Dutch, the British and the France was to </a:t>
            </a:r>
            <a:r>
              <a:rPr lang="en-US" u="sng" dirty="0" smtClean="0"/>
              <a:t>control over the spice trade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Some other items include the timber, jute, cotton (Maslin), salt, indigo and Poppy seeds.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Company came into existence on </a:t>
            </a:r>
            <a:r>
              <a:rPr lang="en-US" u="sng" dirty="0" smtClean="0">
                <a:highlight>
                  <a:srgbClr val="FFFF00"/>
                </a:highlight>
              </a:rPr>
              <a:t>24 September 1599 </a:t>
            </a:r>
            <a:r>
              <a:rPr lang="en-US" dirty="0" smtClean="0"/>
              <a:t>when eighty merchants of the city of London met to establish a formal association for carrying out trade with India.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07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BEIC was founded by a Royal </a:t>
            </a:r>
            <a:r>
              <a:rPr lang="en-US" dirty="0"/>
              <a:t>C</a:t>
            </a:r>
            <a:r>
              <a:rPr lang="en-US" dirty="0" smtClean="0"/>
              <a:t>harter on </a:t>
            </a:r>
            <a:r>
              <a:rPr lang="en-US" u="sng" dirty="0" smtClean="0">
                <a:highlight>
                  <a:srgbClr val="FFFF00"/>
                </a:highlight>
              </a:rPr>
              <a:t>31 December 1600</a:t>
            </a:r>
            <a:r>
              <a:rPr lang="en-US" dirty="0" smtClean="0"/>
              <a:t>, as a joint stock company in London merchants uniting to combat Dutch competition in Eastern Trade.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BEIC purely continued their commercial activities in the whole of the 17th century.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company (BEIC) began to extend its territorial power in India during the 18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highlight>
                  <a:srgbClr val="FFFF00"/>
                </a:highlight>
              </a:rPr>
              <a:t>Timeline of British colonialism in India</a:t>
            </a:r>
            <a:r>
              <a:rPr lang="en-US" dirty="0" smtClean="0">
                <a:highlight>
                  <a:srgbClr val="FFFF00"/>
                </a:highlight>
              </a:rPr>
              <a:t>: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highlight>
                  <a:srgbClr val="FF00FF"/>
                </a:highlight>
              </a:rPr>
              <a:t>From 1600 AD- 1757 AD: BEIC as a Trading Company in Bengal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 </a:t>
            </a:r>
            <a:r>
              <a:rPr lang="en-US" u="sng" dirty="0" smtClean="0"/>
              <a:t>From 1757- 1857/58: Company (BEIC) Rule in Bengal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highlight>
                  <a:srgbClr val="00FF00"/>
                </a:highlight>
              </a:rPr>
              <a:t>From 1858- 1947: Direct British Rule in Bengal/ India</a:t>
            </a:r>
            <a:r>
              <a:rPr lang="en-US" b="1" dirty="0" smtClean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8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highlight>
                  <a:srgbClr val="00FF00"/>
                </a:highlight>
              </a:rPr>
              <a:t>Popular Interpretation of the battle of </a:t>
            </a:r>
            <a:r>
              <a:rPr lang="en-US" b="1" dirty="0" err="1" smtClean="0">
                <a:highlight>
                  <a:srgbClr val="00FF00"/>
                </a:highlight>
              </a:rPr>
              <a:t>Palashi</a:t>
            </a:r>
            <a:r>
              <a:rPr lang="en-US" b="1" dirty="0" smtClean="0">
                <a:highlight>
                  <a:srgbClr val="00FF00"/>
                </a:highlight>
              </a:rPr>
              <a:t> (based on mainstream history literature)</a:t>
            </a:r>
            <a:endParaRPr lang="en-US" dirty="0" smtClean="0">
              <a:highlight>
                <a:srgbClr val="00FF00"/>
              </a:highlight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Siraj-ud-Dawla</a:t>
            </a:r>
            <a:r>
              <a:rPr lang="en-US" b="1" dirty="0" smtClean="0"/>
              <a:t> </a:t>
            </a:r>
            <a:r>
              <a:rPr lang="en-US" dirty="0" smtClean="0"/>
              <a:t>succeeded his grandfather, </a:t>
            </a:r>
            <a:r>
              <a:rPr lang="en-US" dirty="0" err="1" smtClean="0"/>
              <a:t>Nawab</a:t>
            </a:r>
            <a:r>
              <a:rPr lang="en-US" dirty="0" smtClean="0"/>
              <a:t> </a:t>
            </a:r>
            <a:r>
              <a:rPr lang="en-US" dirty="0" err="1" smtClean="0"/>
              <a:t>Alivardi</a:t>
            </a:r>
            <a:r>
              <a:rPr lang="en-US" dirty="0" smtClean="0"/>
              <a:t> Khan, as his chosen successor, who was destined to be the last independent </a:t>
            </a:r>
            <a:r>
              <a:rPr lang="en-US" dirty="0" err="1" smtClean="0"/>
              <a:t>Nawab</a:t>
            </a:r>
            <a:r>
              <a:rPr lang="en-US" dirty="0" smtClean="0"/>
              <a:t> of Bengal before Bengal passed on to British rule after his short reign (1756–57).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Threefold opposition to </a:t>
            </a:r>
            <a:r>
              <a:rPr lang="en-US" dirty="0" err="1" smtClean="0"/>
              <a:t>Seraj</a:t>
            </a:r>
            <a:r>
              <a:rPr lang="en-US" dirty="0" smtClean="0"/>
              <a:t>: GHASITI BEGUM, SHAUKAT JANG and the BRITISH. Other perpetrators: Mir </a:t>
            </a:r>
            <a:r>
              <a:rPr lang="en-US" dirty="0" err="1" smtClean="0"/>
              <a:t>Jaffer</a:t>
            </a:r>
            <a:r>
              <a:rPr lang="en-US" dirty="0" smtClean="0"/>
              <a:t> Ali Khan, </a:t>
            </a:r>
            <a:r>
              <a:rPr lang="en-US" dirty="0" err="1" smtClean="0"/>
              <a:t>Hussain</a:t>
            </a:r>
            <a:r>
              <a:rPr lang="en-US" dirty="0" smtClean="0"/>
              <a:t> </a:t>
            </a:r>
            <a:r>
              <a:rPr lang="en-US" dirty="0" err="1" smtClean="0"/>
              <a:t>Quli</a:t>
            </a:r>
            <a:r>
              <a:rPr lang="en-US" dirty="0" smtClean="0"/>
              <a:t> Khan, </a:t>
            </a:r>
            <a:r>
              <a:rPr lang="en-US" dirty="0" err="1" smtClean="0"/>
              <a:t>Umi</a:t>
            </a:r>
            <a:r>
              <a:rPr lang="en-US" dirty="0" smtClean="0"/>
              <a:t> Chand, </a:t>
            </a:r>
            <a:r>
              <a:rPr lang="en-US" dirty="0" err="1" smtClean="0"/>
              <a:t>Jagath</a:t>
            </a:r>
            <a:r>
              <a:rPr lang="en-US" dirty="0" smtClean="0"/>
              <a:t> Seth, Raja Raj </a:t>
            </a:r>
            <a:r>
              <a:rPr lang="en-US" dirty="0" err="1" smtClean="0"/>
              <a:t>Ballabh</a:t>
            </a:r>
            <a:r>
              <a:rPr lang="en-US" dirty="0" smtClean="0"/>
              <a:t>, his son Krishna Das to name a few.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Final Act of Conspiracy: Mir </a:t>
            </a:r>
            <a:r>
              <a:rPr lang="en-US" dirty="0" err="1" smtClean="0"/>
              <a:t>Jaffer’s</a:t>
            </a:r>
            <a:r>
              <a:rPr lang="en-US" dirty="0" smtClean="0"/>
              <a:t> secret communication with Clive (June 5, 1757) and the fall of </a:t>
            </a:r>
            <a:r>
              <a:rPr lang="en-US" dirty="0" err="1" smtClean="0"/>
              <a:t>Siraj-Ud-Dawla</a:t>
            </a:r>
            <a:r>
              <a:rPr lang="en-US" dirty="0" smtClean="0"/>
              <a:t>, 23 June 1757. Lord Clive laid the foundation by his victory in the battle of </a:t>
            </a:r>
            <a:r>
              <a:rPr lang="en-US" dirty="0" err="1" smtClean="0"/>
              <a:t>Palashi</a:t>
            </a:r>
            <a:r>
              <a:rPr lang="en-US" dirty="0" smtClean="0"/>
              <a:t> (</a:t>
            </a:r>
            <a:r>
              <a:rPr lang="en-US" dirty="0" err="1" smtClean="0"/>
              <a:t>Plassey</a:t>
            </a:r>
            <a:r>
              <a:rPr lang="en-US" dirty="0" smtClean="0"/>
              <a:t>) in 1757.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25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Therefore, deception and conspiracy over the power conflict within the </a:t>
            </a:r>
            <a:r>
              <a:rPr lang="en-US" i="1" dirty="0" err="1" smtClean="0"/>
              <a:t>Nawab’s</a:t>
            </a:r>
            <a:r>
              <a:rPr lang="en-US" dirty="0" smtClean="0"/>
              <a:t> court and forging of an alliance by conspirators with the BECI helped establish colonial rule in Bengal in 1757.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British Propaganda of  </a:t>
            </a:r>
            <a:r>
              <a:rPr lang="en-US" b="1" dirty="0" smtClean="0">
                <a:highlight>
                  <a:srgbClr val="00FF00"/>
                </a:highlight>
              </a:rPr>
              <a:t>‘Black Hole Tragedy’</a:t>
            </a:r>
            <a:r>
              <a:rPr lang="en-US" b="1" dirty="0" smtClean="0"/>
              <a:t>- </a:t>
            </a:r>
            <a:r>
              <a:rPr lang="en-US" dirty="0" smtClean="0"/>
              <a:t>killing 123 prisoners by suffocation (by the </a:t>
            </a:r>
            <a:r>
              <a:rPr lang="en-US" dirty="0" err="1" smtClean="0"/>
              <a:t>Nawab’s</a:t>
            </a:r>
            <a:r>
              <a:rPr lang="en-US" dirty="0" smtClean="0"/>
              <a:t> army).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highlight>
                  <a:srgbClr val="FFFF00"/>
                </a:highlight>
              </a:rPr>
              <a:t>A Different Interpretation: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Battle of </a:t>
            </a:r>
            <a:r>
              <a:rPr lang="en-US" dirty="0" err="1" smtClean="0"/>
              <a:t>Palsahi</a:t>
            </a:r>
            <a:r>
              <a:rPr lang="en-US" dirty="0" smtClean="0"/>
              <a:t> and the British interests in the regional drug trade in Bengal: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i="1" dirty="0" smtClean="0">
                <a:highlight>
                  <a:srgbClr val="FF00FF"/>
                </a:highlight>
              </a:rPr>
              <a:t>Correlation between the colonial take over and flourishing opium trade in the region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Bengal was termed as </a:t>
            </a:r>
            <a:r>
              <a:rPr lang="en-US" i="1" dirty="0" err="1" smtClean="0"/>
              <a:t>Zannat-abad</a:t>
            </a:r>
            <a:r>
              <a:rPr lang="en-US" dirty="0" smtClean="0"/>
              <a:t> (habitat of paradise) by Mughal Emperor </a:t>
            </a:r>
            <a:r>
              <a:rPr lang="en-US" dirty="0" err="1" smtClean="0"/>
              <a:t>Humayun</a:t>
            </a:r>
            <a:r>
              <a:rPr lang="en-US" dirty="0" smtClean="0"/>
              <a:t> because of the rich natural resources of Bengal.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BEIC opium factory in </a:t>
            </a:r>
            <a:r>
              <a:rPr lang="en-US" dirty="0" err="1" smtClean="0"/>
              <a:t>Hoogly</a:t>
            </a:r>
            <a:r>
              <a:rPr lang="en-US" dirty="0" smtClean="0"/>
              <a:t>, Patna and </a:t>
            </a:r>
            <a:r>
              <a:rPr lang="en-US" dirty="0" err="1" smtClean="0"/>
              <a:t>Kashimbazar</a:t>
            </a:r>
            <a:r>
              <a:rPr lang="en-US" dirty="0" smtClean="0"/>
              <a:t> to supply opium to Southeast Asia </a:t>
            </a:r>
            <a:r>
              <a:rPr lang="en-US" dirty="0" smtClean="0">
                <a:highlight>
                  <a:srgbClr val="00FFFF"/>
                </a:highlight>
              </a:rPr>
              <a:t>(1658 and onward).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Mid-17</a:t>
            </a:r>
            <a:r>
              <a:rPr lang="en-US" baseline="30000" dirty="0" smtClean="0"/>
              <a:t>th</a:t>
            </a:r>
            <a:r>
              <a:rPr lang="en-US" dirty="0" smtClean="0"/>
              <a:t> century opium trade from Bengal to Sumatra, Indonesia.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British competition with the Dutch over opium trade in the late 17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</p:txBody>
      </p:sp>
    </p:spTree>
    <p:extLst>
      <p:ext uri="{BB962C8B-B14F-4D97-AF65-F5344CB8AC3E}">
        <p14:creationId xmlns:p14="http://schemas.microsoft.com/office/powerpoint/2010/main" val="13875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The Battle of </a:t>
            </a:r>
            <a:r>
              <a:rPr lang="en-US" sz="4000" b="1" dirty="0" err="1" smtClean="0"/>
              <a:t>Palashi</a:t>
            </a:r>
            <a:r>
              <a:rPr lang="en-US" sz="4000" b="1" dirty="0" smtClean="0"/>
              <a:t>: A different interpretation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BEIC decision (1683) ‘to make opium a part of the Company’s investment.’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‘Tussle and peace deal’ between the BEIC and the Mughals between 1686 and 1690 on trade facilities.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BEIC secured trade facilities in Kolkata from the </a:t>
            </a:r>
            <a:r>
              <a:rPr lang="en-US" dirty="0" err="1" smtClean="0"/>
              <a:t>Nawab</a:t>
            </a:r>
            <a:r>
              <a:rPr lang="en-US" dirty="0" smtClean="0"/>
              <a:t> in 1690 (at the cost of </a:t>
            </a:r>
            <a:r>
              <a:rPr lang="en-US" dirty="0" err="1" smtClean="0"/>
              <a:t>Rs</a:t>
            </a:r>
            <a:r>
              <a:rPr lang="en-US" dirty="0" smtClean="0"/>
              <a:t>. 1,200/- per year).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 1698, the BEIC purchased </a:t>
            </a:r>
            <a:r>
              <a:rPr lang="en-US" dirty="0" err="1" smtClean="0"/>
              <a:t>Zaminderi</a:t>
            </a:r>
            <a:r>
              <a:rPr lang="en-US" dirty="0" smtClean="0"/>
              <a:t> rights and established Fort William in Kolkata.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BEIC expansion of military strength in the coastline of Bengal and Madras to expand their commercial facilities in mid-18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>
                <a:highlight>
                  <a:srgbClr val="00FFFF"/>
                </a:highlight>
              </a:rPr>
              <a:t>Abuse of trade facilities by the BEIC dissatisfied the newly appointed young </a:t>
            </a:r>
            <a:r>
              <a:rPr lang="en-US" u="sng" dirty="0" err="1" smtClean="0">
                <a:highlight>
                  <a:srgbClr val="00FFFF"/>
                </a:highlight>
              </a:rPr>
              <a:t>Nawab</a:t>
            </a:r>
            <a:r>
              <a:rPr lang="en-US" u="sng" dirty="0" smtClean="0">
                <a:highlight>
                  <a:srgbClr val="00FFFF"/>
                </a:highlight>
              </a:rPr>
              <a:t> (</a:t>
            </a:r>
            <a:r>
              <a:rPr lang="en-US" u="sng" dirty="0" err="1" smtClean="0">
                <a:highlight>
                  <a:srgbClr val="00FFFF"/>
                </a:highlight>
              </a:rPr>
              <a:t>Seraj-ud-Dawla</a:t>
            </a:r>
            <a:r>
              <a:rPr lang="en-US" u="sng" dirty="0" smtClean="0">
                <a:highlight>
                  <a:srgbClr val="00FFFF"/>
                </a:highlight>
              </a:rPr>
              <a:t>) whom they perceived as unfriendly to their trade interests.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9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: A different interpretation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BEIC denial to recognize </a:t>
            </a:r>
            <a:r>
              <a:rPr lang="en-US" dirty="0" err="1" smtClean="0"/>
              <a:t>Seraj</a:t>
            </a:r>
            <a:r>
              <a:rPr lang="en-US" dirty="0" smtClean="0"/>
              <a:t>, while other major European companies’ greeted the </a:t>
            </a:r>
            <a:r>
              <a:rPr lang="en-US" dirty="0" err="1" smtClean="0"/>
              <a:t>Nawab</a:t>
            </a:r>
            <a:r>
              <a:rPr lang="en-US" dirty="0" smtClean="0"/>
              <a:t>. This generated annoyance in the </a:t>
            </a:r>
            <a:r>
              <a:rPr lang="en-US" dirty="0" err="1" smtClean="0"/>
              <a:t>Nawab’s</a:t>
            </a:r>
            <a:r>
              <a:rPr lang="en-US" dirty="0" smtClean="0"/>
              <a:t> Court.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BEIC sheltering corrupt Krishna Das (who fled from Dhaka to Kolkata with a large amount of revenue) further fueled this anger.</a:t>
            </a:r>
          </a:p>
          <a:p>
            <a:pPr algn="just"/>
            <a:r>
              <a:rPr lang="en-US" dirty="0" smtClean="0"/>
              <a:t>The adaptation of </a:t>
            </a:r>
            <a:r>
              <a:rPr lang="en-US" dirty="0" err="1" smtClean="0"/>
              <a:t>defence</a:t>
            </a:r>
            <a:r>
              <a:rPr lang="en-US" dirty="0" smtClean="0"/>
              <a:t> strategies, violation of Mughal trade rules, denying the sovereignty of the </a:t>
            </a:r>
            <a:r>
              <a:rPr lang="en-US" dirty="0" err="1" smtClean="0"/>
              <a:t>Nawab</a:t>
            </a:r>
            <a:r>
              <a:rPr lang="en-US" dirty="0" smtClean="0"/>
              <a:t> led to armed conflict between the </a:t>
            </a:r>
            <a:r>
              <a:rPr lang="en-US" dirty="0" err="1" smtClean="0"/>
              <a:t>Nawab</a:t>
            </a:r>
            <a:r>
              <a:rPr lang="en-US" dirty="0" smtClean="0"/>
              <a:t> and the BEIC, and by June 1756 </a:t>
            </a:r>
            <a:r>
              <a:rPr lang="en-US" dirty="0" err="1" smtClean="0"/>
              <a:t>Seraj-ud-Dawla</a:t>
            </a:r>
            <a:r>
              <a:rPr lang="en-US" dirty="0" smtClean="0"/>
              <a:t> captured Fort William defeating the BEIC.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attack of </a:t>
            </a:r>
            <a:r>
              <a:rPr lang="en-US" dirty="0" err="1" smtClean="0"/>
              <a:t>Nawab</a:t>
            </a:r>
            <a:r>
              <a:rPr lang="en-US" dirty="0" smtClean="0"/>
              <a:t> </a:t>
            </a:r>
            <a:r>
              <a:rPr lang="en-US" dirty="0" err="1" smtClean="0"/>
              <a:t>Seraj-ud</a:t>
            </a:r>
            <a:r>
              <a:rPr lang="en-US" dirty="0" smtClean="0"/>
              <a:t> </a:t>
            </a:r>
            <a:r>
              <a:rPr lang="en-US" dirty="0" err="1" smtClean="0"/>
              <a:t>Daula</a:t>
            </a:r>
            <a:r>
              <a:rPr lang="en-US" dirty="0" smtClean="0"/>
              <a:t> over the </a:t>
            </a:r>
            <a:r>
              <a:rPr lang="en-US" dirty="0" err="1" smtClean="0"/>
              <a:t>Kashimbazar</a:t>
            </a:r>
            <a:r>
              <a:rPr lang="en-US" dirty="0" smtClean="0"/>
              <a:t> military base in 1756, and the disruption in the supply of opium from the Patna Opium dealers’ to the BEIC, led to the Battle of </a:t>
            </a:r>
            <a:r>
              <a:rPr lang="en-US" dirty="0" err="1" smtClean="0"/>
              <a:t>Palassey</a:t>
            </a:r>
            <a:r>
              <a:rPr lang="en-US" dirty="0" smtClean="0"/>
              <a:t> in 1757 (Sir George Watt, 1891).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0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: A different interpretation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Given the importance of the opium trade and to maintain the supply chain, Colonel Robert Clive and Admiral Watson was sent to Bengal who recaptured Kolkata.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Alinagar</a:t>
            </a:r>
            <a:r>
              <a:rPr lang="en-US" dirty="0" smtClean="0"/>
              <a:t> Treaty between </a:t>
            </a:r>
            <a:r>
              <a:rPr lang="en-US" dirty="0" err="1" smtClean="0"/>
              <a:t>Seraj</a:t>
            </a:r>
            <a:r>
              <a:rPr lang="en-US" dirty="0" smtClean="0"/>
              <a:t> and the BEIC, Feb. 9, 1757- approval of all unjustifiable demands of the BEIC.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BEIC-Mir </a:t>
            </a:r>
            <a:r>
              <a:rPr lang="en-US" dirty="0" err="1" smtClean="0"/>
              <a:t>Jafar</a:t>
            </a:r>
            <a:r>
              <a:rPr lang="en-US" dirty="0" smtClean="0"/>
              <a:t> conspiracy deed, June 7, 1757 to dethrone </a:t>
            </a:r>
            <a:r>
              <a:rPr lang="en-US" dirty="0" err="1" smtClean="0"/>
              <a:t>Seraj-ud</a:t>
            </a:r>
            <a:r>
              <a:rPr lang="en-US" dirty="0" smtClean="0"/>
              <a:t> </a:t>
            </a:r>
            <a:r>
              <a:rPr lang="en-US" dirty="0" err="1" smtClean="0"/>
              <a:t>Daula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Clive’s June 11, 1757 plan to attack </a:t>
            </a:r>
            <a:r>
              <a:rPr lang="en-US" dirty="0" err="1" smtClean="0"/>
              <a:t>Murshidabad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The Battle of </a:t>
            </a:r>
            <a:r>
              <a:rPr lang="en-US" dirty="0" err="1" smtClean="0"/>
              <a:t>Palashi</a:t>
            </a:r>
            <a:r>
              <a:rPr lang="en-US" dirty="0" smtClean="0"/>
              <a:t> on June 23, 1757 where Mir </a:t>
            </a:r>
            <a:r>
              <a:rPr lang="en-US" dirty="0" err="1" smtClean="0"/>
              <a:t>Jafar</a:t>
            </a:r>
            <a:r>
              <a:rPr lang="en-US" dirty="0" smtClean="0"/>
              <a:t> did not play any role and </a:t>
            </a:r>
            <a:r>
              <a:rPr lang="en-US" dirty="0" err="1" smtClean="0"/>
              <a:t>Seraj</a:t>
            </a:r>
            <a:r>
              <a:rPr lang="en-US" dirty="0" smtClean="0"/>
              <a:t> was finally defeated.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85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Battle of </a:t>
            </a:r>
            <a:r>
              <a:rPr lang="en-US" b="1" dirty="0" err="1" smtClean="0"/>
              <a:t>Palashi</a:t>
            </a:r>
            <a:r>
              <a:rPr lang="en-US" b="1" dirty="0" smtClean="0"/>
              <a:t> in 1757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 </a:t>
            </a:r>
            <a:r>
              <a:rPr lang="en-US" sz="3000" b="1" dirty="0" smtClean="0"/>
              <a:t>Immediate Consequences: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Enthronement of Mir Zafar Ali Khan as the </a:t>
            </a:r>
            <a:r>
              <a:rPr lang="en-US" dirty="0" err="1" smtClean="0"/>
              <a:t>Pappet</a:t>
            </a:r>
            <a:r>
              <a:rPr lang="en-US" dirty="0" smtClean="0"/>
              <a:t> </a:t>
            </a:r>
            <a:r>
              <a:rPr lang="en-US" dirty="0" err="1" smtClean="0"/>
              <a:t>Nawab</a:t>
            </a:r>
            <a:r>
              <a:rPr lang="en-US" dirty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Dethronement of Mir Zafar and enthronement of Mir </a:t>
            </a:r>
            <a:r>
              <a:rPr lang="en-US" dirty="0" err="1" smtClean="0"/>
              <a:t>Quasim</a:t>
            </a:r>
            <a:r>
              <a:rPr lang="en-US" dirty="0" smtClean="0"/>
              <a:t>, 1760-1763;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Battle of </a:t>
            </a:r>
            <a:r>
              <a:rPr lang="en-US" dirty="0" err="1" smtClean="0"/>
              <a:t>Buxar</a:t>
            </a:r>
            <a:r>
              <a:rPr lang="en-US" dirty="0" smtClean="0"/>
              <a:t>, 1764;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BEIC took over the </a:t>
            </a:r>
            <a:r>
              <a:rPr lang="en-US" dirty="0" err="1" smtClean="0"/>
              <a:t>Diwani</a:t>
            </a:r>
            <a:r>
              <a:rPr lang="en-US" dirty="0" smtClean="0"/>
              <a:t>, 1765;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 Famine of 1770-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Natural disaster;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Reduced food production;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Exploitation of the </a:t>
            </a:r>
            <a:r>
              <a:rPr lang="en-US" dirty="0" err="1" smtClean="0"/>
              <a:t>Zaminders</a:t>
            </a:r>
            <a:r>
              <a:rPr lang="en-US" dirty="0" smtClean="0"/>
              <a:t> and Company.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31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HIS103: Lecture 1</vt:lpstr>
      <vt:lpstr> The Battle of Palashi in 1757 </vt:lpstr>
      <vt:lpstr>The Battle of Palashi in 1757</vt:lpstr>
      <vt:lpstr>The Battle of Palashi in 1757</vt:lpstr>
      <vt:lpstr>The Battle of Palashi in 1757</vt:lpstr>
      <vt:lpstr>The Battle of Palashi: A different interpretation </vt:lpstr>
      <vt:lpstr>The Battle of Palashi: A different interpretation </vt:lpstr>
      <vt:lpstr>The Battle of Palashi: A different interpretation </vt:lpstr>
      <vt:lpstr>The Battle of Palashi in 1757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HIS103: Lecture 1</dc:title>
  <dc:creator>HP</dc:creator>
  <cp:lastModifiedBy>HP</cp:lastModifiedBy>
  <cp:revision>13</cp:revision>
  <dcterms:created xsi:type="dcterms:W3CDTF">2022-02-01T14:59:25Z</dcterms:created>
  <dcterms:modified xsi:type="dcterms:W3CDTF">2022-02-01T15:35:34Z</dcterms:modified>
</cp:coreProperties>
</file>