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lvl1pPr>
      <a:defRPr sz="2400">
        <a:latin typeface="Verdana"/>
        <a:ea typeface="Verdana"/>
        <a:cs typeface="Verdana"/>
        <a:sym typeface="Verdana"/>
      </a:defRPr>
    </a:lvl1pPr>
    <a:lvl2pPr indent="457200">
      <a:defRPr sz="2400">
        <a:latin typeface="Verdana"/>
        <a:ea typeface="Verdana"/>
        <a:cs typeface="Verdana"/>
        <a:sym typeface="Verdana"/>
      </a:defRPr>
    </a:lvl2pPr>
    <a:lvl3pPr indent="914400">
      <a:defRPr sz="2400">
        <a:latin typeface="Verdana"/>
        <a:ea typeface="Verdana"/>
        <a:cs typeface="Verdana"/>
        <a:sym typeface="Verdana"/>
      </a:defRPr>
    </a:lvl3pPr>
    <a:lvl4pPr indent="1371600">
      <a:defRPr sz="2400">
        <a:latin typeface="Verdana"/>
        <a:ea typeface="Verdana"/>
        <a:cs typeface="Verdana"/>
        <a:sym typeface="Verdana"/>
      </a:defRPr>
    </a:lvl4pPr>
    <a:lvl5pPr indent="1828800">
      <a:defRPr sz="2400">
        <a:latin typeface="Verdana"/>
        <a:ea typeface="Verdana"/>
        <a:cs typeface="Verdana"/>
        <a:sym typeface="Verdana"/>
      </a:defRPr>
    </a:lvl5pPr>
    <a:lvl6pPr>
      <a:defRPr sz="2400">
        <a:latin typeface="Verdana"/>
        <a:ea typeface="Verdana"/>
        <a:cs typeface="Verdana"/>
        <a:sym typeface="Verdana"/>
      </a:defRPr>
    </a:lvl6pPr>
    <a:lvl7pPr>
      <a:defRPr sz="2400">
        <a:latin typeface="Verdana"/>
        <a:ea typeface="Verdana"/>
        <a:cs typeface="Verdana"/>
        <a:sym typeface="Verdana"/>
      </a:defRPr>
    </a:lvl7pPr>
    <a:lvl8pPr>
      <a:defRPr sz="2400">
        <a:latin typeface="Verdana"/>
        <a:ea typeface="Verdana"/>
        <a:cs typeface="Verdana"/>
        <a:sym typeface="Verdana"/>
      </a:defRPr>
    </a:lvl8pPr>
    <a:lvl9pPr>
      <a:defRPr sz="2400">
        <a:latin typeface="Verdana"/>
        <a:ea typeface="Verdana"/>
        <a:cs typeface="Verdana"/>
        <a:sym typeface="Verdan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DFF"/>
          </a:solidFill>
        </a:fill>
      </a:tcStyle>
    </a:wholeTbl>
    <a:band2H>
      <a:tcTxStyle b="def" i="def"/>
      <a:tcStyle>
        <a:tcBdr/>
        <a:fill>
          <a:solidFill>
            <a:srgbClr val="E7EFFF"/>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99FF"/>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99FF"/>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399FF"/>
          </a:solidFill>
        </a:fill>
      </a:tcStyle>
    </a:firstRow>
  </a:tblStyle>
  <a:tblStyle styleId="{C7B018BB-80A7-4F77-B60F-C8B233D01FF8}"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2E2E2"/>
          </a:solidFill>
        </a:fill>
      </a:tcStyle>
    </a:wholeTbl>
    <a:band2H>
      <a:tcTxStyle b="def" i="def"/>
      <a:tcStyle>
        <a:tcBdr/>
        <a:fill>
          <a:solidFill>
            <a:srgbClr val="F1F1F1"/>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AA"/>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AA"/>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AA"/>
          </a:solidFill>
        </a:fill>
      </a:tcStyle>
    </a:firstRow>
  </a:tblStyle>
  <a:tblStyle styleId="{EEE7283C-3CF3-47DC-8721-378D4A62B228}"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CACA"/>
          </a:solidFill>
        </a:fill>
      </a:tcStyle>
    </a:wholeTbl>
    <a:band2H>
      <a:tcTxStyle b="def" i="def"/>
      <a:tcStyle>
        <a:tcBdr/>
        <a:fill>
          <a:solidFill>
            <a:srgbClr val="F3E6E6"/>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90000"/>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90000"/>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90000"/>
          </a:solidFill>
        </a:fill>
      </a:tcStyle>
    </a:firstRow>
  </a:tblStyle>
  <a:tblStyle styleId="{CF821DB8-F4EB-4A41-A1BA-3FCAFE7338EE}" styleName="">
    <a:tblBg/>
    <a:wholeTbl>
      <a:tcTxStyle b="on" i="on">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Verdana"/>
          <a:ea typeface="Verdana"/>
          <a:cs typeface="Verdan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399FF"/>
          </a:solidFill>
        </a:fill>
      </a:tcStyle>
    </a:firstCol>
    <a:lastRow>
      <a:tcTxStyle b="on" i="on">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Verdana"/>
          <a:ea typeface="Verdana"/>
          <a:cs typeface="Verdan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3399FF"/>
          </a:solidFill>
        </a:fill>
      </a:tcStyle>
    </a:firstRow>
  </a:tblStyle>
  <a:tblStyle styleId="{33BA23B1-9221-436E-865A-0063620EA4FD}" styleName="">
    <a:tblBg/>
    <a:wholeTbl>
      <a:tcTxStyle b="on" i="on">
        <a:font>
          <a:latin typeface="Verdana"/>
          <a:ea typeface="Verdana"/>
          <a:cs typeface="Verdan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Verdana"/>
          <a:ea typeface="Verdana"/>
          <a:cs typeface="Verdan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lvl="0"/>
          </a:p>
        </p:txBody>
      </p:sp>
      <p:sp>
        <p:nvSpPr>
          <p:cNvPr id="157" name="Shape 15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sldImg"/>
          </p:nvPr>
        </p:nvSpPr>
        <p:spPr>
          <a:prstGeom prst="rect">
            <a:avLst/>
          </a:prstGeom>
        </p:spPr>
        <p:txBody>
          <a:bodyPr/>
          <a:lstStyle/>
          <a:p>
            <a:pPr lvl="0"/>
          </a:p>
        </p:txBody>
      </p:sp>
      <p:sp>
        <p:nvSpPr>
          <p:cNvPr id="295" name="Shape 295"/>
          <p:cNvSpPr/>
          <p:nvPr>
            <p:ph type="body" sz="quarter" idx="1"/>
          </p:nvPr>
        </p:nvSpPr>
        <p:spPr>
          <a:prstGeom prst="rect">
            <a:avLst/>
          </a:prstGeom>
        </p:spPr>
        <p:txBody>
          <a:bodyPr/>
          <a:lstStyle/>
          <a:p>
            <a:pPr lvl="0" defTabSz="914400">
              <a:lnSpc>
                <a:spcPct val="100000"/>
              </a:lnSpc>
              <a:defRPr sz="1800"/>
            </a:pPr>
            <a:r>
              <a:rPr sz="1200">
                <a:latin typeface="Times New Roman"/>
                <a:ea typeface="Times New Roman"/>
                <a:cs typeface="Times New Roman"/>
                <a:sym typeface="Times New Roman"/>
              </a:rPr>
              <a:t>Besides signaling in a variable definition that the variable is to be initialized, the symbol = is also the Java </a:t>
            </a:r>
            <a:r>
              <a:rPr i="1" sz="1200">
                <a:latin typeface="Times New Roman"/>
                <a:ea typeface="Times New Roman"/>
                <a:cs typeface="Times New Roman"/>
                <a:sym typeface="Times New Roman"/>
              </a:rPr>
              <a:t>assignment operator</a:t>
            </a:r>
            <a:r>
              <a:rPr sz="1200">
                <a:latin typeface="Times New Roman"/>
                <a:ea typeface="Times New Roman"/>
                <a:cs typeface="Times New Roman"/>
                <a:sym typeface="Times New Roman"/>
              </a:rPr>
              <a:t>. The assignment operator takes two operands. The left operand is the </a:t>
            </a:r>
            <a:r>
              <a:rPr i="1" sz="1200">
                <a:latin typeface="Times New Roman"/>
                <a:ea typeface="Times New Roman"/>
                <a:cs typeface="Times New Roman"/>
                <a:sym typeface="Times New Roman"/>
              </a:rPr>
              <a:t>target</a:t>
            </a:r>
            <a:r>
              <a:rPr sz="1200">
                <a:latin typeface="Times New Roman"/>
                <a:ea typeface="Times New Roman"/>
                <a:cs typeface="Times New Roman"/>
                <a:sym typeface="Times New Roman"/>
              </a:rPr>
              <a:t> variable; the right operand is the </a:t>
            </a:r>
            <a:r>
              <a:rPr i="1" sz="1200">
                <a:latin typeface="Times New Roman"/>
                <a:ea typeface="Times New Roman"/>
                <a:cs typeface="Times New Roman"/>
                <a:sym typeface="Times New Roman"/>
              </a:rPr>
              <a:t>modifying expression</a:t>
            </a:r>
            <a:r>
              <a:rPr sz="1200">
                <a:latin typeface="Times New Roman"/>
                <a:ea typeface="Times New Roman"/>
                <a:cs typeface="Times New Roman"/>
                <a:sym typeface="Times New Roman"/>
              </a:rPr>
              <a:t>. When evaluated, the assignment operator updates the value in the memory location associated with a </a:t>
            </a:r>
            <a:r>
              <a:rPr i="1" sz="1200">
                <a:latin typeface="Times New Roman"/>
                <a:ea typeface="Times New Roman"/>
                <a:cs typeface="Times New Roman"/>
                <a:sym typeface="Times New Roman"/>
              </a:rPr>
              <a:t>target</a:t>
            </a:r>
            <a:r>
              <a:rPr sz="1200">
                <a:latin typeface="Times New Roman"/>
                <a:ea typeface="Times New Roman"/>
                <a:cs typeface="Times New Roman"/>
                <a:sym typeface="Times New Roman"/>
              </a:rPr>
              <a:t> variable based on the modifying expression.</a:t>
            </a:r>
            <a:r>
              <a:rPr b="1"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lvl="0" algn="just" defTabSz="914400">
              <a:lnSpc>
                <a:spcPct val="100000"/>
              </a:lnSpc>
              <a:spcBef>
                <a:spcPts val="400"/>
              </a:spcBef>
              <a:defRPr sz="1800"/>
            </a:pPr>
            <a:r>
              <a:rPr sz="1200">
                <a:latin typeface="Times New Roman"/>
                <a:ea typeface="Times New Roman"/>
                <a:cs typeface="Times New Roman"/>
                <a:sym typeface="Times New Roman"/>
              </a:rPr>
              <a:t>The assignment operator works in the following manner. First, the left operand is evaluated to make sure that its value can be modified (e.g., a non-</a:t>
            </a:r>
            <a:r>
              <a:rPr b="1" sz="1200">
                <a:latin typeface="Times New Roman"/>
                <a:ea typeface="Times New Roman"/>
                <a:cs typeface="Times New Roman"/>
                <a:sym typeface="Times New Roman"/>
              </a:rPr>
              <a:t>final</a:t>
            </a:r>
            <a:r>
              <a:rPr sz="1200">
                <a:latin typeface="Times New Roman"/>
                <a:ea typeface="Times New Roman"/>
                <a:cs typeface="Times New Roman"/>
                <a:sym typeface="Times New Roman"/>
              </a:rPr>
              <a:t> variable). The right operand then is evaluated and its value is used to update the memory location associated with the left operand. For our particular assignment, the memory location associated with variable j is reset to the </a:t>
            </a:r>
            <a:r>
              <a:rPr b="1" sz="1200">
                <a:latin typeface="Times New Roman"/>
                <a:ea typeface="Times New Roman"/>
                <a:cs typeface="Times New Roman"/>
                <a:sym typeface="Times New Roman"/>
              </a:rPr>
              <a:t>int</a:t>
            </a:r>
            <a:r>
              <a:rPr sz="1200">
                <a:latin typeface="Times New Roman"/>
                <a:ea typeface="Times New Roman"/>
                <a:cs typeface="Times New Roman"/>
                <a:sym typeface="Times New Roman"/>
              </a:rPr>
              <a:t> value 1985. The assignment expression is read as “j gets 1985” or “j is assigned 1985.”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9" name="Shape 9"/>
          <p:cNvSpPr/>
          <p:nvPr>
            <p:ph type="title"/>
          </p:nvPr>
        </p:nvSpPr>
        <p:spPr>
          <a:xfrm>
            <a:off x="685800" y="0"/>
            <a:ext cx="7772400" cy="2362200"/>
          </a:xfrm>
          <a:prstGeom prst="rect">
            <a:avLst/>
          </a:prstGeom>
        </p:spPr>
        <p:txBody>
          <a:bodyPr/>
          <a:lstStyle>
            <a:lvl1pPr>
              <a:defRPr sz="4000"/>
            </a:lvl1pPr>
          </a:lstStyle>
          <a:p>
            <a:pPr lvl="0">
              <a:defRPr sz="1800">
                <a:solidFill>
                  <a:srgbClr val="000000"/>
                </a:solidFill>
              </a:defRPr>
            </a:pPr>
            <a:r>
              <a:rPr sz="4000">
                <a:solidFill>
                  <a:srgbClr val="FFFFFF"/>
                </a:solidFill>
              </a:rPr>
              <a:t>Title Text</a:t>
            </a:r>
          </a:p>
        </p:txBody>
      </p:sp>
      <p:sp>
        <p:nvSpPr>
          <p:cNvPr id="10" name="Shape 10"/>
          <p:cNvSpPr/>
          <p:nvPr>
            <p:ph type="body" idx="1"/>
          </p:nvPr>
        </p:nvSpPr>
        <p:spPr>
          <a:xfrm>
            <a:off x="1447800" y="3429000"/>
            <a:ext cx="7010400" cy="3314700"/>
          </a:xfrm>
          <a:prstGeom prst="rect">
            <a:avLst/>
          </a:prstGeom>
        </p:spPr>
        <p:txBody>
          <a:bodyPr/>
          <a:lstStyle>
            <a:lvl1pPr marL="0" indent="0">
              <a:buClrTx/>
              <a:buSzTx/>
              <a:buFontTx/>
              <a:buNone/>
              <a:defRPr sz="1900"/>
            </a:lvl1pPr>
            <a:lvl2pPr marL="0" indent="457200">
              <a:buClrTx/>
              <a:buSzTx/>
              <a:buFontTx/>
              <a:buNone/>
              <a:defRPr sz="1900"/>
            </a:lvl2pPr>
            <a:lvl3pPr marL="0" indent="909637">
              <a:buClrTx/>
              <a:buSzTx/>
              <a:buFontTx/>
              <a:buNone/>
              <a:defRPr sz="1900"/>
            </a:lvl3pPr>
            <a:lvl4pPr marL="0" indent="1306512">
              <a:buClrTx/>
              <a:buSzTx/>
              <a:buFontTx/>
              <a:buNone/>
              <a:defRPr sz="1900"/>
            </a:lvl4pPr>
            <a:lvl5pPr marL="0" indent="1695450">
              <a:buClrTx/>
              <a:buSzTx/>
              <a:buFontTx/>
              <a:buNone/>
              <a:defRPr sz="1900"/>
            </a:lvl5pPr>
          </a:lstStyle>
          <a:p>
            <a:pPr lvl="0">
              <a:defRPr sz="1800">
                <a:solidFill>
                  <a:srgbClr val="000000"/>
                </a:solidFill>
              </a:defRPr>
            </a:pPr>
            <a:r>
              <a:rPr sz="1900">
                <a:solidFill>
                  <a:srgbClr val="FFFFFF"/>
                </a:solidFill>
              </a:rPr>
              <a:t>Body Level One</a:t>
            </a:r>
            <a:endParaRPr sz="1900">
              <a:solidFill>
                <a:srgbClr val="FFFFFF"/>
              </a:solidFill>
            </a:endParaRPr>
          </a:p>
          <a:p>
            <a:pPr lvl="1">
              <a:defRPr sz="1800">
                <a:solidFill>
                  <a:srgbClr val="000000"/>
                </a:solidFill>
              </a:defRPr>
            </a:pPr>
            <a:r>
              <a:rPr sz="1900">
                <a:solidFill>
                  <a:srgbClr val="FFFFFF"/>
                </a:solidFill>
              </a:rPr>
              <a:t>Body Level Two</a:t>
            </a:r>
            <a:endParaRPr sz="1900">
              <a:solidFill>
                <a:srgbClr val="FFFFFF"/>
              </a:solidFill>
            </a:endParaRPr>
          </a:p>
          <a:p>
            <a:pPr lvl="2">
              <a:defRPr sz="1800">
                <a:solidFill>
                  <a:srgbClr val="000000"/>
                </a:solidFill>
              </a:defRPr>
            </a:pPr>
            <a:r>
              <a:rPr sz="1900">
                <a:solidFill>
                  <a:srgbClr val="FFFFFF"/>
                </a:solidFill>
              </a:rPr>
              <a:t>Body Level Three</a:t>
            </a:r>
            <a:endParaRPr sz="1900">
              <a:solidFill>
                <a:srgbClr val="FFFFFF"/>
              </a:solidFill>
            </a:endParaRPr>
          </a:p>
          <a:p>
            <a:pPr lvl="3">
              <a:defRPr sz="1800">
                <a:solidFill>
                  <a:srgbClr val="000000"/>
                </a:solidFill>
              </a:defRPr>
            </a:pPr>
            <a:r>
              <a:rPr sz="1900">
                <a:solidFill>
                  <a:srgbClr val="FFFFFF"/>
                </a:solidFill>
              </a:rPr>
              <a:t>Body Level Four</a:t>
            </a:r>
            <a:endParaRPr sz="1900">
              <a:solidFill>
                <a:srgbClr val="FFFFFF"/>
              </a:solidFill>
            </a:endParaRPr>
          </a:p>
          <a:p>
            <a:pPr lvl="4">
              <a:defRPr sz="1800">
                <a:solidFill>
                  <a:srgbClr val="000000"/>
                </a:solidFill>
              </a:defRPr>
            </a:pPr>
            <a:r>
              <a:rPr sz="1900">
                <a:solidFill>
                  <a:srgbClr val="FFFFFF"/>
                </a:solidFill>
              </a:rPr>
              <a:t>Body Level Five</a:t>
            </a:r>
          </a:p>
        </p:txBody>
      </p:sp>
      <p:sp>
        <p:nvSpPr>
          <p:cNvPr id="11" name="Shape 11"/>
          <p:cNvSpPr/>
          <p:nvPr>
            <p:ph type="sldNum" sz="quarter" idx="2"/>
          </p:nvPr>
        </p:nvSpPr>
        <p:spPr>
          <a:xfrm>
            <a:off x="6553200" y="6248400"/>
            <a:ext cx="1905000" cy="281940"/>
          </a:xfrm>
          <a:prstGeom prst="rect">
            <a:avLst/>
          </a:prstGeom>
        </p:spPr>
        <p:txBody>
          <a:bodyPr/>
          <a:lstStyle/>
          <a:p>
            <a:pPr lvl="0"/>
            <a:fld id="{86CB4B4D-7CA3-9044-876B-883B54F8677D}" type="slidenum"/>
          </a:p>
        </p:txBody>
      </p:sp>
      <p:grpSp>
        <p:nvGrpSpPr>
          <p:cNvPr id="14" name="Group 14"/>
          <p:cNvGrpSpPr/>
          <p:nvPr/>
        </p:nvGrpSpPr>
        <p:grpSpPr>
          <a:xfrm>
            <a:off x="685800" y="2393950"/>
            <a:ext cx="7772400" cy="109538"/>
            <a:chOff x="0" y="0"/>
            <a:chExt cx="7772400" cy="109537"/>
          </a:xfrm>
        </p:grpSpPr>
        <p:sp>
          <p:nvSpPr>
            <p:cNvPr id="12" name="Shape 12"/>
            <p:cNvSpPr/>
            <p:nvPr/>
          </p:nvSpPr>
          <p:spPr>
            <a:xfrm>
              <a:off x="0" y="0"/>
              <a:ext cx="4803344" cy="109538"/>
            </a:xfrm>
            <a:prstGeom prst="rect">
              <a:avLst/>
            </a:prstGeom>
            <a:solidFill>
              <a:srgbClr val="CC0000"/>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3" name="Shape 13"/>
            <p:cNvSpPr/>
            <p:nvPr/>
          </p:nvSpPr>
          <p:spPr>
            <a:xfrm>
              <a:off x="0" y="0"/>
              <a:ext cx="7772400" cy="1"/>
            </a:xfrm>
            <a:prstGeom prst="line">
              <a:avLst/>
            </a:prstGeom>
            <a:noFill/>
            <a:ln w="9525" cap="flat">
              <a:solidFill>
                <a:srgbClr val="CC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3" name="Shape 43"/>
          <p:cNvSpPr/>
          <p:nvPr>
            <p:ph type="sldNum" sz="quarter" idx="2"/>
          </p:nvPr>
        </p:nvSpPr>
        <p:spPr>
          <a:prstGeom prst="rect">
            <a:avLst/>
          </a:prstGeom>
        </p:spPr>
        <p:txBody>
          <a:bodyPr/>
          <a:lstStyle/>
          <a:p>
            <a:pPr lvl="0"/>
            <a:fld id="{86CB4B4D-7CA3-9044-876B-883B54F8677D}" type="slidenum"/>
          </a:p>
        </p:txBody>
      </p:sp>
      <p:sp>
        <p:nvSpPr>
          <p:cNvPr id="44" name="Shape 44"/>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
        <p:nvSpPr>
          <p:cNvPr id="45" name="Shape 45"/>
          <p:cNvSpPr/>
          <p:nvPr>
            <p:ph type="body" idx="1"/>
          </p:nvPr>
        </p:nvSpPr>
        <p:spPr>
          <a:prstGeom prst="rect">
            <a:avLst/>
          </a:prstGeom>
        </p:spPr>
        <p:txBody>
          <a:body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720000"/>
        </a:solidFill>
      </p:bgPr>
    </p:bg>
    <p:spTree>
      <p:nvGrpSpPr>
        <p:cNvPr id="1" name=""/>
        <p:cNvGrpSpPr/>
        <p:nvPr/>
      </p:nvGrpSpPr>
      <p:grpSpPr>
        <a:xfrm>
          <a:off x="0" y="0"/>
          <a:ext cx="0" cy="0"/>
          <a:chOff x="0" y="0"/>
          <a:chExt cx="0" cy="0"/>
        </a:xfrm>
      </p:grpSpPr>
      <p:grpSp>
        <p:nvGrpSpPr>
          <p:cNvPr id="49" name="Group 49"/>
          <p:cNvGrpSpPr/>
          <p:nvPr/>
        </p:nvGrpSpPr>
        <p:grpSpPr>
          <a:xfrm>
            <a:off x="0" y="0"/>
            <a:ext cx="8458200" cy="5943600"/>
            <a:chOff x="0" y="0"/>
            <a:chExt cx="8458200" cy="5943600"/>
          </a:xfrm>
        </p:grpSpPr>
        <p:sp>
          <p:nvSpPr>
            <p:cNvPr id="47" name="Shape 47"/>
            <p:cNvSpPr/>
            <p:nvPr/>
          </p:nvSpPr>
          <p:spPr>
            <a:xfrm>
              <a:off x="0" y="2286000"/>
              <a:ext cx="8183563" cy="3657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6" y="16584"/>
                  </a:moveTo>
                  <a:lnTo>
                    <a:pt x="0" y="21600"/>
                  </a:lnTo>
                  <a:lnTo>
                    <a:pt x="0" y="11738"/>
                  </a:lnTo>
                  <a:lnTo>
                    <a:pt x="21600" y="0"/>
                  </a:lnTo>
                  <a:lnTo>
                    <a:pt x="21600" y="13275"/>
                  </a:lnTo>
                  <a:lnTo>
                    <a:pt x="21596" y="16584"/>
                  </a:lnTo>
                  <a:close/>
                </a:path>
              </a:pathLst>
            </a:custGeom>
            <a:gradFill flip="none" rotWithShape="1">
              <a:gsLst>
                <a:gs pos="0">
                  <a:srgbClr val="600000"/>
                </a:gs>
                <a:gs pos="100000">
                  <a:srgbClr val="7200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48" name="Shape 48"/>
            <p:cNvSpPr/>
            <p:nvPr/>
          </p:nvSpPr>
          <p:spPr>
            <a:xfrm>
              <a:off x="0" y="0"/>
              <a:ext cx="8458200" cy="5856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31" y="18789"/>
                  </a:moveTo>
                  <a:lnTo>
                    <a:pt x="0" y="21600"/>
                  </a:lnTo>
                  <a:lnTo>
                    <a:pt x="0" y="53"/>
                  </a:lnTo>
                  <a:lnTo>
                    <a:pt x="21600" y="0"/>
                  </a:lnTo>
                  <a:lnTo>
                    <a:pt x="21531" y="18789"/>
                  </a:lnTo>
                  <a:close/>
                </a:path>
              </a:pathLst>
            </a:custGeom>
            <a:gradFill flip="none" rotWithShape="1">
              <a:gsLst>
                <a:gs pos="0">
                  <a:srgbClr val="8C0000"/>
                </a:gs>
                <a:gs pos="100000">
                  <a:srgbClr val="7200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grpSp>
      <p:sp>
        <p:nvSpPr>
          <p:cNvPr id="50" name="Shape 50"/>
          <p:cNvSpPr/>
          <p:nvPr>
            <p:ph type="body" idx="1"/>
          </p:nvPr>
        </p:nvSpPr>
        <p:spPr>
          <a:xfrm>
            <a:off x="1371600" y="3886200"/>
            <a:ext cx="6400800" cy="2971800"/>
          </a:xfrm>
          <a:prstGeom prst="rect">
            <a:avLst/>
          </a:prstGeom>
        </p:spPr>
        <p:txBody>
          <a:bodyPr/>
          <a:lstStyle>
            <a:lvl1pPr marL="0" indent="0" algn="ctr">
              <a:spcBef>
                <a:spcPts val="700"/>
              </a:spcBef>
              <a:buClrTx/>
              <a:buSzTx/>
              <a:buFontTx/>
              <a:buNone/>
              <a:defRPr sz="3200">
                <a:effectLst>
                  <a:outerShdw sx="100000" sy="100000" kx="0" ky="0" algn="b" rotWithShape="0" blurRad="12700" dist="25400" dir="2700000">
                    <a:srgbClr val="000000"/>
                  </a:outerShdw>
                </a:effectLst>
                <a:latin typeface="Tahoma"/>
                <a:ea typeface="Tahoma"/>
                <a:cs typeface="Tahoma"/>
                <a:sym typeface="Tahoma"/>
              </a:defRPr>
            </a:lvl1pPr>
            <a:lvl2pPr marL="0" indent="457200" algn="ctr">
              <a:spcBef>
                <a:spcPts val="700"/>
              </a:spcBef>
              <a:buClrTx/>
              <a:buSzTx/>
              <a:buFontTx/>
              <a:buNone/>
              <a:defRPr sz="3200">
                <a:effectLst>
                  <a:outerShdw sx="100000" sy="100000" kx="0" ky="0" algn="b" rotWithShape="0" blurRad="12700" dist="25400" dir="2700000">
                    <a:srgbClr val="000000"/>
                  </a:outerShdw>
                </a:effectLst>
                <a:latin typeface="Tahoma"/>
                <a:ea typeface="Tahoma"/>
                <a:cs typeface="Tahoma"/>
                <a:sym typeface="Tahoma"/>
              </a:defRPr>
            </a:lvl2pPr>
            <a:lvl3pPr marL="0" indent="914400" algn="ctr">
              <a:spcBef>
                <a:spcPts val="700"/>
              </a:spcBef>
              <a:buClrTx/>
              <a:buSzTx/>
              <a:buFontTx/>
              <a:buNone/>
              <a:defRPr sz="3200">
                <a:effectLst>
                  <a:outerShdw sx="100000" sy="100000" kx="0" ky="0" algn="b" rotWithShape="0" blurRad="12700" dist="25400" dir="2700000">
                    <a:srgbClr val="000000"/>
                  </a:outerShdw>
                </a:effectLst>
                <a:latin typeface="Tahoma"/>
                <a:ea typeface="Tahoma"/>
                <a:cs typeface="Tahoma"/>
                <a:sym typeface="Tahoma"/>
              </a:defRPr>
            </a:lvl3pPr>
            <a:lvl4pPr marL="0" indent="1371600" algn="ctr">
              <a:spcBef>
                <a:spcPts val="700"/>
              </a:spcBef>
              <a:buClrTx/>
              <a:buSzTx/>
              <a:buFontTx/>
              <a:buNone/>
              <a:defRPr sz="3200">
                <a:effectLst>
                  <a:outerShdw sx="100000" sy="100000" kx="0" ky="0" algn="b" rotWithShape="0" blurRad="12700" dist="25400" dir="2700000">
                    <a:srgbClr val="000000"/>
                  </a:outerShdw>
                </a:effectLst>
                <a:latin typeface="Tahoma"/>
                <a:ea typeface="Tahoma"/>
                <a:cs typeface="Tahoma"/>
                <a:sym typeface="Tahoma"/>
              </a:defRPr>
            </a:lvl4pPr>
            <a:lvl5pPr marL="0" indent="1828800" algn="ctr">
              <a:spcBef>
                <a:spcPts val="700"/>
              </a:spcBef>
              <a:buClrTx/>
              <a:buSzTx/>
              <a:buFontTx/>
              <a:buNone/>
              <a:defRPr sz="3200">
                <a:effectLst>
                  <a:outerShdw sx="100000" sy="100000" kx="0" ky="0" algn="b" rotWithShape="0" blurRad="12700" dist="25400" dir="2700000">
                    <a:srgbClr val="000000"/>
                  </a:outerShdw>
                </a:effectLst>
                <a:latin typeface="Tahoma"/>
                <a:ea typeface="Tahoma"/>
                <a:cs typeface="Tahoma"/>
                <a:sym typeface="Tahoma"/>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
        <p:nvSpPr>
          <p:cNvPr id="51" name="Shape 51"/>
          <p:cNvSpPr/>
          <p:nvPr>
            <p:ph type="sldNum" sz="quarter" idx="2"/>
          </p:nvPr>
        </p:nvSpPr>
        <p:spPr>
          <a:xfrm>
            <a:off x="6553200" y="6436360"/>
            <a:ext cx="2133600" cy="269240"/>
          </a:xfrm>
          <a:prstGeom prst="rect">
            <a:avLst/>
          </a:prstGeom>
        </p:spPr>
        <p:txBody>
          <a:bodyPr anchor="b"/>
          <a:lstStyle>
            <a:lvl1pPr>
              <a:defRPr>
                <a:effectLst>
                  <a:outerShdw sx="100000" sy="100000" kx="0" ky="0" algn="b" rotWithShape="0" blurRad="12700" dist="25400" dir="2700000">
                    <a:srgbClr val="000000"/>
                  </a:outerShdw>
                </a:effectLst>
                <a:latin typeface="Tahoma"/>
                <a:ea typeface="Tahoma"/>
                <a:cs typeface="Tahoma"/>
                <a:sym typeface="Tahoma"/>
              </a:defRPr>
            </a:lvl1pPr>
          </a:lstStyle>
          <a:p>
            <a:pPr lvl="0"/>
            <a:fld id="{86CB4B4D-7CA3-9044-876B-883B54F8677D}" type="slidenum"/>
          </a:p>
        </p:txBody>
      </p:sp>
      <p:sp>
        <p:nvSpPr>
          <p:cNvPr id="52" name="Shape 52"/>
          <p:cNvSpPr/>
          <p:nvPr>
            <p:ph type="title"/>
          </p:nvPr>
        </p:nvSpPr>
        <p:spPr>
          <a:xfrm>
            <a:off x="685800" y="53975"/>
            <a:ext cx="7772400" cy="3451225"/>
          </a:xfrm>
          <a:prstGeom prst="rect">
            <a:avLst/>
          </a:prstGeom>
        </p:spPr>
        <p:txBody>
          <a:bodyPr/>
          <a:lstStyle>
            <a:lvl1pPr algn="ctr">
              <a:defRPr sz="5400">
                <a:solidFill>
                  <a:srgbClr val="FFFFCC"/>
                </a:solidFill>
                <a:effectLst>
                  <a:outerShdw sx="100000" sy="100000" kx="0" ky="0" algn="b" rotWithShape="0" blurRad="12700" dist="38100" dir="2700000">
                    <a:srgbClr val="000000"/>
                  </a:outerShdw>
                </a:effectLst>
              </a:defRPr>
            </a:lvl1pPr>
          </a:lstStyle>
          <a:p>
            <a:pPr lvl="0">
              <a:defRPr sz="1800">
                <a:solidFill>
                  <a:srgbClr val="000000"/>
                </a:solidFill>
                <a:effectLst/>
              </a:defRPr>
            </a:pPr>
            <a:r>
              <a:rPr sz="5400">
                <a:solidFill>
                  <a:srgbClr val="FFFFCC"/>
                </a:solidFill>
                <a:effectLst>
                  <a:outerShdw sx="100000" sy="100000" kx="0" ky="0" algn="b" rotWithShape="0" blurRad="12700" dist="38100" dir="2700000">
                    <a:srgbClr val="000000"/>
                  </a:outerShdw>
                </a:effectLst>
              </a:rPr>
              <a:t>Title Text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solidFill>
          <a:srgbClr val="720000"/>
        </a:solidFill>
      </p:bgPr>
    </p:bg>
    <p:spTree>
      <p:nvGrpSpPr>
        <p:cNvPr id="1" name=""/>
        <p:cNvGrpSpPr/>
        <p:nvPr/>
      </p:nvGrpSpPr>
      <p:grpSpPr>
        <a:xfrm>
          <a:off x="0" y="0"/>
          <a:ext cx="0" cy="0"/>
          <a:chOff x="0" y="0"/>
          <a:chExt cx="0" cy="0"/>
        </a:xfrm>
      </p:grpSpPr>
      <p:grpSp>
        <p:nvGrpSpPr>
          <p:cNvPr id="56" name="Group 56"/>
          <p:cNvGrpSpPr/>
          <p:nvPr/>
        </p:nvGrpSpPr>
        <p:grpSpPr>
          <a:xfrm>
            <a:off x="0" y="0"/>
            <a:ext cx="7242175" cy="1981200"/>
            <a:chOff x="0" y="0"/>
            <a:chExt cx="7242175" cy="1981200"/>
          </a:xfrm>
        </p:grpSpPr>
        <p:sp>
          <p:nvSpPr>
            <p:cNvPr id="54" name="Shape 54"/>
            <p:cNvSpPr/>
            <p:nvPr/>
          </p:nvSpPr>
          <p:spPr>
            <a:xfrm>
              <a:off x="0" y="925512"/>
              <a:ext cx="7123113" cy="1055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3" y="9712"/>
                  </a:moveTo>
                  <a:lnTo>
                    <a:pt x="0" y="21600"/>
                  </a:lnTo>
                  <a:lnTo>
                    <a:pt x="0" y="0"/>
                  </a:lnTo>
                  <a:lnTo>
                    <a:pt x="21600" y="32"/>
                  </a:lnTo>
                  <a:lnTo>
                    <a:pt x="21573" y="4970"/>
                  </a:lnTo>
                  <a:lnTo>
                    <a:pt x="21573" y="9712"/>
                  </a:lnTo>
                  <a:close/>
                </a:path>
              </a:pathLst>
            </a:custGeom>
            <a:gradFill flip="none" rotWithShape="1">
              <a:gsLst>
                <a:gs pos="0">
                  <a:srgbClr val="6B0000"/>
                </a:gs>
                <a:gs pos="100000">
                  <a:srgbClr val="7200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55" name="Shape 55"/>
            <p:cNvSpPr/>
            <p:nvPr/>
          </p:nvSpPr>
          <p:spPr>
            <a:xfrm>
              <a:off x="0" y="0"/>
              <a:ext cx="7242175" cy="1903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1" y="16790"/>
                  </a:moveTo>
                  <a:lnTo>
                    <a:pt x="0" y="21600"/>
                  </a:lnTo>
                  <a:lnTo>
                    <a:pt x="0" y="0"/>
                  </a:lnTo>
                  <a:lnTo>
                    <a:pt x="21600" y="0"/>
                  </a:lnTo>
                  <a:lnTo>
                    <a:pt x="21591" y="16790"/>
                  </a:lnTo>
                  <a:close/>
                </a:path>
              </a:pathLst>
            </a:custGeom>
            <a:gradFill flip="none" rotWithShape="1">
              <a:gsLst>
                <a:gs pos="0">
                  <a:srgbClr val="8C0000"/>
                </a:gs>
                <a:gs pos="100000">
                  <a:srgbClr val="7200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grpSp>
      <p:grpSp>
        <p:nvGrpSpPr>
          <p:cNvPr id="59" name="Group 59"/>
          <p:cNvGrpSpPr/>
          <p:nvPr/>
        </p:nvGrpSpPr>
        <p:grpSpPr>
          <a:xfrm>
            <a:off x="381000" y="1371600"/>
            <a:ext cx="7958138" cy="109538"/>
            <a:chOff x="0" y="0"/>
            <a:chExt cx="7958137" cy="109537"/>
          </a:xfrm>
        </p:grpSpPr>
        <p:sp>
          <p:nvSpPr>
            <p:cNvPr id="57" name="Shape 57"/>
            <p:cNvSpPr/>
            <p:nvPr/>
          </p:nvSpPr>
          <p:spPr>
            <a:xfrm>
              <a:off x="0" y="0"/>
              <a:ext cx="4655511" cy="109538"/>
            </a:xfrm>
            <a:prstGeom prst="rect">
              <a:avLst/>
            </a:prstGeom>
            <a:solidFill>
              <a:srgbClr val="BE7960"/>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58" name="Shape 58"/>
            <p:cNvSpPr/>
            <p:nvPr/>
          </p:nvSpPr>
          <p:spPr>
            <a:xfrm>
              <a:off x="0" y="0"/>
              <a:ext cx="7958138" cy="1"/>
            </a:xfrm>
            <a:prstGeom prst="line">
              <a:avLst/>
            </a:prstGeom>
            <a:noFill/>
            <a:ln w="9525" cap="flat">
              <a:solidFill>
                <a:srgbClr val="BE796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60" name="Shape 60"/>
          <p:cNvSpPr/>
          <p:nvPr>
            <p:ph type="sldNum" sz="quarter" idx="2"/>
          </p:nvPr>
        </p:nvSpPr>
        <p:spPr>
          <a:xfrm>
            <a:off x="6553200" y="6436360"/>
            <a:ext cx="2133600" cy="269240"/>
          </a:xfrm>
          <a:prstGeom prst="rect">
            <a:avLst/>
          </a:prstGeom>
        </p:spPr>
        <p:txBody>
          <a:bodyPr anchor="b"/>
          <a:lstStyle>
            <a:lvl1pPr>
              <a:defRPr>
                <a:effectLst>
                  <a:outerShdw sx="100000" sy="100000" kx="0" ky="0" algn="b" rotWithShape="0" blurRad="12700" dist="25400" dir="2700000">
                    <a:srgbClr val="000000"/>
                  </a:outerShdw>
                </a:effectLst>
                <a:latin typeface="Tahoma"/>
                <a:ea typeface="Tahoma"/>
                <a:cs typeface="Tahoma"/>
                <a:sym typeface="Tahoma"/>
              </a:defRPr>
            </a:lvl1pPr>
          </a:lstStyle>
          <a:p>
            <a:pPr lvl="0"/>
            <a:fld id="{86CB4B4D-7CA3-9044-876B-883B54F8677D}" type="slidenum"/>
          </a:p>
        </p:txBody>
      </p:sp>
      <p:sp>
        <p:nvSpPr>
          <p:cNvPr id="61" name="Shape 61"/>
          <p:cNvSpPr/>
          <p:nvPr>
            <p:ph type="title"/>
          </p:nvPr>
        </p:nvSpPr>
        <p:spPr>
          <a:xfrm>
            <a:off x="457200" y="92074"/>
            <a:ext cx="8229600" cy="1508126"/>
          </a:xfrm>
          <a:prstGeom prst="rect">
            <a:avLst/>
          </a:prstGeom>
        </p:spPr>
        <p:txBody>
          <a:bodyPr anchor="ctr"/>
          <a:lstStyle>
            <a:lvl1pPr algn="ctr">
              <a:defRPr sz="4400">
                <a:solidFill>
                  <a:srgbClr val="FFFFCC"/>
                </a:solidFill>
                <a:effectLst>
                  <a:outerShdw sx="100000" sy="100000" kx="0" ky="0" algn="b" rotWithShape="0" blurRad="12700" dist="25400" dir="2700000">
                    <a:srgbClr val="000000"/>
                  </a:outerShdw>
                </a:effectLst>
              </a:defRPr>
            </a:lvl1pPr>
          </a:lstStyle>
          <a:p>
            <a:pPr lvl="0">
              <a:defRPr sz="1800">
                <a:solidFill>
                  <a:srgbClr val="000000"/>
                </a:solidFill>
                <a:effectLst/>
              </a:defRPr>
            </a:pPr>
            <a:r>
              <a:rPr sz="4400">
                <a:solidFill>
                  <a:srgbClr val="FFFFCC"/>
                </a:solidFill>
                <a:effectLst>
                  <a:outerShdw sx="100000" sy="100000" kx="0" ky="0" algn="b" rotWithShape="0" blurRad="12700" dist="25400" dir="2700000">
                    <a:srgbClr val="000000"/>
                  </a:outerShdw>
                </a:effectLst>
              </a:rPr>
              <a:t>Title Text</a:t>
            </a:r>
          </a:p>
        </p:txBody>
      </p:sp>
      <p:sp>
        <p:nvSpPr>
          <p:cNvPr id="62" name="Shape 62"/>
          <p:cNvSpPr/>
          <p:nvPr>
            <p:ph type="body" idx="1"/>
          </p:nvPr>
        </p:nvSpPr>
        <p:spPr>
          <a:xfrm>
            <a:off x="457200" y="1600200"/>
            <a:ext cx="8229600" cy="5257800"/>
          </a:xfrm>
          <a:prstGeom prst="rect">
            <a:avLst/>
          </a:prstGeom>
        </p:spPr>
        <p:txBody>
          <a:bodyPr/>
          <a:lstStyle>
            <a:lvl1pPr marL="342900" indent="-342900" algn="l">
              <a:spcBef>
                <a:spcPts val="700"/>
              </a:spcBef>
              <a:buClr>
                <a:srgbClr val="FFCC66"/>
              </a:buClr>
              <a:buSzPct val="80000"/>
              <a:defRPr sz="3200">
                <a:effectLst>
                  <a:outerShdw sx="100000" sy="100000" kx="0" ky="0" algn="b" rotWithShape="0" blurRad="12700" dist="25400" dir="2700000">
                    <a:srgbClr val="000000"/>
                  </a:outerShdw>
                </a:effectLst>
                <a:latin typeface="Tahoma"/>
                <a:ea typeface="Tahoma"/>
                <a:cs typeface="Tahoma"/>
                <a:sym typeface="Tahoma"/>
              </a:defRPr>
            </a:lvl1pPr>
            <a:lvl2pPr marL="783771" indent="-326571" algn="l">
              <a:spcBef>
                <a:spcPts val="700"/>
              </a:spcBef>
              <a:buClr>
                <a:srgbClr val="FFCC66"/>
              </a:buClr>
              <a:buChar char="–"/>
              <a:defRPr sz="3200">
                <a:effectLst>
                  <a:outerShdw sx="100000" sy="100000" kx="0" ky="0" algn="b" rotWithShape="0" blurRad="12700" dist="25400" dir="2700000">
                    <a:srgbClr val="000000"/>
                  </a:outerShdw>
                </a:effectLst>
                <a:latin typeface="Tahoma"/>
                <a:ea typeface="Tahoma"/>
                <a:cs typeface="Tahoma"/>
                <a:sym typeface="Tahoma"/>
              </a:defRPr>
            </a:lvl2pPr>
            <a:lvl3pPr marL="1219200" indent="-304800" algn="l">
              <a:spcBef>
                <a:spcPts val="700"/>
              </a:spcBef>
              <a:buClr>
                <a:srgbClr val="FFCC66"/>
              </a:buClr>
              <a:buChar char="▪"/>
              <a:defRPr sz="3200">
                <a:effectLst>
                  <a:outerShdw sx="100000" sy="100000" kx="0" ky="0" algn="b" rotWithShape="0" blurRad="12700" dist="25400" dir="2700000">
                    <a:srgbClr val="000000"/>
                  </a:outerShdw>
                </a:effectLst>
                <a:latin typeface="Tahoma"/>
                <a:ea typeface="Tahoma"/>
                <a:cs typeface="Tahoma"/>
                <a:sym typeface="Tahoma"/>
              </a:defRPr>
            </a:lvl3pPr>
            <a:lvl4pPr marL="1737360" indent="-365760" algn="l">
              <a:spcBef>
                <a:spcPts val="700"/>
              </a:spcBef>
              <a:buClr>
                <a:srgbClr val="FFCC66"/>
              </a:buClr>
              <a:buChar char="–"/>
              <a:defRPr sz="3200">
                <a:effectLst>
                  <a:outerShdw sx="100000" sy="100000" kx="0" ky="0" algn="b" rotWithShape="0" blurRad="12700" dist="25400" dir="2700000">
                    <a:srgbClr val="000000"/>
                  </a:outerShdw>
                </a:effectLst>
                <a:latin typeface="Tahoma"/>
                <a:ea typeface="Tahoma"/>
                <a:cs typeface="Tahoma"/>
                <a:sym typeface="Tahoma"/>
              </a:defRPr>
            </a:lvl4pPr>
            <a:lvl5pPr marL="2235200" indent="-406400" algn="l">
              <a:spcBef>
                <a:spcPts val="700"/>
              </a:spcBef>
              <a:buClr>
                <a:srgbClr val="FFCC66"/>
              </a:buClr>
              <a:defRPr sz="3200">
                <a:effectLst>
                  <a:outerShdw sx="100000" sy="100000" kx="0" ky="0" algn="b" rotWithShape="0" blurRad="12700" dist="25400" dir="2700000">
                    <a:srgbClr val="000000"/>
                  </a:outerShdw>
                </a:effectLst>
                <a:latin typeface="Tahoma"/>
                <a:ea typeface="Tahoma"/>
                <a:cs typeface="Tahoma"/>
                <a:sym typeface="Tahoma"/>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 name="Shape 64"/>
          <p:cNvSpPr/>
          <p:nvPr>
            <p:ph type="title"/>
          </p:nvPr>
        </p:nvSpPr>
        <p:spPr>
          <a:xfrm>
            <a:off x="685800" y="1676400"/>
            <a:ext cx="7772400" cy="2209800"/>
          </a:xfrm>
          <a:prstGeom prst="rect">
            <a:avLst/>
          </a:prstGeom>
        </p:spPr>
        <p:txBody>
          <a:bodyPr anchor="ctr"/>
          <a:lstStyle>
            <a:lvl1pPr algn="ctr">
              <a:defRPr sz="4400">
                <a:solidFill>
                  <a:srgbClr val="B7E7FF"/>
                </a:solidFill>
                <a:effectLst>
                  <a:outerShdw sx="100000" sy="100000" kx="0" ky="0" algn="b" rotWithShape="0" blurRad="12700" dist="25400" dir="2700000">
                    <a:srgbClr val="000000"/>
                  </a:outerShdw>
                </a:effectLst>
                <a:latin typeface="Arial"/>
                <a:ea typeface="Arial"/>
                <a:cs typeface="Arial"/>
                <a:sym typeface="Arial"/>
              </a:defRPr>
            </a:lvl1pPr>
          </a:lstStyle>
          <a:p>
            <a:pPr lvl="0">
              <a:defRPr sz="1800">
                <a:solidFill>
                  <a:srgbClr val="000000"/>
                </a:solidFill>
                <a:effectLst/>
              </a:defRPr>
            </a:pPr>
            <a:r>
              <a:rPr sz="4400">
                <a:solidFill>
                  <a:srgbClr val="B7E7FF"/>
                </a:solidFill>
                <a:effectLst>
                  <a:outerShdw sx="100000" sy="100000" kx="0" ky="0" algn="b" rotWithShape="0" blurRad="12700" dist="25400" dir="2700000">
                    <a:srgbClr val="000000"/>
                  </a:outerShdw>
                </a:effectLst>
              </a:rPr>
              <a:t>Title Text</a:t>
            </a:r>
          </a:p>
        </p:txBody>
      </p:sp>
      <p:sp>
        <p:nvSpPr>
          <p:cNvPr id="65" name="Shape 65"/>
          <p:cNvSpPr/>
          <p:nvPr>
            <p:ph type="body" idx="1"/>
          </p:nvPr>
        </p:nvSpPr>
        <p:spPr>
          <a:xfrm>
            <a:off x="1371600" y="3886200"/>
            <a:ext cx="6400800" cy="2971800"/>
          </a:xfrm>
          <a:prstGeom prst="rect">
            <a:avLst/>
          </a:prstGeom>
        </p:spPr>
        <p:txBody>
          <a:bodyPr/>
          <a:lstStyle>
            <a:lvl1pPr marL="0" indent="0" algn="ctr">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1pPr>
            <a:lvl2pPr marL="0" indent="457200" algn="ctr">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2pPr>
            <a:lvl3pPr marL="0" indent="914400" algn="ctr">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3pPr>
            <a:lvl4pPr marL="0" indent="1371600" algn="ctr">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4pPr>
            <a:lvl5pPr marL="0" indent="1828800" algn="ctr">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
        <p:nvSpPr>
          <p:cNvPr id="66" name="Shape 66"/>
          <p:cNvSpPr/>
          <p:nvPr>
            <p:ph type="sldNum" sz="quarter" idx="2"/>
          </p:nvPr>
        </p:nvSpPr>
        <p:spPr>
          <a:xfrm>
            <a:off x="6553200" y="6432651"/>
            <a:ext cx="2286000" cy="288824"/>
          </a:xfrm>
          <a:prstGeom prst="rect">
            <a:avLst/>
          </a:prstGeom>
        </p:spPr>
        <p:txBody>
          <a:bodyPr anchor="b"/>
          <a:lstStyle>
            <a:lvl1pPr>
              <a:defRPr sz="1400">
                <a:effectLst>
                  <a:outerShdw sx="100000" sy="100000" kx="0" ky="0" algn="b" rotWithShape="0" blurRad="12700" dist="25400" dir="2700000">
                    <a:srgbClr val="000000"/>
                  </a:outerShdw>
                </a:effectLst>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70" name="Group 70"/>
          <p:cNvGrpSpPr/>
          <p:nvPr/>
        </p:nvGrpSpPr>
        <p:grpSpPr>
          <a:xfrm>
            <a:off x="381000" y="1371600"/>
            <a:ext cx="7958138" cy="109538"/>
            <a:chOff x="0" y="0"/>
            <a:chExt cx="7958137" cy="109537"/>
          </a:xfrm>
        </p:grpSpPr>
        <p:sp>
          <p:nvSpPr>
            <p:cNvPr id="68" name="Shape 68"/>
            <p:cNvSpPr/>
            <p:nvPr/>
          </p:nvSpPr>
          <p:spPr>
            <a:xfrm>
              <a:off x="0" y="0"/>
              <a:ext cx="4655511" cy="109538"/>
            </a:xfrm>
            <a:prstGeom prst="rect">
              <a:avLst/>
            </a:prstGeom>
            <a:solidFill>
              <a:srgbClr val="00CC99"/>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69" name="Shape 69"/>
            <p:cNvSpPr/>
            <p:nvPr/>
          </p:nvSpPr>
          <p:spPr>
            <a:xfrm>
              <a:off x="0" y="0"/>
              <a:ext cx="7958138" cy="1"/>
            </a:xfrm>
            <a:prstGeom prst="line">
              <a:avLst/>
            </a:prstGeom>
            <a:noFill/>
            <a:ln w="9525" cap="flat">
              <a:solidFill>
                <a:srgbClr val="00CC99"/>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71" name="Shape 71"/>
          <p:cNvSpPr/>
          <p:nvPr>
            <p:ph type="sldNum" sz="quarter" idx="2"/>
          </p:nvPr>
        </p:nvSpPr>
        <p:spPr>
          <a:xfrm>
            <a:off x="6553200" y="6432651"/>
            <a:ext cx="2286000" cy="288824"/>
          </a:xfrm>
          <a:prstGeom prst="rect">
            <a:avLst/>
          </a:prstGeom>
        </p:spPr>
        <p:txBody>
          <a:bodyPr anchor="b"/>
          <a:lstStyle>
            <a:lvl1pPr>
              <a:defRPr sz="1400">
                <a:effectLst>
                  <a:outerShdw sx="100000" sy="100000" kx="0" ky="0" algn="b" rotWithShape="0" blurRad="12700" dist="25400" dir="2700000">
                    <a:srgbClr val="000000"/>
                  </a:outerShdw>
                </a:effectLst>
                <a:latin typeface="Arial"/>
                <a:ea typeface="Arial"/>
                <a:cs typeface="Arial"/>
                <a:sym typeface="Arial"/>
              </a:defRPr>
            </a:lvl1pPr>
          </a:lstStyle>
          <a:p>
            <a:pPr lvl="0"/>
            <a:fld id="{86CB4B4D-7CA3-9044-876B-883B54F8677D}" type="slidenum"/>
          </a:p>
        </p:txBody>
      </p:sp>
      <p:sp>
        <p:nvSpPr>
          <p:cNvPr id="72" name="Shape 72"/>
          <p:cNvSpPr/>
          <p:nvPr>
            <p:ph type="title"/>
          </p:nvPr>
        </p:nvSpPr>
        <p:spPr>
          <a:xfrm>
            <a:off x="301625" y="182562"/>
            <a:ext cx="8510588" cy="1417638"/>
          </a:xfrm>
          <a:prstGeom prst="rect">
            <a:avLst/>
          </a:prstGeom>
        </p:spPr>
        <p:txBody>
          <a:bodyPr anchor="ctr"/>
          <a:lstStyle>
            <a:lvl1pPr algn="ctr">
              <a:defRPr sz="4400">
                <a:solidFill>
                  <a:srgbClr val="B7E7FF"/>
                </a:solidFill>
                <a:effectLst>
                  <a:outerShdw sx="100000" sy="100000" kx="0" ky="0" algn="b" rotWithShape="0" blurRad="12700" dist="25400" dir="2700000">
                    <a:srgbClr val="000000"/>
                  </a:outerShdw>
                </a:effectLst>
                <a:latin typeface="Arial"/>
                <a:ea typeface="Arial"/>
                <a:cs typeface="Arial"/>
                <a:sym typeface="Arial"/>
              </a:defRPr>
            </a:lvl1pPr>
          </a:lstStyle>
          <a:p>
            <a:pPr lvl="0">
              <a:defRPr sz="1800">
                <a:solidFill>
                  <a:srgbClr val="000000"/>
                </a:solidFill>
                <a:effectLst/>
              </a:defRPr>
            </a:pPr>
            <a:r>
              <a:rPr sz="4400">
                <a:solidFill>
                  <a:srgbClr val="B7E7FF"/>
                </a:solidFill>
                <a:effectLst>
                  <a:outerShdw sx="100000" sy="100000" kx="0" ky="0" algn="b" rotWithShape="0" blurRad="12700" dist="25400" dir="2700000">
                    <a:srgbClr val="000000"/>
                  </a:outerShdw>
                </a:effectLst>
              </a:rPr>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76" name="Group 76"/>
          <p:cNvGrpSpPr/>
          <p:nvPr/>
        </p:nvGrpSpPr>
        <p:grpSpPr>
          <a:xfrm>
            <a:off x="381000" y="1371600"/>
            <a:ext cx="7958138" cy="109538"/>
            <a:chOff x="0" y="0"/>
            <a:chExt cx="7958137" cy="109537"/>
          </a:xfrm>
        </p:grpSpPr>
        <p:sp>
          <p:nvSpPr>
            <p:cNvPr id="74" name="Shape 74"/>
            <p:cNvSpPr/>
            <p:nvPr/>
          </p:nvSpPr>
          <p:spPr>
            <a:xfrm>
              <a:off x="0" y="0"/>
              <a:ext cx="4655511" cy="109538"/>
            </a:xfrm>
            <a:prstGeom prst="rect">
              <a:avLst/>
            </a:prstGeom>
            <a:solidFill>
              <a:srgbClr val="00CC99"/>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75" name="Shape 75"/>
            <p:cNvSpPr/>
            <p:nvPr/>
          </p:nvSpPr>
          <p:spPr>
            <a:xfrm>
              <a:off x="0" y="0"/>
              <a:ext cx="7958138" cy="1"/>
            </a:xfrm>
            <a:prstGeom prst="line">
              <a:avLst/>
            </a:prstGeom>
            <a:noFill/>
            <a:ln w="9525" cap="flat">
              <a:solidFill>
                <a:srgbClr val="00CC99"/>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77" name="Shape 77"/>
          <p:cNvSpPr/>
          <p:nvPr>
            <p:ph type="sldNum" sz="quarter" idx="2"/>
          </p:nvPr>
        </p:nvSpPr>
        <p:spPr>
          <a:xfrm>
            <a:off x="6553200" y="6432651"/>
            <a:ext cx="2286000" cy="288824"/>
          </a:xfrm>
          <a:prstGeom prst="rect">
            <a:avLst/>
          </a:prstGeom>
        </p:spPr>
        <p:txBody>
          <a:bodyPr anchor="b"/>
          <a:lstStyle>
            <a:lvl1pPr>
              <a:defRPr sz="1400">
                <a:effectLst>
                  <a:outerShdw sx="100000" sy="100000" kx="0" ky="0" algn="b" rotWithShape="0" blurRad="12700" dist="25400" dir="2700000">
                    <a:srgbClr val="000000"/>
                  </a:outerShdw>
                </a:effectLst>
                <a:latin typeface="Arial"/>
                <a:ea typeface="Arial"/>
                <a:cs typeface="Arial"/>
                <a:sym typeface="Arial"/>
              </a:defRPr>
            </a:lvl1pPr>
          </a:lstStyle>
          <a:p>
            <a:pPr lvl="0"/>
            <a:fld id="{86CB4B4D-7CA3-9044-876B-883B54F8677D}" type="slidenum"/>
          </a:p>
        </p:txBody>
      </p:sp>
      <p:sp>
        <p:nvSpPr>
          <p:cNvPr id="78" name="Shape 78"/>
          <p:cNvSpPr/>
          <p:nvPr>
            <p:ph type="title"/>
          </p:nvPr>
        </p:nvSpPr>
        <p:spPr>
          <a:xfrm>
            <a:off x="301625" y="106362"/>
            <a:ext cx="8510588" cy="1570038"/>
          </a:xfrm>
          <a:prstGeom prst="rect">
            <a:avLst/>
          </a:prstGeom>
        </p:spPr>
        <p:txBody>
          <a:bodyPr anchor="ctr"/>
          <a:lstStyle>
            <a:lvl1pPr algn="ctr">
              <a:defRPr sz="4400">
                <a:solidFill>
                  <a:srgbClr val="B7E7FF"/>
                </a:solidFill>
                <a:effectLst>
                  <a:outerShdw sx="100000" sy="100000" kx="0" ky="0" algn="b" rotWithShape="0" blurRad="12700" dist="25400" dir="2700000">
                    <a:srgbClr val="000000"/>
                  </a:outerShdw>
                </a:effectLst>
                <a:latin typeface="Arial"/>
                <a:ea typeface="Arial"/>
                <a:cs typeface="Arial"/>
                <a:sym typeface="Arial"/>
              </a:defRPr>
            </a:lvl1pPr>
          </a:lstStyle>
          <a:p>
            <a:pPr lvl="0">
              <a:defRPr sz="1800">
                <a:solidFill>
                  <a:srgbClr val="000000"/>
                </a:solidFill>
                <a:effectLst/>
              </a:defRPr>
            </a:pPr>
            <a:r>
              <a:rPr sz="4400">
                <a:solidFill>
                  <a:srgbClr val="B7E7FF"/>
                </a:solidFill>
                <a:effectLst>
                  <a:outerShdw sx="100000" sy="100000" kx="0" ky="0" algn="b" rotWithShape="0" blurRad="12700" dist="25400" dir="2700000">
                    <a:srgbClr val="000000"/>
                  </a:outerShdw>
                </a:effectLst>
              </a:rPr>
              <a:t>Title Text</a:t>
            </a:r>
          </a:p>
        </p:txBody>
      </p:sp>
      <p:sp>
        <p:nvSpPr>
          <p:cNvPr id="79" name="Shape 79"/>
          <p:cNvSpPr/>
          <p:nvPr>
            <p:ph type="body" idx="1"/>
          </p:nvPr>
        </p:nvSpPr>
        <p:spPr>
          <a:xfrm>
            <a:off x="301625" y="1676400"/>
            <a:ext cx="8540750" cy="5181600"/>
          </a:xfrm>
          <a:prstGeom prst="rect">
            <a:avLst/>
          </a:prstGeom>
        </p:spPr>
        <p:txBody>
          <a:bodyPr/>
          <a:lstStyle>
            <a:lvl1pPr marL="342900" indent="-342900" algn="l">
              <a:spcBef>
                <a:spcPts val="700"/>
              </a:spcBef>
              <a:buClr>
                <a:srgbClr val="FFCC00"/>
              </a:buClr>
              <a:defRPr sz="3200">
                <a:effectLst>
                  <a:outerShdw sx="100000" sy="100000" kx="0" ky="0" algn="b" rotWithShape="0" blurRad="12700" dist="25400" dir="2700000">
                    <a:srgbClr val="000000"/>
                  </a:outerShdw>
                </a:effectLst>
                <a:latin typeface="Arial"/>
                <a:ea typeface="Arial"/>
                <a:cs typeface="Arial"/>
                <a:sym typeface="Arial"/>
              </a:defRPr>
            </a:lvl1pPr>
            <a:lvl2pPr marL="783771" indent="-326571" algn="l">
              <a:spcBef>
                <a:spcPts val="700"/>
              </a:spcBef>
              <a:buClr>
                <a:srgbClr val="FFCC00"/>
              </a:buClr>
              <a:buChar char="–"/>
              <a:defRPr sz="3200">
                <a:effectLst>
                  <a:outerShdw sx="100000" sy="100000" kx="0" ky="0" algn="b" rotWithShape="0" blurRad="12700" dist="25400" dir="2700000">
                    <a:srgbClr val="000000"/>
                  </a:outerShdw>
                </a:effectLst>
                <a:latin typeface="Arial"/>
                <a:ea typeface="Arial"/>
                <a:cs typeface="Arial"/>
                <a:sym typeface="Arial"/>
              </a:defRPr>
            </a:lvl2pPr>
            <a:lvl3pPr marL="1219200" indent="-304800" algn="l">
              <a:spcBef>
                <a:spcPts val="700"/>
              </a:spcBef>
              <a:buClr>
                <a:srgbClr val="FFCC00"/>
              </a:buClr>
              <a:buChar char="▪"/>
              <a:defRPr sz="3200">
                <a:effectLst>
                  <a:outerShdw sx="100000" sy="100000" kx="0" ky="0" algn="b" rotWithShape="0" blurRad="12700" dist="25400" dir="2700000">
                    <a:srgbClr val="000000"/>
                  </a:outerShdw>
                </a:effectLst>
                <a:latin typeface="Arial"/>
                <a:ea typeface="Arial"/>
                <a:cs typeface="Arial"/>
                <a:sym typeface="Arial"/>
              </a:defRPr>
            </a:lvl3pPr>
            <a:lvl4pPr marL="1737360" indent="-365760" algn="l">
              <a:spcBef>
                <a:spcPts val="700"/>
              </a:spcBef>
              <a:buClr>
                <a:srgbClr val="FFCC00"/>
              </a:buClr>
              <a:buChar char="–"/>
              <a:defRPr sz="3200">
                <a:effectLst>
                  <a:outerShdw sx="100000" sy="100000" kx="0" ky="0" algn="b" rotWithShape="0" blurRad="12700" dist="25400" dir="2700000">
                    <a:srgbClr val="000000"/>
                  </a:outerShdw>
                </a:effectLst>
                <a:latin typeface="Arial"/>
                <a:ea typeface="Arial"/>
                <a:cs typeface="Arial"/>
                <a:sym typeface="Arial"/>
              </a:defRPr>
            </a:lvl4pPr>
            <a:lvl5pPr marL="2235200" indent="-406400" algn="l">
              <a:spcBef>
                <a:spcPts val="700"/>
              </a:spcBef>
              <a:buClr>
                <a:srgbClr val="FFCC00"/>
              </a:buClr>
              <a:defRPr sz="3200">
                <a:effectLst>
                  <a:outerShdw sx="100000" sy="100000" kx="0" ky="0" algn="b" rotWithShape="0" blurRad="12700" dist="25400" dir="2700000">
                    <a:srgbClr val="000000"/>
                  </a:outerShdw>
                </a:effectLst>
                <a:latin typeface="Arial"/>
                <a:ea typeface="Arial"/>
                <a:cs typeface="Arial"/>
                <a:sym typeface="Arial"/>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gradFill flip="none" rotWithShape="1">
          <a:gsLst>
            <a:gs pos="0">
              <a:srgbClr val="993300"/>
            </a:gs>
            <a:gs pos="100000">
              <a:srgbClr val="BB5F03"/>
            </a:gs>
          </a:gsLst>
          <a:lin ang="16200000" scaled="0"/>
        </a:gradFill>
      </p:bgPr>
    </p:bg>
    <p:spTree>
      <p:nvGrpSpPr>
        <p:cNvPr id="1" name=""/>
        <p:cNvGrpSpPr/>
        <p:nvPr/>
      </p:nvGrpSpPr>
      <p:grpSpPr>
        <a:xfrm>
          <a:off x="0" y="0"/>
          <a:ext cx="0" cy="0"/>
          <a:chOff x="0" y="0"/>
          <a:chExt cx="0" cy="0"/>
        </a:xfrm>
      </p:grpSpPr>
      <p:grpSp>
        <p:nvGrpSpPr>
          <p:cNvPr id="99" name="Group 99"/>
          <p:cNvGrpSpPr/>
          <p:nvPr/>
        </p:nvGrpSpPr>
        <p:grpSpPr>
          <a:xfrm>
            <a:off x="-1" y="0"/>
            <a:ext cx="9144002" cy="6934200"/>
            <a:chOff x="0" y="0"/>
            <a:chExt cx="9144000" cy="6934200"/>
          </a:xfrm>
        </p:grpSpPr>
        <p:sp>
          <p:nvSpPr>
            <p:cNvPr id="81" name="Shape 81"/>
            <p:cNvSpPr/>
            <p:nvPr/>
          </p:nvSpPr>
          <p:spPr>
            <a:xfrm>
              <a:off x="0" y="3505200"/>
              <a:ext cx="3992563" cy="312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59" y="19495"/>
                  </a:moveTo>
                  <a:lnTo>
                    <a:pt x="6390" y="18300"/>
                  </a:lnTo>
                  <a:lnTo>
                    <a:pt x="7163" y="17839"/>
                  </a:lnTo>
                  <a:lnTo>
                    <a:pt x="7317" y="15350"/>
                  </a:lnTo>
                  <a:lnTo>
                    <a:pt x="7163" y="13431"/>
                  </a:lnTo>
                  <a:lnTo>
                    <a:pt x="7523" y="12839"/>
                  </a:lnTo>
                  <a:lnTo>
                    <a:pt x="7738" y="13903"/>
                  </a:lnTo>
                  <a:lnTo>
                    <a:pt x="8408" y="15021"/>
                  </a:lnTo>
                  <a:lnTo>
                    <a:pt x="9585" y="16655"/>
                  </a:lnTo>
                  <a:lnTo>
                    <a:pt x="10572" y="17773"/>
                  </a:lnTo>
                  <a:lnTo>
                    <a:pt x="11620" y="17894"/>
                  </a:lnTo>
                  <a:lnTo>
                    <a:pt x="12634" y="18563"/>
                  </a:lnTo>
                  <a:lnTo>
                    <a:pt x="14291" y="18190"/>
                  </a:lnTo>
                  <a:lnTo>
                    <a:pt x="15622" y="18398"/>
                  </a:lnTo>
                  <a:lnTo>
                    <a:pt x="16962" y="17894"/>
                  </a:lnTo>
                  <a:lnTo>
                    <a:pt x="16258" y="16589"/>
                  </a:lnTo>
                  <a:lnTo>
                    <a:pt x="16490" y="15186"/>
                  </a:lnTo>
                  <a:lnTo>
                    <a:pt x="16095" y="14089"/>
                  </a:lnTo>
                  <a:lnTo>
                    <a:pt x="16017" y="12379"/>
                  </a:lnTo>
                  <a:lnTo>
                    <a:pt x="15313" y="10603"/>
                  </a:lnTo>
                  <a:lnTo>
                    <a:pt x="13115" y="9769"/>
                  </a:lnTo>
                  <a:lnTo>
                    <a:pt x="11071" y="9572"/>
                  </a:lnTo>
                  <a:lnTo>
                    <a:pt x="11964" y="8563"/>
                  </a:lnTo>
                  <a:lnTo>
                    <a:pt x="13304" y="8169"/>
                  </a:lnTo>
                  <a:lnTo>
                    <a:pt x="13913" y="8092"/>
                  </a:lnTo>
                  <a:lnTo>
                    <a:pt x="15056" y="8026"/>
                  </a:lnTo>
                  <a:lnTo>
                    <a:pt x="16602" y="7894"/>
                  </a:lnTo>
                  <a:lnTo>
                    <a:pt x="18096" y="6776"/>
                  </a:lnTo>
                  <a:lnTo>
                    <a:pt x="19127" y="5658"/>
                  </a:lnTo>
                  <a:lnTo>
                    <a:pt x="20415" y="4802"/>
                  </a:lnTo>
                  <a:lnTo>
                    <a:pt x="21600" y="3695"/>
                  </a:lnTo>
                  <a:lnTo>
                    <a:pt x="20784" y="3761"/>
                  </a:lnTo>
                  <a:lnTo>
                    <a:pt x="18817" y="3761"/>
                  </a:lnTo>
                  <a:lnTo>
                    <a:pt x="17838" y="3629"/>
                  </a:lnTo>
                  <a:lnTo>
                    <a:pt x="17632" y="3300"/>
                  </a:lnTo>
                  <a:lnTo>
                    <a:pt x="16756" y="3300"/>
                  </a:lnTo>
                  <a:lnTo>
                    <a:pt x="15416" y="2840"/>
                  </a:lnTo>
                  <a:lnTo>
                    <a:pt x="14128" y="3169"/>
                  </a:lnTo>
                  <a:lnTo>
                    <a:pt x="12428" y="4079"/>
                  </a:lnTo>
                  <a:lnTo>
                    <a:pt x="11139" y="4474"/>
                  </a:lnTo>
                  <a:lnTo>
                    <a:pt x="9903" y="4539"/>
                  </a:lnTo>
                  <a:lnTo>
                    <a:pt x="11234" y="3695"/>
                  </a:lnTo>
                  <a:lnTo>
                    <a:pt x="12582" y="2171"/>
                  </a:lnTo>
                  <a:lnTo>
                    <a:pt x="12479" y="1842"/>
                  </a:lnTo>
                  <a:lnTo>
                    <a:pt x="12685" y="395"/>
                  </a:lnTo>
                  <a:lnTo>
                    <a:pt x="12479" y="0"/>
                  </a:lnTo>
                  <a:lnTo>
                    <a:pt x="12170" y="263"/>
                  </a:lnTo>
                  <a:lnTo>
                    <a:pt x="11646" y="461"/>
                  </a:lnTo>
                  <a:lnTo>
                    <a:pt x="10212" y="1118"/>
                  </a:lnTo>
                  <a:lnTo>
                    <a:pt x="9430" y="1579"/>
                  </a:lnTo>
                  <a:lnTo>
                    <a:pt x="8812" y="1579"/>
                  </a:lnTo>
                  <a:lnTo>
                    <a:pt x="8511" y="1842"/>
                  </a:lnTo>
                  <a:lnTo>
                    <a:pt x="7635" y="3629"/>
                  </a:lnTo>
                  <a:lnTo>
                    <a:pt x="7317" y="4474"/>
                  </a:lnTo>
                  <a:lnTo>
                    <a:pt x="6235" y="5263"/>
                  </a:lnTo>
                  <a:lnTo>
                    <a:pt x="5574" y="5921"/>
                  </a:lnTo>
                  <a:lnTo>
                    <a:pt x="5522" y="5921"/>
                  </a:lnTo>
                  <a:lnTo>
                    <a:pt x="5471" y="5855"/>
                  </a:lnTo>
                  <a:lnTo>
                    <a:pt x="5153" y="5658"/>
                  </a:lnTo>
                  <a:lnTo>
                    <a:pt x="4844" y="5395"/>
                  </a:lnTo>
                  <a:lnTo>
                    <a:pt x="4741" y="5329"/>
                  </a:lnTo>
                  <a:lnTo>
                    <a:pt x="4535" y="5066"/>
                  </a:lnTo>
                  <a:lnTo>
                    <a:pt x="4329" y="4868"/>
                  </a:lnTo>
                  <a:lnTo>
                    <a:pt x="3813" y="4474"/>
                  </a:lnTo>
                  <a:lnTo>
                    <a:pt x="3564" y="4276"/>
                  </a:lnTo>
                  <a:lnTo>
                    <a:pt x="3307" y="4079"/>
                  </a:lnTo>
                  <a:lnTo>
                    <a:pt x="3143" y="4013"/>
                  </a:lnTo>
                  <a:lnTo>
                    <a:pt x="3092" y="3947"/>
                  </a:lnTo>
                  <a:lnTo>
                    <a:pt x="1649" y="2566"/>
                  </a:lnTo>
                  <a:lnTo>
                    <a:pt x="1804" y="3366"/>
                  </a:lnTo>
                  <a:lnTo>
                    <a:pt x="4895" y="6184"/>
                  </a:lnTo>
                  <a:lnTo>
                    <a:pt x="4792" y="6776"/>
                  </a:lnTo>
                  <a:lnTo>
                    <a:pt x="3813" y="8026"/>
                  </a:lnTo>
                  <a:lnTo>
                    <a:pt x="2783" y="8629"/>
                  </a:lnTo>
                  <a:lnTo>
                    <a:pt x="2731" y="8629"/>
                  </a:lnTo>
                  <a:lnTo>
                    <a:pt x="2216" y="8892"/>
                  </a:lnTo>
                  <a:lnTo>
                    <a:pt x="1091" y="9353"/>
                  </a:lnTo>
                  <a:lnTo>
                    <a:pt x="0" y="9879"/>
                  </a:lnTo>
                  <a:lnTo>
                    <a:pt x="0" y="12774"/>
                  </a:lnTo>
                  <a:lnTo>
                    <a:pt x="670" y="12576"/>
                  </a:lnTo>
                  <a:lnTo>
                    <a:pt x="3195" y="11129"/>
                  </a:lnTo>
                  <a:lnTo>
                    <a:pt x="2886" y="12247"/>
                  </a:lnTo>
                  <a:lnTo>
                    <a:pt x="1907" y="13837"/>
                  </a:lnTo>
                  <a:lnTo>
                    <a:pt x="1245" y="15931"/>
                  </a:lnTo>
                  <a:lnTo>
                    <a:pt x="1142" y="16063"/>
                  </a:lnTo>
                  <a:lnTo>
                    <a:pt x="876" y="16392"/>
                  </a:lnTo>
                  <a:lnTo>
                    <a:pt x="773" y="16523"/>
                  </a:lnTo>
                  <a:lnTo>
                    <a:pt x="721" y="16655"/>
                  </a:lnTo>
                  <a:lnTo>
                    <a:pt x="721" y="16787"/>
                  </a:lnTo>
                  <a:lnTo>
                    <a:pt x="824" y="16852"/>
                  </a:lnTo>
                  <a:lnTo>
                    <a:pt x="979" y="16984"/>
                  </a:lnTo>
                  <a:lnTo>
                    <a:pt x="1091" y="17181"/>
                  </a:lnTo>
                  <a:lnTo>
                    <a:pt x="1194" y="17510"/>
                  </a:lnTo>
                  <a:lnTo>
                    <a:pt x="1288" y="18234"/>
                  </a:lnTo>
                  <a:lnTo>
                    <a:pt x="1340" y="18563"/>
                  </a:lnTo>
                  <a:lnTo>
                    <a:pt x="1391" y="18826"/>
                  </a:lnTo>
                  <a:lnTo>
                    <a:pt x="1391" y="18892"/>
                  </a:lnTo>
                  <a:lnTo>
                    <a:pt x="1855" y="19692"/>
                  </a:lnTo>
                  <a:lnTo>
                    <a:pt x="1855" y="19758"/>
                  </a:lnTo>
                  <a:lnTo>
                    <a:pt x="1907" y="19890"/>
                  </a:lnTo>
                  <a:lnTo>
                    <a:pt x="2010" y="20679"/>
                  </a:lnTo>
                  <a:lnTo>
                    <a:pt x="2061" y="20876"/>
                  </a:lnTo>
                  <a:lnTo>
                    <a:pt x="2061" y="21008"/>
                  </a:lnTo>
                  <a:lnTo>
                    <a:pt x="2113" y="21074"/>
                  </a:lnTo>
                  <a:lnTo>
                    <a:pt x="2164" y="21205"/>
                  </a:lnTo>
                  <a:lnTo>
                    <a:pt x="2216" y="21600"/>
                  </a:lnTo>
                  <a:lnTo>
                    <a:pt x="3762" y="21600"/>
                  </a:lnTo>
                  <a:lnTo>
                    <a:pt x="3968" y="21074"/>
                  </a:lnTo>
                  <a:lnTo>
                    <a:pt x="5359" y="19495"/>
                  </a:lnTo>
                  <a:close/>
                </a:path>
              </a:pathLst>
            </a:custGeom>
            <a:gradFill flip="none" rotWithShape="1">
              <a:gsLst>
                <a:gs pos="0">
                  <a:srgbClr val="000000"/>
                </a:gs>
                <a:gs pos="100000">
                  <a:srgbClr val="BB5F03"/>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2" name="Shape 82"/>
            <p:cNvSpPr/>
            <p:nvPr/>
          </p:nvSpPr>
          <p:spPr>
            <a:xfrm>
              <a:off x="0" y="3962400"/>
              <a:ext cx="3352800" cy="2546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13283"/>
                  </a:moveTo>
                  <a:lnTo>
                    <a:pt x="5535" y="8699"/>
                  </a:lnTo>
                  <a:lnTo>
                    <a:pt x="6817" y="5031"/>
                  </a:lnTo>
                  <a:lnTo>
                    <a:pt x="9432" y="7476"/>
                  </a:lnTo>
                  <a:lnTo>
                    <a:pt x="12352" y="11067"/>
                  </a:lnTo>
                  <a:lnTo>
                    <a:pt x="15088" y="14124"/>
                  </a:lnTo>
                  <a:lnTo>
                    <a:pt x="18314" y="17321"/>
                  </a:lnTo>
                  <a:lnTo>
                    <a:pt x="19158" y="18008"/>
                  </a:lnTo>
                  <a:lnTo>
                    <a:pt x="18680" y="17244"/>
                  </a:lnTo>
                  <a:lnTo>
                    <a:pt x="14356" y="12749"/>
                  </a:lnTo>
                  <a:lnTo>
                    <a:pt x="11070" y="8699"/>
                  </a:lnTo>
                  <a:lnTo>
                    <a:pt x="7356" y="4190"/>
                  </a:lnTo>
                  <a:lnTo>
                    <a:pt x="10164" y="3961"/>
                  </a:lnTo>
                  <a:lnTo>
                    <a:pt x="13084" y="4037"/>
                  </a:lnTo>
                  <a:lnTo>
                    <a:pt x="16421" y="3426"/>
                  </a:lnTo>
                  <a:lnTo>
                    <a:pt x="21600" y="2509"/>
                  </a:lnTo>
                  <a:lnTo>
                    <a:pt x="21112" y="2203"/>
                  </a:lnTo>
                  <a:lnTo>
                    <a:pt x="15699" y="3273"/>
                  </a:lnTo>
                  <a:lnTo>
                    <a:pt x="12291" y="3502"/>
                  </a:lnTo>
                  <a:lnTo>
                    <a:pt x="7722" y="3273"/>
                  </a:lnTo>
                  <a:lnTo>
                    <a:pt x="8333" y="2891"/>
                  </a:lnTo>
                  <a:lnTo>
                    <a:pt x="11619" y="0"/>
                  </a:lnTo>
                  <a:lnTo>
                    <a:pt x="11070" y="382"/>
                  </a:lnTo>
                  <a:lnTo>
                    <a:pt x="10276" y="1070"/>
                  </a:lnTo>
                  <a:lnTo>
                    <a:pt x="8699" y="2433"/>
                  </a:lnTo>
                  <a:lnTo>
                    <a:pt x="6817" y="3579"/>
                  </a:lnTo>
                  <a:lnTo>
                    <a:pt x="6450" y="4572"/>
                  </a:lnTo>
                  <a:lnTo>
                    <a:pt x="3103" y="7476"/>
                  </a:lnTo>
                  <a:lnTo>
                    <a:pt x="0" y="9233"/>
                  </a:lnTo>
                  <a:lnTo>
                    <a:pt x="0" y="9768"/>
                  </a:lnTo>
                  <a:lnTo>
                    <a:pt x="3042" y="8087"/>
                  </a:lnTo>
                  <a:lnTo>
                    <a:pt x="6023" y="5489"/>
                  </a:lnTo>
                  <a:lnTo>
                    <a:pt x="5169" y="8546"/>
                  </a:lnTo>
                  <a:lnTo>
                    <a:pt x="5352" y="12672"/>
                  </a:lnTo>
                  <a:lnTo>
                    <a:pt x="4680" y="14875"/>
                  </a:lnTo>
                  <a:lnTo>
                    <a:pt x="3347" y="18849"/>
                  </a:lnTo>
                  <a:lnTo>
                    <a:pt x="3286" y="21600"/>
                  </a:lnTo>
                  <a:lnTo>
                    <a:pt x="3347" y="21600"/>
                  </a:lnTo>
                  <a:lnTo>
                    <a:pt x="3530" y="19766"/>
                  </a:lnTo>
                  <a:lnTo>
                    <a:pt x="5901" y="13283"/>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3" name="Shape 83"/>
            <p:cNvSpPr/>
            <p:nvPr/>
          </p:nvSpPr>
          <p:spPr>
            <a:xfrm>
              <a:off x="3321050" y="5132387"/>
              <a:ext cx="5822950" cy="1497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05" y="6872"/>
                  </a:moveTo>
                  <a:lnTo>
                    <a:pt x="19657" y="6597"/>
                  </a:lnTo>
                  <a:lnTo>
                    <a:pt x="19551" y="6047"/>
                  </a:lnTo>
                  <a:lnTo>
                    <a:pt x="18809" y="5910"/>
                  </a:lnTo>
                  <a:lnTo>
                    <a:pt x="17778" y="4948"/>
                  </a:lnTo>
                  <a:lnTo>
                    <a:pt x="16583" y="5360"/>
                  </a:lnTo>
                  <a:lnTo>
                    <a:pt x="14916" y="6597"/>
                  </a:lnTo>
                  <a:lnTo>
                    <a:pt x="13721" y="7009"/>
                  </a:lnTo>
                  <a:lnTo>
                    <a:pt x="12655" y="7147"/>
                  </a:lnTo>
                  <a:lnTo>
                    <a:pt x="13968" y="5910"/>
                  </a:lnTo>
                  <a:lnTo>
                    <a:pt x="15452" y="3573"/>
                  </a:lnTo>
                  <a:lnTo>
                    <a:pt x="15452" y="3024"/>
                  </a:lnTo>
                  <a:lnTo>
                    <a:pt x="15699" y="1787"/>
                  </a:lnTo>
                  <a:lnTo>
                    <a:pt x="15941" y="550"/>
                  </a:lnTo>
                  <a:lnTo>
                    <a:pt x="15870" y="0"/>
                  </a:lnTo>
                  <a:lnTo>
                    <a:pt x="15558" y="275"/>
                  </a:lnTo>
                  <a:lnTo>
                    <a:pt x="15058" y="687"/>
                  </a:lnTo>
                  <a:lnTo>
                    <a:pt x="14810" y="1237"/>
                  </a:lnTo>
                  <a:lnTo>
                    <a:pt x="14280" y="1924"/>
                  </a:lnTo>
                  <a:lnTo>
                    <a:pt x="13685" y="1512"/>
                  </a:lnTo>
                  <a:lnTo>
                    <a:pt x="12902" y="2062"/>
                  </a:lnTo>
                  <a:lnTo>
                    <a:pt x="12372" y="2062"/>
                  </a:lnTo>
                  <a:lnTo>
                    <a:pt x="12054" y="2474"/>
                  </a:lnTo>
                  <a:lnTo>
                    <a:pt x="10924" y="5222"/>
                  </a:lnTo>
                  <a:lnTo>
                    <a:pt x="10429" y="6597"/>
                  </a:lnTo>
                  <a:lnTo>
                    <a:pt x="9369" y="7719"/>
                  </a:lnTo>
                  <a:lnTo>
                    <a:pt x="8627" y="8681"/>
                  </a:lnTo>
                  <a:lnTo>
                    <a:pt x="8592" y="8681"/>
                  </a:lnTo>
                  <a:lnTo>
                    <a:pt x="8556" y="8544"/>
                  </a:lnTo>
                  <a:lnTo>
                    <a:pt x="8344" y="8269"/>
                  </a:lnTo>
                  <a:lnTo>
                    <a:pt x="8132" y="7857"/>
                  </a:lnTo>
                  <a:lnTo>
                    <a:pt x="8026" y="7582"/>
                  </a:lnTo>
                  <a:lnTo>
                    <a:pt x="7991" y="7421"/>
                  </a:lnTo>
                  <a:lnTo>
                    <a:pt x="7915" y="7147"/>
                  </a:lnTo>
                  <a:lnTo>
                    <a:pt x="7773" y="6872"/>
                  </a:lnTo>
                  <a:lnTo>
                    <a:pt x="7597" y="6597"/>
                  </a:lnTo>
                  <a:lnTo>
                    <a:pt x="7243" y="5772"/>
                  </a:lnTo>
                  <a:lnTo>
                    <a:pt x="6990" y="5200"/>
                  </a:lnTo>
                  <a:lnTo>
                    <a:pt x="6590" y="5200"/>
                  </a:lnTo>
                  <a:lnTo>
                    <a:pt x="7991" y="9094"/>
                  </a:lnTo>
                  <a:lnTo>
                    <a:pt x="7773" y="10033"/>
                  </a:lnTo>
                  <a:lnTo>
                    <a:pt x="6684" y="11957"/>
                  </a:lnTo>
                  <a:lnTo>
                    <a:pt x="5653" y="12781"/>
                  </a:lnTo>
                  <a:lnTo>
                    <a:pt x="4028" y="13743"/>
                  </a:lnTo>
                  <a:lnTo>
                    <a:pt x="2791" y="14431"/>
                  </a:lnTo>
                  <a:lnTo>
                    <a:pt x="2297" y="15667"/>
                  </a:lnTo>
                  <a:lnTo>
                    <a:pt x="777" y="17889"/>
                  </a:lnTo>
                  <a:lnTo>
                    <a:pt x="0" y="18989"/>
                  </a:lnTo>
                  <a:lnTo>
                    <a:pt x="1378" y="19401"/>
                  </a:lnTo>
                  <a:lnTo>
                    <a:pt x="2933" y="18989"/>
                  </a:lnTo>
                  <a:lnTo>
                    <a:pt x="5447" y="16927"/>
                  </a:lnTo>
                  <a:lnTo>
                    <a:pt x="4947" y="18714"/>
                  </a:lnTo>
                  <a:lnTo>
                    <a:pt x="3751" y="21188"/>
                  </a:lnTo>
                  <a:lnTo>
                    <a:pt x="3610" y="21600"/>
                  </a:lnTo>
                  <a:lnTo>
                    <a:pt x="8274" y="21600"/>
                  </a:lnTo>
                  <a:lnTo>
                    <a:pt x="8309" y="21188"/>
                  </a:lnTo>
                  <a:lnTo>
                    <a:pt x="8521" y="21600"/>
                  </a:lnTo>
                  <a:lnTo>
                    <a:pt x="17219" y="21600"/>
                  </a:lnTo>
                  <a:lnTo>
                    <a:pt x="17007" y="19676"/>
                  </a:lnTo>
                  <a:lnTo>
                    <a:pt x="15976" y="17752"/>
                  </a:lnTo>
                  <a:lnTo>
                    <a:pt x="15205" y="16217"/>
                  </a:lnTo>
                  <a:lnTo>
                    <a:pt x="13756" y="14568"/>
                  </a:lnTo>
                  <a:lnTo>
                    <a:pt x="13538" y="13881"/>
                  </a:lnTo>
                  <a:lnTo>
                    <a:pt x="14775" y="13331"/>
                  </a:lnTo>
                  <a:lnTo>
                    <a:pt x="15346" y="13469"/>
                  </a:lnTo>
                  <a:lnTo>
                    <a:pt x="16330" y="13469"/>
                  </a:lnTo>
                  <a:lnTo>
                    <a:pt x="17672" y="13331"/>
                  </a:lnTo>
                  <a:lnTo>
                    <a:pt x="19191" y="11819"/>
                  </a:lnTo>
                  <a:lnTo>
                    <a:pt x="20328" y="10033"/>
                  </a:lnTo>
                  <a:lnTo>
                    <a:pt x="21600" y="8956"/>
                  </a:lnTo>
                  <a:lnTo>
                    <a:pt x="21600" y="7147"/>
                  </a:lnTo>
                  <a:lnTo>
                    <a:pt x="20505" y="6872"/>
                  </a:lnTo>
                  <a:close/>
                </a:path>
              </a:pathLst>
            </a:custGeom>
            <a:gradFill flip="none" rotWithShape="1">
              <a:gsLst>
                <a:gs pos="0">
                  <a:srgbClr val="993300"/>
                </a:gs>
                <a:gs pos="100000">
                  <a:srgbClr val="BB5F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4" name="Shape 84"/>
            <p:cNvSpPr/>
            <p:nvPr/>
          </p:nvSpPr>
          <p:spPr>
            <a:xfrm>
              <a:off x="0" y="831850"/>
              <a:ext cx="1544638" cy="1897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0" y="21491"/>
                  </a:moveTo>
                  <a:lnTo>
                    <a:pt x="10923" y="21600"/>
                  </a:lnTo>
                  <a:lnTo>
                    <a:pt x="12929" y="20839"/>
                  </a:lnTo>
                  <a:lnTo>
                    <a:pt x="18123" y="19661"/>
                  </a:lnTo>
                  <a:lnTo>
                    <a:pt x="20798" y="19117"/>
                  </a:lnTo>
                  <a:lnTo>
                    <a:pt x="16919" y="17921"/>
                  </a:lnTo>
                  <a:lnTo>
                    <a:pt x="12394" y="17269"/>
                  </a:lnTo>
                  <a:lnTo>
                    <a:pt x="4391" y="17595"/>
                  </a:lnTo>
                  <a:lnTo>
                    <a:pt x="6665" y="16182"/>
                  </a:lnTo>
                  <a:lnTo>
                    <a:pt x="11056" y="14551"/>
                  </a:lnTo>
                  <a:lnTo>
                    <a:pt x="15470" y="12159"/>
                  </a:lnTo>
                  <a:lnTo>
                    <a:pt x="15604" y="12159"/>
                  </a:lnTo>
                  <a:lnTo>
                    <a:pt x="15871" y="12050"/>
                  </a:lnTo>
                  <a:lnTo>
                    <a:pt x="16785" y="11724"/>
                  </a:lnTo>
                  <a:lnTo>
                    <a:pt x="17320" y="11615"/>
                  </a:lnTo>
                  <a:lnTo>
                    <a:pt x="17588" y="11398"/>
                  </a:lnTo>
                  <a:lnTo>
                    <a:pt x="17721" y="11181"/>
                  </a:lnTo>
                  <a:lnTo>
                    <a:pt x="17588" y="11072"/>
                  </a:lnTo>
                  <a:lnTo>
                    <a:pt x="17454" y="10854"/>
                  </a:lnTo>
                  <a:lnTo>
                    <a:pt x="17454" y="10419"/>
                  </a:lnTo>
                  <a:lnTo>
                    <a:pt x="17989" y="9332"/>
                  </a:lnTo>
                  <a:lnTo>
                    <a:pt x="18390" y="8789"/>
                  </a:lnTo>
                  <a:lnTo>
                    <a:pt x="18658" y="8245"/>
                  </a:lnTo>
                  <a:lnTo>
                    <a:pt x="18791" y="7919"/>
                  </a:lnTo>
                  <a:lnTo>
                    <a:pt x="18925" y="7810"/>
                  </a:lnTo>
                  <a:lnTo>
                    <a:pt x="18925" y="6179"/>
                  </a:lnTo>
                  <a:lnTo>
                    <a:pt x="19059" y="6070"/>
                  </a:lnTo>
                  <a:lnTo>
                    <a:pt x="19460" y="5527"/>
                  </a:lnTo>
                  <a:lnTo>
                    <a:pt x="19728" y="4874"/>
                  </a:lnTo>
                  <a:lnTo>
                    <a:pt x="19995" y="4331"/>
                  </a:lnTo>
                  <a:lnTo>
                    <a:pt x="20263" y="3896"/>
                  </a:lnTo>
                  <a:lnTo>
                    <a:pt x="20664" y="3135"/>
                  </a:lnTo>
                  <a:lnTo>
                    <a:pt x="21199" y="2265"/>
                  </a:lnTo>
                  <a:lnTo>
                    <a:pt x="21199" y="2156"/>
                  </a:lnTo>
                  <a:lnTo>
                    <a:pt x="21600" y="0"/>
                  </a:lnTo>
                  <a:lnTo>
                    <a:pt x="21065" y="852"/>
                  </a:lnTo>
                  <a:lnTo>
                    <a:pt x="17454" y="2048"/>
                  </a:lnTo>
                  <a:lnTo>
                    <a:pt x="15737" y="2917"/>
                  </a:lnTo>
                  <a:lnTo>
                    <a:pt x="10254" y="4222"/>
                  </a:lnTo>
                  <a:lnTo>
                    <a:pt x="6264" y="5201"/>
                  </a:lnTo>
                  <a:lnTo>
                    <a:pt x="3856" y="5309"/>
                  </a:lnTo>
                  <a:lnTo>
                    <a:pt x="267" y="8789"/>
                  </a:lnTo>
                  <a:lnTo>
                    <a:pt x="0" y="9223"/>
                  </a:lnTo>
                  <a:lnTo>
                    <a:pt x="0" y="21491"/>
                  </a:lnTo>
                  <a:lnTo>
                    <a:pt x="2140" y="21383"/>
                  </a:lnTo>
                  <a:lnTo>
                    <a:pt x="7200" y="21491"/>
                  </a:lnTo>
                  <a:close/>
                </a:path>
              </a:pathLst>
            </a:custGeom>
            <a:gradFill flip="none" rotWithShape="1">
              <a:gsLst>
                <a:gs pos="0">
                  <a:srgbClr val="993300"/>
                </a:gs>
                <a:gs pos="100000">
                  <a:srgbClr val="BB5F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5" name="Shape 85"/>
            <p:cNvSpPr/>
            <p:nvPr/>
          </p:nvSpPr>
          <p:spPr>
            <a:xfrm>
              <a:off x="5060950" y="1587"/>
              <a:ext cx="4079875" cy="3597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4" y="4413"/>
                  </a:moveTo>
                  <a:lnTo>
                    <a:pt x="7220" y="5834"/>
                  </a:lnTo>
                  <a:lnTo>
                    <a:pt x="7875" y="6863"/>
                  </a:lnTo>
                  <a:lnTo>
                    <a:pt x="9136" y="8131"/>
                  </a:lnTo>
                  <a:lnTo>
                    <a:pt x="9287" y="8646"/>
                  </a:lnTo>
                  <a:lnTo>
                    <a:pt x="8077" y="8703"/>
                  </a:lnTo>
                  <a:lnTo>
                    <a:pt x="7522" y="8589"/>
                  </a:lnTo>
                  <a:lnTo>
                    <a:pt x="6606" y="8417"/>
                  </a:lnTo>
                  <a:lnTo>
                    <a:pt x="5354" y="8188"/>
                  </a:lnTo>
                  <a:lnTo>
                    <a:pt x="3782" y="8874"/>
                  </a:lnTo>
                  <a:lnTo>
                    <a:pt x="2572" y="9732"/>
                  </a:lnTo>
                  <a:lnTo>
                    <a:pt x="1261" y="10247"/>
                  </a:lnTo>
                  <a:lnTo>
                    <a:pt x="0" y="10991"/>
                  </a:lnTo>
                  <a:lnTo>
                    <a:pt x="656" y="11105"/>
                  </a:lnTo>
                  <a:lnTo>
                    <a:pt x="2219" y="11629"/>
                  </a:lnTo>
                  <a:lnTo>
                    <a:pt x="3034" y="11972"/>
                  </a:lnTo>
                  <a:lnTo>
                    <a:pt x="3085" y="12373"/>
                  </a:lnTo>
                  <a:lnTo>
                    <a:pt x="3732" y="12544"/>
                  </a:lnTo>
                  <a:lnTo>
                    <a:pt x="4690" y="13345"/>
                  </a:lnTo>
                  <a:lnTo>
                    <a:pt x="5858" y="13345"/>
                  </a:lnTo>
                  <a:lnTo>
                    <a:pt x="7522" y="12830"/>
                  </a:lnTo>
                  <a:lnTo>
                    <a:pt x="8623" y="12830"/>
                  </a:lnTo>
                  <a:lnTo>
                    <a:pt x="9640" y="12945"/>
                  </a:lnTo>
                  <a:lnTo>
                    <a:pt x="8329" y="13459"/>
                  </a:lnTo>
                  <a:lnTo>
                    <a:pt x="6757" y="14661"/>
                  </a:lnTo>
                  <a:lnTo>
                    <a:pt x="6757" y="15004"/>
                  </a:lnTo>
                  <a:lnTo>
                    <a:pt x="6404" y="15680"/>
                  </a:lnTo>
                  <a:lnTo>
                    <a:pt x="6102" y="16376"/>
                  </a:lnTo>
                  <a:lnTo>
                    <a:pt x="6152" y="16720"/>
                  </a:lnTo>
                  <a:lnTo>
                    <a:pt x="6455" y="16605"/>
                  </a:lnTo>
                  <a:lnTo>
                    <a:pt x="6967" y="16491"/>
                  </a:lnTo>
                  <a:lnTo>
                    <a:pt x="7270" y="16138"/>
                  </a:lnTo>
                  <a:lnTo>
                    <a:pt x="7774" y="15852"/>
                  </a:lnTo>
                  <a:lnTo>
                    <a:pt x="8329" y="16195"/>
                  </a:lnTo>
                  <a:lnTo>
                    <a:pt x="9136" y="15966"/>
                  </a:lnTo>
                  <a:lnTo>
                    <a:pt x="9539" y="15509"/>
                  </a:lnTo>
                  <a:lnTo>
                    <a:pt x="9640" y="16081"/>
                  </a:lnTo>
                  <a:lnTo>
                    <a:pt x="9943" y="15909"/>
                  </a:lnTo>
                  <a:lnTo>
                    <a:pt x="11203" y="14432"/>
                  </a:lnTo>
                  <a:lnTo>
                    <a:pt x="11758" y="13688"/>
                  </a:lnTo>
                  <a:lnTo>
                    <a:pt x="12826" y="13174"/>
                  </a:lnTo>
                  <a:lnTo>
                    <a:pt x="13574" y="12716"/>
                  </a:lnTo>
                  <a:lnTo>
                    <a:pt x="13674" y="12830"/>
                  </a:lnTo>
                  <a:lnTo>
                    <a:pt x="13826" y="13059"/>
                  </a:lnTo>
                  <a:lnTo>
                    <a:pt x="14027" y="13345"/>
                  </a:lnTo>
                  <a:lnTo>
                    <a:pt x="14128" y="13631"/>
                  </a:lnTo>
                  <a:lnTo>
                    <a:pt x="14179" y="13803"/>
                  </a:lnTo>
                  <a:lnTo>
                    <a:pt x="14280" y="13974"/>
                  </a:lnTo>
                  <a:lnTo>
                    <a:pt x="14532" y="14489"/>
                  </a:lnTo>
                  <a:lnTo>
                    <a:pt x="14683" y="14775"/>
                  </a:lnTo>
                  <a:lnTo>
                    <a:pt x="14843" y="15004"/>
                  </a:lnTo>
                  <a:lnTo>
                    <a:pt x="14893" y="15118"/>
                  </a:lnTo>
                  <a:lnTo>
                    <a:pt x="14944" y="15175"/>
                  </a:lnTo>
                  <a:lnTo>
                    <a:pt x="17852" y="21428"/>
                  </a:lnTo>
                  <a:lnTo>
                    <a:pt x="18616" y="21600"/>
                  </a:lnTo>
                  <a:lnTo>
                    <a:pt x="14229" y="12602"/>
                  </a:lnTo>
                  <a:lnTo>
                    <a:pt x="14481" y="12030"/>
                  </a:lnTo>
                  <a:lnTo>
                    <a:pt x="15641" y="11105"/>
                  </a:lnTo>
                  <a:lnTo>
                    <a:pt x="16708" y="10762"/>
                  </a:lnTo>
                  <a:lnTo>
                    <a:pt x="18263" y="10476"/>
                  </a:lnTo>
                  <a:lnTo>
                    <a:pt x="19482" y="10247"/>
                  </a:lnTo>
                  <a:lnTo>
                    <a:pt x="20087" y="9618"/>
                  </a:lnTo>
                  <a:lnTo>
                    <a:pt x="21600" y="8531"/>
                  </a:lnTo>
                  <a:lnTo>
                    <a:pt x="21600" y="7673"/>
                  </a:lnTo>
                  <a:lnTo>
                    <a:pt x="21146" y="7502"/>
                  </a:lnTo>
                  <a:lnTo>
                    <a:pt x="19684" y="7445"/>
                  </a:lnTo>
                  <a:lnTo>
                    <a:pt x="17162" y="8303"/>
                  </a:lnTo>
                  <a:lnTo>
                    <a:pt x="17767" y="7273"/>
                  </a:lnTo>
                  <a:lnTo>
                    <a:pt x="19028" y="5948"/>
                  </a:lnTo>
                  <a:lnTo>
                    <a:pt x="20238" y="4127"/>
                  </a:lnTo>
                  <a:lnTo>
                    <a:pt x="20289" y="4127"/>
                  </a:lnTo>
                  <a:lnTo>
                    <a:pt x="20390" y="4013"/>
                  </a:lnTo>
                  <a:lnTo>
                    <a:pt x="20642" y="3784"/>
                  </a:lnTo>
                  <a:lnTo>
                    <a:pt x="20894" y="3498"/>
                  </a:lnTo>
                  <a:lnTo>
                    <a:pt x="20944" y="3384"/>
                  </a:lnTo>
                  <a:lnTo>
                    <a:pt x="20793" y="3212"/>
                  </a:lnTo>
                  <a:lnTo>
                    <a:pt x="20793" y="2583"/>
                  </a:lnTo>
                  <a:lnTo>
                    <a:pt x="20844" y="2173"/>
                  </a:lnTo>
                  <a:lnTo>
                    <a:pt x="20944" y="1830"/>
                  </a:lnTo>
                  <a:lnTo>
                    <a:pt x="20995" y="1487"/>
                  </a:lnTo>
                  <a:lnTo>
                    <a:pt x="21045" y="1258"/>
                  </a:lnTo>
                  <a:lnTo>
                    <a:pt x="21045" y="1201"/>
                  </a:lnTo>
                  <a:lnTo>
                    <a:pt x="20944" y="343"/>
                  </a:lnTo>
                  <a:lnTo>
                    <a:pt x="20944" y="229"/>
                  </a:lnTo>
                  <a:lnTo>
                    <a:pt x="20995" y="0"/>
                  </a:lnTo>
                  <a:lnTo>
                    <a:pt x="17667" y="0"/>
                  </a:lnTo>
                  <a:lnTo>
                    <a:pt x="16860" y="572"/>
                  </a:lnTo>
                  <a:lnTo>
                    <a:pt x="16045" y="858"/>
                  </a:lnTo>
                  <a:lnTo>
                    <a:pt x="15196" y="3212"/>
                  </a:lnTo>
                  <a:lnTo>
                    <a:pt x="14683" y="5100"/>
                  </a:lnTo>
                  <a:lnTo>
                    <a:pt x="14179" y="5605"/>
                  </a:lnTo>
                  <a:lnTo>
                    <a:pt x="14380" y="4471"/>
                  </a:lnTo>
                  <a:lnTo>
                    <a:pt x="14179" y="3270"/>
                  </a:lnTo>
                  <a:lnTo>
                    <a:pt x="13725" y="1373"/>
                  </a:lnTo>
                  <a:lnTo>
                    <a:pt x="13321" y="114"/>
                  </a:lnTo>
                  <a:lnTo>
                    <a:pt x="13271" y="0"/>
                  </a:lnTo>
                  <a:lnTo>
                    <a:pt x="6606" y="0"/>
                  </a:lnTo>
                  <a:lnTo>
                    <a:pt x="6203" y="1773"/>
                  </a:lnTo>
                  <a:lnTo>
                    <a:pt x="6354" y="4413"/>
                  </a:lnTo>
                  <a:close/>
                </a:path>
              </a:pathLst>
            </a:custGeom>
            <a:gradFill flip="none" rotWithShape="1">
              <a:gsLst>
                <a:gs pos="0">
                  <a:srgbClr val="993300"/>
                </a:gs>
                <a:gs pos="100000">
                  <a:srgbClr val="BB5F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6" name="Shape 86"/>
            <p:cNvSpPr/>
            <p:nvPr/>
          </p:nvSpPr>
          <p:spPr>
            <a:xfrm>
              <a:off x="5595937" y="1587"/>
              <a:ext cx="3468688" cy="2393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64" y="11008"/>
                  </a:moveTo>
                  <a:lnTo>
                    <a:pt x="11813" y="17725"/>
                  </a:lnTo>
                  <a:lnTo>
                    <a:pt x="9490" y="17122"/>
                  </a:lnTo>
                  <a:lnTo>
                    <a:pt x="7177" y="16175"/>
                  </a:lnTo>
                  <a:lnTo>
                    <a:pt x="4388" y="15917"/>
                  </a:lnTo>
                  <a:lnTo>
                    <a:pt x="0" y="15486"/>
                  </a:lnTo>
                  <a:lnTo>
                    <a:pt x="298" y="16003"/>
                  </a:lnTo>
                  <a:lnTo>
                    <a:pt x="4924" y="16261"/>
                  </a:lnTo>
                  <a:lnTo>
                    <a:pt x="7713" y="17036"/>
                  </a:lnTo>
                  <a:lnTo>
                    <a:pt x="11217" y="18672"/>
                  </a:lnTo>
                  <a:lnTo>
                    <a:pt x="10621" y="18930"/>
                  </a:lnTo>
                  <a:lnTo>
                    <a:pt x="7058" y="21600"/>
                  </a:lnTo>
                  <a:lnTo>
                    <a:pt x="7594" y="21256"/>
                  </a:lnTo>
                  <a:lnTo>
                    <a:pt x="8547" y="20653"/>
                  </a:lnTo>
                  <a:lnTo>
                    <a:pt x="10145" y="19447"/>
                  </a:lnTo>
                  <a:lnTo>
                    <a:pt x="12051" y="18586"/>
                  </a:lnTo>
                  <a:lnTo>
                    <a:pt x="12577" y="17553"/>
                  </a:lnTo>
                  <a:lnTo>
                    <a:pt x="16200" y="14969"/>
                  </a:lnTo>
                  <a:lnTo>
                    <a:pt x="19168" y="13678"/>
                  </a:lnTo>
                  <a:lnTo>
                    <a:pt x="21600" y="11783"/>
                  </a:lnTo>
                  <a:lnTo>
                    <a:pt x="19466" y="13075"/>
                  </a:lnTo>
                  <a:lnTo>
                    <a:pt x="16438" y="14194"/>
                  </a:lnTo>
                  <a:lnTo>
                    <a:pt x="13292" y="16519"/>
                  </a:lnTo>
                  <a:lnTo>
                    <a:pt x="14900" y="12989"/>
                  </a:lnTo>
                  <a:lnTo>
                    <a:pt x="16081" y="7822"/>
                  </a:lnTo>
                  <a:lnTo>
                    <a:pt x="17272" y="5339"/>
                  </a:lnTo>
                  <a:lnTo>
                    <a:pt x="19644" y="861"/>
                  </a:lnTo>
                  <a:lnTo>
                    <a:pt x="19883" y="0"/>
                  </a:lnTo>
                  <a:lnTo>
                    <a:pt x="19585" y="0"/>
                  </a:lnTo>
                  <a:lnTo>
                    <a:pt x="15843" y="6889"/>
                  </a:lnTo>
                  <a:lnTo>
                    <a:pt x="14661" y="12730"/>
                  </a:lnTo>
                  <a:lnTo>
                    <a:pt x="12458" y="16864"/>
                  </a:lnTo>
                  <a:lnTo>
                    <a:pt x="11217" y="12989"/>
                  </a:lnTo>
                  <a:lnTo>
                    <a:pt x="10026" y="7750"/>
                  </a:lnTo>
                  <a:lnTo>
                    <a:pt x="8785" y="3186"/>
                  </a:lnTo>
                  <a:lnTo>
                    <a:pt x="7832" y="0"/>
                  </a:lnTo>
                  <a:lnTo>
                    <a:pt x="7475" y="0"/>
                  </a:lnTo>
                  <a:lnTo>
                    <a:pt x="8964" y="5081"/>
                  </a:lnTo>
                  <a:lnTo>
                    <a:pt x="10264" y="11008"/>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7" name="Shape 87"/>
            <p:cNvSpPr/>
            <p:nvPr/>
          </p:nvSpPr>
          <p:spPr>
            <a:xfrm>
              <a:off x="0" y="1030287"/>
              <a:ext cx="1295400" cy="127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277" y="15152"/>
                  </a:moveTo>
                  <a:lnTo>
                    <a:pt x="8741" y="11767"/>
                  </a:lnTo>
                  <a:lnTo>
                    <a:pt x="17163" y="5803"/>
                  </a:lnTo>
                  <a:lnTo>
                    <a:pt x="21600" y="0"/>
                  </a:lnTo>
                  <a:lnTo>
                    <a:pt x="17960" y="4030"/>
                  </a:lnTo>
                  <a:lnTo>
                    <a:pt x="3826" y="13540"/>
                  </a:lnTo>
                  <a:lnTo>
                    <a:pt x="0" y="19666"/>
                  </a:lnTo>
                  <a:lnTo>
                    <a:pt x="0" y="21600"/>
                  </a:lnTo>
                  <a:lnTo>
                    <a:pt x="4277" y="15152"/>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8" name="Shape 88"/>
            <p:cNvSpPr/>
            <p:nvPr/>
          </p:nvSpPr>
          <p:spPr>
            <a:xfrm>
              <a:off x="-1" y="2452687"/>
              <a:ext cx="1209677" cy="1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1" y="13323"/>
                  </a:moveTo>
                  <a:lnTo>
                    <a:pt x="21600" y="0"/>
                  </a:lnTo>
                  <a:lnTo>
                    <a:pt x="14115" y="7267"/>
                  </a:lnTo>
                  <a:lnTo>
                    <a:pt x="3927" y="9690"/>
                  </a:lnTo>
                  <a:lnTo>
                    <a:pt x="0" y="15746"/>
                  </a:lnTo>
                  <a:lnTo>
                    <a:pt x="0" y="21600"/>
                  </a:lnTo>
                  <a:lnTo>
                    <a:pt x="2732" y="17966"/>
                  </a:lnTo>
                  <a:lnTo>
                    <a:pt x="13091" y="13323"/>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89" name="Shape 89"/>
            <p:cNvSpPr/>
            <p:nvPr/>
          </p:nvSpPr>
          <p:spPr>
            <a:xfrm>
              <a:off x="3673475" y="5446712"/>
              <a:ext cx="5051425" cy="1182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4" y="6948"/>
                  </a:moveTo>
                  <a:lnTo>
                    <a:pt x="11819" y="6774"/>
                  </a:lnTo>
                  <a:lnTo>
                    <a:pt x="14225" y="7297"/>
                  </a:lnTo>
                  <a:lnTo>
                    <a:pt x="17074" y="6774"/>
                  </a:lnTo>
                  <a:lnTo>
                    <a:pt x="21600" y="5931"/>
                  </a:lnTo>
                  <a:lnTo>
                    <a:pt x="21232" y="5407"/>
                  </a:lnTo>
                  <a:lnTo>
                    <a:pt x="16508" y="6425"/>
                  </a:lnTo>
                  <a:lnTo>
                    <a:pt x="13653" y="6425"/>
                  </a:lnTo>
                  <a:lnTo>
                    <a:pt x="9945" y="5407"/>
                  </a:lnTo>
                  <a:lnTo>
                    <a:pt x="10517" y="4884"/>
                  </a:lnTo>
                  <a:lnTo>
                    <a:pt x="13898" y="0"/>
                  </a:lnTo>
                  <a:lnTo>
                    <a:pt x="13366" y="698"/>
                  </a:lnTo>
                  <a:lnTo>
                    <a:pt x="12514" y="1919"/>
                  </a:lnTo>
                  <a:lnTo>
                    <a:pt x="10919" y="4012"/>
                  </a:lnTo>
                  <a:lnTo>
                    <a:pt x="9127" y="5756"/>
                  </a:lnTo>
                  <a:lnTo>
                    <a:pt x="8643" y="7297"/>
                  </a:lnTo>
                  <a:lnTo>
                    <a:pt x="5214" y="12006"/>
                  </a:lnTo>
                  <a:lnTo>
                    <a:pt x="2283" y="14623"/>
                  </a:lnTo>
                  <a:lnTo>
                    <a:pt x="0" y="17937"/>
                  </a:lnTo>
                  <a:lnTo>
                    <a:pt x="2038" y="15669"/>
                  </a:lnTo>
                  <a:lnTo>
                    <a:pt x="5010" y="13053"/>
                  </a:lnTo>
                  <a:lnTo>
                    <a:pt x="8029" y="9041"/>
                  </a:lnTo>
                  <a:lnTo>
                    <a:pt x="6687" y="14274"/>
                  </a:lnTo>
                  <a:lnTo>
                    <a:pt x="5909" y="21600"/>
                  </a:lnTo>
                  <a:lnTo>
                    <a:pt x="5869" y="21600"/>
                  </a:lnTo>
                  <a:lnTo>
                    <a:pt x="6359" y="21600"/>
                  </a:lnTo>
                  <a:lnTo>
                    <a:pt x="6966" y="14448"/>
                  </a:lnTo>
                  <a:lnTo>
                    <a:pt x="8840" y="8169"/>
                  </a:lnTo>
                  <a:lnTo>
                    <a:pt x="10435" y="13053"/>
                  </a:lnTo>
                  <a:lnTo>
                    <a:pt x="12064" y="19681"/>
                  </a:lnTo>
                  <a:lnTo>
                    <a:pt x="12637" y="21600"/>
                  </a:lnTo>
                  <a:lnTo>
                    <a:pt x="13080" y="21600"/>
                  </a:lnTo>
                  <a:lnTo>
                    <a:pt x="11533" y="15321"/>
                  </a:lnTo>
                  <a:lnTo>
                    <a:pt x="9454" y="6948"/>
                  </a:lnTo>
                  <a:close/>
                </a:path>
              </a:pathLst>
            </a:custGeom>
            <a:gradFill flip="none" rotWithShape="1">
              <a:gsLst>
                <a:gs pos="0">
                  <a:srgbClr val="B76A03"/>
                </a:gs>
                <a:gs pos="100000">
                  <a:srgbClr val="993300"/>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0" name="Shape 90"/>
            <p:cNvSpPr/>
            <p:nvPr/>
          </p:nvSpPr>
          <p:spPr>
            <a:xfrm>
              <a:off x="304006" y="200818"/>
              <a:ext cx="3176" cy="3176"/>
            </a:xfrm>
            <a:prstGeom prst="rect">
              <a:avLst/>
            </a:prstGeom>
            <a:solidFill>
              <a:srgbClr val="9A1E8D"/>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1" name="Shape 91"/>
            <p:cNvSpPr/>
            <p:nvPr/>
          </p:nvSpPr>
          <p:spPr>
            <a:xfrm>
              <a:off x="323056" y="207168"/>
              <a:ext cx="3176" cy="3176"/>
            </a:xfrm>
            <a:prstGeom prst="rect">
              <a:avLst/>
            </a:prstGeom>
            <a:solidFill>
              <a:srgbClr val="9A1E8D"/>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2" name="Shape 92"/>
            <p:cNvSpPr/>
            <p:nvPr/>
          </p:nvSpPr>
          <p:spPr>
            <a:xfrm>
              <a:off x="-1" y="6400800"/>
              <a:ext cx="9144002" cy="457200"/>
            </a:xfrm>
            <a:prstGeom prst="rect">
              <a:avLst/>
            </a:prstGeom>
            <a:gradFill flip="none" rotWithShape="1">
              <a:gsLst>
                <a:gs pos="0">
                  <a:srgbClr val="461700"/>
                </a:gs>
                <a:gs pos="100000">
                  <a:srgbClr val="993300"/>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3" name="Shape 93"/>
            <p:cNvSpPr/>
            <p:nvPr/>
          </p:nvSpPr>
          <p:spPr>
            <a:xfrm>
              <a:off x="-1" y="6400800"/>
              <a:ext cx="9144002" cy="533400"/>
            </a:xfrm>
            <a:prstGeom prst="rect">
              <a:avLst/>
            </a:prstGeom>
            <a:gradFill flip="none" rotWithShape="1">
              <a:gsLst>
                <a:gs pos="0">
                  <a:srgbClr val="461700"/>
                </a:gs>
                <a:gs pos="100000">
                  <a:srgbClr val="993300"/>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4" name="Shape 94"/>
            <p:cNvSpPr/>
            <p:nvPr/>
          </p:nvSpPr>
          <p:spPr>
            <a:xfrm>
              <a:off x="-1" y="0"/>
              <a:ext cx="9144002" cy="457200"/>
            </a:xfrm>
            <a:prstGeom prst="rect">
              <a:avLst/>
            </a:prstGeom>
            <a:gradFill flip="none" rotWithShape="1">
              <a:gsLst>
                <a:gs pos="0">
                  <a:srgbClr val="BB5F03"/>
                </a:gs>
                <a:gs pos="100000">
                  <a:srgbClr val="683501"/>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5" name="Shape 95"/>
            <p:cNvSpPr/>
            <p:nvPr/>
          </p:nvSpPr>
          <p:spPr>
            <a:xfrm>
              <a:off x="808037" y="363537"/>
              <a:ext cx="5060951" cy="321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1" y="15250"/>
                  </a:moveTo>
                  <a:lnTo>
                    <a:pt x="5901" y="15186"/>
                  </a:lnTo>
                  <a:lnTo>
                    <a:pt x="6023" y="15058"/>
                  </a:lnTo>
                  <a:lnTo>
                    <a:pt x="6145" y="14866"/>
                  </a:lnTo>
                  <a:lnTo>
                    <a:pt x="6349" y="14610"/>
                  </a:lnTo>
                  <a:lnTo>
                    <a:pt x="6714" y="14087"/>
                  </a:lnTo>
                  <a:lnTo>
                    <a:pt x="6877" y="13970"/>
                  </a:lnTo>
                  <a:lnTo>
                    <a:pt x="6999" y="13842"/>
                  </a:lnTo>
                  <a:lnTo>
                    <a:pt x="7162" y="13649"/>
                  </a:lnTo>
                  <a:lnTo>
                    <a:pt x="7358" y="13329"/>
                  </a:lnTo>
                  <a:lnTo>
                    <a:pt x="7527" y="13073"/>
                  </a:lnTo>
                  <a:lnTo>
                    <a:pt x="7609" y="13009"/>
                  </a:lnTo>
                  <a:lnTo>
                    <a:pt x="7609" y="12945"/>
                  </a:lnTo>
                  <a:lnTo>
                    <a:pt x="7162" y="12305"/>
                  </a:lnTo>
                  <a:lnTo>
                    <a:pt x="6633" y="11216"/>
                  </a:lnTo>
                  <a:lnTo>
                    <a:pt x="5942" y="10896"/>
                  </a:lnTo>
                  <a:lnTo>
                    <a:pt x="4641" y="9936"/>
                  </a:lnTo>
                  <a:lnTo>
                    <a:pt x="4438" y="9679"/>
                  </a:lnTo>
                  <a:lnTo>
                    <a:pt x="4885" y="9349"/>
                  </a:lnTo>
                  <a:lnTo>
                    <a:pt x="4438" y="9028"/>
                  </a:lnTo>
                  <a:lnTo>
                    <a:pt x="4147" y="8260"/>
                  </a:lnTo>
                  <a:lnTo>
                    <a:pt x="4357" y="7556"/>
                  </a:lnTo>
                  <a:lnTo>
                    <a:pt x="4065" y="7043"/>
                  </a:lnTo>
                  <a:lnTo>
                    <a:pt x="3740" y="6851"/>
                  </a:lnTo>
                  <a:lnTo>
                    <a:pt x="3577" y="6339"/>
                  </a:lnTo>
                  <a:lnTo>
                    <a:pt x="3455" y="6083"/>
                  </a:lnTo>
                  <a:lnTo>
                    <a:pt x="3740" y="5891"/>
                  </a:lnTo>
                  <a:lnTo>
                    <a:pt x="4316" y="6019"/>
                  </a:lnTo>
                  <a:lnTo>
                    <a:pt x="4885" y="6147"/>
                  </a:lnTo>
                  <a:lnTo>
                    <a:pt x="5170" y="6083"/>
                  </a:lnTo>
                  <a:lnTo>
                    <a:pt x="6308" y="7428"/>
                  </a:lnTo>
                  <a:lnTo>
                    <a:pt x="7392" y="9071"/>
                  </a:lnTo>
                  <a:lnTo>
                    <a:pt x="7270" y="7310"/>
                  </a:lnTo>
                  <a:lnTo>
                    <a:pt x="6836" y="6040"/>
                  </a:lnTo>
                  <a:lnTo>
                    <a:pt x="6403" y="4194"/>
                  </a:lnTo>
                  <a:lnTo>
                    <a:pt x="7141" y="2828"/>
                  </a:lnTo>
                  <a:lnTo>
                    <a:pt x="7704" y="480"/>
                  </a:lnTo>
                  <a:lnTo>
                    <a:pt x="8462" y="0"/>
                  </a:lnTo>
                  <a:lnTo>
                    <a:pt x="9065" y="1462"/>
                  </a:lnTo>
                  <a:lnTo>
                    <a:pt x="9933" y="3116"/>
                  </a:lnTo>
                  <a:lnTo>
                    <a:pt x="10177" y="4386"/>
                  </a:lnTo>
                  <a:lnTo>
                    <a:pt x="9994" y="5848"/>
                  </a:lnTo>
                  <a:lnTo>
                    <a:pt x="9126" y="8196"/>
                  </a:lnTo>
                  <a:lnTo>
                    <a:pt x="10617" y="6723"/>
                  </a:lnTo>
                  <a:lnTo>
                    <a:pt x="11430" y="4930"/>
                  </a:lnTo>
                  <a:lnTo>
                    <a:pt x="12162" y="3895"/>
                  </a:lnTo>
                  <a:lnTo>
                    <a:pt x="13144" y="2551"/>
                  </a:lnTo>
                  <a:lnTo>
                    <a:pt x="15211" y="1601"/>
                  </a:lnTo>
                  <a:lnTo>
                    <a:pt x="16925" y="1473"/>
                  </a:lnTo>
                  <a:lnTo>
                    <a:pt x="17738" y="1921"/>
                  </a:lnTo>
                  <a:lnTo>
                    <a:pt x="19073" y="1473"/>
                  </a:lnTo>
                  <a:lnTo>
                    <a:pt x="20665" y="1601"/>
                  </a:lnTo>
                  <a:lnTo>
                    <a:pt x="21519" y="1793"/>
                  </a:lnTo>
                  <a:lnTo>
                    <a:pt x="21275" y="2241"/>
                  </a:lnTo>
                  <a:lnTo>
                    <a:pt x="21112" y="2049"/>
                  </a:lnTo>
                  <a:lnTo>
                    <a:pt x="20258" y="2241"/>
                  </a:lnTo>
                  <a:lnTo>
                    <a:pt x="19689" y="2807"/>
                  </a:lnTo>
                  <a:lnTo>
                    <a:pt x="19202" y="4023"/>
                  </a:lnTo>
                  <a:lnTo>
                    <a:pt x="18754" y="5699"/>
                  </a:lnTo>
                  <a:lnTo>
                    <a:pt x="18307" y="6915"/>
                  </a:lnTo>
                  <a:lnTo>
                    <a:pt x="18551" y="7748"/>
                  </a:lnTo>
                  <a:lnTo>
                    <a:pt x="17494" y="8836"/>
                  </a:lnTo>
                  <a:lnTo>
                    <a:pt x="16559" y="9743"/>
                  </a:lnTo>
                  <a:lnTo>
                    <a:pt x="15136" y="10768"/>
                  </a:lnTo>
                  <a:lnTo>
                    <a:pt x="14201" y="11344"/>
                  </a:lnTo>
                  <a:lnTo>
                    <a:pt x="13300" y="11472"/>
                  </a:lnTo>
                  <a:lnTo>
                    <a:pt x="13788" y="11921"/>
                  </a:lnTo>
                  <a:lnTo>
                    <a:pt x="15292" y="11857"/>
                  </a:lnTo>
                  <a:lnTo>
                    <a:pt x="17243" y="12113"/>
                  </a:lnTo>
                  <a:lnTo>
                    <a:pt x="17616" y="12881"/>
                  </a:lnTo>
                  <a:lnTo>
                    <a:pt x="18470" y="13906"/>
                  </a:lnTo>
                  <a:lnTo>
                    <a:pt x="19608" y="15378"/>
                  </a:lnTo>
                  <a:lnTo>
                    <a:pt x="20218" y="15698"/>
                  </a:lnTo>
                  <a:lnTo>
                    <a:pt x="21153" y="16595"/>
                  </a:lnTo>
                  <a:lnTo>
                    <a:pt x="21600" y="16467"/>
                  </a:lnTo>
                  <a:lnTo>
                    <a:pt x="20543" y="16915"/>
                  </a:lnTo>
                  <a:lnTo>
                    <a:pt x="20502" y="16915"/>
                  </a:lnTo>
                  <a:lnTo>
                    <a:pt x="20380" y="16979"/>
                  </a:lnTo>
                  <a:lnTo>
                    <a:pt x="20218" y="16979"/>
                  </a:lnTo>
                  <a:lnTo>
                    <a:pt x="20055" y="17043"/>
                  </a:lnTo>
                  <a:lnTo>
                    <a:pt x="19689" y="17107"/>
                  </a:lnTo>
                  <a:lnTo>
                    <a:pt x="19527" y="17171"/>
                  </a:lnTo>
                  <a:lnTo>
                    <a:pt x="19161" y="17171"/>
                  </a:lnTo>
                  <a:lnTo>
                    <a:pt x="18795" y="17235"/>
                  </a:lnTo>
                  <a:lnTo>
                    <a:pt x="18632" y="17235"/>
                  </a:lnTo>
                  <a:lnTo>
                    <a:pt x="18470" y="17299"/>
                  </a:lnTo>
                  <a:lnTo>
                    <a:pt x="18348" y="17299"/>
                  </a:lnTo>
                  <a:lnTo>
                    <a:pt x="17657" y="17683"/>
                  </a:lnTo>
                  <a:lnTo>
                    <a:pt x="17406" y="17683"/>
                  </a:lnTo>
                  <a:lnTo>
                    <a:pt x="17162" y="17747"/>
                  </a:lnTo>
                  <a:lnTo>
                    <a:pt x="16844" y="17811"/>
                  </a:lnTo>
                  <a:lnTo>
                    <a:pt x="16559" y="17875"/>
                  </a:lnTo>
                  <a:lnTo>
                    <a:pt x="16315" y="17940"/>
                  </a:lnTo>
                  <a:lnTo>
                    <a:pt x="16112" y="18004"/>
                  </a:lnTo>
                  <a:lnTo>
                    <a:pt x="15990" y="18196"/>
                  </a:lnTo>
                  <a:lnTo>
                    <a:pt x="15868" y="18196"/>
                  </a:lnTo>
                  <a:lnTo>
                    <a:pt x="15617" y="18004"/>
                  </a:lnTo>
                  <a:lnTo>
                    <a:pt x="15414" y="17811"/>
                  </a:lnTo>
                  <a:lnTo>
                    <a:pt x="15333" y="17747"/>
                  </a:lnTo>
                  <a:lnTo>
                    <a:pt x="15292" y="17683"/>
                  </a:lnTo>
                  <a:lnTo>
                    <a:pt x="13666" y="16915"/>
                  </a:lnTo>
                  <a:lnTo>
                    <a:pt x="12494" y="15891"/>
                  </a:lnTo>
                  <a:lnTo>
                    <a:pt x="11593" y="15506"/>
                  </a:lnTo>
                  <a:lnTo>
                    <a:pt x="12575" y="18068"/>
                  </a:lnTo>
                  <a:lnTo>
                    <a:pt x="12738" y="19679"/>
                  </a:lnTo>
                  <a:lnTo>
                    <a:pt x="12575" y="21280"/>
                  </a:lnTo>
                  <a:lnTo>
                    <a:pt x="11999" y="20511"/>
                  </a:lnTo>
                  <a:lnTo>
                    <a:pt x="10949" y="19156"/>
                  </a:lnTo>
                  <a:lnTo>
                    <a:pt x="10373" y="18708"/>
                  </a:lnTo>
                  <a:lnTo>
                    <a:pt x="10048" y="17427"/>
                  </a:lnTo>
                  <a:lnTo>
                    <a:pt x="9560" y="15762"/>
                  </a:lnTo>
                  <a:lnTo>
                    <a:pt x="9201" y="14738"/>
                  </a:lnTo>
                  <a:lnTo>
                    <a:pt x="8259" y="13777"/>
                  </a:lnTo>
                  <a:lnTo>
                    <a:pt x="7771" y="13649"/>
                  </a:lnTo>
                  <a:lnTo>
                    <a:pt x="860" y="21408"/>
                  </a:lnTo>
                  <a:lnTo>
                    <a:pt x="0" y="21600"/>
                  </a:lnTo>
                  <a:lnTo>
                    <a:pt x="5861" y="15250"/>
                  </a:lnTo>
                  <a:close/>
                </a:path>
              </a:pathLst>
            </a:custGeom>
            <a:gradFill flip="none" rotWithShape="1">
              <a:gsLst>
                <a:gs pos="0">
                  <a:srgbClr val="BB5F03"/>
                </a:gs>
                <a:gs pos="100000">
                  <a:srgbClr val="993300"/>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6" name="Shape 96"/>
            <p:cNvSpPr/>
            <p:nvPr/>
          </p:nvSpPr>
          <p:spPr>
            <a:xfrm>
              <a:off x="2133600" y="465137"/>
              <a:ext cx="3403600" cy="2836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04" y="13030"/>
                  </a:moveTo>
                  <a:lnTo>
                    <a:pt x="2186" y="11217"/>
                  </a:lnTo>
                  <a:lnTo>
                    <a:pt x="1028" y="9767"/>
                  </a:lnTo>
                  <a:lnTo>
                    <a:pt x="363" y="8969"/>
                  </a:lnTo>
                  <a:lnTo>
                    <a:pt x="0" y="8461"/>
                  </a:lnTo>
                  <a:lnTo>
                    <a:pt x="2720" y="11580"/>
                  </a:lnTo>
                  <a:lnTo>
                    <a:pt x="2962" y="12160"/>
                  </a:lnTo>
                  <a:lnTo>
                    <a:pt x="3697" y="8098"/>
                  </a:lnTo>
                  <a:lnTo>
                    <a:pt x="3818" y="4968"/>
                  </a:lnTo>
                  <a:lnTo>
                    <a:pt x="3496" y="1426"/>
                  </a:lnTo>
                  <a:lnTo>
                    <a:pt x="3959" y="0"/>
                  </a:lnTo>
                  <a:lnTo>
                    <a:pt x="4000" y="4315"/>
                  </a:lnTo>
                  <a:lnTo>
                    <a:pt x="4241" y="7361"/>
                  </a:lnTo>
                  <a:lnTo>
                    <a:pt x="3879" y="9984"/>
                  </a:lnTo>
                  <a:lnTo>
                    <a:pt x="3879" y="12522"/>
                  </a:lnTo>
                  <a:lnTo>
                    <a:pt x="8835" y="9476"/>
                  </a:lnTo>
                  <a:lnTo>
                    <a:pt x="13188" y="6708"/>
                  </a:lnTo>
                  <a:lnTo>
                    <a:pt x="18154" y="3010"/>
                  </a:lnTo>
                  <a:lnTo>
                    <a:pt x="21116" y="834"/>
                  </a:lnTo>
                  <a:lnTo>
                    <a:pt x="18275" y="3372"/>
                  </a:lnTo>
                  <a:lnTo>
                    <a:pt x="14638" y="6056"/>
                  </a:lnTo>
                  <a:lnTo>
                    <a:pt x="11314" y="8461"/>
                  </a:lnTo>
                  <a:lnTo>
                    <a:pt x="7445" y="10854"/>
                  </a:lnTo>
                  <a:lnTo>
                    <a:pt x="4665" y="13103"/>
                  </a:lnTo>
                  <a:lnTo>
                    <a:pt x="8231" y="14420"/>
                  </a:lnTo>
                  <a:lnTo>
                    <a:pt x="12946" y="14348"/>
                  </a:lnTo>
                  <a:lnTo>
                    <a:pt x="19303" y="16874"/>
                  </a:lnTo>
                  <a:lnTo>
                    <a:pt x="21600" y="17164"/>
                  </a:lnTo>
                  <a:lnTo>
                    <a:pt x="18275" y="17019"/>
                  </a:lnTo>
                  <a:lnTo>
                    <a:pt x="14457" y="15568"/>
                  </a:lnTo>
                  <a:lnTo>
                    <a:pt x="12281" y="14855"/>
                  </a:lnTo>
                  <a:lnTo>
                    <a:pt x="8050" y="14783"/>
                  </a:lnTo>
                  <a:lnTo>
                    <a:pt x="5088" y="13840"/>
                  </a:lnTo>
                  <a:lnTo>
                    <a:pt x="7385" y="16656"/>
                  </a:lnTo>
                  <a:lnTo>
                    <a:pt x="8835" y="19569"/>
                  </a:lnTo>
                  <a:lnTo>
                    <a:pt x="10165" y="21600"/>
                  </a:lnTo>
                  <a:lnTo>
                    <a:pt x="8231" y="19424"/>
                  </a:lnTo>
                  <a:lnTo>
                    <a:pt x="6780" y="16584"/>
                  </a:lnTo>
                  <a:lnTo>
                    <a:pt x="4181" y="13405"/>
                  </a:lnTo>
                  <a:lnTo>
                    <a:pt x="3204" y="13030"/>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7" name="Shape 97"/>
            <p:cNvSpPr/>
            <p:nvPr/>
          </p:nvSpPr>
          <p:spPr>
            <a:xfrm>
              <a:off x="4654550" y="2743200"/>
              <a:ext cx="4489450" cy="3756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22" y="7623"/>
                  </a:moveTo>
                  <a:lnTo>
                    <a:pt x="14306" y="6527"/>
                  </a:lnTo>
                  <a:lnTo>
                    <a:pt x="13855" y="5532"/>
                  </a:lnTo>
                  <a:lnTo>
                    <a:pt x="13343" y="3999"/>
                  </a:lnTo>
                  <a:lnTo>
                    <a:pt x="12977" y="2848"/>
                  </a:lnTo>
                  <a:lnTo>
                    <a:pt x="12335" y="2301"/>
                  </a:lnTo>
                  <a:lnTo>
                    <a:pt x="11098" y="767"/>
                  </a:lnTo>
                  <a:lnTo>
                    <a:pt x="10502" y="0"/>
                  </a:lnTo>
                  <a:lnTo>
                    <a:pt x="10273" y="1205"/>
                  </a:lnTo>
                  <a:lnTo>
                    <a:pt x="10456" y="2684"/>
                  </a:lnTo>
                  <a:lnTo>
                    <a:pt x="11556" y="5094"/>
                  </a:lnTo>
                  <a:lnTo>
                    <a:pt x="10548" y="4492"/>
                  </a:lnTo>
                  <a:lnTo>
                    <a:pt x="9173" y="3287"/>
                  </a:lnTo>
                  <a:lnTo>
                    <a:pt x="7340" y="2072"/>
                  </a:lnTo>
                  <a:lnTo>
                    <a:pt x="7248" y="1963"/>
                  </a:lnTo>
                  <a:lnTo>
                    <a:pt x="6973" y="1689"/>
                  </a:lnTo>
                  <a:lnTo>
                    <a:pt x="6698" y="1470"/>
                  </a:lnTo>
                  <a:lnTo>
                    <a:pt x="6561" y="1424"/>
                  </a:lnTo>
                  <a:lnTo>
                    <a:pt x="6515" y="1470"/>
                  </a:lnTo>
                  <a:lnTo>
                    <a:pt x="6423" y="1525"/>
                  </a:lnTo>
                  <a:lnTo>
                    <a:pt x="6187" y="1579"/>
                  </a:lnTo>
                  <a:lnTo>
                    <a:pt x="5866" y="1525"/>
                  </a:lnTo>
                  <a:lnTo>
                    <a:pt x="5499" y="1470"/>
                  </a:lnTo>
                  <a:lnTo>
                    <a:pt x="5179" y="1424"/>
                  </a:lnTo>
                  <a:lnTo>
                    <a:pt x="4865" y="1369"/>
                  </a:lnTo>
                  <a:lnTo>
                    <a:pt x="4682" y="1315"/>
                  </a:lnTo>
                  <a:lnTo>
                    <a:pt x="4590" y="1315"/>
                  </a:lnTo>
                  <a:lnTo>
                    <a:pt x="3804" y="1470"/>
                  </a:lnTo>
                  <a:lnTo>
                    <a:pt x="3758" y="1470"/>
                  </a:lnTo>
                  <a:lnTo>
                    <a:pt x="3666" y="1424"/>
                  </a:lnTo>
                  <a:lnTo>
                    <a:pt x="3483" y="1424"/>
                  </a:lnTo>
                  <a:lnTo>
                    <a:pt x="3300" y="1369"/>
                  </a:lnTo>
                  <a:lnTo>
                    <a:pt x="2895" y="1315"/>
                  </a:lnTo>
                  <a:lnTo>
                    <a:pt x="2757" y="1260"/>
                  </a:lnTo>
                  <a:lnTo>
                    <a:pt x="2475" y="1260"/>
                  </a:lnTo>
                  <a:lnTo>
                    <a:pt x="2291" y="1205"/>
                  </a:lnTo>
                  <a:lnTo>
                    <a:pt x="1879" y="1150"/>
                  </a:lnTo>
                  <a:lnTo>
                    <a:pt x="1650" y="1096"/>
                  </a:lnTo>
                  <a:lnTo>
                    <a:pt x="1466" y="1096"/>
                  </a:lnTo>
                  <a:lnTo>
                    <a:pt x="1329" y="1041"/>
                  </a:lnTo>
                  <a:lnTo>
                    <a:pt x="1283" y="1041"/>
                  </a:lnTo>
                  <a:lnTo>
                    <a:pt x="46" y="1096"/>
                  </a:lnTo>
                  <a:lnTo>
                    <a:pt x="1650" y="2191"/>
                  </a:lnTo>
                  <a:lnTo>
                    <a:pt x="2337" y="2684"/>
                  </a:lnTo>
                  <a:lnTo>
                    <a:pt x="3666" y="4218"/>
                  </a:lnTo>
                  <a:lnTo>
                    <a:pt x="4636" y="5368"/>
                  </a:lnTo>
                  <a:lnTo>
                    <a:pt x="5003" y="6135"/>
                  </a:lnTo>
                  <a:lnTo>
                    <a:pt x="7248" y="7020"/>
                  </a:lnTo>
                  <a:lnTo>
                    <a:pt x="8990" y="7459"/>
                  </a:lnTo>
                  <a:lnTo>
                    <a:pt x="9540" y="7952"/>
                  </a:lnTo>
                  <a:lnTo>
                    <a:pt x="8532" y="7787"/>
                  </a:lnTo>
                  <a:lnTo>
                    <a:pt x="7424" y="7952"/>
                  </a:lnTo>
                  <a:lnTo>
                    <a:pt x="5774" y="8390"/>
                  </a:lnTo>
                  <a:lnTo>
                    <a:pt x="4728" y="8773"/>
                  </a:lnTo>
                  <a:lnTo>
                    <a:pt x="3758" y="10143"/>
                  </a:lnTo>
                  <a:lnTo>
                    <a:pt x="3208" y="11083"/>
                  </a:lnTo>
                  <a:lnTo>
                    <a:pt x="2658" y="12279"/>
                  </a:lnTo>
                  <a:lnTo>
                    <a:pt x="2108" y="13155"/>
                  </a:lnTo>
                  <a:lnTo>
                    <a:pt x="1466" y="13429"/>
                  </a:lnTo>
                  <a:lnTo>
                    <a:pt x="504" y="13374"/>
                  </a:lnTo>
                  <a:lnTo>
                    <a:pt x="321" y="13155"/>
                  </a:lnTo>
                  <a:lnTo>
                    <a:pt x="0" y="13429"/>
                  </a:lnTo>
                  <a:lnTo>
                    <a:pt x="962" y="13867"/>
                  </a:lnTo>
                  <a:lnTo>
                    <a:pt x="2803" y="14470"/>
                  </a:lnTo>
                  <a:lnTo>
                    <a:pt x="4354" y="14525"/>
                  </a:lnTo>
                  <a:lnTo>
                    <a:pt x="5270" y="15191"/>
                  </a:lnTo>
                  <a:lnTo>
                    <a:pt x="7248" y="15629"/>
                  </a:lnTo>
                  <a:lnTo>
                    <a:pt x="9624" y="15465"/>
                  </a:lnTo>
                  <a:lnTo>
                    <a:pt x="10777" y="14634"/>
                  </a:lnTo>
                  <a:lnTo>
                    <a:pt x="11602" y="14032"/>
                  </a:lnTo>
                  <a:lnTo>
                    <a:pt x="12564" y="12772"/>
                  </a:lnTo>
                  <a:lnTo>
                    <a:pt x="12977" y="12662"/>
                  </a:lnTo>
                  <a:lnTo>
                    <a:pt x="13252" y="13813"/>
                  </a:lnTo>
                  <a:lnTo>
                    <a:pt x="13206" y="14306"/>
                  </a:lnTo>
                  <a:lnTo>
                    <a:pt x="13160" y="15246"/>
                  </a:lnTo>
                  <a:lnTo>
                    <a:pt x="13160" y="16451"/>
                  </a:lnTo>
                  <a:lnTo>
                    <a:pt x="13985" y="17930"/>
                  </a:lnTo>
                  <a:lnTo>
                    <a:pt x="14947" y="19080"/>
                  </a:lnTo>
                  <a:lnTo>
                    <a:pt x="15597" y="20349"/>
                  </a:lnTo>
                  <a:lnTo>
                    <a:pt x="16460" y="21600"/>
                  </a:lnTo>
                  <a:lnTo>
                    <a:pt x="16506" y="20952"/>
                  </a:lnTo>
                  <a:lnTo>
                    <a:pt x="16735" y="19473"/>
                  </a:lnTo>
                  <a:lnTo>
                    <a:pt x="16918" y="18697"/>
                  </a:lnTo>
                  <a:lnTo>
                    <a:pt x="17246" y="18642"/>
                  </a:lnTo>
                  <a:lnTo>
                    <a:pt x="17338" y="17985"/>
                  </a:lnTo>
                  <a:lnTo>
                    <a:pt x="17888" y="17054"/>
                  </a:lnTo>
                  <a:lnTo>
                    <a:pt x="17750" y="15958"/>
                  </a:lnTo>
                  <a:lnTo>
                    <a:pt x="17055" y="14360"/>
                  </a:lnTo>
                  <a:lnTo>
                    <a:pt x="16872" y="13265"/>
                  </a:lnTo>
                  <a:lnTo>
                    <a:pt x="16872" y="12279"/>
                  </a:lnTo>
                  <a:lnTo>
                    <a:pt x="17521" y="13539"/>
                  </a:lnTo>
                  <a:lnTo>
                    <a:pt x="18797" y="15073"/>
                  </a:lnTo>
                  <a:lnTo>
                    <a:pt x="19125" y="15073"/>
                  </a:lnTo>
                  <a:lnTo>
                    <a:pt x="19767" y="15410"/>
                  </a:lnTo>
                  <a:lnTo>
                    <a:pt x="20454" y="15684"/>
                  </a:lnTo>
                  <a:lnTo>
                    <a:pt x="20775" y="15629"/>
                  </a:lnTo>
                  <a:lnTo>
                    <a:pt x="20584" y="15356"/>
                  </a:lnTo>
                  <a:lnTo>
                    <a:pt x="20454" y="14853"/>
                  </a:lnTo>
                  <a:lnTo>
                    <a:pt x="20088" y="14580"/>
                  </a:lnTo>
                  <a:lnTo>
                    <a:pt x="19767" y="14087"/>
                  </a:lnTo>
                  <a:lnTo>
                    <a:pt x="19996" y="13539"/>
                  </a:lnTo>
                  <a:lnTo>
                    <a:pt x="19675" y="12772"/>
                  </a:lnTo>
                  <a:lnTo>
                    <a:pt x="19171" y="12389"/>
                  </a:lnTo>
                  <a:lnTo>
                    <a:pt x="19675" y="12334"/>
                  </a:lnTo>
                  <a:lnTo>
                    <a:pt x="19492" y="12005"/>
                  </a:lnTo>
                  <a:lnTo>
                    <a:pt x="17980" y="10809"/>
                  </a:lnTo>
                  <a:lnTo>
                    <a:pt x="17201" y="10252"/>
                  </a:lnTo>
                  <a:lnTo>
                    <a:pt x="16597" y="9211"/>
                  </a:lnTo>
                  <a:lnTo>
                    <a:pt x="16055" y="8499"/>
                  </a:lnTo>
                  <a:lnTo>
                    <a:pt x="16101" y="8499"/>
                  </a:lnTo>
                  <a:lnTo>
                    <a:pt x="16147" y="8445"/>
                  </a:lnTo>
                  <a:lnTo>
                    <a:pt x="16322" y="8280"/>
                  </a:lnTo>
                  <a:lnTo>
                    <a:pt x="16551" y="8061"/>
                  </a:lnTo>
                  <a:lnTo>
                    <a:pt x="16780" y="8006"/>
                  </a:lnTo>
                  <a:lnTo>
                    <a:pt x="16918" y="7952"/>
                  </a:lnTo>
                  <a:lnTo>
                    <a:pt x="17109" y="7842"/>
                  </a:lnTo>
                  <a:lnTo>
                    <a:pt x="17750" y="7459"/>
                  </a:lnTo>
                  <a:lnTo>
                    <a:pt x="17934" y="7294"/>
                  </a:lnTo>
                  <a:lnTo>
                    <a:pt x="18071" y="7240"/>
                  </a:lnTo>
                  <a:lnTo>
                    <a:pt x="18117" y="7185"/>
                  </a:lnTo>
                  <a:lnTo>
                    <a:pt x="21600" y="5368"/>
                  </a:lnTo>
                  <a:lnTo>
                    <a:pt x="21600" y="4820"/>
                  </a:lnTo>
                  <a:lnTo>
                    <a:pt x="15872" y="7897"/>
                  </a:lnTo>
                  <a:lnTo>
                    <a:pt x="15322" y="7623"/>
                  </a:lnTo>
                  <a:close/>
                </a:path>
              </a:pathLst>
            </a:custGeom>
            <a:gradFill flip="none" rotWithShape="1">
              <a:gsLst>
                <a:gs pos="0">
                  <a:srgbClr val="000000"/>
                </a:gs>
                <a:gs pos="100000">
                  <a:srgbClr val="BB5F03"/>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98" name="Shape 98"/>
            <p:cNvSpPr/>
            <p:nvPr/>
          </p:nvSpPr>
          <p:spPr>
            <a:xfrm>
              <a:off x="5016500" y="2952750"/>
              <a:ext cx="3432175" cy="3070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80" y="9524"/>
                  </a:moveTo>
                  <a:lnTo>
                    <a:pt x="19433" y="11404"/>
                  </a:lnTo>
                  <a:lnTo>
                    <a:pt x="20577" y="13072"/>
                  </a:lnTo>
                  <a:lnTo>
                    <a:pt x="21239" y="13945"/>
                  </a:lnTo>
                  <a:lnTo>
                    <a:pt x="21600" y="14482"/>
                  </a:lnTo>
                  <a:lnTo>
                    <a:pt x="18951" y="10934"/>
                  </a:lnTo>
                  <a:lnTo>
                    <a:pt x="18660" y="10397"/>
                  </a:lnTo>
                  <a:lnTo>
                    <a:pt x="17878" y="13878"/>
                  </a:lnTo>
                  <a:lnTo>
                    <a:pt x="17758" y="16631"/>
                  </a:lnTo>
                  <a:lnTo>
                    <a:pt x="18239" y="21331"/>
                  </a:lnTo>
                  <a:lnTo>
                    <a:pt x="17938" y="21600"/>
                  </a:lnTo>
                  <a:lnTo>
                    <a:pt x="17517" y="17168"/>
                  </a:lnTo>
                  <a:lnTo>
                    <a:pt x="17336" y="14415"/>
                  </a:lnTo>
                  <a:lnTo>
                    <a:pt x="17697" y="12143"/>
                  </a:lnTo>
                  <a:lnTo>
                    <a:pt x="17758" y="9793"/>
                  </a:lnTo>
                  <a:lnTo>
                    <a:pt x="12721" y="11270"/>
                  </a:lnTo>
                  <a:lnTo>
                    <a:pt x="8277" y="12669"/>
                  </a:lnTo>
                  <a:lnTo>
                    <a:pt x="3241" y="14684"/>
                  </a:lnTo>
                  <a:lnTo>
                    <a:pt x="181" y="15892"/>
                  </a:lnTo>
                  <a:lnTo>
                    <a:pt x="3120" y="14348"/>
                  </a:lnTo>
                  <a:lnTo>
                    <a:pt x="6842" y="12803"/>
                  </a:lnTo>
                  <a:lnTo>
                    <a:pt x="10253" y="11606"/>
                  </a:lnTo>
                  <a:lnTo>
                    <a:pt x="14156" y="10397"/>
                  </a:lnTo>
                  <a:lnTo>
                    <a:pt x="16975" y="9121"/>
                  </a:lnTo>
                  <a:lnTo>
                    <a:pt x="13373" y="6972"/>
                  </a:lnTo>
                  <a:lnTo>
                    <a:pt x="8638" y="5764"/>
                  </a:lnTo>
                  <a:lnTo>
                    <a:pt x="2277" y="1802"/>
                  </a:lnTo>
                  <a:lnTo>
                    <a:pt x="0" y="929"/>
                  </a:lnTo>
                  <a:lnTo>
                    <a:pt x="3301" y="2003"/>
                  </a:lnTo>
                  <a:lnTo>
                    <a:pt x="7143" y="4286"/>
                  </a:lnTo>
                  <a:lnTo>
                    <a:pt x="9360" y="5495"/>
                  </a:lnTo>
                  <a:lnTo>
                    <a:pt x="13554" y="6637"/>
                  </a:lnTo>
                  <a:lnTo>
                    <a:pt x="16554" y="8315"/>
                  </a:lnTo>
                  <a:lnTo>
                    <a:pt x="14276" y="5159"/>
                  </a:lnTo>
                  <a:lnTo>
                    <a:pt x="12902" y="2138"/>
                  </a:lnTo>
                  <a:lnTo>
                    <a:pt x="11578" y="0"/>
                  </a:lnTo>
                  <a:lnTo>
                    <a:pt x="13434" y="2406"/>
                  </a:lnTo>
                  <a:lnTo>
                    <a:pt x="14938" y="5428"/>
                  </a:lnTo>
                  <a:lnTo>
                    <a:pt x="17517" y="8987"/>
                  </a:lnTo>
                  <a:lnTo>
                    <a:pt x="18480" y="9524"/>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grpSp>
      <p:sp>
        <p:nvSpPr>
          <p:cNvPr id="100" name="Shape 100"/>
          <p:cNvSpPr/>
          <p:nvPr>
            <p:ph type="title"/>
          </p:nvPr>
        </p:nvSpPr>
        <p:spPr>
          <a:xfrm>
            <a:off x="685800" y="1508125"/>
            <a:ext cx="7772400" cy="2378075"/>
          </a:xfrm>
          <a:prstGeom prst="rect">
            <a:avLst/>
          </a:prstGeom>
        </p:spPr>
        <p:txBody>
          <a:bodyPr anchor="ctr"/>
          <a:lstStyle>
            <a:lvl1pPr algn="ctr">
              <a:defRPr b="1" sz="5400">
                <a:solidFill>
                  <a:srgbClr val="FEEC94"/>
                </a:solidFill>
                <a:effectLst>
                  <a:outerShdw sx="100000" sy="100000" kx="0" ky="0" algn="b" rotWithShape="0" blurRad="12700" dist="38100" dir="2700000">
                    <a:srgbClr val="000000"/>
                  </a:outerShdw>
                </a:effectLst>
                <a:latin typeface="Times New Roman"/>
                <a:ea typeface="Times New Roman"/>
                <a:cs typeface="Times New Roman"/>
                <a:sym typeface="Times New Roman"/>
              </a:defRPr>
            </a:lvl1pPr>
          </a:lstStyle>
          <a:p>
            <a:pPr lvl="0">
              <a:defRPr b="0" sz="1800">
                <a:solidFill>
                  <a:srgbClr val="000000"/>
                </a:solidFill>
                <a:effectLst/>
              </a:defRPr>
            </a:pPr>
            <a:r>
              <a:rPr b="1" sz="5400">
                <a:solidFill>
                  <a:srgbClr val="FEEC94"/>
                </a:solidFill>
                <a:effectLst>
                  <a:outerShdw sx="100000" sy="100000" kx="0" ky="0" algn="b" rotWithShape="0" blurRad="12700" dist="38100" dir="2700000">
                    <a:srgbClr val="000000"/>
                  </a:outerShdw>
                </a:effectLst>
              </a:rPr>
              <a:t>Title Text</a:t>
            </a:r>
          </a:p>
        </p:txBody>
      </p:sp>
      <p:sp>
        <p:nvSpPr>
          <p:cNvPr id="101" name="Shape 101"/>
          <p:cNvSpPr/>
          <p:nvPr>
            <p:ph type="body" idx="1"/>
          </p:nvPr>
        </p:nvSpPr>
        <p:spPr>
          <a:xfrm>
            <a:off x="1371600" y="3886200"/>
            <a:ext cx="6400800" cy="2971800"/>
          </a:xfrm>
          <a:prstGeom prst="rect">
            <a:avLst/>
          </a:prstGeom>
        </p:spPr>
        <p:txBody>
          <a:bodyPr/>
          <a:lstStyle>
            <a:lvl1pPr marL="0" indent="0" algn="ctr">
              <a:spcBef>
                <a:spcPts val="700"/>
              </a:spcBef>
              <a:buClrTx/>
              <a:buSzTx/>
              <a:buFontTx/>
              <a:buNone/>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1pPr>
            <a:lvl2pPr marL="0" indent="457200" algn="ctr">
              <a:spcBef>
                <a:spcPts val="700"/>
              </a:spcBef>
              <a:buClrTx/>
              <a:buSzTx/>
              <a:buFontTx/>
              <a:buNone/>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2pPr>
            <a:lvl3pPr marL="0" indent="914400" algn="ctr">
              <a:spcBef>
                <a:spcPts val="700"/>
              </a:spcBef>
              <a:buClrTx/>
              <a:buSzTx/>
              <a:buFontTx/>
              <a:buNone/>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3pPr>
            <a:lvl4pPr marL="0" indent="1371600" algn="ctr">
              <a:spcBef>
                <a:spcPts val="700"/>
              </a:spcBef>
              <a:buClrTx/>
              <a:buSzTx/>
              <a:buFontTx/>
              <a:buNone/>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4pPr>
            <a:lvl5pPr marL="0" indent="1828800" algn="ctr">
              <a:spcBef>
                <a:spcPts val="700"/>
              </a:spcBef>
              <a:buClrTx/>
              <a:buSzTx/>
              <a:buFontTx/>
              <a:buNone/>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
        <p:nvSpPr>
          <p:cNvPr id="102" name="Shape 102"/>
          <p:cNvSpPr/>
          <p:nvPr>
            <p:ph type="sldNum" sz="quarter" idx="2"/>
          </p:nvPr>
        </p:nvSpPr>
        <p:spPr>
          <a:xfrm>
            <a:off x="6553200" y="6248400"/>
            <a:ext cx="2133600" cy="287087"/>
          </a:xfrm>
          <a:prstGeom prst="rect">
            <a:avLst/>
          </a:prstGeom>
        </p:spPr>
        <p:txBody>
          <a:bodyPr/>
          <a:lstStyle>
            <a:lvl1pPr>
              <a:defRPr sz="1400">
                <a:effectLst>
                  <a:outerShdw sx="100000" sy="100000" kx="0" ky="0" algn="b" rotWithShape="0" blurRad="12700" dist="25400" dir="2700000">
                    <a:srgbClr val="000000"/>
                  </a:outerShdw>
                </a:effectLst>
                <a:latin typeface="Times New Roman"/>
                <a:ea typeface="Times New Roman"/>
                <a:cs typeface="Times New Roman"/>
                <a:sym typeface="Times New Roman"/>
              </a:defRPr>
            </a:lvl1p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gradFill flip="none" rotWithShape="1">
          <a:gsLst>
            <a:gs pos="0">
              <a:srgbClr val="993300"/>
            </a:gs>
            <a:gs pos="100000">
              <a:srgbClr val="BB5F03"/>
            </a:gs>
          </a:gsLst>
          <a:lin ang="16200000" scaled="0"/>
        </a:gradFill>
      </p:bgPr>
    </p:bg>
    <p:spTree>
      <p:nvGrpSpPr>
        <p:cNvPr id="1" name=""/>
        <p:cNvGrpSpPr/>
        <p:nvPr/>
      </p:nvGrpSpPr>
      <p:grpSpPr>
        <a:xfrm>
          <a:off x="0" y="0"/>
          <a:ext cx="0" cy="0"/>
          <a:chOff x="0" y="0"/>
          <a:chExt cx="0" cy="0"/>
        </a:xfrm>
      </p:grpSpPr>
      <p:grpSp>
        <p:nvGrpSpPr>
          <p:cNvPr id="122" name="Group 122"/>
          <p:cNvGrpSpPr/>
          <p:nvPr/>
        </p:nvGrpSpPr>
        <p:grpSpPr>
          <a:xfrm>
            <a:off x="-1" y="0"/>
            <a:ext cx="9144002" cy="6934200"/>
            <a:chOff x="0" y="0"/>
            <a:chExt cx="9144000" cy="6934200"/>
          </a:xfrm>
        </p:grpSpPr>
        <p:sp>
          <p:nvSpPr>
            <p:cNvPr id="104" name="Shape 104"/>
            <p:cNvSpPr/>
            <p:nvPr/>
          </p:nvSpPr>
          <p:spPr>
            <a:xfrm>
              <a:off x="0" y="3505200"/>
              <a:ext cx="3992563" cy="3127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59" y="19495"/>
                  </a:moveTo>
                  <a:lnTo>
                    <a:pt x="6390" y="18300"/>
                  </a:lnTo>
                  <a:lnTo>
                    <a:pt x="7163" y="17839"/>
                  </a:lnTo>
                  <a:lnTo>
                    <a:pt x="7317" y="15350"/>
                  </a:lnTo>
                  <a:lnTo>
                    <a:pt x="7163" y="13431"/>
                  </a:lnTo>
                  <a:lnTo>
                    <a:pt x="7523" y="12839"/>
                  </a:lnTo>
                  <a:lnTo>
                    <a:pt x="7738" y="13903"/>
                  </a:lnTo>
                  <a:lnTo>
                    <a:pt x="8408" y="15021"/>
                  </a:lnTo>
                  <a:lnTo>
                    <a:pt x="9585" y="16655"/>
                  </a:lnTo>
                  <a:lnTo>
                    <a:pt x="10572" y="17773"/>
                  </a:lnTo>
                  <a:lnTo>
                    <a:pt x="11620" y="17894"/>
                  </a:lnTo>
                  <a:lnTo>
                    <a:pt x="12634" y="18563"/>
                  </a:lnTo>
                  <a:lnTo>
                    <a:pt x="14291" y="18190"/>
                  </a:lnTo>
                  <a:lnTo>
                    <a:pt x="15622" y="18398"/>
                  </a:lnTo>
                  <a:lnTo>
                    <a:pt x="16962" y="17894"/>
                  </a:lnTo>
                  <a:lnTo>
                    <a:pt x="16258" y="16589"/>
                  </a:lnTo>
                  <a:lnTo>
                    <a:pt x="16490" y="15186"/>
                  </a:lnTo>
                  <a:lnTo>
                    <a:pt x="16095" y="14089"/>
                  </a:lnTo>
                  <a:lnTo>
                    <a:pt x="16017" y="12379"/>
                  </a:lnTo>
                  <a:lnTo>
                    <a:pt x="15313" y="10603"/>
                  </a:lnTo>
                  <a:lnTo>
                    <a:pt x="13115" y="9769"/>
                  </a:lnTo>
                  <a:lnTo>
                    <a:pt x="11071" y="9572"/>
                  </a:lnTo>
                  <a:lnTo>
                    <a:pt x="11964" y="8563"/>
                  </a:lnTo>
                  <a:lnTo>
                    <a:pt x="13304" y="8169"/>
                  </a:lnTo>
                  <a:lnTo>
                    <a:pt x="13913" y="8092"/>
                  </a:lnTo>
                  <a:lnTo>
                    <a:pt x="15056" y="8026"/>
                  </a:lnTo>
                  <a:lnTo>
                    <a:pt x="16602" y="7894"/>
                  </a:lnTo>
                  <a:lnTo>
                    <a:pt x="18096" y="6776"/>
                  </a:lnTo>
                  <a:lnTo>
                    <a:pt x="19127" y="5658"/>
                  </a:lnTo>
                  <a:lnTo>
                    <a:pt x="20415" y="4802"/>
                  </a:lnTo>
                  <a:lnTo>
                    <a:pt x="21600" y="3695"/>
                  </a:lnTo>
                  <a:lnTo>
                    <a:pt x="20784" y="3761"/>
                  </a:lnTo>
                  <a:lnTo>
                    <a:pt x="18817" y="3761"/>
                  </a:lnTo>
                  <a:lnTo>
                    <a:pt x="17838" y="3629"/>
                  </a:lnTo>
                  <a:lnTo>
                    <a:pt x="17632" y="3300"/>
                  </a:lnTo>
                  <a:lnTo>
                    <a:pt x="16756" y="3300"/>
                  </a:lnTo>
                  <a:lnTo>
                    <a:pt x="15416" y="2840"/>
                  </a:lnTo>
                  <a:lnTo>
                    <a:pt x="14128" y="3169"/>
                  </a:lnTo>
                  <a:lnTo>
                    <a:pt x="12428" y="4079"/>
                  </a:lnTo>
                  <a:lnTo>
                    <a:pt x="11139" y="4474"/>
                  </a:lnTo>
                  <a:lnTo>
                    <a:pt x="9903" y="4539"/>
                  </a:lnTo>
                  <a:lnTo>
                    <a:pt x="11234" y="3695"/>
                  </a:lnTo>
                  <a:lnTo>
                    <a:pt x="12582" y="2171"/>
                  </a:lnTo>
                  <a:lnTo>
                    <a:pt x="12479" y="1842"/>
                  </a:lnTo>
                  <a:lnTo>
                    <a:pt x="12685" y="395"/>
                  </a:lnTo>
                  <a:lnTo>
                    <a:pt x="12479" y="0"/>
                  </a:lnTo>
                  <a:lnTo>
                    <a:pt x="12170" y="263"/>
                  </a:lnTo>
                  <a:lnTo>
                    <a:pt x="11646" y="461"/>
                  </a:lnTo>
                  <a:lnTo>
                    <a:pt x="10212" y="1118"/>
                  </a:lnTo>
                  <a:lnTo>
                    <a:pt x="9430" y="1579"/>
                  </a:lnTo>
                  <a:lnTo>
                    <a:pt x="8812" y="1579"/>
                  </a:lnTo>
                  <a:lnTo>
                    <a:pt x="8511" y="1842"/>
                  </a:lnTo>
                  <a:lnTo>
                    <a:pt x="7635" y="3629"/>
                  </a:lnTo>
                  <a:lnTo>
                    <a:pt x="7317" y="4474"/>
                  </a:lnTo>
                  <a:lnTo>
                    <a:pt x="6235" y="5263"/>
                  </a:lnTo>
                  <a:lnTo>
                    <a:pt x="5574" y="5921"/>
                  </a:lnTo>
                  <a:lnTo>
                    <a:pt x="5522" y="5921"/>
                  </a:lnTo>
                  <a:lnTo>
                    <a:pt x="5471" y="5855"/>
                  </a:lnTo>
                  <a:lnTo>
                    <a:pt x="5153" y="5658"/>
                  </a:lnTo>
                  <a:lnTo>
                    <a:pt x="4844" y="5395"/>
                  </a:lnTo>
                  <a:lnTo>
                    <a:pt x="4741" y="5329"/>
                  </a:lnTo>
                  <a:lnTo>
                    <a:pt x="4535" y="5066"/>
                  </a:lnTo>
                  <a:lnTo>
                    <a:pt x="4329" y="4868"/>
                  </a:lnTo>
                  <a:lnTo>
                    <a:pt x="3813" y="4474"/>
                  </a:lnTo>
                  <a:lnTo>
                    <a:pt x="3564" y="4276"/>
                  </a:lnTo>
                  <a:lnTo>
                    <a:pt x="3307" y="4079"/>
                  </a:lnTo>
                  <a:lnTo>
                    <a:pt x="3143" y="4013"/>
                  </a:lnTo>
                  <a:lnTo>
                    <a:pt x="3092" y="3947"/>
                  </a:lnTo>
                  <a:lnTo>
                    <a:pt x="1649" y="2566"/>
                  </a:lnTo>
                  <a:lnTo>
                    <a:pt x="1804" y="3366"/>
                  </a:lnTo>
                  <a:lnTo>
                    <a:pt x="4895" y="6184"/>
                  </a:lnTo>
                  <a:lnTo>
                    <a:pt x="4792" y="6776"/>
                  </a:lnTo>
                  <a:lnTo>
                    <a:pt x="3813" y="8026"/>
                  </a:lnTo>
                  <a:lnTo>
                    <a:pt x="2783" y="8629"/>
                  </a:lnTo>
                  <a:lnTo>
                    <a:pt x="2731" y="8629"/>
                  </a:lnTo>
                  <a:lnTo>
                    <a:pt x="2216" y="8892"/>
                  </a:lnTo>
                  <a:lnTo>
                    <a:pt x="1091" y="9353"/>
                  </a:lnTo>
                  <a:lnTo>
                    <a:pt x="0" y="9879"/>
                  </a:lnTo>
                  <a:lnTo>
                    <a:pt x="0" y="12774"/>
                  </a:lnTo>
                  <a:lnTo>
                    <a:pt x="670" y="12576"/>
                  </a:lnTo>
                  <a:lnTo>
                    <a:pt x="3195" y="11129"/>
                  </a:lnTo>
                  <a:lnTo>
                    <a:pt x="2886" y="12247"/>
                  </a:lnTo>
                  <a:lnTo>
                    <a:pt x="1907" y="13837"/>
                  </a:lnTo>
                  <a:lnTo>
                    <a:pt x="1245" y="15931"/>
                  </a:lnTo>
                  <a:lnTo>
                    <a:pt x="1142" y="16063"/>
                  </a:lnTo>
                  <a:lnTo>
                    <a:pt x="876" y="16392"/>
                  </a:lnTo>
                  <a:lnTo>
                    <a:pt x="773" y="16523"/>
                  </a:lnTo>
                  <a:lnTo>
                    <a:pt x="721" y="16655"/>
                  </a:lnTo>
                  <a:lnTo>
                    <a:pt x="721" y="16787"/>
                  </a:lnTo>
                  <a:lnTo>
                    <a:pt x="824" y="16852"/>
                  </a:lnTo>
                  <a:lnTo>
                    <a:pt x="979" y="16984"/>
                  </a:lnTo>
                  <a:lnTo>
                    <a:pt x="1091" y="17181"/>
                  </a:lnTo>
                  <a:lnTo>
                    <a:pt x="1194" y="17510"/>
                  </a:lnTo>
                  <a:lnTo>
                    <a:pt x="1288" y="18234"/>
                  </a:lnTo>
                  <a:lnTo>
                    <a:pt x="1340" y="18563"/>
                  </a:lnTo>
                  <a:lnTo>
                    <a:pt x="1391" y="18826"/>
                  </a:lnTo>
                  <a:lnTo>
                    <a:pt x="1391" y="18892"/>
                  </a:lnTo>
                  <a:lnTo>
                    <a:pt x="1855" y="19692"/>
                  </a:lnTo>
                  <a:lnTo>
                    <a:pt x="1855" y="19758"/>
                  </a:lnTo>
                  <a:lnTo>
                    <a:pt x="1907" y="19890"/>
                  </a:lnTo>
                  <a:lnTo>
                    <a:pt x="2010" y="20679"/>
                  </a:lnTo>
                  <a:lnTo>
                    <a:pt x="2061" y="20876"/>
                  </a:lnTo>
                  <a:lnTo>
                    <a:pt x="2061" y="21008"/>
                  </a:lnTo>
                  <a:lnTo>
                    <a:pt x="2113" y="21074"/>
                  </a:lnTo>
                  <a:lnTo>
                    <a:pt x="2164" y="21205"/>
                  </a:lnTo>
                  <a:lnTo>
                    <a:pt x="2216" y="21600"/>
                  </a:lnTo>
                  <a:lnTo>
                    <a:pt x="3762" y="21600"/>
                  </a:lnTo>
                  <a:lnTo>
                    <a:pt x="3968" y="21074"/>
                  </a:lnTo>
                  <a:lnTo>
                    <a:pt x="5359" y="19495"/>
                  </a:lnTo>
                  <a:close/>
                </a:path>
              </a:pathLst>
            </a:custGeom>
            <a:gradFill flip="none" rotWithShape="1">
              <a:gsLst>
                <a:gs pos="0">
                  <a:srgbClr val="000000"/>
                </a:gs>
                <a:gs pos="100000">
                  <a:srgbClr val="BB5F03"/>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05" name="Shape 105"/>
            <p:cNvSpPr/>
            <p:nvPr/>
          </p:nvSpPr>
          <p:spPr>
            <a:xfrm>
              <a:off x="0" y="3962400"/>
              <a:ext cx="3352800" cy="2546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13283"/>
                  </a:moveTo>
                  <a:lnTo>
                    <a:pt x="5535" y="8699"/>
                  </a:lnTo>
                  <a:lnTo>
                    <a:pt x="6817" y="5031"/>
                  </a:lnTo>
                  <a:lnTo>
                    <a:pt x="9432" y="7476"/>
                  </a:lnTo>
                  <a:lnTo>
                    <a:pt x="12352" y="11067"/>
                  </a:lnTo>
                  <a:lnTo>
                    <a:pt x="15088" y="14124"/>
                  </a:lnTo>
                  <a:lnTo>
                    <a:pt x="18314" y="17321"/>
                  </a:lnTo>
                  <a:lnTo>
                    <a:pt x="19158" y="18008"/>
                  </a:lnTo>
                  <a:lnTo>
                    <a:pt x="18680" y="17244"/>
                  </a:lnTo>
                  <a:lnTo>
                    <a:pt x="14356" y="12749"/>
                  </a:lnTo>
                  <a:lnTo>
                    <a:pt x="11070" y="8699"/>
                  </a:lnTo>
                  <a:lnTo>
                    <a:pt x="7356" y="4190"/>
                  </a:lnTo>
                  <a:lnTo>
                    <a:pt x="10164" y="3961"/>
                  </a:lnTo>
                  <a:lnTo>
                    <a:pt x="13084" y="4037"/>
                  </a:lnTo>
                  <a:lnTo>
                    <a:pt x="16421" y="3426"/>
                  </a:lnTo>
                  <a:lnTo>
                    <a:pt x="21600" y="2509"/>
                  </a:lnTo>
                  <a:lnTo>
                    <a:pt x="21112" y="2203"/>
                  </a:lnTo>
                  <a:lnTo>
                    <a:pt x="15699" y="3273"/>
                  </a:lnTo>
                  <a:lnTo>
                    <a:pt x="12291" y="3502"/>
                  </a:lnTo>
                  <a:lnTo>
                    <a:pt x="7722" y="3273"/>
                  </a:lnTo>
                  <a:lnTo>
                    <a:pt x="8333" y="2891"/>
                  </a:lnTo>
                  <a:lnTo>
                    <a:pt x="11619" y="0"/>
                  </a:lnTo>
                  <a:lnTo>
                    <a:pt x="11070" y="382"/>
                  </a:lnTo>
                  <a:lnTo>
                    <a:pt x="10276" y="1070"/>
                  </a:lnTo>
                  <a:lnTo>
                    <a:pt x="8699" y="2433"/>
                  </a:lnTo>
                  <a:lnTo>
                    <a:pt x="6817" y="3579"/>
                  </a:lnTo>
                  <a:lnTo>
                    <a:pt x="6450" y="4572"/>
                  </a:lnTo>
                  <a:lnTo>
                    <a:pt x="3103" y="7476"/>
                  </a:lnTo>
                  <a:lnTo>
                    <a:pt x="0" y="9233"/>
                  </a:lnTo>
                  <a:lnTo>
                    <a:pt x="0" y="9768"/>
                  </a:lnTo>
                  <a:lnTo>
                    <a:pt x="3042" y="8087"/>
                  </a:lnTo>
                  <a:lnTo>
                    <a:pt x="6023" y="5489"/>
                  </a:lnTo>
                  <a:lnTo>
                    <a:pt x="5169" y="8546"/>
                  </a:lnTo>
                  <a:lnTo>
                    <a:pt x="5352" y="12672"/>
                  </a:lnTo>
                  <a:lnTo>
                    <a:pt x="4680" y="14875"/>
                  </a:lnTo>
                  <a:lnTo>
                    <a:pt x="3347" y="18849"/>
                  </a:lnTo>
                  <a:lnTo>
                    <a:pt x="3286" y="21600"/>
                  </a:lnTo>
                  <a:lnTo>
                    <a:pt x="3347" y="21600"/>
                  </a:lnTo>
                  <a:lnTo>
                    <a:pt x="3530" y="19766"/>
                  </a:lnTo>
                  <a:lnTo>
                    <a:pt x="5901" y="13283"/>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06" name="Shape 106"/>
            <p:cNvSpPr/>
            <p:nvPr/>
          </p:nvSpPr>
          <p:spPr>
            <a:xfrm>
              <a:off x="3321050" y="5132387"/>
              <a:ext cx="5822950" cy="14970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05" y="6872"/>
                  </a:moveTo>
                  <a:lnTo>
                    <a:pt x="19657" y="6597"/>
                  </a:lnTo>
                  <a:lnTo>
                    <a:pt x="19551" y="6047"/>
                  </a:lnTo>
                  <a:lnTo>
                    <a:pt x="18809" y="5910"/>
                  </a:lnTo>
                  <a:lnTo>
                    <a:pt x="17778" y="4948"/>
                  </a:lnTo>
                  <a:lnTo>
                    <a:pt x="16583" y="5360"/>
                  </a:lnTo>
                  <a:lnTo>
                    <a:pt x="14916" y="6597"/>
                  </a:lnTo>
                  <a:lnTo>
                    <a:pt x="13721" y="7009"/>
                  </a:lnTo>
                  <a:lnTo>
                    <a:pt x="12655" y="7147"/>
                  </a:lnTo>
                  <a:lnTo>
                    <a:pt x="13968" y="5910"/>
                  </a:lnTo>
                  <a:lnTo>
                    <a:pt x="15452" y="3573"/>
                  </a:lnTo>
                  <a:lnTo>
                    <a:pt x="15452" y="3024"/>
                  </a:lnTo>
                  <a:lnTo>
                    <a:pt x="15699" y="1787"/>
                  </a:lnTo>
                  <a:lnTo>
                    <a:pt x="15941" y="550"/>
                  </a:lnTo>
                  <a:lnTo>
                    <a:pt x="15870" y="0"/>
                  </a:lnTo>
                  <a:lnTo>
                    <a:pt x="15558" y="275"/>
                  </a:lnTo>
                  <a:lnTo>
                    <a:pt x="15058" y="687"/>
                  </a:lnTo>
                  <a:lnTo>
                    <a:pt x="14810" y="1237"/>
                  </a:lnTo>
                  <a:lnTo>
                    <a:pt x="14280" y="1924"/>
                  </a:lnTo>
                  <a:lnTo>
                    <a:pt x="13685" y="1512"/>
                  </a:lnTo>
                  <a:lnTo>
                    <a:pt x="12902" y="2062"/>
                  </a:lnTo>
                  <a:lnTo>
                    <a:pt x="12372" y="2062"/>
                  </a:lnTo>
                  <a:lnTo>
                    <a:pt x="12054" y="2474"/>
                  </a:lnTo>
                  <a:lnTo>
                    <a:pt x="10924" y="5222"/>
                  </a:lnTo>
                  <a:lnTo>
                    <a:pt x="10429" y="6597"/>
                  </a:lnTo>
                  <a:lnTo>
                    <a:pt x="9369" y="7719"/>
                  </a:lnTo>
                  <a:lnTo>
                    <a:pt x="8627" y="8681"/>
                  </a:lnTo>
                  <a:lnTo>
                    <a:pt x="8592" y="8681"/>
                  </a:lnTo>
                  <a:lnTo>
                    <a:pt x="8556" y="8544"/>
                  </a:lnTo>
                  <a:lnTo>
                    <a:pt x="8344" y="8269"/>
                  </a:lnTo>
                  <a:lnTo>
                    <a:pt x="8132" y="7857"/>
                  </a:lnTo>
                  <a:lnTo>
                    <a:pt x="8026" y="7582"/>
                  </a:lnTo>
                  <a:lnTo>
                    <a:pt x="7991" y="7421"/>
                  </a:lnTo>
                  <a:lnTo>
                    <a:pt x="7915" y="7147"/>
                  </a:lnTo>
                  <a:lnTo>
                    <a:pt x="7773" y="6872"/>
                  </a:lnTo>
                  <a:lnTo>
                    <a:pt x="7597" y="6597"/>
                  </a:lnTo>
                  <a:lnTo>
                    <a:pt x="7243" y="5772"/>
                  </a:lnTo>
                  <a:lnTo>
                    <a:pt x="6990" y="5200"/>
                  </a:lnTo>
                  <a:lnTo>
                    <a:pt x="6590" y="5200"/>
                  </a:lnTo>
                  <a:lnTo>
                    <a:pt x="7991" y="9094"/>
                  </a:lnTo>
                  <a:lnTo>
                    <a:pt x="7773" y="10033"/>
                  </a:lnTo>
                  <a:lnTo>
                    <a:pt x="6684" y="11957"/>
                  </a:lnTo>
                  <a:lnTo>
                    <a:pt x="5653" y="12781"/>
                  </a:lnTo>
                  <a:lnTo>
                    <a:pt x="4028" y="13743"/>
                  </a:lnTo>
                  <a:lnTo>
                    <a:pt x="2791" y="14431"/>
                  </a:lnTo>
                  <a:lnTo>
                    <a:pt x="2297" y="15667"/>
                  </a:lnTo>
                  <a:lnTo>
                    <a:pt x="777" y="17889"/>
                  </a:lnTo>
                  <a:lnTo>
                    <a:pt x="0" y="18989"/>
                  </a:lnTo>
                  <a:lnTo>
                    <a:pt x="1378" y="19401"/>
                  </a:lnTo>
                  <a:lnTo>
                    <a:pt x="2933" y="18989"/>
                  </a:lnTo>
                  <a:lnTo>
                    <a:pt x="5447" y="16927"/>
                  </a:lnTo>
                  <a:lnTo>
                    <a:pt x="4947" y="18714"/>
                  </a:lnTo>
                  <a:lnTo>
                    <a:pt x="3751" y="21188"/>
                  </a:lnTo>
                  <a:lnTo>
                    <a:pt x="3610" y="21600"/>
                  </a:lnTo>
                  <a:lnTo>
                    <a:pt x="8274" y="21600"/>
                  </a:lnTo>
                  <a:lnTo>
                    <a:pt x="8309" y="21188"/>
                  </a:lnTo>
                  <a:lnTo>
                    <a:pt x="8521" y="21600"/>
                  </a:lnTo>
                  <a:lnTo>
                    <a:pt x="17219" y="21600"/>
                  </a:lnTo>
                  <a:lnTo>
                    <a:pt x="17007" y="19676"/>
                  </a:lnTo>
                  <a:lnTo>
                    <a:pt x="15976" y="17752"/>
                  </a:lnTo>
                  <a:lnTo>
                    <a:pt x="15205" y="16217"/>
                  </a:lnTo>
                  <a:lnTo>
                    <a:pt x="13756" y="14568"/>
                  </a:lnTo>
                  <a:lnTo>
                    <a:pt x="13538" y="13881"/>
                  </a:lnTo>
                  <a:lnTo>
                    <a:pt x="14775" y="13331"/>
                  </a:lnTo>
                  <a:lnTo>
                    <a:pt x="15346" y="13469"/>
                  </a:lnTo>
                  <a:lnTo>
                    <a:pt x="16330" y="13469"/>
                  </a:lnTo>
                  <a:lnTo>
                    <a:pt x="17672" y="13331"/>
                  </a:lnTo>
                  <a:lnTo>
                    <a:pt x="19191" y="11819"/>
                  </a:lnTo>
                  <a:lnTo>
                    <a:pt x="20328" y="10033"/>
                  </a:lnTo>
                  <a:lnTo>
                    <a:pt x="21600" y="8956"/>
                  </a:lnTo>
                  <a:lnTo>
                    <a:pt x="21600" y="7147"/>
                  </a:lnTo>
                  <a:lnTo>
                    <a:pt x="20505" y="6872"/>
                  </a:lnTo>
                  <a:close/>
                </a:path>
              </a:pathLst>
            </a:custGeom>
            <a:gradFill flip="none" rotWithShape="1">
              <a:gsLst>
                <a:gs pos="0">
                  <a:srgbClr val="993300"/>
                </a:gs>
                <a:gs pos="100000">
                  <a:srgbClr val="BB5F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07" name="Shape 107"/>
            <p:cNvSpPr/>
            <p:nvPr/>
          </p:nvSpPr>
          <p:spPr>
            <a:xfrm>
              <a:off x="0" y="831850"/>
              <a:ext cx="1544638" cy="1897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0" y="21491"/>
                  </a:moveTo>
                  <a:lnTo>
                    <a:pt x="10923" y="21600"/>
                  </a:lnTo>
                  <a:lnTo>
                    <a:pt x="12929" y="20839"/>
                  </a:lnTo>
                  <a:lnTo>
                    <a:pt x="18123" y="19661"/>
                  </a:lnTo>
                  <a:lnTo>
                    <a:pt x="20798" y="19117"/>
                  </a:lnTo>
                  <a:lnTo>
                    <a:pt x="16919" y="17921"/>
                  </a:lnTo>
                  <a:lnTo>
                    <a:pt x="12394" y="17269"/>
                  </a:lnTo>
                  <a:lnTo>
                    <a:pt x="4391" y="17595"/>
                  </a:lnTo>
                  <a:lnTo>
                    <a:pt x="6665" y="16182"/>
                  </a:lnTo>
                  <a:lnTo>
                    <a:pt x="11056" y="14551"/>
                  </a:lnTo>
                  <a:lnTo>
                    <a:pt x="15470" y="12159"/>
                  </a:lnTo>
                  <a:lnTo>
                    <a:pt x="15604" y="12159"/>
                  </a:lnTo>
                  <a:lnTo>
                    <a:pt x="15871" y="12050"/>
                  </a:lnTo>
                  <a:lnTo>
                    <a:pt x="16785" y="11724"/>
                  </a:lnTo>
                  <a:lnTo>
                    <a:pt x="17320" y="11615"/>
                  </a:lnTo>
                  <a:lnTo>
                    <a:pt x="17588" y="11398"/>
                  </a:lnTo>
                  <a:lnTo>
                    <a:pt x="17721" y="11181"/>
                  </a:lnTo>
                  <a:lnTo>
                    <a:pt x="17588" y="11072"/>
                  </a:lnTo>
                  <a:lnTo>
                    <a:pt x="17454" y="10854"/>
                  </a:lnTo>
                  <a:lnTo>
                    <a:pt x="17454" y="10419"/>
                  </a:lnTo>
                  <a:lnTo>
                    <a:pt x="17989" y="9332"/>
                  </a:lnTo>
                  <a:lnTo>
                    <a:pt x="18390" y="8789"/>
                  </a:lnTo>
                  <a:lnTo>
                    <a:pt x="18658" y="8245"/>
                  </a:lnTo>
                  <a:lnTo>
                    <a:pt x="18791" y="7919"/>
                  </a:lnTo>
                  <a:lnTo>
                    <a:pt x="18925" y="7810"/>
                  </a:lnTo>
                  <a:lnTo>
                    <a:pt x="18925" y="6179"/>
                  </a:lnTo>
                  <a:lnTo>
                    <a:pt x="19059" y="6070"/>
                  </a:lnTo>
                  <a:lnTo>
                    <a:pt x="19460" y="5527"/>
                  </a:lnTo>
                  <a:lnTo>
                    <a:pt x="19728" y="4874"/>
                  </a:lnTo>
                  <a:lnTo>
                    <a:pt x="19995" y="4331"/>
                  </a:lnTo>
                  <a:lnTo>
                    <a:pt x="20263" y="3896"/>
                  </a:lnTo>
                  <a:lnTo>
                    <a:pt x="20664" y="3135"/>
                  </a:lnTo>
                  <a:lnTo>
                    <a:pt x="21199" y="2265"/>
                  </a:lnTo>
                  <a:lnTo>
                    <a:pt x="21199" y="2156"/>
                  </a:lnTo>
                  <a:lnTo>
                    <a:pt x="21600" y="0"/>
                  </a:lnTo>
                  <a:lnTo>
                    <a:pt x="21065" y="852"/>
                  </a:lnTo>
                  <a:lnTo>
                    <a:pt x="17454" y="2048"/>
                  </a:lnTo>
                  <a:lnTo>
                    <a:pt x="15737" y="2917"/>
                  </a:lnTo>
                  <a:lnTo>
                    <a:pt x="10254" y="4222"/>
                  </a:lnTo>
                  <a:lnTo>
                    <a:pt x="6264" y="5201"/>
                  </a:lnTo>
                  <a:lnTo>
                    <a:pt x="3856" y="5309"/>
                  </a:lnTo>
                  <a:lnTo>
                    <a:pt x="267" y="8789"/>
                  </a:lnTo>
                  <a:lnTo>
                    <a:pt x="0" y="9223"/>
                  </a:lnTo>
                  <a:lnTo>
                    <a:pt x="0" y="21491"/>
                  </a:lnTo>
                  <a:lnTo>
                    <a:pt x="2140" y="21383"/>
                  </a:lnTo>
                  <a:lnTo>
                    <a:pt x="7200" y="21491"/>
                  </a:lnTo>
                  <a:close/>
                </a:path>
              </a:pathLst>
            </a:custGeom>
            <a:gradFill flip="none" rotWithShape="1">
              <a:gsLst>
                <a:gs pos="0">
                  <a:srgbClr val="993300"/>
                </a:gs>
                <a:gs pos="100000">
                  <a:srgbClr val="BB5F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08" name="Shape 108"/>
            <p:cNvSpPr/>
            <p:nvPr/>
          </p:nvSpPr>
          <p:spPr>
            <a:xfrm>
              <a:off x="5060950" y="1587"/>
              <a:ext cx="4079875" cy="3597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4" y="4413"/>
                  </a:moveTo>
                  <a:lnTo>
                    <a:pt x="7220" y="5834"/>
                  </a:lnTo>
                  <a:lnTo>
                    <a:pt x="7875" y="6863"/>
                  </a:lnTo>
                  <a:lnTo>
                    <a:pt x="9136" y="8131"/>
                  </a:lnTo>
                  <a:lnTo>
                    <a:pt x="9287" y="8646"/>
                  </a:lnTo>
                  <a:lnTo>
                    <a:pt x="8077" y="8703"/>
                  </a:lnTo>
                  <a:lnTo>
                    <a:pt x="7522" y="8589"/>
                  </a:lnTo>
                  <a:lnTo>
                    <a:pt x="6606" y="8417"/>
                  </a:lnTo>
                  <a:lnTo>
                    <a:pt x="5354" y="8188"/>
                  </a:lnTo>
                  <a:lnTo>
                    <a:pt x="3782" y="8874"/>
                  </a:lnTo>
                  <a:lnTo>
                    <a:pt x="2572" y="9732"/>
                  </a:lnTo>
                  <a:lnTo>
                    <a:pt x="1261" y="10247"/>
                  </a:lnTo>
                  <a:lnTo>
                    <a:pt x="0" y="10991"/>
                  </a:lnTo>
                  <a:lnTo>
                    <a:pt x="656" y="11105"/>
                  </a:lnTo>
                  <a:lnTo>
                    <a:pt x="2219" y="11629"/>
                  </a:lnTo>
                  <a:lnTo>
                    <a:pt x="3034" y="11972"/>
                  </a:lnTo>
                  <a:lnTo>
                    <a:pt x="3085" y="12373"/>
                  </a:lnTo>
                  <a:lnTo>
                    <a:pt x="3732" y="12544"/>
                  </a:lnTo>
                  <a:lnTo>
                    <a:pt x="4690" y="13345"/>
                  </a:lnTo>
                  <a:lnTo>
                    <a:pt x="5858" y="13345"/>
                  </a:lnTo>
                  <a:lnTo>
                    <a:pt x="7522" y="12830"/>
                  </a:lnTo>
                  <a:lnTo>
                    <a:pt x="8623" y="12830"/>
                  </a:lnTo>
                  <a:lnTo>
                    <a:pt x="9640" y="12945"/>
                  </a:lnTo>
                  <a:lnTo>
                    <a:pt x="8329" y="13459"/>
                  </a:lnTo>
                  <a:lnTo>
                    <a:pt x="6757" y="14661"/>
                  </a:lnTo>
                  <a:lnTo>
                    <a:pt x="6757" y="15004"/>
                  </a:lnTo>
                  <a:lnTo>
                    <a:pt x="6404" y="15680"/>
                  </a:lnTo>
                  <a:lnTo>
                    <a:pt x="6102" y="16376"/>
                  </a:lnTo>
                  <a:lnTo>
                    <a:pt x="6152" y="16720"/>
                  </a:lnTo>
                  <a:lnTo>
                    <a:pt x="6455" y="16605"/>
                  </a:lnTo>
                  <a:lnTo>
                    <a:pt x="6967" y="16491"/>
                  </a:lnTo>
                  <a:lnTo>
                    <a:pt x="7270" y="16138"/>
                  </a:lnTo>
                  <a:lnTo>
                    <a:pt x="7774" y="15852"/>
                  </a:lnTo>
                  <a:lnTo>
                    <a:pt x="8329" y="16195"/>
                  </a:lnTo>
                  <a:lnTo>
                    <a:pt x="9136" y="15966"/>
                  </a:lnTo>
                  <a:lnTo>
                    <a:pt x="9539" y="15509"/>
                  </a:lnTo>
                  <a:lnTo>
                    <a:pt x="9640" y="16081"/>
                  </a:lnTo>
                  <a:lnTo>
                    <a:pt x="9943" y="15909"/>
                  </a:lnTo>
                  <a:lnTo>
                    <a:pt x="11203" y="14432"/>
                  </a:lnTo>
                  <a:lnTo>
                    <a:pt x="11758" y="13688"/>
                  </a:lnTo>
                  <a:lnTo>
                    <a:pt x="12826" y="13174"/>
                  </a:lnTo>
                  <a:lnTo>
                    <a:pt x="13574" y="12716"/>
                  </a:lnTo>
                  <a:lnTo>
                    <a:pt x="13674" y="12830"/>
                  </a:lnTo>
                  <a:lnTo>
                    <a:pt x="13826" y="13059"/>
                  </a:lnTo>
                  <a:lnTo>
                    <a:pt x="14027" y="13345"/>
                  </a:lnTo>
                  <a:lnTo>
                    <a:pt x="14128" y="13631"/>
                  </a:lnTo>
                  <a:lnTo>
                    <a:pt x="14179" y="13803"/>
                  </a:lnTo>
                  <a:lnTo>
                    <a:pt x="14280" y="13974"/>
                  </a:lnTo>
                  <a:lnTo>
                    <a:pt x="14532" y="14489"/>
                  </a:lnTo>
                  <a:lnTo>
                    <a:pt x="14683" y="14775"/>
                  </a:lnTo>
                  <a:lnTo>
                    <a:pt x="14843" y="15004"/>
                  </a:lnTo>
                  <a:lnTo>
                    <a:pt x="14893" y="15118"/>
                  </a:lnTo>
                  <a:lnTo>
                    <a:pt x="14944" y="15175"/>
                  </a:lnTo>
                  <a:lnTo>
                    <a:pt x="17852" y="21428"/>
                  </a:lnTo>
                  <a:lnTo>
                    <a:pt x="18616" y="21600"/>
                  </a:lnTo>
                  <a:lnTo>
                    <a:pt x="14229" y="12602"/>
                  </a:lnTo>
                  <a:lnTo>
                    <a:pt x="14481" y="12030"/>
                  </a:lnTo>
                  <a:lnTo>
                    <a:pt x="15641" y="11105"/>
                  </a:lnTo>
                  <a:lnTo>
                    <a:pt x="16708" y="10762"/>
                  </a:lnTo>
                  <a:lnTo>
                    <a:pt x="18263" y="10476"/>
                  </a:lnTo>
                  <a:lnTo>
                    <a:pt x="19482" y="10247"/>
                  </a:lnTo>
                  <a:lnTo>
                    <a:pt x="20087" y="9618"/>
                  </a:lnTo>
                  <a:lnTo>
                    <a:pt x="21600" y="8531"/>
                  </a:lnTo>
                  <a:lnTo>
                    <a:pt x="21600" y="7673"/>
                  </a:lnTo>
                  <a:lnTo>
                    <a:pt x="21146" y="7502"/>
                  </a:lnTo>
                  <a:lnTo>
                    <a:pt x="19684" y="7445"/>
                  </a:lnTo>
                  <a:lnTo>
                    <a:pt x="17162" y="8303"/>
                  </a:lnTo>
                  <a:lnTo>
                    <a:pt x="17767" y="7273"/>
                  </a:lnTo>
                  <a:lnTo>
                    <a:pt x="19028" y="5948"/>
                  </a:lnTo>
                  <a:lnTo>
                    <a:pt x="20238" y="4127"/>
                  </a:lnTo>
                  <a:lnTo>
                    <a:pt x="20289" y="4127"/>
                  </a:lnTo>
                  <a:lnTo>
                    <a:pt x="20390" y="4013"/>
                  </a:lnTo>
                  <a:lnTo>
                    <a:pt x="20642" y="3784"/>
                  </a:lnTo>
                  <a:lnTo>
                    <a:pt x="20894" y="3498"/>
                  </a:lnTo>
                  <a:lnTo>
                    <a:pt x="20944" y="3384"/>
                  </a:lnTo>
                  <a:lnTo>
                    <a:pt x="20793" y="3212"/>
                  </a:lnTo>
                  <a:lnTo>
                    <a:pt x="20793" y="2583"/>
                  </a:lnTo>
                  <a:lnTo>
                    <a:pt x="20844" y="2173"/>
                  </a:lnTo>
                  <a:lnTo>
                    <a:pt x="20944" y="1830"/>
                  </a:lnTo>
                  <a:lnTo>
                    <a:pt x="20995" y="1487"/>
                  </a:lnTo>
                  <a:lnTo>
                    <a:pt x="21045" y="1258"/>
                  </a:lnTo>
                  <a:lnTo>
                    <a:pt x="21045" y="1201"/>
                  </a:lnTo>
                  <a:lnTo>
                    <a:pt x="20944" y="343"/>
                  </a:lnTo>
                  <a:lnTo>
                    <a:pt x="20944" y="229"/>
                  </a:lnTo>
                  <a:lnTo>
                    <a:pt x="20995" y="0"/>
                  </a:lnTo>
                  <a:lnTo>
                    <a:pt x="17667" y="0"/>
                  </a:lnTo>
                  <a:lnTo>
                    <a:pt x="16860" y="572"/>
                  </a:lnTo>
                  <a:lnTo>
                    <a:pt x="16045" y="858"/>
                  </a:lnTo>
                  <a:lnTo>
                    <a:pt x="15196" y="3212"/>
                  </a:lnTo>
                  <a:lnTo>
                    <a:pt x="14683" y="5100"/>
                  </a:lnTo>
                  <a:lnTo>
                    <a:pt x="14179" y="5605"/>
                  </a:lnTo>
                  <a:lnTo>
                    <a:pt x="14380" y="4471"/>
                  </a:lnTo>
                  <a:lnTo>
                    <a:pt x="14179" y="3270"/>
                  </a:lnTo>
                  <a:lnTo>
                    <a:pt x="13725" y="1373"/>
                  </a:lnTo>
                  <a:lnTo>
                    <a:pt x="13321" y="114"/>
                  </a:lnTo>
                  <a:lnTo>
                    <a:pt x="13271" y="0"/>
                  </a:lnTo>
                  <a:lnTo>
                    <a:pt x="6606" y="0"/>
                  </a:lnTo>
                  <a:lnTo>
                    <a:pt x="6203" y="1773"/>
                  </a:lnTo>
                  <a:lnTo>
                    <a:pt x="6354" y="4413"/>
                  </a:lnTo>
                  <a:close/>
                </a:path>
              </a:pathLst>
            </a:custGeom>
            <a:gradFill flip="none" rotWithShape="1">
              <a:gsLst>
                <a:gs pos="0">
                  <a:srgbClr val="993300"/>
                </a:gs>
                <a:gs pos="100000">
                  <a:srgbClr val="BB5F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09" name="Shape 109"/>
            <p:cNvSpPr/>
            <p:nvPr/>
          </p:nvSpPr>
          <p:spPr>
            <a:xfrm>
              <a:off x="5595937" y="1587"/>
              <a:ext cx="3468688" cy="2393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64" y="11008"/>
                  </a:moveTo>
                  <a:lnTo>
                    <a:pt x="11813" y="17725"/>
                  </a:lnTo>
                  <a:lnTo>
                    <a:pt x="9490" y="17122"/>
                  </a:lnTo>
                  <a:lnTo>
                    <a:pt x="7177" y="16175"/>
                  </a:lnTo>
                  <a:lnTo>
                    <a:pt x="4388" y="15917"/>
                  </a:lnTo>
                  <a:lnTo>
                    <a:pt x="0" y="15486"/>
                  </a:lnTo>
                  <a:lnTo>
                    <a:pt x="298" y="16003"/>
                  </a:lnTo>
                  <a:lnTo>
                    <a:pt x="4924" y="16261"/>
                  </a:lnTo>
                  <a:lnTo>
                    <a:pt x="7713" y="17036"/>
                  </a:lnTo>
                  <a:lnTo>
                    <a:pt x="11217" y="18672"/>
                  </a:lnTo>
                  <a:lnTo>
                    <a:pt x="10621" y="18930"/>
                  </a:lnTo>
                  <a:lnTo>
                    <a:pt x="7058" y="21600"/>
                  </a:lnTo>
                  <a:lnTo>
                    <a:pt x="7594" y="21256"/>
                  </a:lnTo>
                  <a:lnTo>
                    <a:pt x="8547" y="20653"/>
                  </a:lnTo>
                  <a:lnTo>
                    <a:pt x="10145" y="19447"/>
                  </a:lnTo>
                  <a:lnTo>
                    <a:pt x="12051" y="18586"/>
                  </a:lnTo>
                  <a:lnTo>
                    <a:pt x="12577" y="17553"/>
                  </a:lnTo>
                  <a:lnTo>
                    <a:pt x="16200" y="14969"/>
                  </a:lnTo>
                  <a:lnTo>
                    <a:pt x="19168" y="13678"/>
                  </a:lnTo>
                  <a:lnTo>
                    <a:pt x="21600" y="11783"/>
                  </a:lnTo>
                  <a:lnTo>
                    <a:pt x="19466" y="13075"/>
                  </a:lnTo>
                  <a:lnTo>
                    <a:pt x="16438" y="14194"/>
                  </a:lnTo>
                  <a:lnTo>
                    <a:pt x="13292" y="16519"/>
                  </a:lnTo>
                  <a:lnTo>
                    <a:pt x="14900" y="12989"/>
                  </a:lnTo>
                  <a:lnTo>
                    <a:pt x="16081" y="7822"/>
                  </a:lnTo>
                  <a:lnTo>
                    <a:pt x="17272" y="5339"/>
                  </a:lnTo>
                  <a:lnTo>
                    <a:pt x="19644" y="861"/>
                  </a:lnTo>
                  <a:lnTo>
                    <a:pt x="19883" y="0"/>
                  </a:lnTo>
                  <a:lnTo>
                    <a:pt x="19585" y="0"/>
                  </a:lnTo>
                  <a:lnTo>
                    <a:pt x="15843" y="6889"/>
                  </a:lnTo>
                  <a:lnTo>
                    <a:pt x="14661" y="12730"/>
                  </a:lnTo>
                  <a:lnTo>
                    <a:pt x="12458" y="16864"/>
                  </a:lnTo>
                  <a:lnTo>
                    <a:pt x="11217" y="12989"/>
                  </a:lnTo>
                  <a:lnTo>
                    <a:pt x="10026" y="7750"/>
                  </a:lnTo>
                  <a:lnTo>
                    <a:pt x="8785" y="3186"/>
                  </a:lnTo>
                  <a:lnTo>
                    <a:pt x="7832" y="0"/>
                  </a:lnTo>
                  <a:lnTo>
                    <a:pt x="7475" y="0"/>
                  </a:lnTo>
                  <a:lnTo>
                    <a:pt x="8964" y="5081"/>
                  </a:lnTo>
                  <a:lnTo>
                    <a:pt x="10264" y="11008"/>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0" name="Shape 110"/>
            <p:cNvSpPr/>
            <p:nvPr/>
          </p:nvSpPr>
          <p:spPr>
            <a:xfrm>
              <a:off x="0" y="1030287"/>
              <a:ext cx="1295400" cy="127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277" y="15152"/>
                  </a:moveTo>
                  <a:lnTo>
                    <a:pt x="8741" y="11767"/>
                  </a:lnTo>
                  <a:lnTo>
                    <a:pt x="17163" y="5803"/>
                  </a:lnTo>
                  <a:lnTo>
                    <a:pt x="21600" y="0"/>
                  </a:lnTo>
                  <a:lnTo>
                    <a:pt x="17960" y="4030"/>
                  </a:lnTo>
                  <a:lnTo>
                    <a:pt x="3826" y="13540"/>
                  </a:lnTo>
                  <a:lnTo>
                    <a:pt x="0" y="19666"/>
                  </a:lnTo>
                  <a:lnTo>
                    <a:pt x="0" y="21600"/>
                  </a:lnTo>
                  <a:lnTo>
                    <a:pt x="4277" y="15152"/>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1" name="Shape 111"/>
            <p:cNvSpPr/>
            <p:nvPr/>
          </p:nvSpPr>
          <p:spPr>
            <a:xfrm>
              <a:off x="-1" y="2452687"/>
              <a:ext cx="1209677" cy="169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91" y="13323"/>
                  </a:moveTo>
                  <a:lnTo>
                    <a:pt x="21600" y="0"/>
                  </a:lnTo>
                  <a:lnTo>
                    <a:pt x="14115" y="7267"/>
                  </a:lnTo>
                  <a:lnTo>
                    <a:pt x="3927" y="9690"/>
                  </a:lnTo>
                  <a:lnTo>
                    <a:pt x="0" y="15746"/>
                  </a:lnTo>
                  <a:lnTo>
                    <a:pt x="0" y="21600"/>
                  </a:lnTo>
                  <a:lnTo>
                    <a:pt x="2732" y="17966"/>
                  </a:lnTo>
                  <a:lnTo>
                    <a:pt x="13091" y="13323"/>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2" name="Shape 112"/>
            <p:cNvSpPr/>
            <p:nvPr/>
          </p:nvSpPr>
          <p:spPr>
            <a:xfrm>
              <a:off x="3673475" y="5446712"/>
              <a:ext cx="5051425" cy="1182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4" y="6948"/>
                  </a:moveTo>
                  <a:lnTo>
                    <a:pt x="11819" y="6774"/>
                  </a:lnTo>
                  <a:lnTo>
                    <a:pt x="14225" y="7297"/>
                  </a:lnTo>
                  <a:lnTo>
                    <a:pt x="17074" y="6774"/>
                  </a:lnTo>
                  <a:lnTo>
                    <a:pt x="21600" y="5931"/>
                  </a:lnTo>
                  <a:lnTo>
                    <a:pt x="21232" y="5407"/>
                  </a:lnTo>
                  <a:lnTo>
                    <a:pt x="16508" y="6425"/>
                  </a:lnTo>
                  <a:lnTo>
                    <a:pt x="13653" y="6425"/>
                  </a:lnTo>
                  <a:lnTo>
                    <a:pt x="9945" y="5407"/>
                  </a:lnTo>
                  <a:lnTo>
                    <a:pt x="10517" y="4884"/>
                  </a:lnTo>
                  <a:lnTo>
                    <a:pt x="13898" y="0"/>
                  </a:lnTo>
                  <a:lnTo>
                    <a:pt x="13366" y="698"/>
                  </a:lnTo>
                  <a:lnTo>
                    <a:pt x="12514" y="1919"/>
                  </a:lnTo>
                  <a:lnTo>
                    <a:pt x="10919" y="4012"/>
                  </a:lnTo>
                  <a:lnTo>
                    <a:pt x="9127" y="5756"/>
                  </a:lnTo>
                  <a:lnTo>
                    <a:pt x="8643" y="7297"/>
                  </a:lnTo>
                  <a:lnTo>
                    <a:pt x="5214" y="12006"/>
                  </a:lnTo>
                  <a:lnTo>
                    <a:pt x="2283" y="14623"/>
                  </a:lnTo>
                  <a:lnTo>
                    <a:pt x="0" y="17937"/>
                  </a:lnTo>
                  <a:lnTo>
                    <a:pt x="2038" y="15669"/>
                  </a:lnTo>
                  <a:lnTo>
                    <a:pt x="5010" y="13053"/>
                  </a:lnTo>
                  <a:lnTo>
                    <a:pt x="8029" y="9041"/>
                  </a:lnTo>
                  <a:lnTo>
                    <a:pt x="6687" y="14274"/>
                  </a:lnTo>
                  <a:lnTo>
                    <a:pt x="5909" y="21600"/>
                  </a:lnTo>
                  <a:lnTo>
                    <a:pt x="5869" y="21600"/>
                  </a:lnTo>
                  <a:lnTo>
                    <a:pt x="6359" y="21600"/>
                  </a:lnTo>
                  <a:lnTo>
                    <a:pt x="6966" y="14448"/>
                  </a:lnTo>
                  <a:lnTo>
                    <a:pt x="8840" y="8169"/>
                  </a:lnTo>
                  <a:lnTo>
                    <a:pt x="10435" y="13053"/>
                  </a:lnTo>
                  <a:lnTo>
                    <a:pt x="12064" y="19681"/>
                  </a:lnTo>
                  <a:lnTo>
                    <a:pt x="12637" y="21600"/>
                  </a:lnTo>
                  <a:lnTo>
                    <a:pt x="13080" y="21600"/>
                  </a:lnTo>
                  <a:lnTo>
                    <a:pt x="11533" y="15321"/>
                  </a:lnTo>
                  <a:lnTo>
                    <a:pt x="9454" y="6948"/>
                  </a:lnTo>
                  <a:close/>
                </a:path>
              </a:pathLst>
            </a:custGeom>
            <a:gradFill flip="none" rotWithShape="1">
              <a:gsLst>
                <a:gs pos="0">
                  <a:srgbClr val="B76A03"/>
                </a:gs>
                <a:gs pos="100000">
                  <a:srgbClr val="993300"/>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3" name="Shape 113"/>
            <p:cNvSpPr/>
            <p:nvPr/>
          </p:nvSpPr>
          <p:spPr>
            <a:xfrm>
              <a:off x="304006" y="200818"/>
              <a:ext cx="3176" cy="3176"/>
            </a:xfrm>
            <a:prstGeom prst="rect">
              <a:avLst/>
            </a:prstGeom>
            <a:solidFill>
              <a:srgbClr val="9A1E8D"/>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4" name="Shape 114"/>
            <p:cNvSpPr/>
            <p:nvPr/>
          </p:nvSpPr>
          <p:spPr>
            <a:xfrm>
              <a:off x="323056" y="207168"/>
              <a:ext cx="3176" cy="3176"/>
            </a:xfrm>
            <a:prstGeom prst="rect">
              <a:avLst/>
            </a:prstGeom>
            <a:solidFill>
              <a:srgbClr val="9A1E8D"/>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5" name="Shape 115"/>
            <p:cNvSpPr/>
            <p:nvPr/>
          </p:nvSpPr>
          <p:spPr>
            <a:xfrm>
              <a:off x="-1" y="6400800"/>
              <a:ext cx="9144002" cy="457200"/>
            </a:xfrm>
            <a:prstGeom prst="rect">
              <a:avLst/>
            </a:prstGeom>
            <a:gradFill flip="none" rotWithShape="1">
              <a:gsLst>
                <a:gs pos="0">
                  <a:srgbClr val="461700"/>
                </a:gs>
                <a:gs pos="100000">
                  <a:srgbClr val="993300"/>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6" name="Shape 116"/>
            <p:cNvSpPr/>
            <p:nvPr/>
          </p:nvSpPr>
          <p:spPr>
            <a:xfrm>
              <a:off x="-1" y="6400800"/>
              <a:ext cx="9144002" cy="533400"/>
            </a:xfrm>
            <a:prstGeom prst="rect">
              <a:avLst/>
            </a:prstGeom>
            <a:gradFill flip="none" rotWithShape="1">
              <a:gsLst>
                <a:gs pos="0">
                  <a:srgbClr val="461700"/>
                </a:gs>
                <a:gs pos="100000">
                  <a:srgbClr val="993300"/>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7" name="Shape 117"/>
            <p:cNvSpPr/>
            <p:nvPr/>
          </p:nvSpPr>
          <p:spPr>
            <a:xfrm>
              <a:off x="-1" y="0"/>
              <a:ext cx="9144002" cy="457200"/>
            </a:xfrm>
            <a:prstGeom prst="rect">
              <a:avLst/>
            </a:prstGeom>
            <a:gradFill flip="none" rotWithShape="1">
              <a:gsLst>
                <a:gs pos="0">
                  <a:srgbClr val="BB5F03"/>
                </a:gs>
                <a:gs pos="100000">
                  <a:srgbClr val="683501"/>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8" name="Shape 118"/>
            <p:cNvSpPr/>
            <p:nvPr/>
          </p:nvSpPr>
          <p:spPr>
            <a:xfrm>
              <a:off x="808037" y="363537"/>
              <a:ext cx="5060951" cy="321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61" y="15250"/>
                  </a:moveTo>
                  <a:lnTo>
                    <a:pt x="5901" y="15186"/>
                  </a:lnTo>
                  <a:lnTo>
                    <a:pt x="6023" y="15058"/>
                  </a:lnTo>
                  <a:lnTo>
                    <a:pt x="6145" y="14866"/>
                  </a:lnTo>
                  <a:lnTo>
                    <a:pt x="6349" y="14610"/>
                  </a:lnTo>
                  <a:lnTo>
                    <a:pt x="6714" y="14087"/>
                  </a:lnTo>
                  <a:lnTo>
                    <a:pt x="6877" y="13970"/>
                  </a:lnTo>
                  <a:lnTo>
                    <a:pt x="6999" y="13842"/>
                  </a:lnTo>
                  <a:lnTo>
                    <a:pt x="7162" y="13649"/>
                  </a:lnTo>
                  <a:lnTo>
                    <a:pt x="7358" y="13329"/>
                  </a:lnTo>
                  <a:lnTo>
                    <a:pt x="7527" y="13073"/>
                  </a:lnTo>
                  <a:lnTo>
                    <a:pt x="7609" y="13009"/>
                  </a:lnTo>
                  <a:lnTo>
                    <a:pt x="7609" y="12945"/>
                  </a:lnTo>
                  <a:lnTo>
                    <a:pt x="7162" y="12305"/>
                  </a:lnTo>
                  <a:lnTo>
                    <a:pt x="6633" y="11216"/>
                  </a:lnTo>
                  <a:lnTo>
                    <a:pt x="5942" y="10896"/>
                  </a:lnTo>
                  <a:lnTo>
                    <a:pt x="4641" y="9936"/>
                  </a:lnTo>
                  <a:lnTo>
                    <a:pt x="4438" y="9679"/>
                  </a:lnTo>
                  <a:lnTo>
                    <a:pt x="4885" y="9349"/>
                  </a:lnTo>
                  <a:lnTo>
                    <a:pt x="4438" y="9028"/>
                  </a:lnTo>
                  <a:lnTo>
                    <a:pt x="4147" y="8260"/>
                  </a:lnTo>
                  <a:lnTo>
                    <a:pt x="4357" y="7556"/>
                  </a:lnTo>
                  <a:lnTo>
                    <a:pt x="4065" y="7043"/>
                  </a:lnTo>
                  <a:lnTo>
                    <a:pt x="3740" y="6851"/>
                  </a:lnTo>
                  <a:lnTo>
                    <a:pt x="3577" y="6339"/>
                  </a:lnTo>
                  <a:lnTo>
                    <a:pt x="3455" y="6083"/>
                  </a:lnTo>
                  <a:lnTo>
                    <a:pt x="3740" y="5891"/>
                  </a:lnTo>
                  <a:lnTo>
                    <a:pt x="4316" y="6019"/>
                  </a:lnTo>
                  <a:lnTo>
                    <a:pt x="4885" y="6147"/>
                  </a:lnTo>
                  <a:lnTo>
                    <a:pt x="5170" y="6083"/>
                  </a:lnTo>
                  <a:lnTo>
                    <a:pt x="6308" y="7428"/>
                  </a:lnTo>
                  <a:lnTo>
                    <a:pt x="7392" y="9071"/>
                  </a:lnTo>
                  <a:lnTo>
                    <a:pt x="7270" y="7310"/>
                  </a:lnTo>
                  <a:lnTo>
                    <a:pt x="6836" y="6040"/>
                  </a:lnTo>
                  <a:lnTo>
                    <a:pt x="6403" y="4194"/>
                  </a:lnTo>
                  <a:lnTo>
                    <a:pt x="7141" y="2828"/>
                  </a:lnTo>
                  <a:lnTo>
                    <a:pt x="7704" y="480"/>
                  </a:lnTo>
                  <a:lnTo>
                    <a:pt x="8462" y="0"/>
                  </a:lnTo>
                  <a:lnTo>
                    <a:pt x="9065" y="1462"/>
                  </a:lnTo>
                  <a:lnTo>
                    <a:pt x="9933" y="3116"/>
                  </a:lnTo>
                  <a:lnTo>
                    <a:pt x="10177" y="4386"/>
                  </a:lnTo>
                  <a:lnTo>
                    <a:pt x="9994" y="5848"/>
                  </a:lnTo>
                  <a:lnTo>
                    <a:pt x="9126" y="8196"/>
                  </a:lnTo>
                  <a:lnTo>
                    <a:pt x="10617" y="6723"/>
                  </a:lnTo>
                  <a:lnTo>
                    <a:pt x="11430" y="4930"/>
                  </a:lnTo>
                  <a:lnTo>
                    <a:pt x="12162" y="3895"/>
                  </a:lnTo>
                  <a:lnTo>
                    <a:pt x="13144" y="2551"/>
                  </a:lnTo>
                  <a:lnTo>
                    <a:pt x="15211" y="1601"/>
                  </a:lnTo>
                  <a:lnTo>
                    <a:pt x="16925" y="1473"/>
                  </a:lnTo>
                  <a:lnTo>
                    <a:pt x="17738" y="1921"/>
                  </a:lnTo>
                  <a:lnTo>
                    <a:pt x="19073" y="1473"/>
                  </a:lnTo>
                  <a:lnTo>
                    <a:pt x="20665" y="1601"/>
                  </a:lnTo>
                  <a:lnTo>
                    <a:pt x="21519" y="1793"/>
                  </a:lnTo>
                  <a:lnTo>
                    <a:pt x="21275" y="2241"/>
                  </a:lnTo>
                  <a:lnTo>
                    <a:pt x="21112" y="2049"/>
                  </a:lnTo>
                  <a:lnTo>
                    <a:pt x="20258" y="2241"/>
                  </a:lnTo>
                  <a:lnTo>
                    <a:pt x="19689" y="2807"/>
                  </a:lnTo>
                  <a:lnTo>
                    <a:pt x="19202" y="4023"/>
                  </a:lnTo>
                  <a:lnTo>
                    <a:pt x="18754" y="5699"/>
                  </a:lnTo>
                  <a:lnTo>
                    <a:pt x="18307" y="6915"/>
                  </a:lnTo>
                  <a:lnTo>
                    <a:pt x="18551" y="7748"/>
                  </a:lnTo>
                  <a:lnTo>
                    <a:pt x="17494" y="8836"/>
                  </a:lnTo>
                  <a:lnTo>
                    <a:pt x="16559" y="9743"/>
                  </a:lnTo>
                  <a:lnTo>
                    <a:pt x="15136" y="10768"/>
                  </a:lnTo>
                  <a:lnTo>
                    <a:pt x="14201" y="11344"/>
                  </a:lnTo>
                  <a:lnTo>
                    <a:pt x="13300" y="11472"/>
                  </a:lnTo>
                  <a:lnTo>
                    <a:pt x="13788" y="11921"/>
                  </a:lnTo>
                  <a:lnTo>
                    <a:pt x="15292" y="11857"/>
                  </a:lnTo>
                  <a:lnTo>
                    <a:pt x="17243" y="12113"/>
                  </a:lnTo>
                  <a:lnTo>
                    <a:pt x="17616" y="12881"/>
                  </a:lnTo>
                  <a:lnTo>
                    <a:pt x="18470" y="13906"/>
                  </a:lnTo>
                  <a:lnTo>
                    <a:pt x="19608" y="15378"/>
                  </a:lnTo>
                  <a:lnTo>
                    <a:pt x="20218" y="15698"/>
                  </a:lnTo>
                  <a:lnTo>
                    <a:pt x="21153" y="16595"/>
                  </a:lnTo>
                  <a:lnTo>
                    <a:pt x="21600" y="16467"/>
                  </a:lnTo>
                  <a:lnTo>
                    <a:pt x="20543" y="16915"/>
                  </a:lnTo>
                  <a:lnTo>
                    <a:pt x="20502" y="16915"/>
                  </a:lnTo>
                  <a:lnTo>
                    <a:pt x="20380" y="16979"/>
                  </a:lnTo>
                  <a:lnTo>
                    <a:pt x="20218" y="16979"/>
                  </a:lnTo>
                  <a:lnTo>
                    <a:pt x="20055" y="17043"/>
                  </a:lnTo>
                  <a:lnTo>
                    <a:pt x="19689" y="17107"/>
                  </a:lnTo>
                  <a:lnTo>
                    <a:pt x="19527" y="17171"/>
                  </a:lnTo>
                  <a:lnTo>
                    <a:pt x="19161" y="17171"/>
                  </a:lnTo>
                  <a:lnTo>
                    <a:pt x="18795" y="17235"/>
                  </a:lnTo>
                  <a:lnTo>
                    <a:pt x="18632" y="17235"/>
                  </a:lnTo>
                  <a:lnTo>
                    <a:pt x="18470" y="17299"/>
                  </a:lnTo>
                  <a:lnTo>
                    <a:pt x="18348" y="17299"/>
                  </a:lnTo>
                  <a:lnTo>
                    <a:pt x="17657" y="17683"/>
                  </a:lnTo>
                  <a:lnTo>
                    <a:pt x="17406" y="17683"/>
                  </a:lnTo>
                  <a:lnTo>
                    <a:pt x="17162" y="17747"/>
                  </a:lnTo>
                  <a:lnTo>
                    <a:pt x="16844" y="17811"/>
                  </a:lnTo>
                  <a:lnTo>
                    <a:pt x="16559" y="17875"/>
                  </a:lnTo>
                  <a:lnTo>
                    <a:pt x="16315" y="17940"/>
                  </a:lnTo>
                  <a:lnTo>
                    <a:pt x="16112" y="18004"/>
                  </a:lnTo>
                  <a:lnTo>
                    <a:pt x="15990" y="18196"/>
                  </a:lnTo>
                  <a:lnTo>
                    <a:pt x="15868" y="18196"/>
                  </a:lnTo>
                  <a:lnTo>
                    <a:pt x="15617" y="18004"/>
                  </a:lnTo>
                  <a:lnTo>
                    <a:pt x="15414" y="17811"/>
                  </a:lnTo>
                  <a:lnTo>
                    <a:pt x="15333" y="17747"/>
                  </a:lnTo>
                  <a:lnTo>
                    <a:pt x="15292" y="17683"/>
                  </a:lnTo>
                  <a:lnTo>
                    <a:pt x="13666" y="16915"/>
                  </a:lnTo>
                  <a:lnTo>
                    <a:pt x="12494" y="15891"/>
                  </a:lnTo>
                  <a:lnTo>
                    <a:pt x="11593" y="15506"/>
                  </a:lnTo>
                  <a:lnTo>
                    <a:pt x="12575" y="18068"/>
                  </a:lnTo>
                  <a:lnTo>
                    <a:pt x="12738" y="19679"/>
                  </a:lnTo>
                  <a:lnTo>
                    <a:pt x="12575" y="21280"/>
                  </a:lnTo>
                  <a:lnTo>
                    <a:pt x="11999" y="20511"/>
                  </a:lnTo>
                  <a:lnTo>
                    <a:pt x="10949" y="19156"/>
                  </a:lnTo>
                  <a:lnTo>
                    <a:pt x="10373" y="18708"/>
                  </a:lnTo>
                  <a:lnTo>
                    <a:pt x="10048" y="17427"/>
                  </a:lnTo>
                  <a:lnTo>
                    <a:pt x="9560" y="15762"/>
                  </a:lnTo>
                  <a:lnTo>
                    <a:pt x="9201" y="14738"/>
                  </a:lnTo>
                  <a:lnTo>
                    <a:pt x="8259" y="13777"/>
                  </a:lnTo>
                  <a:lnTo>
                    <a:pt x="7771" y="13649"/>
                  </a:lnTo>
                  <a:lnTo>
                    <a:pt x="860" y="21408"/>
                  </a:lnTo>
                  <a:lnTo>
                    <a:pt x="0" y="21600"/>
                  </a:lnTo>
                  <a:lnTo>
                    <a:pt x="5861" y="15250"/>
                  </a:lnTo>
                  <a:close/>
                </a:path>
              </a:pathLst>
            </a:custGeom>
            <a:gradFill flip="none" rotWithShape="1">
              <a:gsLst>
                <a:gs pos="0">
                  <a:srgbClr val="BB5F03"/>
                </a:gs>
                <a:gs pos="100000">
                  <a:srgbClr val="993300"/>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19" name="Shape 119"/>
            <p:cNvSpPr/>
            <p:nvPr/>
          </p:nvSpPr>
          <p:spPr>
            <a:xfrm>
              <a:off x="2133600" y="465137"/>
              <a:ext cx="3403600" cy="28368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04" y="13030"/>
                  </a:moveTo>
                  <a:lnTo>
                    <a:pt x="2186" y="11217"/>
                  </a:lnTo>
                  <a:lnTo>
                    <a:pt x="1028" y="9767"/>
                  </a:lnTo>
                  <a:lnTo>
                    <a:pt x="363" y="8969"/>
                  </a:lnTo>
                  <a:lnTo>
                    <a:pt x="0" y="8461"/>
                  </a:lnTo>
                  <a:lnTo>
                    <a:pt x="2720" y="11580"/>
                  </a:lnTo>
                  <a:lnTo>
                    <a:pt x="2962" y="12160"/>
                  </a:lnTo>
                  <a:lnTo>
                    <a:pt x="3697" y="8098"/>
                  </a:lnTo>
                  <a:lnTo>
                    <a:pt x="3818" y="4968"/>
                  </a:lnTo>
                  <a:lnTo>
                    <a:pt x="3496" y="1426"/>
                  </a:lnTo>
                  <a:lnTo>
                    <a:pt x="3959" y="0"/>
                  </a:lnTo>
                  <a:lnTo>
                    <a:pt x="4000" y="4315"/>
                  </a:lnTo>
                  <a:lnTo>
                    <a:pt x="4241" y="7361"/>
                  </a:lnTo>
                  <a:lnTo>
                    <a:pt x="3879" y="9984"/>
                  </a:lnTo>
                  <a:lnTo>
                    <a:pt x="3879" y="12522"/>
                  </a:lnTo>
                  <a:lnTo>
                    <a:pt x="8835" y="9476"/>
                  </a:lnTo>
                  <a:lnTo>
                    <a:pt x="13188" y="6708"/>
                  </a:lnTo>
                  <a:lnTo>
                    <a:pt x="18154" y="3010"/>
                  </a:lnTo>
                  <a:lnTo>
                    <a:pt x="21116" y="834"/>
                  </a:lnTo>
                  <a:lnTo>
                    <a:pt x="18275" y="3372"/>
                  </a:lnTo>
                  <a:lnTo>
                    <a:pt x="14638" y="6056"/>
                  </a:lnTo>
                  <a:lnTo>
                    <a:pt x="11314" y="8461"/>
                  </a:lnTo>
                  <a:lnTo>
                    <a:pt x="7445" y="10854"/>
                  </a:lnTo>
                  <a:lnTo>
                    <a:pt x="4665" y="13103"/>
                  </a:lnTo>
                  <a:lnTo>
                    <a:pt x="8231" y="14420"/>
                  </a:lnTo>
                  <a:lnTo>
                    <a:pt x="12946" y="14348"/>
                  </a:lnTo>
                  <a:lnTo>
                    <a:pt x="19303" y="16874"/>
                  </a:lnTo>
                  <a:lnTo>
                    <a:pt x="21600" y="17164"/>
                  </a:lnTo>
                  <a:lnTo>
                    <a:pt x="18275" y="17019"/>
                  </a:lnTo>
                  <a:lnTo>
                    <a:pt x="14457" y="15568"/>
                  </a:lnTo>
                  <a:lnTo>
                    <a:pt x="12281" y="14855"/>
                  </a:lnTo>
                  <a:lnTo>
                    <a:pt x="8050" y="14783"/>
                  </a:lnTo>
                  <a:lnTo>
                    <a:pt x="5088" y="13840"/>
                  </a:lnTo>
                  <a:lnTo>
                    <a:pt x="7385" y="16656"/>
                  </a:lnTo>
                  <a:lnTo>
                    <a:pt x="8835" y="19569"/>
                  </a:lnTo>
                  <a:lnTo>
                    <a:pt x="10165" y="21600"/>
                  </a:lnTo>
                  <a:lnTo>
                    <a:pt x="8231" y="19424"/>
                  </a:lnTo>
                  <a:lnTo>
                    <a:pt x="6780" y="16584"/>
                  </a:lnTo>
                  <a:lnTo>
                    <a:pt x="4181" y="13405"/>
                  </a:lnTo>
                  <a:lnTo>
                    <a:pt x="3204" y="13030"/>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20" name="Shape 120"/>
            <p:cNvSpPr/>
            <p:nvPr/>
          </p:nvSpPr>
          <p:spPr>
            <a:xfrm>
              <a:off x="4654550" y="2743200"/>
              <a:ext cx="4489450" cy="3756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22" y="7623"/>
                  </a:moveTo>
                  <a:lnTo>
                    <a:pt x="14306" y="6527"/>
                  </a:lnTo>
                  <a:lnTo>
                    <a:pt x="13855" y="5532"/>
                  </a:lnTo>
                  <a:lnTo>
                    <a:pt x="13343" y="3999"/>
                  </a:lnTo>
                  <a:lnTo>
                    <a:pt x="12977" y="2848"/>
                  </a:lnTo>
                  <a:lnTo>
                    <a:pt x="12335" y="2301"/>
                  </a:lnTo>
                  <a:lnTo>
                    <a:pt x="11098" y="767"/>
                  </a:lnTo>
                  <a:lnTo>
                    <a:pt x="10502" y="0"/>
                  </a:lnTo>
                  <a:lnTo>
                    <a:pt x="10273" y="1205"/>
                  </a:lnTo>
                  <a:lnTo>
                    <a:pt x="10456" y="2684"/>
                  </a:lnTo>
                  <a:lnTo>
                    <a:pt x="11556" y="5094"/>
                  </a:lnTo>
                  <a:lnTo>
                    <a:pt x="10548" y="4492"/>
                  </a:lnTo>
                  <a:lnTo>
                    <a:pt x="9173" y="3287"/>
                  </a:lnTo>
                  <a:lnTo>
                    <a:pt x="7340" y="2072"/>
                  </a:lnTo>
                  <a:lnTo>
                    <a:pt x="7248" y="1963"/>
                  </a:lnTo>
                  <a:lnTo>
                    <a:pt x="6973" y="1689"/>
                  </a:lnTo>
                  <a:lnTo>
                    <a:pt x="6698" y="1470"/>
                  </a:lnTo>
                  <a:lnTo>
                    <a:pt x="6561" y="1424"/>
                  </a:lnTo>
                  <a:lnTo>
                    <a:pt x="6515" y="1470"/>
                  </a:lnTo>
                  <a:lnTo>
                    <a:pt x="6423" y="1525"/>
                  </a:lnTo>
                  <a:lnTo>
                    <a:pt x="6187" y="1579"/>
                  </a:lnTo>
                  <a:lnTo>
                    <a:pt x="5866" y="1525"/>
                  </a:lnTo>
                  <a:lnTo>
                    <a:pt x="5499" y="1470"/>
                  </a:lnTo>
                  <a:lnTo>
                    <a:pt x="5179" y="1424"/>
                  </a:lnTo>
                  <a:lnTo>
                    <a:pt x="4865" y="1369"/>
                  </a:lnTo>
                  <a:lnTo>
                    <a:pt x="4682" y="1315"/>
                  </a:lnTo>
                  <a:lnTo>
                    <a:pt x="4590" y="1315"/>
                  </a:lnTo>
                  <a:lnTo>
                    <a:pt x="3804" y="1470"/>
                  </a:lnTo>
                  <a:lnTo>
                    <a:pt x="3758" y="1470"/>
                  </a:lnTo>
                  <a:lnTo>
                    <a:pt x="3666" y="1424"/>
                  </a:lnTo>
                  <a:lnTo>
                    <a:pt x="3483" y="1424"/>
                  </a:lnTo>
                  <a:lnTo>
                    <a:pt x="3300" y="1369"/>
                  </a:lnTo>
                  <a:lnTo>
                    <a:pt x="2895" y="1315"/>
                  </a:lnTo>
                  <a:lnTo>
                    <a:pt x="2757" y="1260"/>
                  </a:lnTo>
                  <a:lnTo>
                    <a:pt x="2475" y="1260"/>
                  </a:lnTo>
                  <a:lnTo>
                    <a:pt x="2291" y="1205"/>
                  </a:lnTo>
                  <a:lnTo>
                    <a:pt x="1879" y="1150"/>
                  </a:lnTo>
                  <a:lnTo>
                    <a:pt x="1650" y="1096"/>
                  </a:lnTo>
                  <a:lnTo>
                    <a:pt x="1466" y="1096"/>
                  </a:lnTo>
                  <a:lnTo>
                    <a:pt x="1329" y="1041"/>
                  </a:lnTo>
                  <a:lnTo>
                    <a:pt x="1283" y="1041"/>
                  </a:lnTo>
                  <a:lnTo>
                    <a:pt x="46" y="1096"/>
                  </a:lnTo>
                  <a:lnTo>
                    <a:pt x="1650" y="2191"/>
                  </a:lnTo>
                  <a:lnTo>
                    <a:pt x="2337" y="2684"/>
                  </a:lnTo>
                  <a:lnTo>
                    <a:pt x="3666" y="4218"/>
                  </a:lnTo>
                  <a:lnTo>
                    <a:pt x="4636" y="5368"/>
                  </a:lnTo>
                  <a:lnTo>
                    <a:pt x="5003" y="6135"/>
                  </a:lnTo>
                  <a:lnTo>
                    <a:pt x="7248" y="7020"/>
                  </a:lnTo>
                  <a:lnTo>
                    <a:pt x="8990" y="7459"/>
                  </a:lnTo>
                  <a:lnTo>
                    <a:pt x="9540" y="7952"/>
                  </a:lnTo>
                  <a:lnTo>
                    <a:pt x="8532" y="7787"/>
                  </a:lnTo>
                  <a:lnTo>
                    <a:pt x="7424" y="7952"/>
                  </a:lnTo>
                  <a:lnTo>
                    <a:pt x="5774" y="8390"/>
                  </a:lnTo>
                  <a:lnTo>
                    <a:pt x="4728" y="8773"/>
                  </a:lnTo>
                  <a:lnTo>
                    <a:pt x="3758" y="10143"/>
                  </a:lnTo>
                  <a:lnTo>
                    <a:pt x="3208" y="11083"/>
                  </a:lnTo>
                  <a:lnTo>
                    <a:pt x="2658" y="12279"/>
                  </a:lnTo>
                  <a:lnTo>
                    <a:pt x="2108" y="13155"/>
                  </a:lnTo>
                  <a:lnTo>
                    <a:pt x="1466" y="13429"/>
                  </a:lnTo>
                  <a:lnTo>
                    <a:pt x="504" y="13374"/>
                  </a:lnTo>
                  <a:lnTo>
                    <a:pt x="321" y="13155"/>
                  </a:lnTo>
                  <a:lnTo>
                    <a:pt x="0" y="13429"/>
                  </a:lnTo>
                  <a:lnTo>
                    <a:pt x="962" y="13867"/>
                  </a:lnTo>
                  <a:lnTo>
                    <a:pt x="2803" y="14470"/>
                  </a:lnTo>
                  <a:lnTo>
                    <a:pt x="4354" y="14525"/>
                  </a:lnTo>
                  <a:lnTo>
                    <a:pt x="5270" y="15191"/>
                  </a:lnTo>
                  <a:lnTo>
                    <a:pt x="7248" y="15629"/>
                  </a:lnTo>
                  <a:lnTo>
                    <a:pt x="9624" y="15465"/>
                  </a:lnTo>
                  <a:lnTo>
                    <a:pt x="10777" y="14634"/>
                  </a:lnTo>
                  <a:lnTo>
                    <a:pt x="11602" y="14032"/>
                  </a:lnTo>
                  <a:lnTo>
                    <a:pt x="12564" y="12772"/>
                  </a:lnTo>
                  <a:lnTo>
                    <a:pt x="12977" y="12662"/>
                  </a:lnTo>
                  <a:lnTo>
                    <a:pt x="13252" y="13813"/>
                  </a:lnTo>
                  <a:lnTo>
                    <a:pt x="13206" y="14306"/>
                  </a:lnTo>
                  <a:lnTo>
                    <a:pt x="13160" y="15246"/>
                  </a:lnTo>
                  <a:lnTo>
                    <a:pt x="13160" y="16451"/>
                  </a:lnTo>
                  <a:lnTo>
                    <a:pt x="13985" y="17930"/>
                  </a:lnTo>
                  <a:lnTo>
                    <a:pt x="14947" y="19080"/>
                  </a:lnTo>
                  <a:lnTo>
                    <a:pt x="15597" y="20349"/>
                  </a:lnTo>
                  <a:lnTo>
                    <a:pt x="16460" y="21600"/>
                  </a:lnTo>
                  <a:lnTo>
                    <a:pt x="16506" y="20952"/>
                  </a:lnTo>
                  <a:lnTo>
                    <a:pt x="16735" y="19473"/>
                  </a:lnTo>
                  <a:lnTo>
                    <a:pt x="16918" y="18697"/>
                  </a:lnTo>
                  <a:lnTo>
                    <a:pt x="17246" y="18642"/>
                  </a:lnTo>
                  <a:lnTo>
                    <a:pt x="17338" y="17985"/>
                  </a:lnTo>
                  <a:lnTo>
                    <a:pt x="17888" y="17054"/>
                  </a:lnTo>
                  <a:lnTo>
                    <a:pt x="17750" y="15958"/>
                  </a:lnTo>
                  <a:lnTo>
                    <a:pt x="17055" y="14360"/>
                  </a:lnTo>
                  <a:lnTo>
                    <a:pt x="16872" y="13265"/>
                  </a:lnTo>
                  <a:lnTo>
                    <a:pt x="16872" y="12279"/>
                  </a:lnTo>
                  <a:lnTo>
                    <a:pt x="17521" y="13539"/>
                  </a:lnTo>
                  <a:lnTo>
                    <a:pt x="18797" y="15073"/>
                  </a:lnTo>
                  <a:lnTo>
                    <a:pt x="19125" y="15073"/>
                  </a:lnTo>
                  <a:lnTo>
                    <a:pt x="19767" y="15410"/>
                  </a:lnTo>
                  <a:lnTo>
                    <a:pt x="20454" y="15684"/>
                  </a:lnTo>
                  <a:lnTo>
                    <a:pt x="20775" y="15629"/>
                  </a:lnTo>
                  <a:lnTo>
                    <a:pt x="20584" y="15356"/>
                  </a:lnTo>
                  <a:lnTo>
                    <a:pt x="20454" y="14853"/>
                  </a:lnTo>
                  <a:lnTo>
                    <a:pt x="20088" y="14580"/>
                  </a:lnTo>
                  <a:lnTo>
                    <a:pt x="19767" y="14087"/>
                  </a:lnTo>
                  <a:lnTo>
                    <a:pt x="19996" y="13539"/>
                  </a:lnTo>
                  <a:lnTo>
                    <a:pt x="19675" y="12772"/>
                  </a:lnTo>
                  <a:lnTo>
                    <a:pt x="19171" y="12389"/>
                  </a:lnTo>
                  <a:lnTo>
                    <a:pt x="19675" y="12334"/>
                  </a:lnTo>
                  <a:lnTo>
                    <a:pt x="19492" y="12005"/>
                  </a:lnTo>
                  <a:lnTo>
                    <a:pt x="17980" y="10809"/>
                  </a:lnTo>
                  <a:lnTo>
                    <a:pt x="17201" y="10252"/>
                  </a:lnTo>
                  <a:lnTo>
                    <a:pt x="16597" y="9211"/>
                  </a:lnTo>
                  <a:lnTo>
                    <a:pt x="16055" y="8499"/>
                  </a:lnTo>
                  <a:lnTo>
                    <a:pt x="16101" y="8499"/>
                  </a:lnTo>
                  <a:lnTo>
                    <a:pt x="16147" y="8445"/>
                  </a:lnTo>
                  <a:lnTo>
                    <a:pt x="16322" y="8280"/>
                  </a:lnTo>
                  <a:lnTo>
                    <a:pt x="16551" y="8061"/>
                  </a:lnTo>
                  <a:lnTo>
                    <a:pt x="16780" y="8006"/>
                  </a:lnTo>
                  <a:lnTo>
                    <a:pt x="16918" y="7952"/>
                  </a:lnTo>
                  <a:lnTo>
                    <a:pt x="17109" y="7842"/>
                  </a:lnTo>
                  <a:lnTo>
                    <a:pt x="17750" y="7459"/>
                  </a:lnTo>
                  <a:lnTo>
                    <a:pt x="17934" y="7294"/>
                  </a:lnTo>
                  <a:lnTo>
                    <a:pt x="18071" y="7240"/>
                  </a:lnTo>
                  <a:lnTo>
                    <a:pt x="18117" y="7185"/>
                  </a:lnTo>
                  <a:lnTo>
                    <a:pt x="21600" y="5368"/>
                  </a:lnTo>
                  <a:lnTo>
                    <a:pt x="21600" y="4820"/>
                  </a:lnTo>
                  <a:lnTo>
                    <a:pt x="15872" y="7897"/>
                  </a:lnTo>
                  <a:lnTo>
                    <a:pt x="15322" y="7623"/>
                  </a:lnTo>
                  <a:close/>
                </a:path>
              </a:pathLst>
            </a:custGeom>
            <a:gradFill flip="none" rotWithShape="1">
              <a:gsLst>
                <a:gs pos="0">
                  <a:srgbClr val="000000"/>
                </a:gs>
                <a:gs pos="100000">
                  <a:srgbClr val="BB5F03"/>
                </a:gs>
              </a:gsLst>
              <a:lin ang="27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21" name="Shape 121"/>
            <p:cNvSpPr/>
            <p:nvPr/>
          </p:nvSpPr>
          <p:spPr>
            <a:xfrm>
              <a:off x="5016500" y="2952750"/>
              <a:ext cx="3432175" cy="3070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80" y="9524"/>
                  </a:moveTo>
                  <a:lnTo>
                    <a:pt x="19433" y="11404"/>
                  </a:lnTo>
                  <a:lnTo>
                    <a:pt x="20577" y="13072"/>
                  </a:lnTo>
                  <a:lnTo>
                    <a:pt x="21239" y="13945"/>
                  </a:lnTo>
                  <a:lnTo>
                    <a:pt x="21600" y="14482"/>
                  </a:lnTo>
                  <a:lnTo>
                    <a:pt x="18951" y="10934"/>
                  </a:lnTo>
                  <a:lnTo>
                    <a:pt x="18660" y="10397"/>
                  </a:lnTo>
                  <a:lnTo>
                    <a:pt x="17878" y="13878"/>
                  </a:lnTo>
                  <a:lnTo>
                    <a:pt x="17758" y="16631"/>
                  </a:lnTo>
                  <a:lnTo>
                    <a:pt x="18239" y="21331"/>
                  </a:lnTo>
                  <a:lnTo>
                    <a:pt x="17938" y="21600"/>
                  </a:lnTo>
                  <a:lnTo>
                    <a:pt x="17517" y="17168"/>
                  </a:lnTo>
                  <a:lnTo>
                    <a:pt x="17336" y="14415"/>
                  </a:lnTo>
                  <a:lnTo>
                    <a:pt x="17697" y="12143"/>
                  </a:lnTo>
                  <a:lnTo>
                    <a:pt x="17758" y="9793"/>
                  </a:lnTo>
                  <a:lnTo>
                    <a:pt x="12721" y="11270"/>
                  </a:lnTo>
                  <a:lnTo>
                    <a:pt x="8277" y="12669"/>
                  </a:lnTo>
                  <a:lnTo>
                    <a:pt x="3241" y="14684"/>
                  </a:lnTo>
                  <a:lnTo>
                    <a:pt x="181" y="15892"/>
                  </a:lnTo>
                  <a:lnTo>
                    <a:pt x="3120" y="14348"/>
                  </a:lnTo>
                  <a:lnTo>
                    <a:pt x="6842" y="12803"/>
                  </a:lnTo>
                  <a:lnTo>
                    <a:pt x="10253" y="11606"/>
                  </a:lnTo>
                  <a:lnTo>
                    <a:pt x="14156" y="10397"/>
                  </a:lnTo>
                  <a:lnTo>
                    <a:pt x="16975" y="9121"/>
                  </a:lnTo>
                  <a:lnTo>
                    <a:pt x="13373" y="6972"/>
                  </a:lnTo>
                  <a:lnTo>
                    <a:pt x="8638" y="5764"/>
                  </a:lnTo>
                  <a:lnTo>
                    <a:pt x="2277" y="1802"/>
                  </a:lnTo>
                  <a:lnTo>
                    <a:pt x="0" y="929"/>
                  </a:lnTo>
                  <a:lnTo>
                    <a:pt x="3301" y="2003"/>
                  </a:lnTo>
                  <a:lnTo>
                    <a:pt x="7143" y="4286"/>
                  </a:lnTo>
                  <a:lnTo>
                    <a:pt x="9360" y="5495"/>
                  </a:lnTo>
                  <a:lnTo>
                    <a:pt x="13554" y="6637"/>
                  </a:lnTo>
                  <a:lnTo>
                    <a:pt x="16554" y="8315"/>
                  </a:lnTo>
                  <a:lnTo>
                    <a:pt x="14276" y="5159"/>
                  </a:lnTo>
                  <a:lnTo>
                    <a:pt x="12902" y="2138"/>
                  </a:lnTo>
                  <a:lnTo>
                    <a:pt x="11578" y="0"/>
                  </a:lnTo>
                  <a:lnTo>
                    <a:pt x="13434" y="2406"/>
                  </a:lnTo>
                  <a:lnTo>
                    <a:pt x="14938" y="5428"/>
                  </a:lnTo>
                  <a:lnTo>
                    <a:pt x="17517" y="8987"/>
                  </a:lnTo>
                  <a:lnTo>
                    <a:pt x="18480" y="9524"/>
                  </a:lnTo>
                  <a:close/>
                </a:path>
              </a:pathLst>
            </a:custGeom>
            <a:gradFill flip="none" rotWithShape="1">
              <a:gsLst>
                <a:gs pos="0">
                  <a:srgbClr val="993300"/>
                </a:gs>
                <a:gs pos="100000">
                  <a:srgbClr val="B76A03"/>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grpSp>
      <p:grpSp>
        <p:nvGrpSpPr>
          <p:cNvPr id="125" name="Group 125"/>
          <p:cNvGrpSpPr/>
          <p:nvPr/>
        </p:nvGrpSpPr>
        <p:grpSpPr>
          <a:xfrm>
            <a:off x="381000" y="1371600"/>
            <a:ext cx="7958138" cy="109538"/>
            <a:chOff x="0" y="0"/>
            <a:chExt cx="7958137" cy="109537"/>
          </a:xfrm>
        </p:grpSpPr>
        <p:sp>
          <p:nvSpPr>
            <p:cNvPr id="123" name="Shape 123"/>
            <p:cNvSpPr/>
            <p:nvPr/>
          </p:nvSpPr>
          <p:spPr>
            <a:xfrm>
              <a:off x="0" y="0"/>
              <a:ext cx="4655511" cy="109538"/>
            </a:xfrm>
            <a:prstGeom prst="rect">
              <a:avLst/>
            </a:prstGeom>
            <a:solidFill>
              <a:srgbClr val="B76A03"/>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24" name="Shape 124"/>
            <p:cNvSpPr/>
            <p:nvPr/>
          </p:nvSpPr>
          <p:spPr>
            <a:xfrm>
              <a:off x="0" y="0"/>
              <a:ext cx="7958138" cy="1"/>
            </a:xfrm>
            <a:prstGeom prst="line">
              <a:avLst/>
            </a:prstGeom>
            <a:noFill/>
            <a:ln w="9525" cap="flat">
              <a:solidFill>
                <a:srgbClr val="B76A03"/>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126" name="Shape 126"/>
          <p:cNvSpPr/>
          <p:nvPr>
            <p:ph type="sldNum" sz="quarter" idx="2"/>
          </p:nvPr>
        </p:nvSpPr>
        <p:spPr>
          <a:xfrm>
            <a:off x="6553200" y="6248400"/>
            <a:ext cx="2133600" cy="287087"/>
          </a:xfrm>
          <a:prstGeom prst="rect">
            <a:avLst/>
          </a:prstGeom>
        </p:spPr>
        <p:txBody>
          <a:bodyPr/>
          <a:lstStyle>
            <a:lvl1pPr>
              <a:defRPr sz="1400">
                <a:effectLst>
                  <a:outerShdw sx="100000" sy="100000" kx="0" ky="0" algn="b" rotWithShape="0" blurRad="12700" dist="25400" dir="2700000">
                    <a:srgbClr val="000000"/>
                  </a:outerShdw>
                </a:effectLst>
                <a:latin typeface="Times New Roman"/>
                <a:ea typeface="Times New Roman"/>
                <a:cs typeface="Times New Roman"/>
                <a:sym typeface="Times New Roman"/>
              </a:defRPr>
            </a:lvl1pPr>
          </a:lstStyle>
          <a:p>
            <a:pPr lvl="0"/>
            <a:fld id="{86CB4B4D-7CA3-9044-876B-883B54F8677D}" type="slidenum"/>
          </a:p>
        </p:txBody>
      </p:sp>
      <p:sp>
        <p:nvSpPr>
          <p:cNvPr id="127" name="Shape 127"/>
          <p:cNvSpPr/>
          <p:nvPr>
            <p:ph type="title"/>
          </p:nvPr>
        </p:nvSpPr>
        <p:spPr>
          <a:xfrm>
            <a:off x="457200" y="98425"/>
            <a:ext cx="8229600" cy="1501775"/>
          </a:xfrm>
          <a:prstGeom prst="rect">
            <a:avLst/>
          </a:prstGeom>
        </p:spPr>
        <p:txBody>
          <a:bodyPr anchor="ctr"/>
          <a:lstStyle>
            <a:lvl1pPr algn="ctr">
              <a:defRPr b="1" sz="4400">
                <a:solidFill>
                  <a:srgbClr val="FEEC94"/>
                </a:solidFill>
                <a:effectLst>
                  <a:outerShdw sx="100000" sy="100000" kx="0" ky="0" algn="b" rotWithShape="0" blurRad="12700" dist="25400" dir="2700000">
                    <a:srgbClr val="000000"/>
                  </a:outerShdw>
                </a:effectLst>
                <a:latin typeface="Times New Roman"/>
                <a:ea typeface="Times New Roman"/>
                <a:cs typeface="Times New Roman"/>
                <a:sym typeface="Times New Roman"/>
              </a:defRPr>
            </a:lvl1pPr>
          </a:lstStyle>
          <a:p>
            <a:pPr lvl="0">
              <a:defRPr b="0" sz="1800">
                <a:solidFill>
                  <a:srgbClr val="000000"/>
                </a:solidFill>
                <a:effectLst/>
              </a:defRPr>
            </a:pPr>
            <a:r>
              <a:rPr b="1" sz="4400">
                <a:solidFill>
                  <a:srgbClr val="FEEC94"/>
                </a:solidFill>
                <a:effectLst>
                  <a:outerShdw sx="100000" sy="100000" kx="0" ky="0" algn="b" rotWithShape="0" blurRad="12700" dist="25400" dir="2700000">
                    <a:srgbClr val="000000"/>
                  </a:outerShdw>
                </a:effectLst>
              </a:rPr>
              <a:t>Title Text</a:t>
            </a:r>
          </a:p>
        </p:txBody>
      </p:sp>
      <p:sp>
        <p:nvSpPr>
          <p:cNvPr id="128" name="Shape 128"/>
          <p:cNvSpPr/>
          <p:nvPr>
            <p:ph type="body" idx="1"/>
          </p:nvPr>
        </p:nvSpPr>
        <p:spPr>
          <a:xfrm>
            <a:off x="457200" y="1600200"/>
            <a:ext cx="8229600" cy="5257800"/>
          </a:xfrm>
          <a:prstGeom prst="rect">
            <a:avLst/>
          </a:prstGeom>
        </p:spPr>
        <p:txBody>
          <a:bodyPr/>
          <a:lstStyle>
            <a:lvl1pPr marL="342900" indent="-342900" algn="l">
              <a:spcBef>
                <a:spcPts val="700"/>
              </a:spcBef>
              <a:buClr>
                <a:srgbClr val="FFFFCC"/>
              </a:buClr>
              <a:buSzPct val="60000"/>
              <a:buChar char="■"/>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1pPr>
            <a:lvl2pPr marL="783771" indent="-326571" algn="l">
              <a:spcBef>
                <a:spcPts val="700"/>
              </a:spcBef>
              <a:buClr>
                <a:srgbClr val="FFFFCC"/>
              </a:buClr>
              <a:buSzPct val="60000"/>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2pPr>
            <a:lvl3pPr marL="1219200" indent="-304800" algn="l">
              <a:spcBef>
                <a:spcPts val="700"/>
              </a:spcBef>
              <a:buClr>
                <a:srgbClr val="FFFFCC"/>
              </a:buClr>
              <a:buSzPct val="60000"/>
              <a:buChar char="■"/>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3pPr>
            <a:lvl4pPr marL="1737360" indent="-365760" algn="l">
              <a:spcBef>
                <a:spcPts val="700"/>
              </a:spcBef>
              <a:buClr>
                <a:srgbClr val="FFFFCC"/>
              </a:buClr>
              <a:buSzPct val="60000"/>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4pPr>
            <a:lvl5pPr marL="2235200" indent="-406400" algn="l">
              <a:spcBef>
                <a:spcPts val="700"/>
              </a:spcBef>
              <a:buClr>
                <a:srgbClr val="FFFFCC"/>
              </a:buClr>
              <a:buSzPct val="60000"/>
              <a:buChar char="■"/>
              <a:defRPr sz="3200">
                <a:effectLst>
                  <a:outerShdw sx="100000" sy="100000" kx="0" ky="0" algn="b" rotWithShape="0" blurRad="12700" dist="25400" dir="2700000">
                    <a:srgbClr val="000000"/>
                  </a:outerShdw>
                </a:effectLst>
                <a:latin typeface="Times New Roman"/>
                <a:ea typeface="Times New Roman"/>
                <a:cs typeface="Times New Roman"/>
                <a:sym typeface="Times New Roman"/>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gradFill flip="none" rotWithShape="1">
          <a:gsLst>
            <a:gs pos="0">
              <a:srgbClr val="00CC00"/>
            </a:gs>
            <a:gs pos="100000">
              <a:srgbClr val="008000"/>
            </a:gs>
          </a:gsLst>
          <a:lin ang="16200000" scaled="0"/>
        </a:gradFill>
      </p:bgPr>
    </p:bg>
    <p:spTree>
      <p:nvGrpSpPr>
        <p:cNvPr id="1" name=""/>
        <p:cNvGrpSpPr/>
        <p:nvPr/>
      </p:nvGrpSpPr>
      <p:grpSpPr>
        <a:xfrm>
          <a:off x="0" y="0"/>
          <a:ext cx="0" cy="0"/>
          <a:chOff x="0" y="0"/>
          <a:chExt cx="0" cy="0"/>
        </a:xfrm>
      </p:grpSpPr>
      <p:grpSp>
        <p:nvGrpSpPr>
          <p:cNvPr id="136" name="Group 136"/>
          <p:cNvGrpSpPr/>
          <p:nvPr/>
        </p:nvGrpSpPr>
        <p:grpSpPr>
          <a:xfrm>
            <a:off x="319087" y="1752600"/>
            <a:ext cx="8824913" cy="5129213"/>
            <a:chOff x="0" y="0"/>
            <a:chExt cx="8824912" cy="5129212"/>
          </a:xfrm>
        </p:grpSpPr>
        <p:sp>
          <p:nvSpPr>
            <p:cNvPr id="130" name="Shape 130"/>
            <p:cNvSpPr/>
            <p:nvPr/>
          </p:nvSpPr>
          <p:spPr>
            <a:xfrm>
              <a:off x="14287" y="0"/>
              <a:ext cx="8810626" cy="5105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4" y="0"/>
                  </a:moveTo>
                  <a:lnTo>
                    <a:pt x="1296" y="8664"/>
                  </a:lnTo>
                  <a:lnTo>
                    <a:pt x="0" y="8664"/>
                  </a:lnTo>
                  <a:lnTo>
                    <a:pt x="23" y="21560"/>
                  </a:lnTo>
                  <a:lnTo>
                    <a:pt x="21600" y="21600"/>
                  </a:lnTo>
                  <a:lnTo>
                    <a:pt x="21600" y="0"/>
                  </a:lnTo>
                  <a:lnTo>
                    <a:pt x="1304" y="0"/>
                  </a:lnTo>
                  <a:close/>
                </a:path>
              </a:pathLst>
            </a:custGeom>
            <a:solidFill>
              <a:srgbClr val="006600">
                <a:alpha val="39999"/>
              </a:srgbClr>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31" name="Shape 131"/>
            <p:cNvSpPr/>
            <p:nvPr/>
          </p:nvSpPr>
          <p:spPr>
            <a:xfrm>
              <a:off x="519112" y="2057400"/>
              <a:ext cx="8305801" cy="3048000"/>
            </a:xfrm>
            <a:prstGeom prst="rect">
              <a:avLst/>
            </a:prstGeom>
            <a:solidFill>
              <a:srgbClr val="006600">
                <a:alpha val="30000"/>
              </a:srgbClr>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32" name="Shape 132"/>
            <p:cNvSpPr/>
            <p:nvPr/>
          </p:nvSpPr>
          <p:spPr>
            <a:xfrm>
              <a:off x="-1" y="2020887"/>
              <a:ext cx="5484814" cy="46038"/>
            </a:xfrm>
            <a:prstGeom prst="rect">
              <a:avLst/>
            </a:prstGeom>
            <a:gradFill flip="none" rotWithShape="1">
              <a:gsLst>
                <a:gs pos="0">
                  <a:srgbClr val="006600">
                    <a:alpha val="0"/>
                  </a:srgbClr>
                </a:gs>
                <a:gs pos="100000">
                  <a:srgbClr val="0053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33" name="Shape 133"/>
            <p:cNvSpPr/>
            <p:nvPr/>
          </p:nvSpPr>
          <p:spPr>
            <a:xfrm>
              <a:off x="519112" y="0"/>
              <a:ext cx="7769226" cy="46038"/>
            </a:xfrm>
            <a:prstGeom prst="rect">
              <a:avLst/>
            </a:prstGeom>
            <a:gradFill flip="none" rotWithShape="1">
              <a:gsLst>
                <a:gs pos="0">
                  <a:srgbClr val="006600">
                    <a:alpha val="0"/>
                  </a:srgbClr>
                </a:gs>
                <a:gs pos="100000">
                  <a:srgbClr val="0053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34" name="Shape 134"/>
            <p:cNvSpPr/>
            <p:nvPr/>
          </p:nvSpPr>
          <p:spPr>
            <a:xfrm>
              <a:off x="0" y="2020887"/>
              <a:ext cx="47625" cy="3108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880" y="21600"/>
                  </a:lnTo>
                  <a:lnTo>
                    <a:pt x="21600" y="412"/>
                  </a:lnTo>
                  <a:lnTo>
                    <a:pt x="0" y="0"/>
                  </a:lnTo>
                  <a:close/>
                </a:path>
              </a:pathLst>
            </a:custGeom>
            <a:gradFill flip="none" rotWithShape="1">
              <a:gsLst>
                <a:gs pos="0">
                  <a:srgbClr val="006600">
                    <a:alpha val="0"/>
                  </a:srgbClr>
                </a:gs>
                <a:gs pos="100000">
                  <a:srgbClr val="1F791F"/>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35" name="Shape 135"/>
            <p:cNvSpPr/>
            <p:nvPr/>
          </p:nvSpPr>
          <p:spPr>
            <a:xfrm>
              <a:off x="519112" y="0"/>
              <a:ext cx="46038" cy="5119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0110" y="270"/>
                  </a:lnTo>
                  <a:lnTo>
                    <a:pt x="0" y="0"/>
                  </a:lnTo>
                  <a:close/>
                </a:path>
              </a:pathLst>
            </a:custGeom>
            <a:gradFill flip="none" rotWithShape="1">
              <a:gsLst>
                <a:gs pos="0">
                  <a:srgbClr val="006600">
                    <a:alpha val="0"/>
                  </a:srgbClr>
                </a:gs>
                <a:gs pos="100000">
                  <a:srgbClr val="1F791F"/>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grpSp>
      <p:sp>
        <p:nvSpPr>
          <p:cNvPr id="137" name="Shape 137"/>
          <p:cNvSpPr/>
          <p:nvPr>
            <p:ph type="title"/>
          </p:nvPr>
        </p:nvSpPr>
        <p:spPr>
          <a:xfrm>
            <a:off x="990600" y="1905000"/>
            <a:ext cx="7772400" cy="2057400"/>
          </a:xfrm>
          <a:prstGeom prst="rect">
            <a:avLst/>
          </a:prstGeom>
        </p:spPr>
        <p:txBody>
          <a:bodyPr anchor="t"/>
          <a:lstStyle>
            <a:lvl1pPr>
              <a:defRPr sz="5400">
                <a:solidFill>
                  <a:srgbClr val="FFFFB7"/>
                </a:solidFill>
                <a:effectLst>
                  <a:outerShdw sx="100000" sy="100000" kx="0" ky="0" algn="b" rotWithShape="0" blurRad="12700" dist="38100" dir="2700000">
                    <a:srgbClr val="000000"/>
                  </a:outerShdw>
                </a:effectLst>
                <a:latin typeface="Arial Black"/>
                <a:ea typeface="Arial Black"/>
                <a:cs typeface="Arial Black"/>
                <a:sym typeface="Arial Black"/>
              </a:defRPr>
            </a:lvl1pPr>
          </a:lstStyle>
          <a:p>
            <a:pPr lvl="0">
              <a:defRPr sz="1800">
                <a:solidFill>
                  <a:srgbClr val="000000"/>
                </a:solidFill>
                <a:effectLst/>
              </a:defRPr>
            </a:pPr>
            <a:r>
              <a:rPr sz="5400">
                <a:solidFill>
                  <a:srgbClr val="FFFFB7"/>
                </a:solidFill>
                <a:effectLst>
                  <a:outerShdw sx="100000" sy="100000" kx="0" ky="0" algn="b" rotWithShape="0" blurRad="12700" dist="38100" dir="2700000">
                    <a:srgbClr val="000000"/>
                  </a:outerShdw>
                </a:effectLst>
              </a:rPr>
              <a:t>Title Text</a:t>
            </a:r>
          </a:p>
        </p:txBody>
      </p:sp>
      <p:sp>
        <p:nvSpPr>
          <p:cNvPr id="138" name="Shape 138"/>
          <p:cNvSpPr/>
          <p:nvPr>
            <p:ph type="body" idx="1"/>
          </p:nvPr>
        </p:nvSpPr>
        <p:spPr>
          <a:xfrm>
            <a:off x="990600" y="3962400"/>
            <a:ext cx="6781800" cy="2895600"/>
          </a:xfrm>
          <a:prstGeom prst="rect">
            <a:avLst/>
          </a:prstGeom>
        </p:spPr>
        <p:txBody>
          <a:bodyPr/>
          <a:lstStyle>
            <a:lvl1pPr marL="0" indent="0" algn="l">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1pPr>
            <a:lvl2pPr marL="0" indent="457200" algn="l">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2pPr>
            <a:lvl3pPr marL="0" indent="914400" algn="l">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3pPr>
            <a:lvl4pPr marL="0" indent="1371600" algn="l">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4pPr>
            <a:lvl5pPr marL="0" indent="1828800" algn="l">
              <a:spcBef>
                <a:spcPts val="700"/>
              </a:spcBef>
              <a:buClrTx/>
              <a:buSzTx/>
              <a:buFontTx/>
              <a:buNone/>
              <a:defRPr sz="3200">
                <a:effectLst>
                  <a:outerShdw sx="100000" sy="100000" kx="0" ky="0" algn="b" rotWithShape="0" blurRad="12700" dist="25400" dir="2700000">
                    <a:srgbClr val="000000"/>
                  </a:outerShdw>
                </a:effectLst>
                <a:latin typeface="Arial"/>
                <a:ea typeface="Arial"/>
                <a:cs typeface="Arial"/>
                <a:sym typeface="Arial"/>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
        <p:nvSpPr>
          <p:cNvPr id="139" name="Shape 139"/>
          <p:cNvSpPr/>
          <p:nvPr>
            <p:ph type="sldNum" sz="quarter" idx="2"/>
          </p:nvPr>
        </p:nvSpPr>
        <p:spPr>
          <a:xfrm>
            <a:off x="6937375" y="6245225"/>
            <a:ext cx="1901825" cy="288824"/>
          </a:xfrm>
          <a:prstGeom prst="rect">
            <a:avLst/>
          </a:prstGeom>
        </p:spPr>
        <p:txBody>
          <a:bodyPr/>
          <a:lstStyle>
            <a:lvl1pPr>
              <a:defRPr sz="1400">
                <a:effectLst>
                  <a:outerShdw sx="100000" sy="100000" kx="0" ky="0" algn="b" rotWithShape="0" blurRad="12700" dist="25400" dir="2700000">
                    <a:srgbClr val="000000"/>
                  </a:outerShdw>
                </a:effectLst>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Default">
    <p:bg>
      <p:bgPr>
        <a:gradFill flip="none" rotWithShape="1">
          <a:gsLst>
            <a:gs pos="0">
              <a:srgbClr val="00CC00"/>
            </a:gs>
            <a:gs pos="100000">
              <a:srgbClr val="008000"/>
            </a:gs>
          </a:gsLst>
          <a:lin ang="16200000" scaled="0"/>
        </a:gradFill>
      </p:bgPr>
    </p:bg>
    <p:spTree>
      <p:nvGrpSpPr>
        <p:cNvPr id="1" name=""/>
        <p:cNvGrpSpPr/>
        <p:nvPr/>
      </p:nvGrpSpPr>
      <p:grpSpPr>
        <a:xfrm>
          <a:off x="0" y="0"/>
          <a:ext cx="0" cy="0"/>
          <a:chOff x="0" y="0"/>
          <a:chExt cx="0" cy="0"/>
        </a:xfrm>
      </p:grpSpPr>
      <p:grpSp>
        <p:nvGrpSpPr>
          <p:cNvPr id="149" name="Group 149"/>
          <p:cNvGrpSpPr/>
          <p:nvPr/>
        </p:nvGrpSpPr>
        <p:grpSpPr>
          <a:xfrm>
            <a:off x="319087" y="1828800"/>
            <a:ext cx="8824913" cy="5029200"/>
            <a:chOff x="0" y="0"/>
            <a:chExt cx="8824912" cy="5029200"/>
          </a:xfrm>
        </p:grpSpPr>
        <p:sp>
          <p:nvSpPr>
            <p:cNvPr id="141" name="Shape 141"/>
            <p:cNvSpPr/>
            <p:nvPr/>
          </p:nvSpPr>
          <p:spPr>
            <a:xfrm>
              <a:off x="519112" y="2789237"/>
              <a:ext cx="8305801" cy="2239963"/>
            </a:xfrm>
            <a:prstGeom prst="rect">
              <a:avLst/>
            </a:prstGeom>
            <a:solidFill>
              <a:srgbClr val="006600">
                <a:alpha val="30000"/>
              </a:srgbClr>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2" name="Shape 142"/>
            <p:cNvSpPr/>
            <p:nvPr/>
          </p:nvSpPr>
          <p:spPr>
            <a:xfrm>
              <a:off x="14287" y="0"/>
              <a:ext cx="8810626" cy="5029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4" y="12027"/>
                  </a:moveTo>
                  <a:lnTo>
                    <a:pt x="0" y="12027"/>
                  </a:lnTo>
                  <a:lnTo>
                    <a:pt x="0" y="21600"/>
                  </a:lnTo>
                  <a:lnTo>
                    <a:pt x="21600" y="21600"/>
                  </a:lnTo>
                  <a:lnTo>
                    <a:pt x="21600" y="0"/>
                  </a:lnTo>
                  <a:lnTo>
                    <a:pt x="1284" y="0"/>
                  </a:lnTo>
                  <a:lnTo>
                    <a:pt x="1284" y="12027"/>
                  </a:lnTo>
                  <a:close/>
                </a:path>
              </a:pathLst>
            </a:custGeom>
            <a:solidFill>
              <a:srgbClr val="006600">
                <a:alpha val="30000"/>
              </a:srgbClr>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3" name="Shape 143"/>
            <p:cNvSpPr/>
            <p:nvPr/>
          </p:nvSpPr>
          <p:spPr>
            <a:xfrm>
              <a:off x="519112" y="2825750"/>
              <a:ext cx="8305801" cy="2203450"/>
            </a:xfrm>
            <a:prstGeom prst="rect">
              <a:avLst/>
            </a:prstGeom>
            <a:solidFill>
              <a:srgbClr val="00CC00">
                <a:alpha val="0"/>
              </a:srgbClr>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4" name="Shape 144"/>
            <p:cNvSpPr/>
            <p:nvPr/>
          </p:nvSpPr>
          <p:spPr>
            <a:xfrm>
              <a:off x="519112" y="0"/>
              <a:ext cx="7313613" cy="46038"/>
            </a:xfrm>
            <a:prstGeom prst="rect">
              <a:avLst/>
            </a:prstGeom>
            <a:gradFill flip="none" rotWithShape="1">
              <a:gsLst>
                <a:gs pos="0">
                  <a:srgbClr val="006600">
                    <a:alpha val="0"/>
                  </a:srgbClr>
                </a:gs>
                <a:gs pos="100000">
                  <a:srgbClr val="0053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5" name="Shape 145"/>
            <p:cNvSpPr/>
            <p:nvPr/>
          </p:nvSpPr>
          <p:spPr>
            <a:xfrm>
              <a:off x="519112" y="0"/>
              <a:ext cx="46038" cy="2833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0110" y="270"/>
                  </a:lnTo>
                  <a:lnTo>
                    <a:pt x="0" y="0"/>
                  </a:lnTo>
                  <a:close/>
                </a:path>
              </a:pathLst>
            </a:custGeom>
            <a:gradFill flip="none" rotWithShape="1">
              <a:gsLst>
                <a:gs pos="0">
                  <a:srgbClr val="006600"/>
                </a:gs>
                <a:gs pos="100000">
                  <a:srgbClr val="1F791F"/>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6" name="Shape 146"/>
            <p:cNvSpPr/>
            <p:nvPr/>
          </p:nvSpPr>
          <p:spPr>
            <a:xfrm>
              <a:off x="517525" y="2781300"/>
              <a:ext cx="46038" cy="224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0855" y="366"/>
                  </a:lnTo>
                  <a:lnTo>
                    <a:pt x="0" y="0"/>
                  </a:lnTo>
                  <a:lnTo>
                    <a:pt x="0" y="21600"/>
                  </a:lnTo>
                  <a:close/>
                </a:path>
              </a:pathLst>
            </a:custGeom>
            <a:gradFill flip="none" rotWithShape="1">
              <a:gsLst>
                <a:gs pos="0">
                  <a:srgbClr val="006600">
                    <a:alpha val="0"/>
                  </a:srgbClr>
                </a:gs>
                <a:gs pos="100000">
                  <a:srgbClr val="1F791F"/>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7" name="Shape 147"/>
            <p:cNvSpPr/>
            <p:nvPr/>
          </p:nvSpPr>
          <p:spPr>
            <a:xfrm>
              <a:off x="0" y="2781300"/>
              <a:ext cx="4570413" cy="46038"/>
            </a:xfrm>
            <a:prstGeom prst="rect">
              <a:avLst/>
            </a:prstGeom>
            <a:gradFill flip="none" rotWithShape="1">
              <a:gsLst>
                <a:gs pos="0">
                  <a:srgbClr val="006600">
                    <a:alpha val="0"/>
                  </a:srgbClr>
                </a:gs>
                <a:gs pos="100000">
                  <a:srgbClr val="005300"/>
                </a:gs>
              </a:gsLst>
              <a:lin ang="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48" name="Shape 148"/>
            <p:cNvSpPr/>
            <p:nvPr/>
          </p:nvSpPr>
          <p:spPr>
            <a:xfrm>
              <a:off x="0" y="2781300"/>
              <a:ext cx="47625" cy="224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0880" y="21600"/>
                  </a:lnTo>
                  <a:lnTo>
                    <a:pt x="21600" y="412"/>
                  </a:lnTo>
                  <a:lnTo>
                    <a:pt x="0" y="0"/>
                  </a:lnTo>
                  <a:close/>
                </a:path>
              </a:pathLst>
            </a:custGeom>
            <a:gradFill flip="none" rotWithShape="1">
              <a:gsLst>
                <a:gs pos="0">
                  <a:srgbClr val="006600">
                    <a:alpha val="10000"/>
                  </a:srgbClr>
                </a:gs>
                <a:gs pos="100000">
                  <a:srgbClr val="1F791F"/>
                </a:gs>
              </a:gsLst>
              <a:lin ang="16200000" scaled="0"/>
            </a:gra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grpSp>
      <p:grpSp>
        <p:nvGrpSpPr>
          <p:cNvPr id="152" name="Group 152"/>
          <p:cNvGrpSpPr/>
          <p:nvPr/>
        </p:nvGrpSpPr>
        <p:grpSpPr>
          <a:xfrm>
            <a:off x="381000" y="1371600"/>
            <a:ext cx="7958138" cy="109538"/>
            <a:chOff x="0" y="0"/>
            <a:chExt cx="7958137" cy="109537"/>
          </a:xfrm>
        </p:grpSpPr>
        <p:sp>
          <p:nvSpPr>
            <p:cNvPr id="150" name="Shape 150"/>
            <p:cNvSpPr/>
            <p:nvPr/>
          </p:nvSpPr>
          <p:spPr>
            <a:xfrm>
              <a:off x="0" y="0"/>
              <a:ext cx="4655511" cy="109538"/>
            </a:xfrm>
            <a:prstGeom prst="rect">
              <a:avLst/>
            </a:prstGeom>
            <a:solidFill>
              <a:srgbClr val="00CC00"/>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151" name="Shape 151"/>
            <p:cNvSpPr/>
            <p:nvPr/>
          </p:nvSpPr>
          <p:spPr>
            <a:xfrm>
              <a:off x="0" y="0"/>
              <a:ext cx="7958138" cy="1"/>
            </a:xfrm>
            <a:prstGeom prst="line">
              <a:avLst/>
            </a:prstGeom>
            <a:noFill/>
            <a:ln w="9525"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153" name="Shape 153"/>
          <p:cNvSpPr/>
          <p:nvPr>
            <p:ph type="sldNum" sz="quarter" idx="2"/>
          </p:nvPr>
        </p:nvSpPr>
        <p:spPr>
          <a:xfrm>
            <a:off x="6937375" y="6245225"/>
            <a:ext cx="1901825" cy="288824"/>
          </a:xfrm>
          <a:prstGeom prst="rect">
            <a:avLst/>
          </a:prstGeom>
        </p:spPr>
        <p:txBody>
          <a:bodyPr/>
          <a:lstStyle>
            <a:lvl1pPr>
              <a:defRPr sz="1400">
                <a:effectLst>
                  <a:outerShdw sx="100000" sy="100000" kx="0" ky="0" algn="b" rotWithShape="0" blurRad="12700" dist="25400" dir="2700000">
                    <a:srgbClr val="000000"/>
                  </a:outerShdw>
                </a:effectLst>
                <a:latin typeface="Arial"/>
                <a:ea typeface="Arial"/>
                <a:cs typeface="Arial"/>
                <a:sym typeface="Arial"/>
              </a:defRPr>
            </a:lvl1pPr>
          </a:lstStyle>
          <a:p>
            <a:pPr lvl="0"/>
            <a:fld id="{86CB4B4D-7CA3-9044-876B-883B54F8677D}" type="slidenum"/>
          </a:p>
        </p:txBody>
      </p:sp>
      <p:sp>
        <p:nvSpPr>
          <p:cNvPr id="154" name="Shape 154"/>
          <p:cNvSpPr/>
          <p:nvPr>
            <p:ph type="title"/>
          </p:nvPr>
        </p:nvSpPr>
        <p:spPr>
          <a:xfrm>
            <a:off x="457200" y="15875"/>
            <a:ext cx="8385175" cy="1889125"/>
          </a:xfrm>
          <a:prstGeom prst="rect">
            <a:avLst/>
          </a:prstGeom>
        </p:spPr>
        <p:txBody>
          <a:bodyPr anchor="ctr"/>
          <a:lstStyle>
            <a:lvl1pPr>
              <a:defRPr sz="4400">
                <a:solidFill>
                  <a:srgbClr val="FFFFB7"/>
                </a:solidFill>
                <a:effectLst>
                  <a:outerShdw sx="100000" sy="100000" kx="0" ky="0" algn="b" rotWithShape="0" blurRad="12700" dist="25400" dir="2700000">
                    <a:srgbClr val="000000"/>
                  </a:outerShdw>
                </a:effectLst>
                <a:latin typeface="Arial Black"/>
                <a:ea typeface="Arial Black"/>
                <a:cs typeface="Arial Black"/>
                <a:sym typeface="Arial Black"/>
              </a:defRPr>
            </a:lvl1pPr>
          </a:lstStyle>
          <a:p>
            <a:pPr lvl="0">
              <a:defRPr sz="1800">
                <a:solidFill>
                  <a:srgbClr val="000000"/>
                </a:solidFill>
                <a:effectLst/>
              </a:defRPr>
            </a:pPr>
            <a:r>
              <a:rPr sz="4400">
                <a:solidFill>
                  <a:srgbClr val="FFFFB7"/>
                </a:solidFill>
                <a:effectLst>
                  <a:outerShdw sx="100000" sy="100000" kx="0" ky="0" algn="b" rotWithShape="0" blurRad="12700" dist="25400" dir="2700000">
                    <a:srgbClr val="000000"/>
                  </a:outerShdw>
                </a:effectLst>
              </a:rPr>
              <a:t>Title Text</a:t>
            </a:r>
          </a:p>
        </p:txBody>
      </p:sp>
      <p:sp>
        <p:nvSpPr>
          <p:cNvPr id="155" name="Shape 155"/>
          <p:cNvSpPr/>
          <p:nvPr>
            <p:ph type="body" idx="1"/>
          </p:nvPr>
        </p:nvSpPr>
        <p:spPr>
          <a:xfrm>
            <a:off x="838200" y="1905000"/>
            <a:ext cx="8007350" cy="4953000"/>
          </a:xfrm>
          <a:prstGeom prst="rect">
            <a:avLst/>
          </a:prstGeom>
        </p:spPr>
        <p:txBody>
          <a:bodyPr/>
          <a:lstStyle>
            <a:lvl1pPr marL="342900" indent="-342900" algn="l">
              <a:spcBef>
                <a:spcPts val="700"/>
              </a:spcBef>
              <a:buClr>
                <a:srgbClr val="99FF66"/>
              </a:buClr>
              <a:defRPr sz="3200">
                <a:effectLst>
                  <a:outerShdw sx="100000" sy="100000" kx="0" ky="0" algn="b" rotWithShape="0" blurRad="12700" dist="25400" dir="2700000">
                    <a:srgbClr val="000000"/>
                  </a:outerShdw>
                </a:effectLst>
                <a:latin typeface="Arial"/>
                <a:ea typeface="Arial"/>
                <a:cs typeface="Arial"/>
                <a:sym typeface="Arial"/>
              </a:defRPr>
            </a:lvl1pPr>
            <a:lvl2pPr marL="783771" indent="-326571" algn="l">
              <a:spcBef>
                <a:spcPts val="700"/>
              </a:spcBef>
              <a:buClr>
                <a:srgbClr val="99FF66"/>
              </a:buClr>
              <a:buChar char="▪"/>
              <a:defRPr sz="3200">
                <a:effectLst>
                  <a:outerShdw sx="100000" sy="100000" kx="0" ky="0" algn="b" rotWithShape="0" blurRad="12700" dist="25400" dir="2700000">
                    <a:srgbClr val="000000"/>
                  </a:outerShdw>
                </a:effectLst>
                <a:latin typeface="Arial"/>
                <a:ea typeface="Arial"/>
                <a:cs typeface="Arial"/>
                <a:sym typeface="Arial"/>
              </a:defRPr>
            </a:lvl2pPr>
            <a:lvl3pPr marL="1219200" indent="-304800" algn="l">
              <a:spcBef>
                <a:spcPts val="700"/>
              </a:spcBef>
              <a:buClr>
                <a:srgbClr val="99FF66"/>
              </a:buClr>
              <a:buChar char="▪"/>
              <a:defRPr sz="3200">
                <a:effectLst>
                  <a:outerShdw sx="100000" sy="100000" kx="0" ky="0" algn="b" rotWithShape="0" blurRad="12700" dist="25400" dir="2700000">
                    <a:srgbClr val="000000"/>
                  </a:outerShdw>
                </a:effectLst>
                <a:latin typeface="Arial"/>
                <a:ea typeface="Arial"/>
                <a:cs typeface="Arial"/>
                <a:sym typeface="Arial"/>
              </a:defRPr>
            </a:lvl3pPr>
            <a:lvl4pPr marL="1737360" indent="-365760" algn="l">
              <a:spcBef>
                <a:spcPts val="700"/>
              </a:spcBef>
              <a:buClr>
                <a:srgbClr val="99FF66"/>
              </a:buClr>
              <a:buChar char="▪"/>
              <a:defRPr sz="3200">
                <a:effectLst>
                  <a:outerShdw sx="100000" sy="100000" kx="0" ky="0" algn="b" rotWithShape="0" blurRad="12700" dist="25400" dir="2700000">
                    <a:srgbClr val="000000"/>
                  </a:outerShdw>
                </a:effectLst>
                <a:latin typeface="Arial"/>
                <a:ea typeface="Arial"/>
                <a:cs typeface="Arial"/>
                <a:sym typeface="Arial"/>
              </a:defRPr>
            </a:lvl4pPr>
            <a:lvl5pPr marL="2235200" indent="-406400" algn="l">
              <a:spcBef>
                <a:spcPts val="700"/>
              </a:spcBef>
              <a:buClr>
                <a:srgbClr val="99FF66"/>
              </a:buClr>
              <a:defRPr sz="3200">
                <a:effectLst>
                  <a:outerShdw sx="100000" sy="100000" kx="0" ky="0" algn="b" rotWithShape="0" blurRad="12700" dist="25400" dir="2700000">
                    <a:srgbClr val="000000"/>
                  </a:outerShdw>
                </a:effectLst>
                <a:latin typeface="Arial"/>
                <a:ea typeface="Arial"/>
                <a:cs typeface="Arial"/>
                <a:sym typeface="Arial"/>
              </a:defRPr>
            </a:lvl5pPr>
          </a:lstStyle>
          <a:p>
            <a:pPr lvl="0">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One</a:t>
            </a:r>
            <a:endParaRPr sz="3200">
              <a:solidFill>
                <a:srgbClr val="FFFFFF"/>
              </a:solidFill>
              <a:effectLst>
                <a:outerShdw sx="100000" sy="100000" kx="0" ky="0" algn="b" rotWithShape="0" blurRad="12700" dist="25400" dir="2700000">
                  <a:srgbClr val="000000"/>
                </a:outerShdw>
              </a:effectLst>
            </a:endParaRPr>
          </a:p>
          <a:p>
            <a:pPr lvl="1">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Two</a:t>
            </a:r>
            <a:endParaRPr sz="3200">
              <a:solidFill>
                <a:srgbClr val="FFFFFF"/>
              </a:solidFill>
              <a:effectLst>
                <a:outerShdw sx="100000" sy="100000" kx="0" ky="0" algn="b" rotWithShape="0" blurRad="12700" dist="25400" dir="2700000">
                  <a:srgbClr val="000000"/>
                </a:outerShdw>
              </a:effectLst>
            </a:endParaRPr>
          </a:p>
          <a:p>
            <a:pPr lvl="2">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Three</a:t>
            </a:r>
            <a:endParaRPr sz="3200">
              <a:solidFill>
                <a:srgbClr val="FFFFFF"/>
              </a:solidFill>
              <a:effectLst>
                <a:outerShdw sx="100000" sy="100000" kx="0" ky="0" algn="b" rotWithShape="0" blurRad="12700" dist="25400" dir="2700000">
                  <a:srgbClr val="000000"/>
                </a:outerShdw>
              </a:effectLst>
            </a:endParaRPr>
          </a:p>
          <a:p>
            <a:pPr lvl="3">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Four</a:t>
            </a:r>
            <a:endParaRPr sz="3200">
              <a:solidFill>
                <a:srgbClr val="FFFFFF"/>
              </a:solidFill>
              <a:effectLst>
                <a:outerShdw sx="100000" sy="100000" kx="0" ky="0" algn="b" rotWithShape="0" blurRad="12700" dist="25400" dir="2700000">
                  <a:srgbClr val="000000"/>
                </a:outerShdw>
              </a:effectLst>
            </a:endParaRPr>
          </a:p>
          <a:p>
            <a:pPr lvl="4">
              <a:defRPr sz="1800">
                <a:solidFill>
                  <a:srgbClr val="000000"/>
                </a:solidFill>
                <a:effectLst/>
              </a:defRPr>
            </a:pPr>
            <a:r>
              <a:rPr sz="3200">
                <a:solidFill>
                  <a:srgbClr val="FFFFFF"/>
                </a:solidFill>
                <a:effectLst>
                  <a:outerShdw sx="100000" sy="100000" kx="0" ky="0" algn="b" rotWithShape="0" blurRad="12700" dist="25400" dir="2700000">
                    <a:srgbClr val="000000"/>
                  </a:outerShdw>
                </a:effectLst>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6" name="Shape 16"/>
          <p:cNvSpPr/>
          <p:nvPr>
            <p:ph type="sldNum" sz="quarter" idx="2"/>
          </p:nvPr>
        </p:nvSpPr>
        <p:spPr>
          <a:prstGeom prst="rect">
            <a:avLst/>
          </a:prstGeom>
        </p:spPr>
        <p:txBody>
          <a:bodyPr/>
          <a:lstStyle/>
          <a:p>
            <a:pPr lvl="0"/>
            <a:fld id="{86CB4B4D-7CA3-9044-876B-883B54F8677D}" type="slidenum"/>
          </a:p>
        </p:txBody>
      </p:sp>
      <p:sp>
        <p:nvSpPr>
          <p:cNvPr id="17" name="Shape 17"/>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
        <p:nvSpPr>
          <p:cNvPr id="18" name="Shape 18"/>
          <p:cNvSpPr/>
          <p:nvPr>
            <p:ph type="body" idx="1"/>
          </p:nvPr>
        </p:nvSpPr>
        <p:spPr>
          <a:prstGeom prst="rect">
            <a:avLst/>
          </a:prstGeom>
        </p:spPr>
        <p:txBody>
          <a:body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0" name="Shape 20"/>
          <p:cNvSpPr/>
          <p:nvPr>
            <p:ph type="sldNum" sz="quarter" idx="2"/>
          </p:nvPr>
        </p:nvSpPr>
        <p:spPr>
          <a:prstGeom prst="rect">
            <a:avLst/>
          </a:prstGeom>
        </p:spPr>
        <p:txBody>
          <a:bodyPr/>
          <a:lstStyle/>
          <a:p>
            <a:pPr lvl="0"/>
            <a:fld id="{86CB4B4D-7CA3-9044-876B-883B54F8677D}" type="slidenum"/>
          </a:p>
        </p:txBody>
      </p:sp>
      <p:sp>
        <p:nvSpPr>
          <p:cNvPr id="21" name="Shape 21"/>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
        <p:nvSpPr>
          <p:cNvPr id="22" name="Shape 22"/>
          <p:cNvSpPr/>
          <p:nvPr>
            <p:ph type="body" idx="1"/>
          </p:nvPr>
        </p:nvSpPr>
        <p:spPr>
          <a:xfrm>
            <a:off x="380999" y="1600200"/>
            <a:ext cx="4225574" cy="4180350"/>
          </a:xfrm>
          <a:prstGeom prst="rect">
            <a:avLst/>
          </a:prstGeom>
        </p:spPr>
        <p:txBody>
          <a:body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4" name="Shape 24"/>
          <p:cNvSpPr/>
          <p:nvPr>
            <p:ph type="sldNum" sz="quarter" idx="2"/>
          </p:nvPr>
        </p:nvSpPr>
        <p:spPr>
          <a:prstGeom prst="rect">
            <a:avLst/>
          </a:prstGeom>
        </p:spPr>
        <p:txBody>
          <a:bodyPr/>
          <a:lstStyle/>
          <a:p>
            <a:pPr lvl="0"/>
            <a:fld id="{86CB4B4D-7CA3-9044-876B-883B54F8677D}" type="slidenum"/>
          </a:p>
        </p:txBody>
      </p:sp>
      <p:sp>
        <p:nvSpPr>
          <p:cNvPr id="25" name="Shape 25"/>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
        <p:nvSpPr>
          <p:cNvPr id="26" name="Shape 26"/>
          <p:cNvSpPr/>
          <p:nvPr>
            <p:ph type="body" idx="1"/>
          </p:nvPr>
        </p:nvSpPr>
        <p:spPr>
          <a:xfrm>
            <a:off x="380999" y="1600200"/>
            <a:ext cx="4225574" cy="5257800"/>
          </a:xfrm>
          <a:prstGeom prst="rect">
            <a:avLst/>
          </a:prstGeom>
        </p:spPr>
        <p:txBody>
          <a:body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8" name="Shape 2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0">
    <p:spTree>
      <p:nvGrpSpPr>
        <p:cNvPr id="1" name=""/>
        <p:cNvGrpSpPr/>
        <p:nvPr/>
      </p:nvGrpSpPr>
      <p:grpSpPr>
        <a:xfrm>
          <a:off x="0" y="0"/>
          <a:ext cx="0" cy="0"/>
          <a:chOff x="0" y="0"/>
          <a:chExt cx="0" cy="0"/>
        </a:xfrm>
      </p:grpSpPr>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2" name="Shape 32"/>
          <p:cNvSpPr/>
          <p:nvPr>
            <p:ph type="sldNum" sz="quarter" idx="2"/>
          </p:nvPr>
        </p:nvSpPr>
        <p:spPr>
          <a:prstGeom prst="rect">
            <a:avLst/>
          </a:prstGeom>
        </p:spPr>
        <p:txBody>
          <a:bodyPr/>
          <a:lstStyle/>
          <a:p>
            <a:pPr lvl="0"/>
            <a:fld id="{86CB4B4D-7CA3-9044-876B-883B54F8677D}" type="slidenum"/>
          </a:p>
        </p:txBody>
      </p:sp>
      <p:sp>
        <p:nvSpPr>
          <p:cNvPr id="33" name="Shape 33"/>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
        <p:nvSpPr>
          <p:cNvPr id="34" name="Shape 34"/>
          <p:cNvSpPr/>
          <p:nvPr>
            <p:ph type="body" idx="1"/>
          </p:nvPr>
        </p:nvSpPr>
        <p:spPr>
          <a:xfrm>
            <a:off x="380999" y="1600200"/>
            <a:ext cx="4225574" cy="5257800"/>
          </a:xfrm>
          <a:prstGeom prst="rect">
            <a:avLst/>
          </a:prstGeom>
        </p:spPr>
        <p:txBody>
          <a:body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6" name="Shape 36"/>
          <p:cNvSpPr/>
          <p:nvPr>
            <p:ph type="sldNum" sz="quarter" idx="2"/>
          </p:nvPr>
        </p:nvSpPr>
        <p:spPr>
          <a:prstGeom prst="rect">
            <a:avLst/>
          </a:prstGeom>
        </p:spPr>
        <p:txBody>
          <a:bodyPr/>
          <a:lstStyle/>
          <a:p>
            <a:pPr lvl="0"/>
            <a:fld id="{86CB4B4D-7CA3-9044-876B-883B54F8677D}" type="slidenum"/>
          </a:p>
        </p:txBody>
      </p:sp>
      <p:sp>
        <p:nvSpPr>
          <p:cNvPr id="37" name="Shape 37"/>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9" name="Shape 39"/>
          <p:cNvSpPr/>
          <p:nvPr>
            <p:ph type="sldNum" sz="quarter" idx="2"/>
          </p:nvPr>
        </p:nvSpPr>
        <p:spPr>
          <a:prstGeom prst="rect">
            <a:avLst/>
          </a:prstGeom>
        </p:spPr>
        <p:txBody>
          <a:bodyPr/>
          <a:lstStyle/>
          <a:p>
            <a:pPr lvl="0"/>
            <a:fld id="{86CB4B4D-7CA3-9044-876B-883B54F8677D}" type="slidenum"/>
          </a:p>
        </p:txBody>
      </p:sp>
      <p:sp>
        <p:nvSpPr>
          <p:cNvPr id="40" name="Shape 40"/>
          <p:cNvSpPr/>
          <p:nvPr>
            <p:ph type="title"/>
          </p:nvPr>
        </p:nvSpPr>
        <p:spPr>
          <a:prstGeom prst="rect">
            <a:avLst/>
          </a:prstGeom>
        </p:spPr>
        <p:txBody>
          <a:bodyPr/>
          <a:lstStyle/>
          <a:p>
            <a:pPr lvl="0">
              <a:defRPr sz="1800">
                <a:solidFill>
                  <a:srgbClr val="000000"/>
                </a:solidFill>
              </a:defRPr>
            </a:pPr>
            <a:r>
              <a:rPr sz="3400">
                <a:solidFill>
                  <a:srgbClr val="FFFFFF"/>
                </a:solidFill>
              </a:rPr>
              <a:t>Title Text</a:t>
            </a:r>
          </a:p>
        </p:txBody>
      </p:sp>
      <p:sp>
        <p:nvSpPr>
          <p:cNvPr id="41" name="Shape 41"/>
          <p:cNvSpPr/>
          <p:nvPr>
            <p:ph type="body" idx="1"/>
          </p:nvPr>
        </p:nvSpPr>
        <p:spPr>
          <a:xfrm>
            <a:off x="380999" y="1600200"/>
            <a:ext cx="4225574" cy="5257800"/>
          </a:xfrm>
          <a:prstGeom prst="rect">
            <a:avLst/>
          </a:prstGeom>
        </p:spPr>
        <p:txBody>
          <a:bodyPr/>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grpSp>
        <p:nvGrpSpPr>
          <p:cNvPr id="4" name="Group 4"/>
          <p:cNvGrpSpPr/>
          <p:nvPr/>
        </p:nvGrpSpPr>
        <p:grpSpPr>
          <a:xfrm>
            <a:off x="381000" y="1371600"/>
            <a:ext cx="7958138" cy="109538"/>
            <a:chOff x="0" y="0"/>
            <a:chExt cx="7958137" cy="109537"/>
          </a:xfrm>
        </p:grpSpPr>
        <p:sp>
          <p:nvSpPr>
            <p:cNvPr id="2" name="Shape 2"/>
            <p:cNvSpPr/>
            <p:nvPr/>
          </p:nvSpPr>
          <p:spPr>
            <a:xfrm>
              <a:off x="0" y="0"/>
              <a:ext cx="4655511" cy="109538"/>
            </a:xfrm>
            <a:prstGeom prst="rect">
              <a:avLst/>
            </a:prstGeom>
            <a:solidFill>
              <a:srgbClr val="CC0000"/>
            </a:solidFill>
            <a:ln w="12700" cap="flat">
              <a:noFill/>
              <a:miter lim="400000"/>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3" name="Shape 3"/>
            <p:cNvSpPr/>
            <p:nvPr/>
          </p:nvSpPr>
          <p:spPr>
            <a:xfrm>
              <a:off x="0" y="0"/>
              <a:ext cx="7958138" cy="1"/>
            </a:xfrm>
            <a:prstGeom prst="line">
              <a:avLst/>
            </a:prstGeom>
            <a:noFill/>
            <a:ln w="9525" cap="flat">
              <a:solidFill>
                <a:srgbClr val="CC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5" name="Shape 5"/>
          <p:cNvSpPr/>
          <p:nvPr>
            <p:ph type="sldNum" sz="quarter" idx="2"/>
          </p:nvPr>
        </p:nvSpPr>
        <p:spPr>
          <a:xfrm>
            <a:off x="6553200" y="6245225"/>
            <a:ext cx="1981200" cy="281940"/>
          </a:xfrm>
          <a:prstGeom prst="rect">
            <a:avLst/>
          </a:prstGeom>
          <a:ln w="12700">
            <a:miter lim="400000"/>
          </a:ln>
        </p:spPr>
        <p:txBody>
          <a:bodyPr lIns="45719" rIns="45719">
            <a:spAutoFit/>
          </a:bodyPr>
          <a:lstStyle>
            <a:lvl1pPr algn="r">
              <a:defRPr sz="1200">
                <a:solidFill>
                  <a:srgbClr val="FFFFFF"/>
                </a:solidFill>
              </a:defRPr>
            </a:lvl1pPr>
          </a:lstStyle>
          <a:p>
            <a:pPr lvl="0"/>
            <a:fld id="{86CB4B4D-7CA3-9044-876B-883B54F8677D}" type="slidenum"/>
          </a:p>
        </p:txBody>
      </p:sp>
      <p:sp>
        <p:nvSpPr>
          <p:cNvPr id="6" name="Shape 6"/>
          <p:cNvSpPr/>
          <p:nvPr>
            <p:ph type="title"/>
          </p:nvPr>
        </p:nvSpPr>
        <p:spPr>
          <a:xfrm>
            <a:off x="381000" y="0"/>
            <a:ext cx="8229600" cy="1368425"/>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lvl="0">
              <a:defRPr sz="1800">
                <a:solidFill>
                  <a:srgbClr val="000000"/>
                </a:solidFill>
              </a:defRPr>
            </a:pPr>
            <a:r>
              <a:rPr sz="3400">
                <a:solidFill>
                  <a:srgbClr val="FFFFFF"/>
                </a:solidFill>
              </a:rPr>
              <a:t>Title Text</a:t>
            </a:r>
          </a:p>
        </p:txBody>
      </p:sp>
      <p:sp>
        <p:nvSpPr>
          <p:cNvPr id="7" name="Shape 7"/>
          <p:cNvSpPr/>
          <p:nvPr>
            <p:ph type="body" idx="1"/>
          </p:nvPr>
        </p:nvSpPr>
        <p:spPr>
          <a:xfrm>
            <a:off x="381000" y="1600200"/>
            <a:ext cx="8610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solidFill>
                  <a:srgbClr val="000000"/>
                </a:solidFill>
              </a:defRPr>
            </a:pPr>
            <a:r>
              <a:rPr sz="2000">
                <a:solidFill>
                  <a:srgbClr val="FFFFFF"/>
                </a:solidFill>
              </a:rPr>
              <a:t>Body Level One</a:t>
            </a:r>
            <a:endParaRPr sz="2000">
              <a:solidFill>
                <a:srgbClr val="FFFFFF"/>
              </a:solidFill>
            </a:endParaRPr>
          </a:p>
          <a:p>
            <a:pPr lvl="1">
              <a:defRPr sz="1800">
                <a:solidFill>
                  <a:srgbClr val="000000"/>
                </a:solidFill>
              </a:defRPr>
            </a:pPr>
            <a:r>
              <a:rPr sz="2000">
                <a:solidFill>
                  <a:srgbClr val="FFFFFF"/>
                </a:solidFill>
              </a:rPr>
              <a:t>Body Level Two</a:t>
            </a:r>
            <a:endParaRPr sz="2000">
              <a:solidFill>
                <a:srgbClr val="FFFFFF"/>
              </a:solidFill>
            </a:endParaRPr>
          </a:p>
          <a:p>
            <a:pPr lvl="2">
              <a:defRPr sz="1800">
                <a:solidFill>
                  <a:srgbClr val="000000"/>
                </a:solidFill>
              </a:defRPr>
            </a:pPr>
            <a:r>
              <a:rPr sz="2000">
                <a:solidFill>
                  <a:srgbClr val="FFFFFF"/>
                </a:solidFill>
              </a:rPr>
              <a:t>Body Level Three</a:t>
            </a:r>
            <a:endParaRPr sz="2000">
              <a:solidFill>
                <a:srgbClr val="FFFFFF"/>
              </a:solidFill>
            </a:endParaRPr>
          </a:p>
          <a:p>
            <a:pPr lvl="3">
              <a:defRPr sz="1800">
                <a:solidFill>
                  <a:srgbClr val="000000"/>
                </a:solidFill>
              </a:defRPr>
            </a:pPr>
            <a:r>
              <a:rPr sz="2000">
                <a:solidFill>
                  <a:srgbClr val="FFFFFF"/>
                </a:solidFill>
              </a:rPr>
              <a:t>Body Level Four</a:t>
            </a:r>
            <a:endParaRPr sz="2000">
              <a:solidFill>
                <a:srgbClr val="FFFFFF"/>
              </a:solidFill>
            </a:endParaRPr>
          </a:p>
          <a:p>
            <a:pPr lvl="4">
              <a:defRPr sz="1800">
                <a:solidFill>
                  <a:srgbClr val="000000"/>
                </a:solidFill>
              </a:defRPr>
            </a:pPr>
            <a:r>
              <a:rPr sz="20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transition spd="med" advClick="1"/>
  <p:txStyles>
    <p:titleStyle>
      <a:lvl1pPr>
        <a:defRPr sz="3400">
          <a:solidFill>
            <a:srgbClr val="FFFFFF"/>
          </a:solidFill>
          <a:latin typeface="Tahoma"/>
          <a:ea typeface="Tahoma"/>
          <a:cs typeface="Tahoma"/>
          <a:sym typeface="Tahoma"/>
        </a:defRPr>
      </a:lvl1pPr>
      <a:lvl2pPr>
        <a:defRPr sz="3400">
          <a:solidFill>
            <a:srgbClr val="FFFFFF"/>
          </a:solidFill>
          <a:latin typeface="Tahoma"/>
          <a:ea typeface="Tahoma"/>
          <a:cs typeface="Tahoma"/>
          <a:sym typeface="Tahoma"/>
        </a:defRPr>
      </a:lvl2pPr>
      <a:lvl3pPr>
        <a:defRPr sz="3400">
          <a:solidFill>
            <a:srgbClr val="FFFFFF"/>
          </a:solidFill>
          <a:latin typeface="Tahoma"/>
          <a:ea typeface="Tahoma"/>
          <a:cs typeface="Tahoma"/>
          <a:sym typeface="Tahoma"/>
        </a:defRPr>
      </a:lvl3pPr>
      <a:lvl4pPr>
        <a:defRPr sz="3400">
          <a:solidFill>
            <a:srgbClr val="FFFFFF"/>
          </a:solidFill>
          <a:latin typeface="Tahoma"/>
          <a:ea typeface="Tahoma"/>
          <a:cs typeface="Tahoma"/>
          <a:sym typeface="Tahoma"/>
        </a:defRPr>
      </a:lvl4pPr>
      <a:lvl5pPr>
        <a:defRPr sz="3400">
          <a:solidFill>
            <a:srgbClr val="FFFFFF"/>
          </a:solidFill>
          <a:latin typeface="Tahoma"/>
          <a:ea typeface="Tahoma"/>
          <a:cs typeface="Tahoma"/>
          <a:sym typeface="Tahoma"/>
        </a:defRPr>
      </a:lvl5pPr>
      <a:lvl6pPr indent="457200">
        <a:defRPr sz="3400">
          <a:solidFill>
            <a:srgbClr val="FFFFFF"/>
          </a:solidFill>
          <a:latin typeface="Tahoma"/>
          <a:ea typeface="Tahoma"/>
          <a:cs typeface="Tahoma"/>
          <a:sym typeface="Tahoma"/>
        </a:defRPr>
      </a:lvl6pPr>
      <a:lvl7pPr indent="914400">
        <a:defRPr sz="3400">
          <a:solidFill>
            <a:srgbClr val="FFFFFF"/>
          </a:solidFill>
          <a:latin typeface="Tahoma"/>
          <a:ea typeface="Tahoma"/>
          <a:cs typeface="Tahoma"/>
          <a:sym typeface="Tahoma"/>
        </a:defRPr>
      </a:lvl7pPr>
      <a:lvl8pPr indent="1371600">
        <a:defRPr sz="3400">
          <a:solidFill>
            <a:srgbClr val="FFFFFF"/>
          </a:solidFill>
          <a:latin typeface="Tahoma"/>
          <a:ea typeface="Tahoma"/>
          <a:cs typeface="Tahoma"/>
          <a:sym typeface="Tahoma"/>
        </a:defRPr>
      </a:lvl8pPr>
      <a:lvl9pPr indent="1828800">
        <a:defRPr sz="3400">
          <a:solidFill>
            <a:srgbClr val="FFFFFF"/>
          </a:solidFill>
          <a:latin typeface="Tahoma"/>
          <a:ea typeface="Tahoma"/>
          <a:cs typeface="Tahoma"/>
          <a:sym typeface="Tahoma"/>
        </a:defRPr>
      </a:lvl9pPr>
    </p:titleStyle>
    <p:bodyStyle>
      <a:lvl1pPr marL="469900" indent="-469900"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1pPr>
      <a:lvl2pPr marL="956556" indent="-485069"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2pPr>
      <a:lvl3pPr marL="1348845" indent="-439208"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3pPr>
      <a:lvl4pPr marL="1736901" indent="-430388"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4pPr>
      <a:lvl5pPr marL="2138186" indent="-442736"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5pPr>
      <a:lvl6pPr marL="2595386" indent="-442736"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6pPr>
      <a:lvl7pPr marL="3052586" indent="-442736"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7pPr>
      <a:lvl8pPr marL="3509786" indent="-442736"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8pPr>
      <a:lvl9pPr marL="3966986" indent="-442736" algn="just">
        <a:spcBef>
          <a:spcPts val="400"/>
        </a:spcBef>
        <a:buClr>
          <a:srgbClr val="CC0000"/>
        </a:buClr>
        <a:buSzPct val="100000"/>
        <a:buFont typeface="Wingdings"/>
        <a:buChar char="•"/>
        <a:defRPr sz="2000">
          <a:solidFill>
            <a:srgbClr val="FFFFFF"/>
          </a:solidFill>
          <a:latin typeface="Verdana"/>
          <a:ea typeface="Verdana"/>
          <a:cs typeface="Verdana"/>
          <a:sym typeface="Verdana"/>
        </a:defRPr>
      </a:lvl9pPr>
    </p:bodyStyle>
    <p:otherStyle>
      <a:lvl1pPr algn="r">
        <a:defRPr sz="1200">
          <a:solidFill>
            <a:schemeClr val="tx1"/>
          </a:solidFill>
          <a:latin typeface="+mn-lt"/>
          <a:ea typeface="+mn-ea"/>
          <a:cs typeface="+mn-cs"/>
          <a:sym typeface="Verdana"/>
        </a:defRPr>
      </a:lvl1pPr>
      <a:lvl2pPr indent="457200" algn="r">
        <a:defRPr sz="1200">
          <a:solidFill>
            <a:schemeClr val="tx1"/>
          </a:solidFill>
          <a:latin typeface="+mn-lt"/>
          <a:ea typeface="+mn-ea"/>
          <a:cs typeface="+mn-cs"/>
          <a:sym typeface="Verdana"/>
        </a:defRPr>
      </a:lvl2pPr>
      <a:lvl3pPr indent="914400" algn="r">
        <a:defRPr sz="1200">
          <a:solidFill>
            <a:schemeClr val="tx1"/>
          </a:solidFill>
          <a:latin typeface="+mn-lt"/>
          <a:ea typeface="+mn-ea"/>
          <a:cs typeface="+mn-cs"/>
          <a:sym typeface="Verdana"/>
        </a:defRPr>
      </a:lvl3pPr>
      <a:lvl4pPr indent="1371600" algn="r">
        <a:defRPr sz="1200">
          <a:solidFill>
            <a:schemeClr val="tx1"/>
          </a:solidFill>
          <a:latin typeface="+mn-lt"/>
          <a:ea typeface="+mn-ea"/>
          <a:cs typeface="+mn-cs"/>
          <a:sym typeface="Verdana"/>
        </a:defRPr>
      </a:lvl4pPr>
      <a:lvl5pPr indent="1828800" algn="r">
        <a:defRPr sz="1200">
          <a:solidFill>
            <a:schemeClr val="tx1"/>
          </a:solidFill>
          <a:latin typeface="+mn-lt"/>
          <a:ea typeface="+mn-ea"/>
          <a:cs typeface="+mn-cs"/>
          <a:sym typeface="Verdana"/>
        </a:defRPr>
      </a:lvl5pPr>
      <a:lvl6pPr algn="r">
        <a:defRPr sz="1200">
          <a:solidFill>
            <a:schemeClr val="tx1"/>
          </a:solidFill>
          <a:latin typeface="+mn-lt"/>
          <a:ea typeface="+mn-ea"/>
          <a:cs typeface="+mn-cs"/>
          <a:sym typeface="Verdana"/>
        </a:defRPr>
      </a:lvl6pPr>
      <a:lvl7pPr algn="r">
        <a:defRPr sz="1200">
          <a:solidFill>
            <a:schemeClr val="tx1"/>
          </a:solidFill>
          <a:latin typeface="+mn-lt"/>
          <a:ea typeface="+mn-ea"/>
          <a:cs typeface="+mn-cs"/>
          <a:sym typeface="Verdana"/>
        </a:defRPr>
      </a:lvl7pPr>
      <a:lvl8pPr algn="r">
        <a:defRPr sz="1200">
          <a:solidFill>
            <a:schemeClr val="tx1"/>
          </a:solidFill>
          <a:latin typeface="+mn-lt"/>
          <a:ea typeface="+mn-ea"/>
          <a:cs typeface="+mn-cs"/>
          <a:sym typeface="Verdana"/>
        </a:defRPr>
      </a:lvl8pPr>
      <a:lvl9pPr algn="r">
        <a:defRPr sz="1200">
          <a:solidFill>
            <a:schemeClr val="tx1"/>
          </a:solidFill>
          <a:latin typeface="+mn-lt"/>
          <a:ea typeface="+mn-ea"/>
          <a:cs typeface="+mn-cs"/>
          <a:sym typeface="Verdan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160" name="Shape 160"/>
          <p:cNvSpPr/>
          <p:nvPr>
            <p:ph type="title"/>
          </p:nvPr>
        </p:nvSpPr>
        <p:spPr>
          <a:xfrm>
            <a:off x="685800" y="990600"/>
            <a:ext cx="7772400" cy="1371600"/>
          </a:xfrm>
          <a:prstGeom prst="rect">
            <a:avLst/>
          </a:prstGeom>
        </p:spPr>
        <p:txBody>
          <a:bodyPr lIns="0" tIns="0" rIns="0" bIns="0">
            <a:normAutofit fontScale="100000" lnSpcReduction="0"/>
          </a:bodyPr>
          <a:lstStyle/>
          <a:p>
            <a:pPr lvl="0">
              <a:defRPr sz="1800">
                <a:solidFill>
                  <a:srgbClr val="000000"/>
                </a:solidFill>
              </a:defRPr>
            </a:pPr>
            <a:r>
              <a:rPr sz="4000">
                <a:solidFill>
                  <a:srgbClr val="FFFFFF"/>
                </a:solidFill>
              </a:rPr>
              <a:t>Java basics</a:t>
            </a:r>
          </a:p>
        </p:txBody>
      </p:sp>
      <p:sp>
        <p:nvSpPr>
          <p:cNvPr id="161" name="Shape 161"/>
          <p:cNvSpPr/>
          <p:nvPr>
            <p:ph type="body" idx="1"/>
          </p:nvPr>
        </p:nvSpPr>
        <p:spPr>
          <a:xfrm>
            <a:off x="1447800" y="3429000"/>
            <a:ext cx="7010400" cy="1600200"/>
          </a:xfrm>
          <a:prstGeom prst="rect">
            <a:avLst/>
          </a:prstGeom>
        </p:spPr>
        <p:txBody>
          <a:bodyPr lIns="0" tIns="0" rIns="0" bIns="0">
            <a:normAutofit fontScale="100000" lnSpcReduction="0"/>
          </a:bodyPr>
          <a:lstStyle/>
          <a:p>
            <a:pPr lvl="0">
              <a:defRPr sz="1800">
                <a:solidFill>
                  <a:srgbClr val="000000"/>
                </a:solidFill>
              </a:defRPr>
            </a:pPr>
            <a:r>
              <a:rPr sz="1900">
                <a:solidFill>
                  <a:srgbClr val="FFFFFF"/>
                </a:solidFill>
              </a:rPr>
              <a:t>Spring 2016</a:t>
            </a:r>
            <a:endParaRPr sz="1900">
              <a:solidFill>
                <a:srgbClr val="FFFFFF"/>
              </a:solidFill>
            </a:endParaRPr>
          </a:p>
          <a:p>
            <a:pPr lvl="0">
              <a:defRPr sz="1800">
                <a:solidFill>
                  <a:srgbClr val="000000"/>
                </a:solidFill>
              </a:defRPr>
            </a:pPr>
            <a:r>
              <a:rPr sz="1900">
                <a:solidFill>
                  <a:srgbClr val="FFFFFF"/>
                </a:solidFill>
              </a:rPr>
              <a:t>CS 215</a:t>
            </a:r>
            <a:endParaRPr sz="1900">
              <a:solidFill>
                <a:srgbClr val="FFFFFF"/>
              </a:solidFill>
            </a:endParaRPr>
          </a:p>
          <a:p>
            <a:pPr lvl="0">
              <a:defRPr sz="1800">
                <a:solidFill>
                  <a:srgbClr val="000000"/>
                </a:solidFill>
              </a:defRPr>
            </a:pPr>
            <a:r>
              <a:rPr sz="1900">
                <a:solidFill>
                  <a:srgbClr val="FFFFFF"/>
                </a:solidFill>
              </a:rPr>
              <a:t>B. M. Mainul Hossain</a:t>
            </a:r>
            <a:endParaRPr sz="1900">
              <a:solidFill>
                <a:srgbClr val="FFFFFF"/>
              </a:solidFill>
            </a:endParaRPr>
          </a:p>
          <a:p>
            <a:pPr lvl="0">
              <a:defRPr sz="1800">
                <a:solidFill>
                  <a:srgbClr val="000000"/>
                </a:solidFill>
              </a:defRPr>
            </a:pPr>
            <a:r>
              <a:rPr sz="1900">
                <a:solidFill>
                  <a:srgbClr val="FFFFFF"/>
                </a:solidFill>
              </a:rPr>
              <a:t>Acknowledgement: Aaron Bloomfield, MIT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35" name="Shape 235"/>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36" name="Shape 236"/>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04087">
              <a:spcBef>
                <a:spcPts val="300"/>
              </a:spcBef>
              <a:buClrTx/>
              <a:buSzTx/>
              <a:buFontTx/>
              <a:buNone/>
              <a:defRPr sz="1800">
                <a:solidFill>
                  <a:srgbClr val="000000"/>
                </a:solidFill>
              </a:defRPr>
            </a:pPr>
            <a:r>
              <a:rPr sz="1540">
                <a:solidFill>
                  <a:srgbClr val="FFFFFF"/>
                </a:solidFill>
              </a:rPr>
              <a:t>import java.util.Calendar;</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import java.util.Date;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public class MathDemo</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public static void main(String[] args)</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 calendar = Calendar.getInstance();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19);</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firstDate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secondDate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System.out.println("First date is :" + firstDate);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System.out.println("Second date is : " + secondDate);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p>
        </p:txBody>
      </p:sp>
      <p:sp>
        <p:nvSpPr>
          <p:cNvPr id="237" name="Shape 237"/>
          <p:cNvSpPr/>
          <p:nvPr/>
        </p:nvSpPr>
        <p:spPr>
          <a:xfrm>
            <a:off x="2328912" y="4055417"/>
            <a:ext cx="6330455" cy="922983"/>
          </a:xfrm>
          <a:prstGeom prst="rect">
            <a:avLst/>
          </a:prstGeom>
          <a:solidFill>
            <a:srgbClr val="FFFFFF"/>
          </a:solidFill>
          <a:ln w="114300">
            <a:solidFill>
              <a:srgbClr val="FFDA1A"/>
            </a:solidFill>
            <a:miter lim="400000"/>
          </a:ln>
          <a:extLst>
            <a:ext uri="{C572A759-6A51-4108-AA02-DFA0A04FC94B}">
              <ma14:wrappingTextBoxFlag xmlns:ma14="http://schemas.microsoft.com/office/mac/drawingml/2011/main" val="1"/>
            </a:ext>
          </a:extLst>
        </p:spPr>
        <p:txBody>
          <a:bodyPr lIns="0" tIns="0" rIns="0" bIns="0" anchor="ctr"/>
          <a:lstStyle/>
          <a:p>
            <a:pPr lvl="0">
              <a:defRPr sz="1800"/>
            </a:pPr>
            <a:r>
              <a:rPr>
                <a:solidFill>
                  <a:srgbClr val="A3388A"/>
                </a:solidFill>
              </a:rPr>
              <a:t>First date is : Wed Sep 19 15:12:39 EDT 2012</a:t>
            </a:r>
            <a:endParaRPr>
              <a:solidFill>
                <a:srgbClr val="A3388A"/>
              </a:solidFill>
            </a:endParaRPr>
          </a:p>
          <a:p>
            <a:pPr lvl="0">
              <a:defRPr sz="1800"/>
            </a:pPr>
            <a:r>
              <a:rPr>
                <a:solidFill>
                  <a:srgbClr val="A3388A"/>
                </a:solidFill>
              </a:rPr>
              <a:t>Second date is : Sat Sep 01 15:12:39 EDT 2012</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40" name="Shape 240"/>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41" name="Shape 241"/>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04087">
              <a:spcBef>
                <a:spcPts val="300"/>
              </a:spcBef>
              <a:buClrTx/>
              <a:buSzTx/>
              <a:buFontTx/>
              <a:buNone/>
              <a:defRPr sz="1800">
                <a:solidFill>
                  <a:srgbClr val="000000"/>
                </a:solidFill>
              </a:defRPr>
            </a:pPr>
            <a:r>
              <a:rPr sz="1540">
                <a:solidFill>
                  <a:srgbClr val="FFFFFF"/>
                </a:solidFill>
              </a:rPr>
              <a:t>import java.util.Calendar;</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import java.util.Date;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public class MathDemo</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public static void main(String[] args)</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 calendar = Calendar.getInstance();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19);</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firstDate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secondDate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System.out.println("First date is :" + firstDate);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System.out.println("Second date is : " + secondDate);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p>
        </p:txBody>
      </p:sp>
      <p:sp>
        <p:nvSpPr>
          <p:cNvPr id="242" name="Shape 242"/>
          <p:cNvSpPr/>
          <p:nvPr/>
        </p:nvSpPr>
        <p:spPr>
          <a:xfrm flipH="1" flipV="1">
            <a:off x="2971799" y="1803399"/>
            <a:ext cx="3197378" cy="799754"/>
          </a:xfrm>
          <a:prstGeom prst="line">
            <a:avLst/>
          </a:prstGeom>
          <a:ln w="127000">
            <a:solidFill>
              <a:srgbClr val="FFCE17"/>
            </a:solidFill>
            <a:tailEnd type="triangle"/>
          </a:ln>
          <a:effectLst>
            <a:outerShdw sx="100000" sy="100000" kx="0" ky="0" algn="b" rotWithShape="0" blurRad="38100" dist="20000" dir="5400000">
              <a:srgbClr val="000000">
                <a:alpha val="38000"/>
              </a:srgbClr>
            </a:outerShdw>
          </a:effectLst>
        </p:spPr>
        <p:txBody>
          <a:bodyPr lIns="0" tIns="0" rIns="0" bIns="0"/>
          <a:lstStyle/>
          <a:p>
            <a:pPr lvl="0" defTabSz="457200">
              <a:defRPr sz="1200">
                <a:latin typeface="+mj-lt"/>
                <a:ea typeface="+mj-ea"/>
                <a:cs typeface="+mj-cs"/>
                <a:sym typeface="Helvetica"/>
              </a:defRPr>
            </a:pP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45" name="Shape 245"/>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46" name="Shape 246"/>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49808">
              <a:spcBef>
                <a:spcPts val="300"/>
              </a:spcBef>
              <a:buClrTx/>
              <a:buSzTx/>
              <a:buFontTx/>
              <a:buNone/>
              <a:defRPr sz="1800">
                <a:solidFill>
                  <a:srgbClr val="000000"/>
                </a:solidFill>
              </a:defRPr>
            </a:pPr>
            <a:r>
              <a:rPr sz="1640">
                <a:solidFill>
                  <a:srgbClr val="FFFFFF"/>
                </a:solidFill>
              </a:rPr>
              <a:t>import java.util.Date;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public class MathDemo</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public static void main(String[] args)</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 calendar = Calendar.getInstance();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19);</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firstDate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secondDate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System.out.println("First date is :" + firstDate);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System.out.println("Second date is : " + secondDate);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p>
        </p:txBody>
      </p:sp>
      <p:sp>
        <p:nvSpPr>
          <p:cNvPr id="247" name="Shape 247"/>
          <p:cNvSpPr/>
          <p:nvPr/>
        </p:nvSpPr>
        <p:spPr>
          <a:xfrm>
            <a:off x="2328912" y="4055417"/>
            <a:ext cx="6330455" cy="922983"/>
          </a:xfrm>
          <a:prstGeom prst="rect">
            <a:avLst/>
          </a:prstGeom>
          <a:solidFill>
            <a:srgbClr val="FFFFFF"/>
          </a:solidFill>
          <a:ln w="114300">
            <a:solidFill>
              <a:srgbClr val="FFDA1A"/>
            </a:solidFill>
            <a:miter lim="400000"/>
          </a:ln>
          <a:extLst>
            <a:ext uri="{C572A759-6A51-4108-AA02-DFA0A04FC94B}">
              <ma14:wrappingTextBoxFlag xmlns:ma14="http://schemas.microsoft.com/office/mac/drawingml/2011/main" val="1"/>
            </a:ext>
          </a:extLst>
        </p:spPr>
        <p:txBody>
          <a:bodyPr lIns="0" tIns="0" rIns="0" bIns="0" anchor="ctr"/>
          <a:lstStyle/>
          <a:p>
            <a:pPr lvl="0">
              <a:defRPr sz="1800"/>
            </a:pPr>
            <a:r>
              <a:rPr>
                <a:solidFill>
                  <a:srgbClr val="A3388A"/>
                </a:solidFill>
              </a:rPr>
              <a:t>MathDemo.java:8: error: cannot find symbol</a:t>
            </a:r>
            <a:endParaRPr>
              <a:solidFill>
                <a:srgbClr val="A3388A"/>
              </a:solidFill>
            </a:endParaRPr>
          </a:p>
          <a:p>
            <a:pPr lvl="0">
              <a:defRPr sz="1800"/>
            </a:pPr>
            <a:r>
              <a:rPr>
                <a:solidFill>
                  <a:srgbClr val="A3388A"/>
                </a:solidFill>
              </a:rPr>
              <a:t>Calendar calendar = Calendar.getInstance();</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50" name="Shape 250"/>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51" name="Shape 251"/>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04087">
              <a:spcBef>
                <a:spcPts val="300"/>
              </a:spcBef>
              <a:buClrTx/>
              <a:buSzTx/>
              <a:buFontTx/>
              <a:buNone/>
              <a:defRPr sz="1800">
                <a:solidFill>
                  <a:srgbClr val="000000"/>
                </a:solidFill>
              </a:defRPr>
            </a:pPr>
            <a:r>
              <a:rPr sz="1540">
                <a:solidFill>
                  <a:srgbClr val="FFFFFF"/>
                </a:solidFill>
              </a:rPr>
              <a:t>import java.util.Calendar;</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import java.util.Date;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public class MathDemo</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public static void main(String[] args)</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 calendar = Calendar.getInstance();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19);</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firstDate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secondDate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System.out.println("First date is :" + firstDate);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System.out.println("Second date is : " + secondDate);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p>
        </p:txBody>
      </p:sp>
      <p:sp>
        <p:nvSpPr>
          <p:cNvPr id="252" name="Shape 252"/>
          <p:cNvSpPr/>
          <p:nvPr/>
        </p:nvSpPr>
        <p:spPr>
          <a:xfrm flipH="1" flipV="1">
            <a:off x="2628899" y="2095499"/>
            <a:ext cx="3197378" cy="799754"/>
          </a:xfrm>
          <a:prstGeom prst="line">
            <a:avLst/>
          </a:prstGeom>
          <a:ln w="127000">
            <a:solidFill>
              <a:srgbClr val="FFCE17"/>
            </a:solidFill>
            <a:tailEnd type="triangle"/>
          </a:ln>
          <a:effectLst>
            <a:outerShdw sx="100000" sy="100000" kx="0" ky="0" algn="b" rotWithShape="0" blurRad="38100" dist="20000" dir="5400000">
              <a:srgbClr val="000000">
                <a:alpha val="38000"/>
              </a:srgbClr>
            </a:outerShdw>
          </a:effectLst>
        </p:spPr>
        <p:txBody>
          <a:bodyPr lIns="0" tIns="0" rIns="0" bIns="0"/>
          <a:lstStyle/>
          <a:p>
            <a:pPr lvl="0" defTabSz="457200">
              <a:defRPr sz="1200">
                <a:latin typeface="+mj-lt"/>
                <a:ea typeface="+mj-ea"/>
                <a:cs typeface="+mj-cs"/>
                <a:sym typeface="Helvetica"/>
              </a:defRPr>
            </a:pP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55" name="Shape 255"/>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56" name="Shape 256"/>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49808">
              <a:spcBef>
                <a:spcPts val="300"/>
              </a:spcBef>
              <a:buClrTx/>
              <a:buSzTx/>
              <a:buFontTx/>
              <a:buNone/>
              <a:defRPr sz="1800">
                <a:solidFill>
                  <a:srgbClr val="000000"/>
                </a:solidFill>
              </a:defRPr>
            </a:pPr>
            <a:r>
              <a:rPr sz="1640">
                <a:solidFill>
                  <a:srgbClr val="FFFFFF"/>
                </a:solidFill>
              </a:rPr>
              <a:t>import java.util.Calendar;</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public class MathDemo</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public static void main(String[] args)</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 calendar = Calendar.getInstance();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19);</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firstDate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secondDate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System.out.println("First date is :" + firstDate);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System.out.println("Second date is : " + secondDate);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p>
        </p:txBody>
      </p:sp>
      <p:sp>
        <p:nvSpPr>
          <p:cNvPr id="257" name="Shape 257"/>
          <p:cNvSpPr/>
          <p:nvPr/>
        </p:nvSpPr>
        <p:spPr>
          <a:xfrm>
            <a:off x="2328912" y="4055417"/>
            <a:ext cx="6330455" cy="922983"/>
          </a:xfrm>
          <a:prstGeom prst="rect">
            <a:avLst/>
          </a:prstGeom>
          <a:solidFill>
            <a:srgbClr val="FFFFFF"/>
          </a:solidFill>
          <a:ln w="114300">
            <a:solidFill>
              <a:srgbClr val="FFDA1A"/>
            </a:solidFill>
            <a:miter lim="400000"/>
          </a:ln>
          <a:extLst>
            <a:ext uri="{C572A759-6A51-4108-AA02-DFA0A04FC94B}">
              <ma14:wrappingTextBoxFlag xmlns:ma14="http://schemas.microsoft.com/office/mac/drawingml/2011/main" val="1"/>
            </a:ext>
          </a:extLst>
        </p:spPr>
        <p:txBody>
          <a:bodyPr lIns="0" tIns="0" rIns="0" bIns="0" anchor="ctr"/>
          <a:lstStyle/>
          <a:p>
            <a:pPr lvl="0">
              <a:defRPr sz="1800"/>
            </a:pPr>
            <a:r>
              <a:rPr>
                <a:solidFill>
                  <a:srgbClr val="A3388A"/>
                </a:solidFill>
              </a:rPr>
              <a:t>MathDemo.java:12: error: cannot find symbol</a:t>
            </a:r>
            <a:endParaRPr>
              <a:solidFill>
                <a:srgbClr val="A3388A"/>
              </a:solidFill>
            </a:endParaRPr>
          </a:p>
          <a:p>
            <a:pPr lvl="0">
              <a:defRPr sz="1800"/>
            </a:pPr>
            <a:r>
              <a:rPr>
                <a:solidFill>
                  <a:srgbClr val="A3388A"/>
                </a:solidFill>
              </a:rPr>
              <a:t>Date secondDate = calendar.getTime();</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60" name="Shape 260"/>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61" name="Shape 261"/>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49808">
              <a:spcBef>
                <a:spcPts val="300"/>
              </a:spcBef>
              <a:buClrTx/>
              <a:buSzTx/>
              <a:buFontTx/>
              <a:buNone/>
              <a:defRPr sz="1800">
                <a:solidFill>
                  <a:srgbClr val="000000"/>
                </a:solidFill>
              </a:defRPr>
            </a:pPr>
            <a:r>
              <a:rPr sz="1640">
                <a:solidFill>
                  <a:srgbClr val="FFFFFF"/>
                </a:solidFill>
              </a:rPr>
              <a:t>import java.util.*;</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public class MathDemo</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public static void main(String[] args)</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 calendar = Calendar.getInstance();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19);</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firstDate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secondDate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System.out.println("First date is :" + firstDate);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System.out.println("Second date is : " + secondDate);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64" name="Shape 264"/>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65" name="Shape 265"/>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49808">
              <a:spcBef>
                <a:spcPts val="300"/>
              </a:spcBef>
              <a:buClrTx/>
              <a:buSzTx/>
              <a:buFontTx/>
              <a:buNone/>
              <a:defRPr sz="1800">
                <a:solidFill>
                  <a:srgbClr val="000000"/>
                </a:solidFill>
              </a:defRPr>
            </a:pPr>
            <a:r>
              <a:rPr sz="1640">
                <a:solidFill>
                  <a:srgbClr val="FFFFFF"/>
                </a:solidFill>
              </a:rPr>
              <a:t>import java.util.*;</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public class MathDemo</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public static void main(String[] args)</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 calendar = Calendar.getInstance();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19);</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firstDate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calendar.set(2012, 8, 1);</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Date secondDate = calendar.getTime();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System.out.println("First date is :" + firstDate);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System.out.println("Second date is : " + secondDate);</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  }</a:t>
            </a:r>
            <a:endParaRPr sz="1640">
              <a:solidFill>
                <a:srgbClr val="FFFFFF"/>
              </a:solidFill>
            </a:endParaRPr>
          </a:p>
          <a:p>
            <a:pPr lvl="0" marL="0" indent="0" defTabSz="749808">
              <a:spcBef>
                <a:spcPts val="300"/>
              </a:spcBef>
              <a:buClrTx/>
              <a:buSzTx/>
              <a:buFontTx/>
              <a:buNone/>
              <a:defRPr sz="1800">
                <a:solidFill>
                  <a:srgbClr val="000000"/>
                </a:solidFill>
              </a:defRPr>
            </a:pPr>
            <a:r>
              <a:rPr sz="1640">
                <a:solidFill>
                  <a:srgbClr val="FFFFFF"/>
                </a:solidFill>
              </a:rPr>
              <a:t>}</a:t>
            </a:r>
          </a:p>
        </p:txBody>
      </p:sp>
      <p:sp>
        <p:nvSpPr>
          <p:cNvPr id="266" name="Shape 266"/>
          <p:cNvSpPr/>
          <p:nvPr/>
        </p:nvSpPr>
        <p:spPr>
          <a:xfrm>
            <a:off x="2328912" y="4055417"/>
            <a:ext cx="6330455" cy="922983"/>
          </a:xfrm>
          <a:prstGeom prst="rect">
            <a:avLst/>
          </a:prstGeom>
          <a:solidFill>
            <a:srgbClr val="FFFFFF"/>
          </a:solidFill>
          <a:ln w="114300">
            <a:solidFill>
              <a:srgbClr val="FFDA1A"/>
            </a:solidFill>
            <a:miter lim="400000"/>
          </a:ln>
          <a:extLst>
            <a:ext uri="{C572A759-6A51-4108-AA02-DFA0A04FC94B}">
              <ma14:wrappingTextBoxFlag xmlns:ma14="http://schemas.microsoft.com/office/mac/drawingml/2011/main" val="1"/>
            </a:ext>
          </a:extLst>
        </p:spPr>
        <p:txBody>
          <a:bodyPr lIns="0" tIns="0" rIns="0" bIns="0" anchor="ctr"/>
          <a:lstStyle/>
          <a:p>
            <a:pPr lvl="0">
              <a:defRPr sz="1800"/>
            </a:pPr>
            <a:r>
              <a:rPr>
                <a:solidFill>
                  <a:srgbClr val="A3388A"/>
                </a:solidFill>
              </a:rPr>
              <a:t>First date is : Wed Sep 19 15:12:39 EDT 2012</a:t>
            </a:r>
            <a:endParaRPr>
              <a:solidFill>
                <a:srgbClr val="A3388A"/>
              </a:solidFill>
            </a:endParaRPr>
          </a:p>
          <a:p>
            <a:pPr lvl="0">
              <a:defRPr sz="1800"/>
            </a:pPr>
            <a:r>
              <a:rPr>
                <a:solidFill>
                  <a:srgbClr val="A3388A"/>
                </a:solidFill>
              </a:rPr>
              <a:t>Second date is : Sat Sep 01 15:12:39 EDT 2012</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Num" sz="quarter" idx="2"/>
          </p:nvPr>
        </p:nvSpPr>
        <p:spPr>
          <a:xfrm>
            <a:off x="6553200" y="5956401"/>
            <a:ext cx="2286001" cy="288824"/>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effectLst/>
              </a:defRPr>
            </a:pPr>
            <a:fld id="{86CB4B4D-7CA3-9044-876B-883B54F8677D}" type="slidenum">
              <a:rPr sz="1400">
                <a:solidFill>
                  <a:srgbClr val="FFFFFF"/>
                </a:solidFill>
                <a:effectLst>
                  <a:outerShdw sx="100000" sy="100000" kx="0" ky="0" algn="b" rotWithShape="0" blurRad="12700" dist="25400" dir="2700000">
                    <a:srgbClr val="000000"/>
                  </a:outerShdw>
                </a:effectLst>
              </a:rPr>
            </a:fld>
          </a:p>
        </p:txBody>
      </p:sp>
      <p:sp>
        <p:nvSpPr>
          <p:cNvPr id="269" name="Shape 269"/>
          <p:cNvSpPr/>
          <p:nvPr>
            <p:ph type="title"/>
          </p:nvPr>
        </p:nvSpPr>
        <p:spPr>
          <a:xfrm>
            <a:off x="301625" y="228600"/>
            <a:ext cx="8510588" cy="1325563"/>
          </a:xfrm>
          <a:prstGeom prst="rect">
            <a:avLst/>
          </a:prstGeom>
        </p:spPr>
        <p:txBody>
          <a:bodyPr lIns="0" tIns="0" rIns="0" bIns="0">
            <a:normAutofit fontScale="100000" lnSpcReduction="0"/>
          </a:bodyPr>
          <a:lstStyle/>
          <a:p>
            <a:pPr lvl="0">
              <a:defRPr sz="1800">
                <a:solidFill>
                  <a:srgbClr val="000000"/>
                </a:solidFill>
                <a:effectLst/>
              </a:defRPr>
            </a:pPr>
            <a:r>
              <a:rPr sz="4400">
                <a:solidFill>
                  <a:srgbClr val="B7E7FF"/>
                </a:solidFill>
                <a:effectLst>
                  <a:outerShdw sx="100000" sy="100000" kx="0" ky="0" algn="b" rotWithShape="0" blurRad="12700" dist="25400" dir="2700000">
                    <a:srgbClr val="000000"/>
                  </a:outerShdw>
                </a:effectLst>
              </a:rPr>
              <a:t>Variables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72" name="Shape 272"/>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Defining variables</a:t>
            </a:r>
          </a:p>
        </p:txBody>
      </p:sp>
      <p:sp>
        <p:nvSpPr>
          <p:cNvPr id="273" name="Shape 273"/>
          <p:cNvSpPr/>
          <p:nvPr>
            <p:ph type="body" idx="1"/>
          </p:nvPr>
        </p:nvSpPr>
        <p:spPr>
          <a:xfrm>
            <a:off x="381000" y="1600200"/>
            <a:ext cx="8610600" cy="5105400"/>
          </a:xfrm>
          <a:prstGeom prst="rect">
            <a:avLst/>
          </a:prstGeom>
        </p:spPr>
        <p:txBody>
          <a:bodyPr lIns="0" tIns="0" rIns="0" bIns="0">
            <a:normAutofit fontScale="100000" lnSpcReduction="0"/>
          </a:bodyPr>
          <a:lstStyle/>
          <a:p>
            <a:pPr lvl="0">
              <a:lnSpc>
                <a:spcPct val="90000"/>
              </a:lnSpc>
              <a:buChar char="□"/>
              <a:defRPr sz="1800">
                <a:solidFill>
                  <a:srgbClr val="000000"/>
                </a:solidFill>
              </a:defRPr>
            </a:pPr>
            <a:r>
              <a:rPr sz="2000">
                <a:solidFill>
                  <a:srgbClr val="FFFFFF"/>
                </a:solidFill>
              </a:rPr>
              <a:t>We’ve seen variables before in math</a:t>
            </a:r>
            <a:endParaRPr sz="2000">
              <a:solidFill>
                <a:srgbClr val="FFFFFF"/>
              </a:solidFill>
            </a:endParaRPr>
          </a:p>
          <a:p>
            <a:pPr lvl="1" marL="908050" indent="-436562">
              <a:lnSpc>
                <a:spcPct val="90000"/>
              </a:lnSpc>
              <a:defRPr sz="1800">
                <a:solidFill>
                  <a:srgbClr val="000000"/>
                </a:solidFill>
              </a:defRPr>
            </a:pPr>
            <a:r>
              <a:rPr i="1">
                <a:solidFill>
                  <a:srgbClr val="FFFFFF"/>
                </a:solidFill>
              </a:rPr>
              <a:t>y</a:t>
            </a:r>
            <a:r>
              <a:rPr>
                <a:solidFill>
                  <a:srgbClr val="FFFFFF"/>
                </a:solidFill>
              </a:rPr>
              <a:t> = </a:t>
            </a:r>
            <a:r>
              <a:rPr i="1">
                <a:solidFill>
                  <a:srgbClr val="FFFFFF"/>
                </a:solidFill>
              </a:rPr>
              <a:t>mx</a:t>
            </a:r>
            <a:r>
              <a:rPr>
                <a:solidFill>
                  <a:srgbClr val="FFFFFF"/>
                </a:solidFill>
              </a:rPr>
              <a:t> + </a:t>
            </a:r>
            <a:r>
              <a:rPr i="1">
                <a:solidFill>
                  <a:srgbClr val="FFFFFF"/>
                </a:solidFill>
              </a:rPr>
              <a:t>b</a:t>
            </a:r>
            <a:endParaRPr>
              <a:solidFill>
                <a:srgbClr val="FFFFFF"/>
              </a:solidFill>
            </a:endParaRPr>
          </a:p>
          <a:p>
            <a:pPr lvl="1" marL="908050" indent="-436562">
              <a:lnSpc>
                <a:spcPct val="90000"/>
              </a:lnSpc>
              <a:defRPr sz="1800">
                <a:solidFill>
                  <a:srgbClr val="000000"/>
                </a:solidFill>
              </a:defRPr>
            </a:pPr>
            <a:r>
              <a:rPr>
                <a:solidFill>
                  <a:srgbClr val="FFFFFF"/>
                </a:solidFill>
              </a:rPr>
              <a:t>Here </a:t>
            </a:r>
            <a:r>
              <a:rPr i="1">
                <a:solidFill>
                  <a:srgbClr val="FFFFFF"/>
                </a:solidFill>
              </a:rPr>
              <a:t>y</a:t>
            </a:r>
            <a:r>
              <a:rPr>
                <a:solidFill>
                  <a:srgbClr val="FFFFFF"/>
                </a:solidFill>
              </a:rPr>
              <a:t>, </a:t>
            </a:r>
            <a:r>
              <a:rPr i="1">
                <a:solidFill>
                  <a:srgbClr val="FFFFFF"/>
                </a:solidFill>
              </a:rPr>
              <a:t>m</a:t>
            </a:r>
            <a:r>
              <a:rPr>
                <a:solidFill>
                  <a:srgbClr val="FFFFFF"/>
                </a:solidFill>
              </a:rPr>
              <a:t>, </a:t>
            </a:r>
            <a:r>
              <a:rPr i="1">
                <a:solidFill>
                  <a:srgbClr val="FFFFFF"/>
                </a:solidFill>
              </a:rPr>
              <a:t>x</a:t>
            </a:r>
            <a:r>
              <a:rPr>
                <a:solidFill>
                  <a:srgbClr val="FFFFFF"/>
                </a:solidFill>
              </a:rPr>
              <a:t>, and </a:t>
            </a:r>
            <a:r>
              <a:rPr i="1">
                <a:solidFill>
                  <a:srgbClr val="FFFFFF"/>
                </a:solidFill>
              </a:rPr>
              <a:t>b</a:t>
            </a:r>
            <a:r>
              <a:rPr>
                <a:solidFill>
                  <a:srgbClr val="FFFFFF"/>
                </a:solidFill>
              </a:rPr>
              <a:t> can hold any value</a:t>
            </a:r>
            <a:endParaRPr>
              <a:solidFill>
                <a:srgbClr val="FFFFFF"/>
              </a:solidFill>
            </a:endParaRPr>
          </a:p>
          <a:p>
            <a:pPr lvl="0">
              <a:lnSpc>
                <a:spcPct val="90000"/>
              </a:lnSpc>
              <a:buChar char="□"/>
              <a:defRPr sz="1800">
                <a:solidFill>
                  <a:srgbClr val="000000"/>
                </a:solidFill>
              </a:defRPr>
            </a:pPr>
            <a:endParaRPr>
              <a:solidFill>
                <a:srgbClr val="FFFFFF"/>
              </a:solidFill>
            </a:endParaRPr>
          </a:p>
          <a:p>
            <a:pPr lvl="0">
              <a:lnSpc>
                <a:spcPct val="90000"/>
              </a:lnSpc>
              <a:buChar char="□"/>
              <a:defRPr sz="1800">
                <a:solidFill>
                  <a:srgbClr val="000000"/>
                </a:solidFill>
              </a:defRPr>
            </a:pPr>
            <a:r>
              <a:rPr sz="2000">
                <a:solidFill>
                  <a:srgbClr val="FFFFFF"/>
                </a:solidFill>
              </a:rPr>
              <a:t>To store things in a computer program, we also use variables</a:t>
            </a:r>
            <a:endParaRPr sz="2000">
              <a:solidFill>
                <a:srgbClr val="FFFFFF"/>
              </a:solidFill>
            </a:endParaRPr>
          </a:p>
          <a:p>
            <a:pPr lvl="0">
              <a:lnSpc>
                <a:spcPct val="90000"/>
              </a:lnSpc>
              <a:buChar char="□"/>
              <a:defRPr sz="1800">
                <a:solidFill>
                  <a:srgbClr val="000000"/>
                </a:solidFill>
              </a:defRPr>
            </a:pPr>
            <a:endParaRPr sz="2000">
              <a:solidFill>
                <a:srgbClr val="FFFFFF"/>
              </a:solidFill>
            </a:endParaRPr>
          </a:p>
          <a:p>
            <a:pPr lvl="0">
              <a:lnSpc>
                <a:spcPct val="90000"/>
              </a:lnSpc>
              <a:buChar char="□"/>
              <a:defRPr sz="1800">
                <a:solidFill>
                  <a:srgbClr val="000000"/>
                </a:solidFill>
              </a:defRPr>
            </a:pPr>
            <a:r>
              <a:rPr sz="2000">
                <a:solidFill>
                  <a:srgbClr val="FFFFFF"/>
                </a:solidFill>
              </a:rPr>
              <a:t>Example:</a:t>
            </a:r>
            <a:endParaRPr sz="2000">
              <a:solidFill>
                <a:srgbClr val="FFFFFF"/>
              </a:solidFill>
            </a:endParaRPr>
          </a:p>
          <a:p>
            <a:pPr lvl="1" marL="908050" indent="-436562">
              <a:lnSpc>
                <a:spcPct val="90000"/>
              </a:lnSpc>
              <a:defRPr sz="1800">
                <a:solidFill>
                  <a:srgbClr val="000000"/>
                </a:solidFill>
              </a:defRPr>
            </a:pPr>
            <a:r>
              <a:rPr>
                <a:solidFill>
                  <a:srgbClr val="FFFFFF"/>
                </a:solidFill>
              </a:rPr>
              <a:t>int x = 5;</a:t>
            </a:r>
            <a:endParaRPr>
              <a:solidFill>
                <a:srgbClr val="FFFFFF"/>
              </a:solidFill>
            </a:endParaRPr>
          </a:p>
          <a:p>
            <a:pPr lvl="1" marL="908050" indent="-436562">
              <a:lnSpc>
                <a:spcPct val="90000"/>
              </a:lnSpc>
              <a:defRPr sz="1800">
                <a:solidFill>
                  <a:srgbClr val="000000"/>
                </a:solidFill>
              </a:defRPr>
            </a:pPr>
            <a:r>
              <a:rPr>
                <a:solidFill>
                  <a:srgbClr val="FFFFFF"/>
                </a:solidFill>
              </a:rPr>
              <a:t>Visualization:</a:t>
            </a:r>
            <a:endParaRPr>
              <a:solidFill>
                <a:srgbClr val="FFFFFF"/>
              </a:solidFill>
            </a:endParaRPr>
          </a:p>
          <a:p>
            <a:pPr lvl="1" marL="908050" indent="-436562">
              <a:lnSpc>
                <a:spcPct val="90000"/>
              </a:lnSpc>
              <a:defRPr sz="1800">
                <a:solidFill>
                  <a:srgbClr val="000000"/>
                </a:solidFill>
              </a:defRPr>
            </a:pPr>
            <a:r>
              <a:rPr>
                <a:solidFill>
                  <a:srgbClr val="FFFFFF"/>
                </a:solidFill>
              </a:rPr>
              <a:t>This defines an integer variable with value 5</a:t>
            </a:r>
            <a:endParaRPr>
              <a:solidFill>
                <a:srgbClr val="FFFFFF"/>
              </a:solidFill>
            </a:endParaRPr>
          </a:p>
          <a:p>
            <a:pPr lvl="0">
              <a:lnSpc>
                <a:spcPct val="90000"/>
              </a:lnSpc>
              <a:buChar char="□"/>
              <a:defRPr sz="1800">
                <a:solidFill>
                  <a:srgbClr val="000000"/>
                </a:solidFill>
              </a:defRPr>
            </a:pPr>
            <a:endParaRPr>
              <a:solidFill>
                <a:srgbClr val="FFFFFF"/>
              </a:solidFill>
            </a:endParaRPr>
          </a:p>
          <a:p>
            <a:pPr lvl="0">
              <a:lnSpc>
                <a:spcPct val="90000"/>
              </a:lnSpc>
              <a:buChar char="□"/>
              <a:defRPr sz="1800">
                <a:solidFill>
                  <a:srgbClr val="000000"/>
                </a:solidFill>
              </a:defRPr>
            </a:pPr>
            <a:endParaRPr>
              <a:solidFill>
                <a:srgbClr val="FFFFFF"/>
              </a:solidFill>
            </a:endParaRPr>
          </a:p>
          <a:p>
            <a:pPr lvl="0">
              <a:lnSpc>
                <a:spcPct val="90000"/>
              </a:lnSpc>
              <a:buChar char="□"/>
              <a:defRPr sz="1800">
                <a:solidFill>
                  <a:srgbClr val="000000"/>
                </a:solidFill>
              </a:defRPr>
            </a:pPr>
            <a:r>
              <a:rPr sz="2000">
                <a:solidFill>
                  <a:srgbClr val="FFFFFF"/>
                </a:solidFill>
              </a:rPr>
              <a:t>The variable is x</a:t>
            </a:r>
            <a:endParaRPr sz="2000">
              <a:solidFill>
                <a:srgbClr val="FFFFFF"/>
              </a:solidFill>
            </a:endParaRPr>
          </a:p>
          <a:p>
            <a:pPr lvl="0">
              <a:lnSpc>
                <a:spcPct val="90000"/>
              </a:lnSpc>
              <a:buChar char="□"/>
              <a:defRPr sz="1800">
                <a:solidFill>
                  <a:srgbClr val="000000"/>
                </a:solidFill>
              </a:defRPr>
            </a:pPr>
            <a:r>
              <a:rPr sz="2000">
                <a:solidFill>
                  <a:srgbClr val="FFFFFF"/>
                </a:solidFill>
              </a:rPr>
              <a:t>The type is int</a:t>
            </a:r>
          </a:p>
        </p:txBody>
      </p:sp>
      <p:grpSp>
        <p:nvGrpSpPr>
          <p:cNvPr id="277" name="Group 277"/>
          <p:cNvGrpSpPr/>
          <p:nvPr/>
        </p:nvGrpSpPr>
        <p:grpSpPr>
          <a:xfrm>
            <a:off x="7315200" y="4191000"/>
            <a:ext cx="1595438" cy="455613"/>
            <a:chOff x="0" y="0"/>
            <a:chExt cx="1595437" cy="455612"/>
          </a:xfrm>
        </p:grpSpPr>
        <p:sp>
          <p:nvSpPr>
            <p:cNvPr id="274" name="Shape 274"/>
            <p:cNvSpPr/>
            <p:nvPr/>
          </p:nvSpPr>
          <p:spPr>
            <a:xfrm>
              <a:off x="225425" y="0"/>
              <a:ext cx="1370013" cy="455613"/>
            </a:xfrm>
            <a:prstGeom prst="rect">
              <a:avLst/>
            </a:prstGeom>
            <a:solidFill>
              <a:srgbClr val="C6C6FF"/>
            </a:solidFill>
            <a:ln w="6350" cap="flat">
              <a:solidFill>
                <a:srgbClr val="000000"/>
              </a:solidFill>
              <a:prstDash val="solid"/>
              <a:round/>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275" name="Shape 275"/>
            <p:cNvSpPr/>
            <p:nvPr/>
          </p:nvSpPr>
          <p:spPr>
            <a:xfrm>
              <a:off x="892175" y="98425"/>
              <a:ext cx="127000" cy="241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600">
                  <a:latin typeface="LucidaSansTypewriter"/>
                  <a:ea typeface="LucidaSansTypewriter"/>
                  <a:cs typeface="LucidaSansTypewriter"/>
                  <a:sym typeface="LucidaSansTypewriter"/>
                </a:defRPr>
              </a:lvl1pPr>
            </a:lstStyle>
            <a:p>
              <a:pPr lvl="0">
                <a:defRPr sz="1800"/>
              </a:pPr>
              <a:r>
                <a:rPr sz="1600"/>
                <a:t>5</a:t>
              </a:r>
            </a:p>
          </p:txBody>
        </p:sp>
        <p:sp>
          <p:nvSpPr>
            <p:cNvPr id="276" name="Shape 276"/>
            <p:cNvSpPr/>
            <p:nvPr/>
          </p:nvSpPr>
          <p:spPr>
            <a:xfrm>
              <a:off x="0" y="122237"/>
              <a:ext cx="12700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600">
                  <a:solidFill>
                    <a:srgbClr val="FFFF00"/>
                  </a:solidFill>
                  <a:latin typeface="Lucida Console"/>
                  <a:ea typeface="Lucida Console"/>
                  <a:cs typeface="Lucida Console"/>
                  <a:sym typeface="Lucida Console"/>
                </a:defRPr>
              </a:lvl1pPr>
            </a:lstStyle>
            <a:p>
              <a:pPr lvl="0">
                <a:defRPr sz="1800">
                  <a:solidFill>
                    <a:srgbClr val="000000"/>
                  </a:solidFill>
                </a:defRPr>
              </a:pPr>
              <a:r>
                <a:rPr sz="1600">
                  <a:solidFill>
                    <a:srgbClr val="FFFF00"/>
                  </a:solidFill>
                </a:rPr>
                <a:t>x</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73">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73">
                                            <p:txEl>
                                              <p:pRg st="0" end="0"/>
                                            </p:txEl>
                                          </p:spTgt>
                                        </p:tgtEl>
                                        <p:attrNameLst>
                                          <p:attrName>style.visibility</p:attrName>
                                        </p:attrNameLst>
                                      </p:cBhvr>
                                      <p:to>
                                        <p:strVal val="visible"/>
                                      </p:to>
                                    </p:set>
                                  </p:childTnLst>
                                </p:cTn>
                              </p:par>
                              <p:par>
                                <p:cTn id="9" presetClass="entr" presetSubtype="0" presetID="1" grpId="1" fill="hold">
                                  <p:stCondLst>
                                    <p:cond delay="0"/>
                                  </p:stCondLst>
                                  <p:iterate type="el" backwards="0">
                                    <p:tmAbs val="0"/>
                                  </p:iterate>
                                  <p:childTnLst>
                                    <p:set>
                                      <p:cBhvr>
                                        <p:cTn id="10" fill="hold"/>
                                        <p:tgtEl>
                                          <p:spTgt spid="273">
                                            <p:txEl>
                                              <p:pRg st="1" end="1"/>
                                            </p:txEl>
                                          </p:spTgt>
                                        </p:tgtEl>
                                        <p:attrNameLst>
                                          <p:attrName>style.visibility</p:attrName>
                                        </p:attrNameLst>
                                      </p:cBhvr>
                                      <p:to>
                                        <p:strVal val="visible"/>
                                      </p:to>
                                    </p:set>
                                  </p:childTnLst>
                                </p:cTn>
                              </p:par>
                              <p:par>
                                <p:cTn id="11" presetClass="entr" presetSubtype="0" presetID="1" grpId="1" fill="hold">
                                  <p:stCondLst>
                                    <p:cond delay="0"/>
                                  </p:stCondLst>
                                  <p:iterate type="el" backwards="0">
                                    <p:tmAbs val="0"/>
                                  </p:iterate>
                                  <p:childTnLst>
                                    <p:set>
                                      <p:cBhvr>
                                        <p:cTn id="12" fill="hold"/>
                                        <p:tgtEl>
                                          <p:spTgt spid="27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27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273">
                                            <p:txEl>
                                              <p:pRg st="4" end="4"/>
                                            </p:txEl>
                                          </p:spTgt>
                                        </p:tgtEl>
                                        <p:attrNameLst>
                                          <p:attrName>style.visibility</p:attrName>
                                        </p:attrNameLst>
                                      </p:cBhvr>
                                      <p:to>
                                        <p:strVal val="visible"/>
                                      </p:to>
                                    </p:set>
                                  </p:childTnLst>
                                </p:cTn>
                              </p:par>
                            </p:childTnLst>
                          </p:cTn>
                        </p:par>
                        <p:par>
                          <p:cTn id="21" fill="hold">
                            <p:stCondLst>
                              <p:cond delay="0"/>
                            </p:stCondLst>
                            <p:childTnLst>
                              <p:par>
                                <p:cTn id="22" nodeType="afterEffect" presetClass="entr" presetSubtype="0" presetID="1" grpId="1" fill="hold">
                                  <p:stCondLst>
                                    <p:cond delay="0"/>
                                  </p:stCondLst>
                                  <p:iterate type="el" backwards="0">
                                    <p:tmAbs val="0"/>
                                  </p:iterate>
                                  <p:childTnLst>
                                    <p:set>
                                      <p:cBhvr>
                                        <p:cTn id="23" fill="hold"/>
                                        <p:tgtEl>
                                          <p:spTgt spid="27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0" presetID="1" grpId="1" fill="hold">
                                  <p:stCondLst>
                                    <p:cond delay="0"/>
                                  </p:stCondLst>
                                  <p:iterate type="el" backwards="0">
                                    <p:tmAbs val="0"/>
                                  </p:iterate>
                                  <p:childTnLst>
                                    <p:set>
                                      <p:cBhvr>
                                        <p:cTn id="27" fill="hold"/>
                                        <p:tgtEl>
                                          <p:spTgt spid="273">
                                            <p:txEl>
                                              <p:pRg st="6" end="6"/>
                                            </p:txEl>
                                          </p:spTgt>
                                        </p:tgtEl>
                                        <p:attrNameLst>
                                          <p:attrName>style.visibility</p:attrName>
                                        </p:attrNameLst>
                                      </p:cBhvr>
                                      <p:to>
                                        <p:strVal val="visible"/>
                                      </p:to>
                                    </p:set>
                                  </p:childTnLst>
                                </p:cTn>
                              </p:par>
                              <p:par>
                                <p:cTn id="28" presetClass="entr" presetSubtype="0" presetID="1" grpId="1" fill="hold">
                                  <p:stCondLst>
                                    <p:cond delay="0"/>
                                  </p:stCondLst>
                                  <p:iterate type="el" backwards="0">
                                    <p:tmAbs val="0"/>
                                  </p:iterate>
                                  <p:childTnLst>
                                    <p:set>
                                      <p:cBhvr>
                                        <p:cTn id="29" fill="hold"/>
                                        <p:tgtEl>
                                          <p:spTgt spid="273">
                                            <p:txEl>
                                              <p:pRg st="7" end="7"/>
                                            </p:txEl>
                                          </p:spTgt>
                                        </p:tgtEl>
                                        <p:attrNameLst>
                                          <p:attrName>style.visibility</p:attrName>
                                        </p:attrNameLst>
                                      </p:cBhvr>
                                      <p:to>
                                        <p:strVal val="visible"/>
                                      </p:to>
                                    </p:set>
                                  </p:childTnLst>
                                </p:cTn>
                              </p:par>
                              <p:par>
                                <p:cTn id="30" presetClass="entr" presetSubtype="0" presetID="1" grpId="1" fill="hold">
                                  <p:stCondLst>
                                    <p:cond delay="0"/>
                                  </p:stCondLst>
                                  <p:iterate type="el" backwards="0">
                                    <p:tmAbs val="0"/>
                                  </p:iterate>
                                  <p:childTnLst>
                                    <p:set>
                                      <p:cBhvr>
                                        <p:cTn id="31" fill="hold"/>
                                        <p:tgtEl>
                                          <p:spTgt spid="273">
                                            <p:txEl>
                                              <p:pRg st="8" end="8"/>
                                            </p:txEl>
                                          </p:spTgt>
                                        </p:tgtEl>
                                        <p:attrNameLst>
                                          <p:attrName>style.visibility</p:attrName>
                                        </p:attrNameLst>
                                      </p:cBhvr>
                                      <p:to>
                                        <p:strVal val="visible"/>
                                      </p:to>
                                    </p:set>
                                  </p:childTnLst>
                                </p:cTn>
                              </p:par>
                              <p:par>
                                <p:cTn id="32" presetClass="entr" presetSubtype="0" presetID="1" grpId="1" fill="hold">
                                  <p:stCondLst>
                                    <p:cond delay="0"/>
                                  </p:stCondLst>
                                  <p:iterate type="el" backwards="0">
                                    <p:tmAbs val="0"/>
                                  </p:iterate>
                                  <p:childTnLst>
                                    <p:set>
                                      <p:cBhvr>
                                        <p:cTn id="33" fill="hold"/>
                                        <p:tgtEl>
                                          <p:spTgt spid="273">
                                            <p:txEl>
                                              <p:pRg st="9" end="9"/>
                                            </p:txEl>
                                          </p:spTgt>
                                        </p:tgtEl>
                                        <p:attrNameLst>
                                          <p:attrName>style.visibility</p:attrName>
                                        </p:attrNameLst>
                                      </p:cBhvr>
                                      <p:to>
                                        <p:strVal val="visible"/>
                                      </p:to>
                                    </p:set>
                                  </p:childTnLst>
                                </p:cTn>
                              </p:par>
                            </p:childTnLst>
                          </p:cTn>
                        </p:par>
                        <p:par>
                          <p:cTn id="34" fill="hold">
                            <p:stCondLst>
                              <p:cond delay="0"/>
                            </p:stCondLst>
                            <p:childTnLst>
                              <p:par>
                                <p:cTn id="35" nodeType="afterEffect" presetClass="entr" presetSubtype="0" presetID="1" grpId="1" fill="hold">
                                  <p:stCondLst>
                                    <p:cond delay="0"/>
                                  </p:stCondLst>
                                  <p:iterate type="el" backwards="0">
                                    <p:tmAbs val="0"/>
                                  </p:iterate>
                                  <p:childTnLst>
                                    <p:set>
                                      <p:cBhvr>
                                        <p:cTn id="36" fill="hold"/>
                                        <p:tgtEl>
                                          <p:spTgt spid="27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1" fill="hold">
                                  <p:stCondLst>
                                    <p:cond delay="0"/>
                                  </p:stCondLst>
                                  <p:iterate type="el" backwards="0">
                                    <p:tmAbs val="0"/>
                                  </p:iterate>
                                  <p:childTnLst>
                                    <p:set>
                                      <p:cBhvr>
                                        <p:cTn id="40" fill="hold"/>
                                        <p:tgtEl>
                                          <p:spTgt spid="27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1" grpId="1" fill="hold">
                                  <p:stCondLst>
                                    <p:cond delay="0"/>
                                  </p:stCondLst>
                                  <p:iterate type="el" backwards="0">
                                    <p:tmAbs val="0"/>
                                  </p:iterate>
                                  <p:childTnLst>
                                    <p:set>
                                      <p:cBhvr>
                                        <p:cTn id="44" fill="hold"/>
                                        <p:tgtEl>
                                          <p:spTgt spid="27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presetClass="entr" presetSubtype="0" presetID="1" grpId="1" fill="hold">
                                  <p:stCondLst>
                                    <p:cond delay="0"/>
                                  </p:stCondLst>
                                  <p:iterate type="el" backwards="0">
                                    <p:tmAbs val="0"/>
                                  </p:iterate>
                                  <p:childTnLst>
                                    <p:set>
                                      <p:cBhvr>
                                        <p:cTn id="48" fill="hold"/>
                                        <p:tgtEl>
                                          <p:spTgt spid="273">
                                            <p:txEl>
                                              <p:pRg st="13" end="13"/>
                                            </p:txEl>
                                          </p:spTgt>
                                        </p:tgtEl>
                                        <p:attrNameLst>
                                          <p:attrName>style.visibility</p:attrName>
                                        </p:attrNameLst>
                                      </p:cBhvr>
                                      <p:to>
                                        <p:strVal val="visible"/>
                                      </p:to>
                                    </p:set>
                                  </p:childTnLst>
                                </p:cTn>
                              </p:par>
                            </p:childTnLst>
                          </p:cTn>
                        </p:par>
                        <p:par>
                          <p:cTn id="49" fill="hold">
                            <p:stCondLst>
                              <p:cond delay="0"/>
                            </p:stCondLst>
                            <p:childTnLst>
                              <p:par>
                                <p:cTn id="50" nodeType="afterEffect" presetClass="entr" presetSubtype="0" presetID="1" grpId="2" fill="hold">
                                  <p:stCondLst>
                                    <p:cond delay="0"/>
                                  </p:stCondLst>
                                  <p:iterate type="el" backwards="0">
                                    <p:tmAbs val="0"/>
                                  </p:iterate>
                                  <p:childTnLst>
                                    <p:set>
                                      <p:cBhvr>
                                        <p:cTn id="51" fill="hold"/>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 grpId="2"/>
      <p:bldP build="p" bldLvl="1" animBg="1" rev="0" advAuto="0" spid="27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80" name="Shape 280"/>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More on variables</a:t>
            </a:r>
          </a:p>
        </p:txBody>
      </p:sp>
      <p:sp>
        <p:nvSpPr>
          <p:cNvPr id="281" name="Shape 281"/>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An integer variable can only hold integers</a:t>
            </a:r>
            <a:endParaRPr sz="2000">
              <a:solidFill>
                <a:srgbClr val="FFFFFF"/>
              </a:solidFill>
            </a:endParaRPr>
          </a:p>
          <a:p>
            <a:pPr lvl="1" marL="908050" indent="-436562">
              <a:defRPr sz="1800">
                <a:solidFill>
                  <a:srgbClr val="000000"/>
                </a:solidFill>
              </a:defRPr>
            </a:pPr>
            <a:r>
              <a:rPr>
                <a:solidFill>
                  <a:srgbClr val="FFFFFF"/>
                </a:solidFill>
              </a:rPr>
              <a:t>In other words, it can’t hold 4.3</a:t>
            </a:r>
            <a:endParaRPr>
              <a:solidFill>
                <a:srgbClr val="FFFFFF"/>
              </a:solidFill>
            </a:endParaRPr>
          </a:p>
          <a:p>
            <a:pPr lvl="0">
              <a:buChar char="□"/>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To hold floating point values, we use the double type</a:t>
            </a:r>
            <a:endParaRPr sz="2000">
              <a:solidFill>
                <a:srgbClr val="FFFFFF"/>
              </a:solidFill>
            </a:endParaRPr>
          </a:p>
          <a:p>
            <a:pPr lvl="1" marL="908050" indent="-436562">
              <a:defRPr sz="1800">
                <a:solidFill>
                  <a:srgbClr val="000000"/>
                </a:solidFill>
              </a:defRPr>
            </a:pPr>
            <a:r>
              <a:rPr>
                <a:solidFill>
                  <a:srgbClr val="FFFFFF"/>
                </a:solidFill>
              </a:rPr>
              <a:t>double d = 4.3;</a:t>
            </a:r>
            <a:endParaRPr>
              <a:solidFill>
                <a:srgbClr val="FFFFFF"/>
              </a:solidFill>
            </a:endParaRPr>
          </a:p>
          <a:p>
            <a:pPr lvl="0">
              <a:buChar char="□"/>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The variable is d</a:t>
            </a:r>
            <a:endParaRPr sz="2000">
              <a:solidFill>
                <a:srgbClr val="FFFFFF"/>
              </a:solidFill>
            </a:endParaRPr>
          </a:p>
          <a:p>
            <a:pPr lvl="0">
              <a:buChar char="□"/>
              <a:defRPr sz="1800">
                <a:solidFill>
                  <a:srgbClr val="000000"/>
                </a:solidFill>
              </a:defRPr>
            </a:pPr>
            <a:r>
              <a:rPr sz="2000">
                <a:solidFill>
                  <a:srgbClr val="FFFFFF"/>
                </a:solidFill>
              </a:rPr>
              <a:t>The type is double</a:t>
            </a:r>
          </a:p>
        </p:txBody>
      </p:sp>
      <p:grpSp>
        <p:nvGrpSpPr>
          <p:cNvPr id="285" name="Group 285"/>
          <p:cNvGrpSpPr/>
          <p:nvPr/>
        </p:nvGrpSpPr>
        <p:grpSpPr>
          <a:xfrm>
            <a:off x="7239000" y="3124200"/>
            <a:ext cx="1595438" cy="455613"/>
            <a:chOff x="0" y="0"/>
            <a:chExt cx="1595437" cy="455612"/>
          </a:xfrm>
        </p:grpSpPr>
        <p:sp>
          <p:nvSpPr>
            <p:cNvPr id="282" name="Shape 282"/>
            <p:cNvSpPr/>
            <p:nvPr/>
          </p:nvSpPr>
          <p:spPr>
            <a:xfrm>
              <a:off x="225425" y="0"/>
              <a:ext cx="1370013" cy="455613"/>
            </a:xfrm>
            <a:prstGeom prst="rect">
              <a:avLst/>
            </a:prstGeom>
            <a:solidFill>
              <a:srgbClr val="C6C6FF"/>
            </a:solidFill>
            <a:ln w="6350" cap="flat">
              <a:solidFill>
                <a:srgbClr val="000000"/>
              </a:solidFill>
              <a:prstDash val="solid"/>
              <a:round/>
            </a:ln>
            <a:effectLst/>
          </p:spPr>
          <p:txBody>
            <a:bodyPr wrap="square" lIns="0" tIns="0" rIns="0" bIns="0" numCol="1" anchor="t">
              <a:noAutofit/>
            </a:bodyPr>
            <a:lstStyle/>
            <a:p>
              <a:pPr lvl="0">
                <a:defRPr>
                  <a:solidFill>
                    <a:srgbClr val="FFFFFF"/>
                  </a:solidFill>
                  <a:latin typeface="Times New Roman"/>
                  <a:ea typeface="Times New Roman"/>
                  <a:cs typeface="Times New Roman"/>
                  <a:sym typeface="Times New Roman"/>
                </a:defRPr>
              </a:pPr>
            </a:p>
          </p:txBody>
        </p:sp>
        <p:sp>
          <p:nvSpPr>
            <p:cNvPr id="283" name="Shape 283"/>
            <p:cNvSpPr/>
            <p:nvPr/>
          </p:nvSpPr>
          <p:spPr>
            <a:xfrm>
              <a:off x="892175" y="98425"/>
              <a:ext cx="295176" cy="241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600">
                  <a:latin typeface="LucidaSansTypewriter"/>
                  <a:ea typeface="LucidaSansTypewriter"/>
                  <a:cs typeface="LucidaSansTypewriter"/>
                  <a:sym typeface="LucidaSansTypewriter"/>
                </a:defRPr>
              </a:lvl1pPr>
            </a:lstStyle>
            <a:p>
              <a:pPr lvl="0">
                <a:defRPr sz="1800"/>
              </a:pPr>
              <a:r>
                <a:rPr sz="1600"/>
                <a:t>4.3</a:t>
              </a:r>
            </a:p>
          </p:txBody>
        </p:sp>
        <p:sp>
          <p:nvSpPr>
            <p:cNvPr id="284" name="Shape 284"/>
            <p:cNvSpPr/>
            <p:nvPr/>
          </p:nvSpPr>
          <p:spPr>
            <a:xfrm>
              <a:off x="0" y="122237"/>
              <a:ext cx="12700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600">
                  <a:solidFill>
                    <a:srgbClr val="FFFF00"/>
                  </a:solidFill>
                  <a:latin typeface="Lucida Console"/>
                  <a:ea typeface="Lucida Console"/>
                  <a:cs typeface="Lucida Console"/>
                  <a:sym typeface="Lucida Console"/>
                </a:defRPr>
              </a:lvl1pPr>
            </a:lstStyle>
            <a:p>
              <a:pPr lvl="0">
                <a:defRPr sz="1800">
                  <a:solidFill>
                    <a:srgbClr val="000000"/>
                  </a:solidFill>
                </a:defRPr>
              </a:pPr>
              <a:r>
                <a:rPr sz="1600">
                  <a:solidFill>
                    <a:srgbClr val="FFFF00"/>
                  </a:solidFill>
                </a:rPr>
                <a:t>d</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81">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81">
                                            <p:txEl>
                                              <p:pRg st="0" end="0"/>
                                            </p:txEl>
                                          </p:spTgt>
                                        </p:tgtEl>
                                        <p:attrNameLst>
                                          <p:attrName>style.visibility</p:attrName>
                                        </p:attrNameLst>
                                      </p:cBhvr>
                                      <p:to>
                                        <p:strVal val="visible"/>
                                      </p:to>
                                    </p:set>
                                  </p:childTnLst>
                                </p:cTn>
                              </p:par>
                              <p:par>
                                <p:cTn id="9" presetClass="entr" presetSubtype="0" presetID="1" grpId="1" fill="hold">
                                  <p:stCondLst>
                                    <p:cond delay="0"/>
                                  </p:stCondLst>
                                  <p:iterate type="el" backwards="0">
                                    <p:tmAbs val="0"/>
                                  </p:iterate>
                                  <p:childTnLst>
                                    <p:set>
                                      <p:cBhvr>
                                        <p:cTn id="10" fill="hold"/>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281">
                                            <p:txEl>
                                              <p:pRg st="2" end="2"/>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281">
                                            <p:txEl>
                                              <p:pRg st="3" end="3"/>
                                            </p:txEl>
                                          </p:spTgt>
                                        </p:tgtEl>
                                        <p:attrNameLst>
                                          <p:attrName>style.visibility</p:attrName>
                                        </p:attrNameLst>
                                      </p:cBhvr>
                                      <p:to>
                                        <p:strVal val="visible"/>
                                      </p:to>
                                    </p:set>
                                  </p:childTnLst>
                                </p:cTn>
                              </p:par>
                              <p:par>
                                <p:cTn id="18" presetClass="entr" presetSubtype="0" presetID="1" grpId="1" fill="hold">
                                  <p:stCondLst>
                                    <p:cond delay="0"/>
                                  </p:stCondLst>
                                  <p:iterate type="el" backwards="0">
                                    <p:tmAbs val="0"/>
                                  </p:iterate>
                                  <p:childTnLst>
                                    <p:set>
                                      <p:cBhvr>
                                        <p:cTn id="19" fill="hold"/>
                                        <p:tgtEl>
                                          <p:spTgt spid="281">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nodeType="clickEffect" presetClass="entr" presetSubtype="0" presetID="1" grpId="1" fill="hold">
                                  <p:stCondLst>
                                    <p:cond delay="0"/>
                                  </p:stCondLst>
                                  <p:iterate type="el" backwards="0">
                                    <p:tmAbs val="0"/>
                                  </p:iterate>
                                  <p:childTnLst>
                                    <p:set>
                                      <p:cBhvr>
                                        <p:cTn id="23" fill="hold"/>
                                        <p:tgtEl>
                                          <p:spTgt spid="281">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0" presetID="1" grpId="1" fill="hold">
                                  <p:stCondLst>
                                    <p:cond delay="0"/>
                                  </p:stCondLst>
                                  <p:iterate type="el" backwards="0">
                                    <p:tmAbs val="0"/>
                                  </p:iterate>
                                  <p:childTnLst>
                                    <p:set>
                                      <p:cBhvr>
                                        <p:cTn id="27" fill="hold"/>
                                        <p:tgtEl>
                                          <p:spTgt spid="281">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 grpId="2" fill="hold">
                                  <p:stCondLst>
                                    <p:cond delay="0"/>
                                  </p:stCondLst>
                                  <p:iterate type="el" backwards="0">
                                    <p:tmAbs val="0"/>
                                  </p:iterate>
                                  <p:childTnLst>
                                    <p:set>
                                      <p:cBhvr>
                                        <p:cTn id="31" fill="hold"/>
                                        <p:tgtEl>
                                          <p:spTgt spid="28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nodeType="clickEffect" presetClass="entr" presetSubtype="0" presetID="1" grpId="1" fill="hold">
                                  <p:stCondLst>
                                    <p:cond delay="0"/>
                                  </p:stCondLst>
                                  <p:iterate type="el" backwards="0">
                                    <p:tmAbs val="0"/>
                                  </p:iterate>
                                  <p:childTnLst>
                                    <p:set>
                                      <p:cBhvr>
                                        <p:cTn id="35" fill="hold"/>
                                        <p:tgtEl>
                                          <p:spTgt spid="28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5" grpId="2"/>
      <p:bldP build="p" bldLvl="1" animBg="1" rev="0" advAuto="0" spid="281"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164" name="Shape 164"/>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DisplayForecast.java</a:t>
            </a:r>
          </a:p>
        </p:txBody>
      </p:sp>
      <p:sp>
        <p:nvSpPr>
          <p:cNvPr id="165" name="Shape 165"/>
          <p:cNvSpPr/>
          <p:nvPr>
            <p:ph type="body" idx="1"/>
          </p:nvPr>
        </p:nvSpPr>
        <p:spPr>
          <a:xfrm>
            <a:off x="381000" y="1600200"/>
            <a:ext cx="8610600" cy="5105400"/>
          </a:xfrm>
          <a:prstGeom prst="rect">
            <a:avLst/>
          </a:prstGeom>
        </p:spPr>
        <p:txBody>
          <a:bodyPr lIns="0" tIns="0" rIns="0" bIns="0">
            <a:normAutofit fontScale="100000" lnSpcReduction="0"/>
          </a:bodyPr>
          <a:lstStyle/>
          <a:p>
            <a:pPr lvl="0">
              <a:buSzTx/>
              <a:buNone/>
              <a:defRPr sz="1800">
                <a:solidFill>
                  <a:srgbClr val="000000"/>
                </a:solidFill>
              </a:defRPr>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 method main(): application entry point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a:t>
            </a:r>
          </a:p>
        </p:txBody>
      </p:sp>
      <p:sp>
        <p:nvSpPr>
          <p:cNvPr id="166" name="Shape 166"/>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method main(): application entry point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r>
              <a:rPr>
                <a:solidFill>
                  <a:srgbClr val="FFFF00"/>
                </a:solidFill>
                <a:latin typeface="Lucida Console"/>
                <a:ea typeface="Lucida Console"/>
                <a:cs typeface="Lucida Console"/>
                <a:sym typeface="Lucida Console"/>
              </a:rPr>
              <a:t>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a:t>
            </a: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67" name="Shape 167"/>
          <p:cNvSpPr/>
          <p:nvPr/>
        </p:nvSpPr>
        <p:spPr>
          <a:xfrm>
            <a:off x="2286000" y="5257800"/>
            <a:ext cx="6553200" cy="1234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Three statements make up the action of method main()</a:t>
            </a:r>
            <a:endParaRPr sz="2000">
              <a:solidFill>
                <a:srgbClr val="FF00FF"/>
              </a:solidFill>
              <a:latin typeface="Times New Roman"/>
              <a:ea typeface="Times New Roman"/>
              <a:cs typeface="Times New Roman"/>
              <a:sym typeface="Times New Roman"/>
            </a:endParaRPr>
          </a:p>
          <a:p>
            <a:pPr lvl="0">
              <a:defRPr sz="1800"/>
            </a:pPr>
            <a:endParaRPr sz="1600">
              <a:solidFill>
                <a:srgbClr val="FF00FF"/>
              </a:solidFill>
              <a:latin typeface="Times New Roman"/>
              <a:ea typeface="Times New Roman"/>
              <a:cs typeface="Times New Roman"/>
              <a:sym typeface="Times New Roman"/>
            </a:endParaRPr>
          </a:p>
          <a:p>
            <a:pPr lvl="0">
              <a:defRPr sz="1800"/>
            </a:pPr>
            <a:r>
              <a:rPr sz="2000">
                <a:solidFill>
                  <a:srgbClr val="FF00FF"/>
                </a:solidFill>
              </a:rPr>
              <a:t>Method main() is part of class DisplayForecast</a:t>
            </a:r>
          </a:p>
        </p:txBody>
      </p:sp>
      <p:sp>
        <p:nvSpPr>
          <p:cNvPr id="168" name="Shape 168"/>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r>
              <a:rPr>
                <a:solidFill>
                  <a:srgbClr val="FFFF00"/>
                </a:solidFill>
                <a:latin typeface="Lucida Console"/>
                <a:ea typeface="Lucida Console"/>
                <a:cs typeface="Lucida Console"/>
                <a:sym typeface="Lucida Console"/>
              </a:rPr>
              <a:t>//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public static void main(String[] args)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69" name="Shape 169"/>
          <p:cNvSpPr/>
          <p:nvPr/>
        </p:nvSpPr>
        <p:spPr>
          <a:xfrm>
            <a:off x="2286000" y="5257800"/>
            <a:ext cx="6553200" cy="7010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A method is a named piece of code that performs some action or implements a behavior</a:t>
            </a:r>
          </a:p>
        </p:txBody>
      </p:sp>
      <p:sp>
        <p:nvSpPr>
          <p:cNvPr id="170" name="Shape 170"/>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r>
              <a:rPr>
                <a:solidFill>
                  <a:srgbClr val="FFFF00"/>
                </a:solidFill>
                <a:latin typeface="Lucida Console"/>
                <a:ea typeface="Lucida Console"/>
                <a:cs typeface="Lucida Console"/>
                <a:sym typeface="Lucida Console"/>
              </a:rPr>
              <a:t>//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public static void main(String[] args)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71" name="Shape 171"/>
          <p:cNvSpPr/>
          <p:nvPr/>
        </p:nvSpPr>
        <p:spPr>
          <a:xfrm>
            <a:off x="2286000" y="5257800"/>
            <a:ext cx="6553200" cy="9823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An application program is required to have a public static void method named main().</a:t>
            </a:r>
            <a:endParaRPr sz="2000">
              <a:solidFill>
                <a:srgbClr val="FF00FF"/>
              </a:solidFill>
              <a:latin typeface="Times New Roman"/>
              <a:ea typeface="Times New Roman"/>
              <a:cs typeface="Times New Roman"/>
              <a:sym typeface="Times New Roman"/>
            </a:endParaRPr>
          </a:p>
        </p:txBody>
      </p:sp>
      <p:sp>
        <p:nvSpPr>
          <p:cNvPr id="172" name="Shape 172"/>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r>
              <a:rPr>
                <a:solidFill>
                  <a:srgbClr val="FFFF00"/>
                </a:solidFill>
                <a:latin typeface="Lucida Console"/>
                <a:ea typeface="Lucida Console"/>
                <a:cs typeface="Lucida Console"/>
                <a:sym typeface="Lucida Console"/>
              </a:rPr>
              <a:t>//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public static void main(String[] args)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73" name="Shape 173"/>
          <p:cNvSpPr/>
          <p:nvPr/>
        </p:nvSpPr>
        <p:spPr>
          <a:xfrm>
            <a:off x="2286000" y="5257800"/>
            <a:ext cx="6553200" cy="1234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public, static, and void are keywords. They cannot be used as names</a:t>
            </a:r>
            <a:endParaRPr sz="2000">
              <a:solidFill>
                <a:srgbClr val="FF00FF"/>
              </a:solidFill>
              <a:latin typeface="Times New Roman"/>
              <a:ea typeface="Times New Roman"/>
              <a:cs typeface="Times New Roman"/>
              <a:sym typeface="Times New Roman"/>
            </a:endParaRPr>
          </a:p>
          <a:p>
            <a:pPr lvl="0">
              <a:defRPr sz="1800"/>
            </a:pPr>
            <a:endParaRPr sz="1600">
              <a:solidFill>
                <a:srgbClr val="FF00FF"/>
              </a:solidFill>
              <a:latin typeface="Times New Roman"/>
              <a:ea typeface="Times New Roman"/>
              <a:cs typeface="Times New Roman"/>
              <a:sym typeface="Times New Roman"/>
            </a:endParaRPr>
          </a:p>
          <a:p>
            <a:pPr lvl="0">
              <a:defRPr sz="1800"/>
            </a:pPr>
            <a:r>
              <a:rPr sz="2000">
                <a:solidFill>
                  <a:srgbClr val="FF00FF"/>
                </a:solidFill>
              </a:rPr>
              <a:t>public means the method is shareable</a:t>
            </a:r>
          </a:p>
        </p:txBody>
      </p:sp>
      <p:sp>
        <p:nvSpPr>
          <p:cNvPr id="174" name="Shape 174"/>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r>
              <a:rPr>
                <a:solidFill>
                  <a:srgbClr val="FFFF00"/>
                </a:solidFill>
                <a:latin typeface="Lucida Console"/>
                <a:ea typeface="Lucida Console"/>
                <a:cs typeface="Lucida Console"/>
                <a:sym typeface="Lucida Console"/>
              </a:rPr>
              <a:t>//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public static void main(String[] args)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75" name="Shape 175"/>
          <p:cNvSpPr/>
          <p:nvPr/>
        </p:nvSpPr>
        <p:spPr>
          <a:xfrm>
            <a:off x="2286000" y="5257800"/>
            <a:ext cx="6553200" cy="396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We will discuss static and void later</a:t>
            </a:r>
          </a:p>
        </p:txBody>
      </p:sp>
      <p:sp>
        <p:nvSpPr>
          <p:cNvPr id="176" name="Shape 176"/>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r>
              <a:rPr>
                <a:solidFill>
                  <a:srgbClr val="FFFF00"/>
                </a:solidFill>
                <a:latin typeface="Lucida Console"/>
                <a:ea typeface="Lucida Console"/>
                <a:cs typeface="Lucida Console"/>
                <a:sym typeface="Lucida Console"/>
              </a:rPr>
              <a:t>//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public static void main(String[] args)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77" name="Shape 177"/>
          <p:cNvSpPr/>
          <p:nvPr/>
        </p:nvSpPr>
        <p:spPr>
          <a:xfrm>
            <a:off x="2286000" y="5257800"/>
            <a:ext cx="6553200" cy="1234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Java allows a statement to be made up of multiple lines of text</a:t>
            </a:r>
            <a:endParaRPr sz="2000">
              <a:solidFill>
                <a:srgbClr val="FF00FF"/>
              </a:solidFill>
              <a:latin typeface="Times New Roman"/>
              <a:ea typeface="Times New Roman"/>
              <a:cs typeface="Times New Roman"/>
              <a:sym typeface="Times New Roman"/>
            </a:endParaRPr>
          </a:p>
          <a:p>
            <a:pPr lvl="0">
              <a:defRPr sz="1800"/>
            </a:pPr>
            <a:endParaRPr sz="1600">
              <a:solidFill>
                <a:srgbClr val="FF00FF"/>
              </a:solidFill>
              <a:latin typeface="Times New Roman"/>
              <a:ea typeface="Times New Roman"/>
              <a:cs typeface="Times New Roman"/>
              <a:sym typeface="Times New Roman"/>
            </a:endParaRPr>
          </a:p>
          <a:p>
            <a:pPr lvl="0">
              <a:defRPr sz="1800"/>
            </a:pPr>
            <a:r>
              <a:rPr sz="2000">
                <a:solidFill>
                  <a:srgbClr val="FF00FF"/>
                </a:solidFill>
              </a:rPr>
              <a:t>Semicolons delimit one statement from the next</a:t>
            </a:r>
          </a:p>
        </p:txBody>
      </p:sp>
      <p:sp>
        <p:nvSpPr>
          <p:cNvPr id="178" name="Shape 178"/>
          <p:cNvSpPr/>
          <p:nvPr/>
        </p:nvSpPr>
        <p:spPr>
          <a:xfrm flipH="1" flipV="1">
            <a:off x="8229600" y="4953000"/>
            <a:ext cx="152401" cy="10668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179" name="Shape 179"/>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public class DisplayForecast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public static void main(String[] args)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System.out.print("I think there is a world market for");</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maybe five computers.");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System.out.println("   Thomas Watson, IBM, 1943.");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a:t>
            </a:r>
          </a:p>
        </p:txBody>
      </p:sp>
      <p:sp>
        <p:nvSpPr>
          <p:cNvPr id="180" name="Shape 180"/>
          <p:cNvSpPr/>
          <p:nvPr/>
        </p:nvSpPr>
        <p:spPr>
          <a:xfrm>
            <a:off x="2286000" y="5257800"/>
            <a:ext cx="6553200" cy="12979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A class defines an object form. An object can have methods and attributes</a:t>
            </a:r>
            <a:endParaRPr sz="2000">
              <a:solidFill>
                <a:srgbClr val="FF00FF"/>
              </a:solidFill>
              <a:latin typeface="Times New Roman"/>
              <a:ea typeface="Times New Roman"/>
              <a:cs typeface="Times New Roman"/>
              <a:sym typeface="Times New Roman"/>
            </a:endParaRPr>
          </a:p>
          <a:p>
            <a:pPr lvl="0">
              <a:defRPr sz="1800"/>
            </a:pPr>
            <a:endParaRPr sz="2000">
              <a:solidFill>
                <a:srgbClr val="FF00FF"/>
              </a:solidFill>
              <a:latin typeface="Times New Roman"/>
              <a:ea typeface="Times New Roman"/>
              <a:cs typeface="Times New Roman"/>
              <a:sym typeface="Times New Roman"/>
            </a:endParaRPr>
          </a:p>
          <a:p>
            <a:pPr lvl="0">
              <a:defRPr sz="1800"/>
            </a:pPr>
            <a:r>
              <a:rPr sz="2000">
                <a:solidFill>
                  <a:srgbClr val="FF00FF"/>
                </a:solidFill>
              </a:rPr>
              <a:t>Keyword class indicates a class definition follows</a:t>
            </a:r>
          </a:p>
        </p:txBody>
      </p:sp>
      <p:sp>
        <p:nvSpPr>
          <p:cNvPr id="181" name="Shape 181"/>
          <p:cNvSpPr/>
          <p:nvPr/>
        </p:nvSpPr>
        <p:spPr>
          <a:xfrm flipH="1" flipV="1">
            <a:off x="1447799" y="5181600"/>
            <a:ext cx="762002" cy="5334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182" name="Shape 182"/>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a:t>
            </a:r>
            <a:r>
              <a:rPr>
                <a:solidFill>
                  <a:srgbClr val="FFFF00"/>
                </a:solidFill>
                <a:latin typeface="Lucida Console"/>
                <a:ea typeface="Lucida Console"/>
                <a:cs typeface="Lucida Console"/>
                <a:sym typeface="Lucida Console"/>
              </a:rPr>
              <a:t>DisplayForecast</a:t>
            </a: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method main(): application entry point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83" name="Shape 183"/>
          <p:cNvSpPr/>
          <p:nvPr/>
        </p:nvSpPr>
        <p:spPr>
          <a:xfrm>
            <a:off x="2286000" y="5257800"/>
            <a:ext cx="6553200" cy="396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A class like a method must have a name</a:t>
            </a:r>
          </a:p>
        </p:txBody>
      </p:sp>
      <p:sp>
        <p:nvSpPr>
          <p:cNvPr id="184" name="Shape 184"/>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a:t>
            </a:r>
            <a:r>
              <a:rPr>
                <a:solidFill>
                  <a:srgbClr val="FFFF00"/>
                </a:solidFill>
                <a:latin typeface="Lucida Console"/>
                <a:ea typeface="Lucida Console"/>
                <a:cs typeface="Lucida Console"/>
                <a:sym typeface="Lucida Console"/>
              </a:rPr>
              <a:t>DisplayForecast</a:t>
            </a: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method main(): application entry point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85" name="Shape 185"/>
          <p:cNvSpPr/>
          <p:nvPr/>
        </p:nvSpPr>
        <p:spPr>
          <a:xfrm>
            <a:off x="2286000" y="5257800"/>
            <a:ext cx="6553200" cy="396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A class like a method must have a name</a:t>
            </a:r>
          </a:p>
        </p:txBody>
      </p:sp>
      <p:sp>
        <p:nvSpPr>
          <p:cNvPr id="186" name="Shape 186"/>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00"/>
                </a:solidFill>
                <a:latin typeface="Lucida Console"/>
                <a:ea typeface="Lucida Console"/>
                <a:cs typeface="Lucida Console"/>
                <a:sym typeface="Lucida Console"/>
              </a:rPr>
              <a:t>// Authors: J. P. Cohoon and J. W. Davidson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Purpose: display a quotation in a console window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87" name="Shape 187"/>
          <p:cNvSpPr/>
          <p:nvPr/>
        </p:nvSpPr>
        <p:spPr>
          <a:xfrm>
            <a:off x="2286000" y="5257800"/>
            <a:ext cx="6858000" cy="1539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Programs are read by people – make sure they are readable.</a:t>
            </a:r>
            <a:endParaRPr sz="2000">
              <a:solidFill>
                <a:srgbClr val="FF00FF"/>
              </a:solidFill>
              <a:latin typeface="Times New Roman"/>
              <a:ea typeface="Times New Roman"/>
              <a:cs typeface="Times New Roman"/>
              <a:sym typeface="Times New Roman"/>
            </a:endParaRPr>
          </a:p>
          <a:p>
            <a:pPr lvl="0">
              <a:defRPr sz="1800"/>
            </a:pPr>
            <a:endParaRPr sz="1600">
              <a:solidFill>
                <a:srgbClr val="FF00FF"/>
              </a:solidFill>
              <a:latin typeface="Times New Roman"/>
              <a:ea typeface="Times New Roman"/>
              <a:cs typeface="Times New Roman"/>
              <a:sym typeface="Times New Roman"/>
            </a:endParaRPr>
          </a:p>
          <a:p>
            <a:pPr lvl="0">
              <a:defRPr sz="1800"/>
            </a:pPr>
            <a:r>
              <a:rPr sz="2000">
                <a:solidFill>
                  <a:srgbClr val="FF00FF"/>
                </a:solidFill>
              </a:rPr>
              <a:t>Use whitespace, comments, and indentation to aid</a:t>
            </a:r>
            <a:r>
              <a:rPr>
                <a:solidFill>
                  <a:srgbClr val="FF00FF"/>
                </a:solidFill>
              </a:rPr>
              <a:t> </a:t>
            </a:r>
            <a:r>
              <a:rPr sz="2000">
                <a:solidFill>
                  <a:srgbClr val="FF00FF"/>
                </a:solidFill>
              </a:rPr>
              <a:t>understanding</a:t>
            </a:r>
          </a:p>
        </p:txBody>
      </p:sp>
      <p:sp>
        <p:nvSpPr>
          <p:cNvPr id="188" name="Shape 188"/>
          <p:cNvSpPr/>
          <p:nvPr/>
        </p:nvSpPr>
        <p:spPr>
          <a:xfrm>
            <a:off x="381000" y="1600200"/>
            <a:ext cx="8610600" cy="4047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a:solidFill>
                  <a:srgbClr val="FFFF00"/>
                </a:solidFill>
                <a:latin typeface="Lucida Console"/>
                <a:ea typeface="Lucida Console"/>
                <a:cs typeface="Lucida Console"/>
                <a:sym typeface="Lucida Console"/>
              </a:rPr>
              <a:t>// Authors: J. P. Cohoon and J. W. Davidson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Purpose: display a quotation in a console window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00"/>
                </a:solidFill>
                <a:latin typeface="Lucida Console"/>
                <a:ea typeface="Lucida Console"/>
                <a:cs typeface="Lucida Console"/>
                <a:sym typeface="Lucida Console"/>
              </a:rPr>
              <a:t>  // method main(): application entry point	</a:t>
            </a:r>
            <a:endParaRPr>
              <a:solidFill>
                <a:srgbClr val="FFFF00"/>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marL="469900" indent="-469900" algn="just">
              <a:spcBef>
                <a:spcPts val="400"/>
              </a:spcBef>
              <a:defRPr sz="1800"/>
            </a:pPr>
            <a:r>
              <a:rPr>
                <a:solidFill>
                  <a:srgbClr val="FFFFFF"/>
                </a:solidFill>
                <a:latin typeface="Lucida Console"/>
                <a:ea typeface="Lucida Console"/>
                <a:cs typeface="Lucida Console"/>
                <a:sym typeface="Lucida Console"/>
              </a:rPr>
              <a:t>}</a:t>
            </a:r>
          </a:p>
        </p:txBody>
      </p:sp>
      <p:sp>
        <p:nvSpPr>
          <p:cNvPr id="189" name="Shape 189"/>
          <p:cNvSpPr/>
          <p:nvPr/>
        </p:nvSpPr>
        <p:spPr>
          <a:xfrm>
            <a:off x="2286000" y="5257800"/>
            <a:ext cx="6858000" cy="1234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 indicates rest of the line is a comment</a:t>
            </a:r>
            <a:endParaRPr sz="2000">
              <a:solidFill>
                <a:srgbClr val="FF00FF"/>
              </a:solidFill>
              <a:latin typeface="Times New Roman"/>
              <a:ea typeface="Times New Roman"/>
              <a:cs typeface="Times New Roman"/>
              <a:sym typeface="Times New Roman"/>
            </a:endParaRPr>
          </a:p>
          <a:p>
            <a:pPr lvl="0">
              <a:defRPr sz="1800"/>
            </a:pPr>
            <a:endParaRPr sz="1600">
              <a:solidFill>
                <a:srgbClr val="FF00FF"/>
              </a:solidFill>
              <a:latin typeface="Times New Roman"/>
              <a:ea typeface="Times New Roman"/>
              <a:cs typeface="Times New Roman"/>
              <a:sym typeface="Times New Roman"/>
            </a:endParaRPr>
          </a:p>
          <a:p>
            <a:pPr lvl="0">
              <a:defRPr sz="1800"/>
            </a:pPr>
            <a:r>
              <a:rPr sz="2000">
                <a:solidFill>
                  <a:srgbClr val="FF00FF"/>
                </a:solidFill>
              </a:rPr>
              <a:t>Comments are used to document authors, purpose, and program elements</a:t>
            </a:r>
          </a:p>
        </p:txBody>
      </p:sp>
      <p:sp>
        <p:nvSpPr>
          <p:cNvPr id="190" name="Shape 190"/>
          <p:cNvSpPr/>
          <p:nvPr/>
        </p:nvSpPr>
        <p:spPr>
          <a:xfrm flipH="1" flipV="1">
            <a:off x="5029200" y="2362200"/>
            <a:ext cx="838201" cy="1524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191" name="Shape 191"/>
          <p:cNvSpPr/>
          <p:nvPr/>
        </p:nvSpPr>
        <p:spPr>
          <a:xfrm flipH="1">
            <a:off x="5029200" y="3048000"/>
            <a:ext cx="838201" cy="1524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192" name="Shape 192"/>
          <p:cNvSpPr/>
          <p:nvPr/>
        </p:nvSpPr>
        <p:spPr>
          <a:xfrm>
            <a:off x="5943600" y="2590800"/>
            <a:ext cx="2514600" cy="396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Three comments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66"/>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16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xit" presetSubtype="0" presetID="1" grpId="3" fill="hold">
                                  <p:stCondLst>
                                    <p:cond delay="0"/>
                                  </p:stCondLst>
                                  <p:iterate type="el" backwards="0">
                                    <p:tmAbs val="0"/>
                                  </p:iterate>
                                  <p:childTnLst>
                                    <p:set>
                                      <p:cBhvr>
                                        <p:cTn id="13" fill="hold">
                                          <p:stCondLst>
                                            <p:cond delay="0"/>
                                          </p:stCondLst>
                                        </p:cTn>
                                        <p:tgtEl>
                                          <p:spTgt spid="166"/>
                                        </p:tgtEl>
                                        <p:attrNameLst>
                                          <p:attrName>style.visibility</p:attrName>
                                        </p:attrNameLst>
                                      </p:cBhvr>
                                      <p:to>
                                        <p:strVal val="hidden"/>
                                      </p:to>
                                    </p:set>
                                  </p:childTnLst>
                                </p:cTn>
                              </p:par>
                            </p:childTnLst>
                          </p:cTn>
                        </p:par>
                        <p:par>
                          <p:cTn id="14" fill="hold">
                            <p:stCondLst>
                              <p:cond delay="0"/>
                            </p:stCondLst>
                            <p:childTnLst>
                              <p:par>
                                <p:cTn id="15" nodeType="afterEffect" presetClass="exit" presetSubtype="0" presetID="1" grpId="4" fill="hold">
                                  <p:stCondLst>
                                    <p:cond delay="0"/>
                                  </p:stCondLst>
                                  <p:iterate type="el" backwards="0">
                                    <p:tmAbs val="0"/>
                                  </p:iterate>
                                  <p:childTnLst>
                                    <p:set>
                                      <p:cBhvr>
                                        <p:cTn id="16" fill="hold">
                                          <p:stCondLst>
                                            <p:cond delay="0"/>
                                          </p:stCondLst>
                                        </p:cTn>
                                        <p:tgtEl>
                                          <p:spTgt spid="167"/>
                                        </p:tgtEl>
                                        <p:attrNameLst>
                                          <p:attrName>style.visibility</p:attrName>
                                        </p:attrNameLst>
                                      </p:cBhvr>
                                      <p:to>
                                        <p:strVal val="hidden"/>
                                      </p:to>
                                    </p:set>
                                  </p:childTnLst>
                                </p:cTn>
                              </p:par>
                            </p:childTnLst>
                          </p:cTn>
                        </p:par>
                        <p:par>
                          <p:cTn id="17" fill="hold">
                            <p:stCondLst>
                              <p:cond delay="0"/>
                            </p:stCondLst>
                            <p:childTnLst>
                              <p:par>
                                <p:cTn id="18" nodeType="afterEffect" presetClass="entr" presetSubtype="0" presetID="1" grpId="5" fill="hold">
                                  <p:stCondLst>
                                    <p:cond delay="0"/>
                                  </p:stCondLst>
                                  <p:iterate type="el" backwards="0">
                                    <p:tmAbs val="0"/>
                                  </p:iterate>
                                  <p:childTnLst>
                                    <p:set>
                                      <p:cBhvr>
                                        <p:cTn id="19" fill="hold"/>
                                        <p:tgtEl>
                                          <p:spTgt spid="168"/>
                                        </p:tgtEl>
                                        <p:attrNameLst>
                                          <p:attrName>style.visibility</p:attrName>
                                        </p:attrNameLst>
                                      </p:cBhvr>
                                      <p:to>
                                        <p:strVal val="visible"/>
                                      </p:to>
                                    </p:set>
                                  </p:childTnLst>
                                </p:cTn>
                              </p:par>
                            </p:childTnLst>
                          </p:cTn>
                        </p:par>
                        <p:par>
                          <p:cTn id="20" fill="hold">
                            <p:stCondLst>
                              <p:cond delay="0"/>
                            </p:stCondLst>
                            <p:childTnLst>
                              <p:par>
                                <p:cTn id="21" nodeType="afterEffect" presetClass="entr" presetSubtype="0" presetID="1" grpId="6" fill="hold">
                                  <p:stCondLst>
                                    <p:cond delay="0"/>
                                  </p:stCondLst>
                                  <p:iterate type="el" backwards="0">
                                    <p:tmAbs val="0"/>
                                  </p:iterate>
                                  <p:childTnLst>
                                    <p:set>
                                      <p:cBhvr>
                                        <p:cTn id="22" fill="hold"/>
                                        <p:tgtEl>
                                          <p:spTgt spid="1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xit" presetSubtype="0" presetID="1" grpId="7" fill="hold">
                                  <p:stCondLst>
                                    <p:cond delay="0"/>
                                  </p:stCondLst>
                                  <p:iterate type="el" backwards="0">
                                    <p:tmAbs val="0"/>
                                  </p:iterate>
                                  <p:childTnLst>
                                    <p:set>
                                      <p:cBhvr>
                                        <p:cTn id="26" fill="hold">
                                          <p:stCondLst>
                                            <p:cond delay="0"/>
                                          </p:stCondLst>
                                        </p:cTn>
                                        <p:tgtEl>
                                          <p:spTgt spid="168"/>
                                        </p:tgtEl>
                                        <p:attrNameLst>
                                          <p:attrName>style.visibility</p:attrName>
                                        </p:attrNameLst>
                                      </p:cBhvr>
                                      <p:to>
                                        <p:strVal val="hidden"/>
                                      </p:to>
                                    </p:set>
                                  </p:childTnLst>
                                </p:cTn>
                              </p:par>
                            </p:childTnLst>
                          </p:cTn>
                        </p:par>
                        <p:par>
                          <p:cTn id="27" fill="hold">
                            <p:stCondLst>
                              <p:cond delay="0"/>
                            </p:stCondLst>
                            <p:childTnLst>
                              <p:par>
                                <p:cTn id="28" nodeType="afterEffect" presetClass="exit" presetSubtype="0" presetID="1" grpId="8" fill="hold">
                                  <p:stCondLst>
                                    <p:cond delay="0"/>
                                  </p:stCondLst>
                                  <p:iterate type="el" backwards="0">
                                    <p:tmAbs val="0"/>
                                  </p:iterate>
                                  <p:childTnLst>
                                    <p:set>
                                      <p:cBhvr>
                                        <p:cTn id="29" fill="hold">
                                          <p:stCondLst>
                                            <p:cond delay="0"/>
                                          </p:stCondLst>
                                        </p:cTn>
                                        <p:tgtEl>
                                          <p:spTgt spid="169"/>
                                        </p:tgtEl>
                                        <p:attrNameLst>
                                          <p:attrName>style.visibility</p:attrName>
                                        </p:attrNameLst>
                                      </p:cBhvr>
                                      <p:to>
                                        <p:strVal val="hidden"/>
                                      </p:to>
                                    </p:set>
                                  </p:childTnLst>
                                </p:cTn>
                              </p:par>
                            </p:childTnLst>
                          </p:cTn>
                        </p:par>
                        <p:par>
                          <p:cTn id="30" fill="hold">
                            <p:stCondLst>
                              <p:cond delay="0"/>
                            </p:stCondLst>
                            <p:childTnLst>
                              <p:par>
                                <p:cTn id="31" nodeType="afterEffect" presetClass="entr" presetSubtype="0" presetID="1" grpId="9" fill="hold">
                                  <p:stCondLst>
                                    <p:cond delay="0"/>
                                  </p:stCondLst>
                                  <p:iterate type="el" backwards="0">
                                    <p:tmAbs val="0"/>
                                  </p:iterate>
                                  <p:childTnLst>
                                    <p:set>
                                      <p:cBhvr>
                                        <p:cTn id="32" fill="hold"/>
                                        <p:tgtEl>
                                          <p:spTgt spid="170"/>
                                        </p:tgtEl>
                                        <p:attrNameLst>
                                          <p:attrName>style.visibility</p:attrName>
                                        </p:attrNameLst>
                                      </p:cBhvr>
                                      <p:to>
                                        <p:strVal val="visible"/>
                                      </p:to>
                                    </p:set>
                                  </p:childTnLst>
                                </p:cTn>
                              </p:par>
                            </p:childTnLst>
                          </p:cTn>
                        </p:par>
                        <p:par>
                          <p:cTn id="33" fill="hold">
                            <p:stCondLst>
                              <p:cond delay="0"/>
                            </p:stCondLst>
                            <p:childTnLst>
                              <p:par>
                                <p:cTn id="34" nodeType="afterEffect" presetClass="entr" presetSubtype="0" presetID="1" grpId="10" fill="hold">
                                  <p:stCondLst>
                                    <p:cond delay="0"/>
                                  </p:stCondLst>
                                  <p:iterate type="el" backwards="0">
                                    <p:tmAbs val="0"/>
                                  </p:iterate>
                                  <p:childTnLst>
                                    <p:set>
                                      <p:cBhvr>
                                        <p:cTn id="35" fill="hold"/>
                                        <p:tgtEl>
                                          <p:spTgt spid="1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nodeType="clickEffect" presetClass="exit" presetSubtype="0" presetID="1" grpId="11" fill="hold">
                                  <p:stCondLst>
                                    <p:cond delay="0"/>
                                  </p:stCondLst>
                                  <p:iterate type="el" backwards="0">
                                    <p:tmAbs val="0"/>
                                  </p:iterate>
                                  <p:childTnLst>
                                    <p:set>
                                      <p:cBhvr>
                                        <p:cTn id="39" fill="hold">
                                          <p:stCondLst>
                                            <p:cond delay="0"/>
                                          </p:stCondLst>
                                        </p:cTn>
                                        <p:tgtEl>
                                          <p:spTgt spid="170"/>
                                        </p:tgtEl>
                                        <p:attrNameLst>
                                          <p:attrName>style.visibility</p:attrName>
                                        </p:attrNameLst>
                                      </p:cBhvr>
                                      <p:to>
                                        <p:strVal val="hidden"/>
                                      </p:to>
                                    </p:set>
                                  </p:childTnLst>
                                </p:cTn>
                              </p:par>
                            </p:childTnLst>
                          </p:cTn>
                        </p:par>
                        <p:par>
                          <p:cTn id="40" fill="hold">
                            <p:stCondLst>
                              <p:cond delay="0"/>
                            </p:stCondLst>
                            <p:childTnLst>
                              <p:par>
                                <p:cTn id="41" nodeType="afterEffect" presetClass="exit" presetSubtype="0" presetID="1" grpId="12" fill="hold">
                                  <p:stCondLst>
                                    <p:cond delay="0"/>
                                  </p:stCondLst>
                                  <p:iterate type="el" backwards="0">
                                    <p:tmAbs val="0"/>
                                  </p:iterate>
                                  <p:childTnLst>
                                    <p:set>
                                      <p:cBhvr>
                                        <p:cTn id="42" fill="hold">
                                          <p:stCondLst>
                                            <p:cond delay="0"/>
                                          </p:stCondLst>
                                        </p:cTn>
                                        <p:tgtEl>
                                          <p:spTgt spid="171"/>
                                        </p:tgtEl>
                                        <p:attrNameLst>
                                          <p:attrName>style.visibility</p:attrName>
                                        </p:attrNameLst>
                                      </p:cBhvr>
                                      <p:to>
                                        <p:strVal val="hidden"/>
                                      </p:to>
                                    </p:set>
                                  </p:childTnLst>
                                </p:cTn>
                              </p:par>
                            </p:childTnLst>
                          </p:cTn>
                        </p:par>
                        <p:par>
                          <p:cTn id="43" fill="hold">
                            <p:stCondLst>
                              <p:cond delay="0"/>
                            </p:stCondLst>
                            <p:childTnLst>
                              <p:par>
                                <p:cTn id="44" nodeType="afterEffect" presetClass="entr" presetSubtype="0" presetID="1" grpId="13" fill="hold">
                                  <p:stCondLst>
                                    <p:cond delay="0"/>
                                  </p:stCondLst>
                                  <p:iterate type="el" backwards="0">
                                    <p:tmAbs val="0"/>
                                  </p:iterate>
                                  <p:childTnLst>
                                    <p:set>
                                      <p:cBhvr>
                                        <p:cTn id="45" fill="hold"/>
                                        <p:tgtEl>
                                          <p:spTgt spid="172"/>
                                        </p:tgtEl>
                                        <p:attrNameLst>
                                          <p:attrName>style.visibility</p:attrName>
                                        </p:attrNameLst>
                                      </p:cBhvr>
                                      <p:to>
                                        <p:strVal val="visible"/>
                                      </p:to>
                                    </p:set>
                                  </p:childTnLst>
                                </p:cTn>
                              </p:par>
                            </p:childTnLst>
                          </p:cTn>
                        </p:par>
                        <p:par>
                          <p:cTn id="46" fill="hold">
                            <p:stCondLst>
                              <p:cond delay="0"/>
                            </p:stCondLst>
                            <p:childTnLst>
                              <p:par>
                                <p:cTn id="47" nodeType="afterEffect" presetClass="entr" presetSubtype="0" presetID="1" grpId="14" fill="hold">
                                  <p:stCondLst>
                                    <p:cond delay="0"/>
                                  </p:stCondLst>
                                  <p:iterate type="el" backwards="0">
                                    <p:tmAbs val="0"/>
                                  </p:iterate>
                                  <p:childTnLst>
                                    <p:set>
                                      <p:cBhvr>
                                        <p:cTn id="48" fill="hold"/>
                                        <p:tgtEl>
                                          <p:spTgt spid="1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presetClass="exit" presetSubtype="0" presetID="1" grpId="15" fill="hold">
                                  <p:stCondLst>
                                    <p:cond delay="0"/>
                                  </p:stCondLst>
                                  <p:iterate type="el" backwards="0">
                                    <p:tmAbs val="0"/>
                                  </p:iterate>
                                  <p:childTnLst>
                                    <p:set>
                                      <p:cBhvr>
                                        <p:cTn id="52" fill="hold">
                                          <p:stCondLst>
                                            <p:cond delay="0"/>
                                          </p:stCondLst>
                                        </p:cTn>
                                        <p:tgtEl>
                                          <p:spTgt spid="172"/>
                                        </p:tgtEl>
                                        <p:attrNameLst>
                                          <p:attrName>style.visibility</p:attrName>
                                        </p:attrNameLst>
                                      </p:cBhvr>
                                      <p:to>
                                        <p:strVal val="hidden"/>
                                      </p:to>
                                    </p:set>
                                  </p:childTnLst>
                                </p:cTn>
                              </p:par>
                            </p:childTnLst>
                          </p:cTn>
                        </p:par>
                        <p:par>
                          <p:cTn id="53" fill="hold">
                            <p:stCondLst>
                              <p:cond delay="0"/>
                            </p:stCondLst>
                            <p:childTnLst>
                              <p:par>
                                <p:cTn id="54" nodeType="afterEffect" presetClass="exit" presetSubtype="0" presetID="1" grpId="16" fill="hold">
                                  <p:stCondLst>
                                    <p:cond delay="0"/>
                                  </p:stCondLst>
                                  <p:iterate type="el" backwards="0">
                                    <p:tmAbs val="0"/>
                                  </p:iterate>
                                  <p:childTnLst>
                                    <p:set>
                                      <p:cBhvr>
                                        <p:cTn id="55" fill="hold">
                                          <p:stCondLst>
                                            <p:cond delay="0"/>
                                          </p:stCondLst>
                                        </p:cTn>
                                        <p:tgtEl>
                                          <p:spTgt spid="173"/>
                                        </p:tgtEl>
                                        <p:attrNameLst>
                                          <p:attrName>style.visibility</p:attrName>
                                        </p:attrNameLst>
                                      </p:cBhvr>
                                      <p:to>
                                        <p:strVal val="hidden"/>
                                      </p:to>
                                    </p:set>
                                  </p:childTnLst>
                                </p:cTn>
                              </p:par>
                            </p:childTnLst>
                          </p:cTn>
                        </p:par>
                        <p:par>
                          <p:cTn id="56" fill="hold">
                            <p:stCondLst>
                              <p:cond delay="0"/>
                            </p:stCondLst>
                            <p:childTnLst>
                              <p:par>
                                <p:cTn id="57" nodeType="afterEffect" presetClass="entr" presetSubtype="0" presetID="1" grpId="17" fill="hold">
                                  <p:stCondLst>
                                    <p:cond delay="0"/>
                                  </p:stCondLst>
                                  <p:iterate type="el" backwards="0">
                                    <p:tmAbs val="0"/>
                                  </p:iterate>
                                  <p:childTnLst>
                                    <p:set>
                                      <p:cBhvr>
                                        <p:cTn id="58" fill="hold"/>
                                        <p:tgtEl>
                                          <p:spTgt spid="174"/>
                                        </p:tgtEl>
                                        <p:attrNameLst>
                                          <p:attrName>style.visibility</p:attrName>
                                        </p:attrNameLst>
                                      </p:cBhvr>
                                      <p:to>
                                        <p:strVal val="visible"/>
                                      </p:to>
                                    </p:set>
                                  </p:childTnLst>
                                </p:cTn>
                              </p:par>
                            </p:childTnLst>
                          </p:cTn>
                        </p:par>
                        <p:par>
                          <p:cTn id="59" fill="hold">
                            <p:stCondLst>
                              <p:cond delay="0"/>
                            </p:stCondLst>
                            <p:childTnLst>
                              <p:par>
                                <p:cTn id="60" nodeType="afterEffect" presetClass="entr" presetSubtype="0" presetID="1" grpId="18" fill="hold">
                                  <p:stCondLst>
                                    <p:cond delay="0"/>
                                  </p:stCondLst>
                                  <p:iterate type="el" backwards="0">
                                    <p:tmAbs val="0"/>
                                  </p:iterate>
                                  <p:childTnLst>
                                    <p:set>
                                      <p:cBhvr>
                                        <p:cTn id="61" fill="hold"/>
                                        <p:tgtEl>
                                          <p:spTgt spid="17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nodeType="clickEffect" presetClass="exit" presetSubtype="0" presetID="1" grpId="19" fill="hold">
                                  <p:stCondLst>
                                    <p:cond delay="0"/>
                                  </p:stCondLst>
                                  <p:iterate type="el" backwards="0">
                                    <p:tmAbs val="0"/>
                                  </p:iterate>
                                  <p:childTnLst>
                                    <p:set>
                                      <p:cBhvr>
                                        <p:cTn id="65" fill="hold">
                                          <p:stCondLst>
                                            <p:cond delay="0"/>
                                          </p:stCondLst>
                                        </p:cTn>
                                        <p:tgtEl>
                                          <p:spTgt spid="174"/>
                                        </p:tgtEl>
                                        <p:attrNameLst>
                                          <p:attrName>style.visibility</p:attrName>
                                        </p:attrNameLst>
                                      </p:cBhvr>
                                      <p:to>
                                        <p:strVal val="hidden"/>
                                      </p:to>
                                    </p:set>
                                  </p:childTnLst>
                                </p:cTn>
                              </p:par>
                            </p:childTnLst>
                          </p:cTn>
                        </p:par>
                        <p:par>
                          <p:cTn id="66" fill="hold">
                            <p:stCondLst>
                              <p:cond delay="0"/>
                            </p:stCondLst>
                            <p:childTnLst>
                              <p:par>
                                <p:cTn id="67" nodeType="afterEffect" presetClass="exit" presetSubtype="0" presetID="1" grpId="20" fill="hold">
                                  <p:stCondLst>
                                    <p:cond delay="0"/>
                                  </p:stCondLst>
                                  <p:iterate type="el" backwards="0">
                                    <p:tmAbs val="0"/>
                                  </p:iterate>
                                  <p:childTnLst>
                                    <p:set>
                                      <p:cBhvr>
                                        <p:cTn id="68" fill="hold">
                                          <p:stCondLst>
                                            <p:cond delay="0"/>
                                          </p:stCondLst>
                                        </p:cTn>
                                        <p:tgtEl>
                                          <p:spTgt spid="175"/>
                                        </p:tgtEl>
                                        <p:attrNameLst>
                                          <p:attrName>style.visibility</p:attrName>
                                        </p:attrNameLst>
                                      </p:cBhvr>
                                      <p:to>
                                        <p:strVal val="hidden"/>
                                      </p:to>
                                    </p:set>
                                  </p:childTnLst>
                                </p:cTn>
                              </p:par>
                            </p:childTnLst>
                          </p:cTn>
                        </p:par>
                        <p:par>
                          <p:cTn id="69" fill="hold">
                            <p:stCondLst>
                              <p:cond delay="0"/>
                            </p:stCondLst>
                            <p:childTnLst>
                              <p:par>
                                <p:cTn id="70" nodeType="afterEffect" presetClass="entr" presetSubtype="0" presetID="1" grpId="21" fill="hold">
                                  <p:stCondLst>
                                    <p:cond delay="0"/>
                                  </p:stCondLst>
                                  <p:iterate type="el" backwards="0">
                                    <p:tmAbs val="0"/>
                                  </p:iterate>
                                  <p:childTnLst>
                                    <p:set>
                                      <p:cBhvr>
                                        <p:cTn id="71" fill="hold"/>
                                        <p:tgtEl>
                                          <p:spTgt spid="176"/>
                                        </p:tgtEl>
                                        <p:attrNameLst>
                                          <p:attrName>style.visibility</p:attrName>
                                        </p:attrNameLst>
                                      </p:cBhvr>
                                      <p:to>
                                        <p:strVal val="visible"/>
                                      </p:to>
                                    </p:set>
                                  </p:childTnLst>
                                </p:cTn>
                              </p:par>
                            </p:childTnLst>
                          </p:cTn>
                        </p:par>
                        <p:par>
                          <p:cTn id="72" fill="hold">
                            <p:stCondLst>
                              <p:cond delay="0"/>
                            </p:stCondLst>
                            <p:childTnLst>
                              <p:par>
                                <p:cTn id="73" nodeType="afterEffect" presetClass="entr" presetSubtype="0" presetID="1" grpId="22" fill="hold">
                                  <p:stCondLst>
                                    <p:cond delay="0"/>
                                  </p:stCondLst>
                                  <p:iterate type="el" backwards="0">
                                    <p:tmAbs val="0"/>
                                  </p:iterate>
                                  <p:childTnLst>
                                    <p:set>
                                      <p:cBhvr>
                                        <p:cTn id="74" fill="hold"/>
                                        <p:tgtEl>
                                          <p:spTgt spid="177"/>
                                        </p:tgtEl>
                                        <p:attrNameLst>
                                          <p:attrName>style.visibility</p:attrName>
                                        </p:attrNameLst>
                                      </p:cBhvr>
                                      <p:to>
                                        <p:strVal val="visible"/>
                                      </p:to>
                                    </p:set>
                                  </p:childTnLst>
                                </p:cTn>
                              </p:par>
                            </p:childTnLst>
                          </p:cTn>
                        </p:par>
                        <p:par>
                          <p:cTn id="75" fill="hold">
                            <p:stCondLst>
                              <p:cond delay="0"/>
                            </p:stCondLst>
                            <p:childTnLst>
                              <p:par>
                                <p:cTn id="76" nodeType="afterEffect" presetClass="entr" presetSubtype="0" presetID="1" grpId="23" fill="hold">
                                  <p:stCondLst>
                                    <p:cond delay="0"/>
                                  </p:stCondLst>
                                  <p:iterate type="el" backwards="0">
                                    <p:tmAbs val="0"/>
                                  </p:iterate>
                                  <p:childTnLst>
                                    <p:set>
                                      <p:cBhvr>
                                        <p:cTn id="77" fill="hold"/>
                                        <p:tgtEl>
                                          <p:spTgt spid="17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nodeType="clickEffect" presetClass="exit" presetSubtype="0" presetID="1" grpId="24" fill="hold">
                                  <p:stCondLst>
                                    <p:cond delay="0"/>
                                  </p:stCondLst>
                                  <p:iterate type="el" backwards="0">
                                    <p:tmAbs val="0"/>
                                  </p:iterate>
                                  <p:childTnLst>
                                    <p:set>
                                      <p:cBhvr>
                                        <p:cTn id="81" fill="hold">
                                          <p:stCondLst>
                                            <p:cond delay="0"/>
                                          </p:stCondLst>
                                        </p:cTn>
                                        <p:tgtEl>
                                          <p:spTgt spid="176"/>
                                        </p:tgtEl>
                                        <p:attrNameLst>
                                          <p:attrName>style.visibility</p:attrName>
                                        </p:attrNameLst>
                                      </p:cBhvr>
                                      <p:to>
                                        <p:strVal val="hidden"/>
                                      </p:to>
                                    </p:set>
                                  </p:childTnLst>
                                </p:cTn>
                              </p:par>
                            </p:childTnLst>
                          </p:cTn>
                        </p:par>
                        <p:par>
                          <p:cTn id="82" fill="hold">
                            <p:stCondLst>
                              <p:cond delay="0"/>
                            </p:stCondLst>
                            <p:childTnLst>
                              <p:par>
                                <p:cTn id="83" nodeType="afterEffect" presetClass="exit" presetSubtype="0" presetID="1" grpId="25" fill="hold">
                                  <p:stCondLst>
                                    <p:cond delay="0"/>
                                  </p:stCondLst>
                                  <p:iterate type="el" backwards="0">
                                    <p:tmAbs val="0"/>
                                  </p:iterate>
                                  <p:childTnLst>
                                    <p:set>
                                      <p:cBhvr>
                                        <p:cTn id="84" fill="hold">
                                          <p:stCondLst>
                                            <p:cond delay="0"/>
                                          </p:stCondLst>
                                        </p:cTn>
                                        <p:tgtEl>
                                          <p:spTgt spid="177"/>
                                        </p:tgtEl>
                                        <p:attrNameLst>
                                          <p:attrName>style.visibility</p:attrName>
                                        </p:attrNameLst>
                                      </p:cBhvr>
                                      <p:to>
                                        <p:strVal val="hidden"/>
                                      </p:to>
                                    </p:set>
                                  </p:childTnLst>
                                </p:cTn>
                              </p:par>
                            </p:childTnLst>
                          </p:cTn>
                        </p:par>
                        <p:par>
                          <p:cTn id="85" fill="hold">
                            <p:stCondLst>
                              <p:cond delay="0"/>
                            </p:stCondLst>
                            <p:childTnLst>
                              <p:par>
                                <p:cTn id="86" nodeType="afterEffect" presetClass="exit" presetSubtype="0" presetID="1" grpId="26" fill="hold">
                                  <p:stCondLst>
                                    <p:cond delay="0"/>
                                  </p:stCondLst>
                                  <p:iterate type="el" backwards="0">
                                    <p:tmAbs val="0"/>
                                  </p:iterate>
                                  <p:childTnLst>
                                    <p:set>
                                      <p:cBhvr>
                                        <p:cTn id="87" fill="hold">
                                          <p:stCondLst>
                                            <p:cond delay="0"/>
                                          </p:stCondLst>
                                        </p:cTn>
                                        <p:tgtEl>
                                          <p:spTgt spid="178"/>
                                        </p:tgtEl>
                                        <p:attrNameLst>
                                          <p:attrName>style.visibility</p:attrName>
                                        </p:attrNameLst>
                                      </p:cBhvr>
                                      <p:to>
                                        <p:strVal val="hidden"/>
                                      </p:to>
                                    </p:set>
                                  </p:childTnLst>
                                </p:cTn>
                              </p:par>
                            </p:childTnLst>
                          </p:cTn>
                        </p:par>
                        <p:par>
                          <p:cTn id="88" fill="hold">
                            <p:stCondLst>
                              <p:cond delay="0"/>
                            </p:stCondLst>
                            <p:childTnLst>
                              <p:par>
                                <p:cTn id="89" nodeType="afterEffect" presetClass="entr" presetSubtype="0" presetID="1" grpId="27" fill="hold">
                                  <p:stCondLst>
                                    <p:cond delay="0"/>
                                  </p:stCondLst>
                                  <p:iterate type="el" backwards="0">
                                    <p:tmAbs val="0"/>
                                  </p:iterate>
                                  <p:childTnLst>
                                    <p:set>
                                      <p:cBhvr>
                                        <p:cTn id="90" fill="hold"/>
                                        <p:tgtEl>
                                          <p:spTgt spid="179"/>
                                        </p:tgtEl>
                                        <p:attrNameLst>
                                          <p:attrName>style.visibility</p:attrName>
                                        </p:attrNameLst>
                                      </p:cBhvr>
                                      <p:to>
                                        <p:strVal val="visible"/>
                                      </p:to>
                                    </p:set>
                                  </p:childTnLst>
                                </p:cTn>
                              </p:par>
                            </p:childTnLst>
                          </p:cTn>
                        </p:par>
                        <p:par>
                          <p:cTn id="91" fill="hold">
                            <p:stCondLst>
                              <p:cond delay="0"/>
                            </p:stCondLst>
                            <p:childTnLst>
                              <p:par>
                                <p:cTn id="92" nodeType="afterEffect" presetClass="entr" presetSubtype="0" presetID="1" grpId="28" fill="hold">
                                  <p:stCondLst>
                                    <p:cond delay="0"/>
                                  </p:stCondLst>
                                  <p:iterate type="el" backwards="0">
                                    <p:tmAbs val="0"/>
                                  </p:iterate>
                                  <p:childTnLst>
                                    <p:set>
                                      <p:cBhvr>
                                        <p:cTn id="93" fill="hold"/>
                                        <p:tgtEl>
                                          <p:spTgt spid="180"/>
                                        </p:tgtEl>
                                        <p:attrNameLst>
                                          <p:attrName>style.visibility</p:attrName>
                                        </p:attrNameLst>
                                      </p:cBhvr>
                                      <p:to>
                                        <p:strVal val="visible"/>
                                      </p:to>
                                    </p:set>
                                  </p:childTnLst>
                                </p:cTn>
                              </p:par>
                            </p:childTnLst>
                          </p:cTn>
                        </p:par>
                        <p:par>
                          <p:cTn id="94" fill="hold">
                            <p:stCondLst>
                              <p:cond delay="0"/>
                            </p:stCondLst>
                            <p:childTnLst>
                              <p:par>
                                <p:cTn id="95" nodeType="afterEffect" presetClass="entr" presetSubtype="0" presetID="1" grpId="29" fill="hold">
                                  <p:stCondLst>
                                    <p:cond delay="0"/>
                                  </p:stCondLst>
                                  <p:iterate type="el" backwards="0">
                                    <p:tmAbs val="0"/>
                                  </p:iterate>
                                  <p:childTnLst>
                                    <p:set>
                                      <p:cBhvr>
                                        <p:cTn id="96" fill="hold"/>
                                        <p:tgtEl>
                                          <p:spTgt spid="18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presetClass="exit" presetSubtype="0" presetID="1" grpId="30" fill="hold">
                                  <p:stCondLst>
                                    <p:cond delay="0"/>
                                  </p:stCondLst>
                                  <p:iterate type="el" backwards="0">
                                    <p:tmAbs val="0"/>
                                  </p:iterate>
                                  <p:childTnLst>
                                    <p:set>
                                      <p:cBhvr>
                                        <p:cTn id="100" fill="hold">
                                          <p:stCondLst>
                                            <p:cond delay="0"/>
                                          </p:stCondLst>
                                        </p:cTn>
                                        <p:tgtEl>
                                          <p:spTgt spid="179"/>
                                        </p:tgtEl>
                                        <p:attrNameLst>
                                          <p:attrName>style.visibility</p:attrName>
                                        </p:attrNameLst>
                                      </p:cBhvr>
                                      <p:to>
                                        <p:strVal val="hidden"/>
                                      </p:to>
                                    </p:set>
                                  </p:childTnLst>
                                </p:cTn>
                              </p:par>
                            </p:childTnLst>
                          </p:cTn>
                        </p:par>
                        <p:par>
                          <p:cTn id="101" fill="hold">
                            <p:stCondLst>
                              <p:cond delay="0"/>
                            </p:stCondLst>
                            <p:childTnLst>
                              <p:par>
                                <p:cTn id="102" nodeType="afterEffect" presetClass="exit" presetSubtype="0" presetID="1" grpId="31" fill="hold">
                                  <p:stCondLst>
                                    <p:cond delay="0"/>
                                  </p:stCondLst>
                                  <p:iterate type="el" backwards="0">
                                    <p:tmAbs val="0"/>
                                  </p:iterate>
                                  <p:childTnLst>
                                    <p:set>
                                      <p:cBhvr>
                                        <p:cTn id="103" fill="hold">
                                          <p:stCondLst>
                                            <p:cond delay="0"/>
                                          </p:stCondLst>
                                        </p:cTn>
                                        <p:tgtEl>
                                          <p:spTgt spid="180"/>
                                        </p:tgtEl>
                                        <p:attrNameLst>
                                          <p:attrName>style.visibility</p:attrName>
                                        </p:attrNameLst>
                                      </p:cBhvr>
                                      <p:to>
                                        <p:strVal val="hidden"/>
                                      </p:to>
                                    </p:set>
                                  </p:childTnLst>
                                </p:cTn>
                              </p:par>
                            </p:childTnLst>
                          </p:cTn>
                        </p:par>
                        <p:par>
                          <p:cTn id="104" fill="hold">
                            <p:stCondLst>
                              <p:cond delay="0"/>
                            </p:stCondLst>
                            <p:childTnLst>
                              <p:par>
                                <p:cTn id="105" nodeType="afterEffect" presetClass="exit" presetSubtype="0" presetID="1" grpId="32" fill="hold">
                                  <p:stCondLst>
                                    <p:cond delay="0"/>
                                  </p:stCondLst>
                                  <p:iterate type="el" backwards="0">
                                    <p:tmAbs val="0"/>
                                  </p:iterate>
                                  <p:childTnLst>
                                    <p:set>
                                      <p:cBhvr>
                                        <p:cTn id="106" fill="hold">
                                          <p:stCondLst>
                                            <p:cond delay="0"/>
                                          </p:stCondLst>
                                        </p:cTn>
                                        <p:tgtEl>
                                          <p:spTgt spid="181"/>
                                        </p:tgtEl>
                                        <p:attrNameLst>
                                          <p:attrName>style.visibility</p:attrName>
                                        </p:attrNameLst>
                                      </p:cBhvr>
                                      <p:to>
                                        <p:strVal val="hidden"/>
                                      </p:to>
                                    </p:set>
                                  </p:childTnLst>
                                </p:cTn>
                              </p:par>
                            </p:childTnLst>
                          </p:cTn>
                        </p:par>
                        <p:par>
                          <p:cTn id="107" fill="hold">
                            <p:stCondLst>
                              <p:cond delay="0"/>
                            </p:stCondLst>
                            <p:childTnLst>
                              <p:par>
                                <p:cTn id="108" nodeType="afterEffect" presetClass="entr" presetSubtype="0" presetID="1" grpId="33" fill="hold">
                                  <p:stCondLst>
                                    <p:cond delay="0"/>
                                  </p:stCondLst>
                                  <p:iterate type="el" backwards="0">
                                    <p:tmAbs val="0"/>
                                  </p:iterate>
                                  <p:childTnLst>
                                    <p:set>
                                      <p:cBhvr>
                                        <p:cTn id="109" fill="hold"/>
                                        <p:tgtEl>
                                          <p:spTgt spid="182"/>
                                        </p:tgtEl>
                                        <p:attrNameLst>
                                          <p:attrName>style.visibility</p:attrName>
                                        </p:attrNameLst>
                                      </p:cBhvr>
                                      <p:to>
                                        <p:strVal val="visible"/>
                                      </p:to>
                                    </p:set>
                                  </p:childTnLst>
                                </p:cTn>
                              </p:par>
                            </p:childTnLst>
                          </p:cTn>
                        </p:par>
                        <p:par>
                          <p:cTn id="110" fill="hold">
                            <p:stCondLst>
                              <p:cond delay="0"/>
                            </p:stCondLst>
                            <p:childTnLst>
                              <p:par>
                                <p:cTn id="111" nodeType="afterEffect" presetClass="entr" presetSubtype="0" presetID="1" grpId="34" fill="hold">
                                  <p:stCondLst>
                                    <p:cond delay="0"/>
                                  </p:stCondLst>
                                  <p:iterate type="el" backwards="0">
                                    <p:tmAbs val="0"/>
                                  </p:iterate>
                                  <p:childTnLst>
                                    <p:set>
                                      <p:cBhvr>
                                        <p:cTn id="112" fill="hold"/>
                                        <p:tgtEl>
                                          <p:spTgt spid="18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presetClass="exit" presetSubtype="0" presetID="1" grpId="35" fill="hold">
                                  <p:stCondLst>
                                    <p:cond delay="0"/>
                                  </p:stCondLst>
                                  <p:iterate type="el" backwards="0">
                                    <p:tmAbs val="0"/>
                                  </p:iterate>
                                  <p:childTnLst>
                                    <p:set>
                                      <p:cBhvr>
                                        <p:cTn id="116" fill="hold">
                                          <p:stCondLst>
                                            <p:cond delay="0"/>
                                          </p:stCondLst>
                                        </p:cTn>
                                        <p:tgtEl>
                                          <p:spTgt spid="182"/>
                                        </p:tgtEl>
                                        <p:attrNameLst>
                                          <p:attrName>style.visibility</p:attrName>
                                        </p:attrNameLst>
                                      </p:cBhvr>
                                      <p:to>
                                        <p:strVal val="hidden"/>
                                      </p:to>
                                    </p:set>
                                  </p:childTnLst>
                                </p:cTn>
                              </p:par>
                            </p:childTnLst>
                          </p:cTn>
                        </p:par>
                        <p:par>
                          <p:cTn id="117" fill="hold">
                            <p:stCondLst>
                              <p:cond delay="0"/>
                            </p:stCondLst>
                            <p:childTnLst>
                              <p:par>
                                <p:cTn id="118" nodeType="afterEffect" presetClass="exit" presetSubtype="0" presetID="1" grpId="36" fill="hold">
                                  <p:stCondLst>
                                    <p:cond delay="0"/>
                                  </p:stCondLst>
                                  <p:iterate type="el" backwards="0">
                                    <p:tmAbs val="0"/>
                                  </p:iterate>
                                  <p:childTnLst>
                                    <p:set>
                                      <p:cBhvr>
                                        <p:cTn id="119" fill="hold">
                                          <p:stCondLst>
                                            <p:cond delay="0"/>
                                          </p:stCondLst>
                                        </p:cTn>
                                        <p:tgtEl>
                                          <p:spTgt spid="183"/>
                                        </p:tgtEl>
                                        <p:attrNameLst>
                                          <p:attrName>style.visibility</p:attrName>
                                        </p:attrNameLst>
                                      </p:cBhvr>
                                      <p:to>
                                        <p:strVal val="hidden"/>
                                      </p:to>
                                    </p:set>
                                  </p:childTnLst>
                                </p:cTn>
                              </p:par>
                            </p:childTnLst>
                          </p:cTn>
                        </p:par>
                        <p:par>
                          <p:cTn id="120" fill="hold">
                            <p:stCondLst>
                              <p:cond delay="0"/>
                            </p:stCondLst>
                            <p:childTnLst>
                              <p:par>
                                <p:cTn id="121" nodeType="afterEffect" presetClass="entr" presetSubtype="0" presetID="1" grpId="37" fill="hold">
                                  <p:stCondLst>
                                    <p:cond delay="0"/>
                                  </p:stCondLst>
                                  <p:iterate type="el" backwards="0">
                                    <p:tmAbs val="0"/>
                                  </p:iterate>
                                  <p:childTnLst>
                                    <p:set>
                                      <p:cBhvr>
                                        <p:cTn id="122" fill="hold"/>
                                        <p:tgtEl>
                                          <p:spTgt spid="184"/>
                                        </p:tgtEl>
                                        <p:attrNameLst>
                                          <p:attrName>style.visibility</p:attrName>
                                        </p:attrNameLst>
                                      </p:cBhvr>
                                      <p:to>
                                        <p:strVal val="visible"/>
                                      </p:to>
                                    </p:set>
                                  </p:childTnLst>
                                </p:cTn>
                              </p:par>
                            </p:childTnLst>
                          </p:cTn>
                        </p:par>
                        <p:par>
                          <p:cTn id="123" fill="hold">
                            <p:stCondLst>
                              <p:cond delay="0"/>
                            </p:stCondLst>
                            <p:childTnLst>
                              <p:par>
                                <p:cTn id="124" nodeType="afterEffect" presetClass="entr" presetSubtype="0" presetID="1" grpId="38" fill="hold">
                                  <p:stCondLst>
                                    <p:cond delay="0"/>
                                  </p:stCondLst>
                                  <p:iterate type="el" backwards="0">
                                    <p:tmAbs val="0"/>
                                  </p:iterate>
                                  <p:childTnLst>
                                    <p:set>
                                      <p:cBhvr>
                                        <p:cTn id="125" fill="hold"/>
                                        <p:tgtEl>
                                          <p:spTgt spid="18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presetClass="exit" presetSubtype="0" presetID="1" grpId="39" fill="hold">
                                  <p:stCondLst>
                                    <p:cond delay="0"/>
                                  </p:stCondLst>
                                  <p:iterate type="el" backwards="0">
                                    <p:tmAbs val="0"/>
                                  </p:iterate>
                                  <p:childTnLst>
                                    <p:set>
                                      <p:cBhvr>
                                        <p:cTn id="129" fill="hold">
                                          <p:stCondLst>
                                            <p:cond delay="0"/>
                                          </p:stCondLst>
                                        </p:cTn>
                                        <p:tgtEl>
                                          <p:spTgt spid="184"/>
                                        </p:tgtEl>
                                        <p:attrNameLst>
                                          <p:attrName>style.visibility</p:attrName>
                                        </p:attrNameLst>
                                      </p:cBhvr>
                                      <p:to>
                                        <p:strVal val="hidden"/>
                                      </p:to>
                                    </p:set>
                                  </p:childTnLst>
                                </p:cTn>
                              </p:par>
                            </p:childTnLst>
                          </p:cTn>
                        </p:par>
                        <p:par>
                          <p:cTn id="130" fill="hold">
                            <p:stCondLst>
                              <p:cond delay="0"/>
                            </p:stCondLst>
                            <p:childTnLst>
                              <p:par>
                                <p:cTn id="131" nodeType="afterEffect" presetClass="exit" presetSubtype="0" presetID="1" grpId="40" fill="hold">
                                  <p:stCondLst>
                                    <p:cond delay="0"/>
                                  </p:stCondLst>
                                  <p:iterate type="el" backwards="0">
                                    <p:tmAbs val="0"/>
                                  </p:iterate>
                                  <p:childTnLst>
                                    <p:set>
                                      <p:cBhvr>
                                        <p:cTn id="132" fill="hold">
                                          <p:stCondLst>
                                            <p:cond delay="0"/>
                                          </p:stCondLst>
                                        </p:cTn>
                                        <p:tgtEl>
                                          <p:spTgt spid="185"/>
                                        </p:tgtEl>
                                        <p:attrNameLst>
                                          <p:attrName>style.visibility</p:attrName>
                                        </p:attrNameLst>
                                      </p:cBhvr>
                                      <p:to>
                                        <p:strVal val="hidden"/>
                                      </p:to>
                                    </p:set>
                                  </p:childTnLst>
                                </p:cTn>
                              </p:par>
                            </p:childTnLst>
                          </p:cTn>
                        </p:par>
                        <p:par>
                          <p:cTn id="133" fill="hold">
                            <p:stCondLst>
                              <p:cond delay="0"/>
                            </p:stCondLst>
                            <p:childTnLst>
                              <p:par>
                                <p:cTn id="134" nodeType="afterEffect" presetClass="entr" presetSubtype="0" presetID="1" grpId="41" fill="hold">
                                  <p:stCondLst>
                                    <p:cond delay="0"/>
                                  </p:stCondLst>
                                  <p:iterate type="el" backwards="0">
                                    <p:tmAbs val="0"/>
                                  </p:iterate>
                                  <p:childTnLst>
                                    <p:set>
                                      <p:cBhvr>
                                        <p:cTn id="135" fill="hold"/>
                                        <p:tgtEl>
                                          <p:spTgt spid="186"/>
                                        </p:tgtEl>
                                        <p:attrNameLst>
                                          <p:attrName>style.visibility</p:attrName>
                                        </p:attrNameLst>
                                      </p:cBhvr>
                                      <p:to>
                                        <p:strVal val="visible"/>
                                      </p:to>
                                    </p:set>
                                  </p:childTnLst>
                                </p:cTn>
                              </p:par>
                            </p:childTnLst>
                          </p:cTn>
                        </p:par>
                        <p:par>
                          <p:cTn id="136" fill="hold">
                            <p:stCondLst>
                              <p:cond delay="0"/>
                            </p:stCondLst>
                            <p:childTnLst>
                              <p:par>
                                <p:cTn id="137" nodeType="afterEffect" presetClass="entr" presetSubtype="0" presetID="1" grpId="42" fill="hold">
                                  <p:stCondLst>
                                    <p:cond delay="0"/>
                                  </p:stCondLst>
                                  <p:iterate type="el" backwards="0">
                                    <p:tmAbs val="0"/>
                                  </p:iterate>
                                  <p:childTnLst>
                                    <p:set>
                                      <p:cBhvr>
                                        <p:cTn id="138" fill="hold"/>
                                        <p:tgtEl>
                                          <p:spTgt spid="18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presetClass="exit" presetSubtype="0" presetID="1" grpId="43" fill="hold">
                                  <p:stCondLst>
                                    <p:cond delay="0"/>
                                  </p:stCondLst>
                                  <p:iterate type="el" backwards="0">
                                    <p:tmAbs val="0"/>
                                  </p:iterate>
                                  <p:childTnLst>
                                    <p:set>
                                      <p:cBhvr>
                                        <p:cTn id="142" fill="hold">
                                          <p:stCondLst>
                                            <p:cond delay="0"/>
                                          </p:stCondLst>
                                        </p:cTn>
                                        <p:tgtEl>
                                          <p:spTgt spid="186"/>
                                        </p:tgtEl>
                                        <p:attrNameLst>
                                          <p:attrName>style.visibility</p:attrName>
                                        </p:attrNameLst>
                                      </p:cBhvr>
                                      <p:to>
                                        <p:strVal val="hidden"/>
                                      </p:to>
                                    </p:set>
                                  </p:childTnLst>
                                </p:cTn>
                              </p:par>
                            </p:childTnLst>
                          </p:cTn>
                        </p:par>
                        <p:par>
                          <p:cTn id="143" fill="hold">
                            <p:stCondLst>
                              <p:cond delay="0"/>
                            </p:stCondLst>
                            <p:childTnLst>
                              <p:par>
                                <p:cTn id="144" nodeType="afterEffect" presetClass="exit" presetSubtype="0" presetID="1" grpId="44" fill="hold">
                                  <p:stCondLst>
                                    <p:cond delay="0"/>
                                  </p:stCondLst>
                                  <p:iterate type="el" backwards="0">
                                    <p:tmAbs val="0"/>
                                  </p:iterate>
                                  <p:childTnLst>
                                    <p:set>
                                      <p:cBhvr>
                                        <p:cTn id="145" fill="hold">
                                          <p:stCondLst>
                                            <p:cond delay="0"/>
                                          </p:stCondLst>
                                        </p:cTn>
                                        <p:tgtEl>
                                          <p:spTgt spid="187"/>
                                        </p:tgtEl>
                                        <p:attrNameLst>
                                          <p:attrName>style.visibility</p:attrName>
                                        </p:attrNameLst>
                                      </p:cBhvr>
                                      <p:to>
                                        <p:strVal val="hidden"/>
                                      </p:to>
                                    </p:set>
                                  </p:childTnLst>
                                </p:cTn>
                              </p:par>
                            </p:childTnLst>
                          </p:cTn>
                        </p:par>
                        <p:par>
                          <p:cTn id="146" fill="hold">
                            <p:stCondLst>
                              <p:cond delay="0"/>
                            </p:stCondLst>
                            <p:childTnLst>
                              <p:par>
                                <p:cTn id="147" nodeType="afterEffect" presetClass="entr" presetSubtype="0" presetID="1" grpId="45" fill="hold">
                                  <p:stCondLst>
                                    <p:cond delay="0"/>
                                  </p:stCondLst>
                                  <p:iterate type="el" backwards="0">
                                    <p:tmAbs val="0"/>
                                  </p:iterate>
                                  <p:childTnLst>
                                    <p:set>
                                      <p:cBhvr>
                                        <p:cTn id="148" fill="hold"/>
                                        <p:tgtEl>
                                          <p:spTgt spid="188"/>
                                        </p:tgtEl>
                                        <p:attrNameLst>
                                          <p:attrName>style.visibility</p:attrName>
                                        </p:attrNameLst>
                                      </p:cBhvr>
                                      <p:to>
                                        <p:strVal val="visible"/>
                                      </p:to>
                                    </p:set>
                                  </p:childTnLst>
                                </p:cTn>
                              </p:par>
                            </p:childTnLst>
                          </p:cTn>
                        </p:par>
                        <p:par>
                          <p:cTn id="149" fill="hold">
                            <p:stCondLst>
                              <p:cond delay="0"/>
                            </p:stCondLst>
                            <p:childTnLst>
                              <p:par>
                                <p:cTn id="150" nodeType="afterEffect" presetClass="entr" presetSubtype="0" presetID="1" grpId="46" fill="hold">
                                  <p:stCondLst>
                                    <p:cond delay="0"/>
                                  </p:stCondLst>
                                  <p:iterate type="el" backwards="0">
                                    <p:tmAbs val="0"/>
                                  </p:iterate>
                                  <p:childTnLst>
                                    <p:set>
                                      <p:cBhvr>
                                        <p:cTn id="151" fill="hold"/>
                                        <p:tgtEl>
                                          <p:spTgt spid="189"/>
                                        </p:tgtEl>
                                        <p:attrNameLst>
                                          <p:attrName>style.visibility</p:attrName>
                                        </p:attrNameLst>
                                      </p:cBhvr>
                                      <p:to>
                                        <p:strVal val="visible"/>
                                      </p:to>
                                    </p:set>
                                  </p:childTnLst>
                                </p:cTn>
                              </p:par>
                            </p:childTnLst>
                          </p:cTn>
                        </p:par>
                        <p:par>
                          <p:cTn id="152" fill="hold">
                            <p:stCondLst>
                              <p:cond delay="0"/>
                            </p:stCondLst>
                            <p:childTnLst>
                              <p:par>
                                <p:cTn id="153" nodeType="afterEffect" presetClass="entr" presetSubtype="0" presetID="1" grpId="47" fill="hold">
                                  <p:stCondLst>
                                    <p:cond delay="0"/>
                                  </p:stCondLst>
                                  <p:iterate type="el" backwards="0">
                                    <p:tmAbs val="0"/>
                                  </p:iterate>
                                  <p:childTnLst>
                                    <p:set>
                                      <p:cBhvr>
                                        <p:cTn id="154" fill="hold"/>
                                        <p:tgtEl>
                                          <p:spTgt spid="190"/>
                                        </p:tgtEl>
                                        <p:attrNameLst>
                                          <p:attrName>style.visibility</p:attrName>
                                        </p:attrNameLst>
                                      </p:cBhvr>
                                      <p:to>
                                        <p:strVal val="visible"/>
                                      </p:to>
                                    </p:set>
                                  </p:childTnLst>
                                </p:cTn>
                              </p:par>
                            </p:childTnLst>
                          </p:cTn>
                        </p:par>
                        <p:par>
                          <p:cTn id="155" fill="hold">
                            <p:stCondLst>
                              <p:cond delay="0"/>
                            </p:stCondLst>
                            <p:childTnLst>
                              <p:par>
                                <p:cTn id="156" nodeType="afterEffect" presetClass="entr" presetSubtype="0" presetID="1" grpId="48" fill="hold">
                                  <p:stCondLst>
                                    <p:cond delay="0"/>
                                  </p:stCondLst>
                                  <p:iterate type="el" backwards="0">
                                    <p:tmAbs val="0"/>
                                  </p:iterate>
                                  <p:childTnLst>
                                    <p:set>
                                      <p:cBhvr>
                                        <p:cTn id="157" fill="hold"/>
                                        <p:tgtEl>
                                          <p:spTgt spid="191"/>
                                        </p:tgtEl>
                                        <p:attrNameLst>
                                          <p:attrName>style.visibility</p:attrName>
                                        </p:attrNameLst>
                                      </p:cBhvr>
                                      <p:to>
                                        <p:strVal val="visible"/>
                                      </p:to>
                                    </p:set>
                                  </p:childTnLst>
                                </p:cTn>
                              </p:par>
                            </p:childTnLst>
                          </p:cTn>
                        </p:par>
                        <p:par>
                          <p:cTn id="158" fill="hold">
                            <p:stCondLst>
                              <p:cond delay="0"/>
                            </p:stCondLst>
                            <p:childTnLst>
                              <p:par>
                                <p:cTn id="159" nodeType="afterEffect" presetClass="entr" presetSubtype="0" presetID="1" grpId="49" fill="hold">
                                  <p:stCondLst>
                                    <p:cond delay="0"/>
                                  </p:stCondLst>
                                  <p:iterate type="el" backwards="0">
                                    <p:tmAbs val="0"/>
                                  </p:iterate>
                                  <p:childTnLst>
                                    <p:set>
                                      <p:cBhvr>
                                        <p:cTn id="160"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5"/>
      <p:bldP build="whole" bldLvl="1" animBg="1" rev="0" advAuto="0" spid="183" grpId="36"/>
      <p:bldP build="whole" bldLvl="1" animBg="1" rev="0" advAuto="0" spid="168" grpId="7"/>
      <p:bldP build="whole" bldLvl="1" animBg="1" rev="0" advAuto="0" spid="172" grpId="13"/>
      <p:bldP build="whole" bldLvl="1" animBg="1" rev="0" advAuto="0" spid="172" grpId="15"/>
      <p:bldP build="whole" bldLvl="1" animBg="1" rev="0" advAuto="0" spid="178" grpId="23"/>
      <p:bldP build="whole" bldLvl="1" animBg="1" rev="0" advAuto="0" spid="184" grpId="37"/>
      <p:bldP build="whole" bldLvl="1" animBg="1" rev="0" advAuto="0" spid="184" grpId="39"/>
      <p:bldP build="whole" bldLvl="1" animBg="1" rev="0" advAuto="0" spid="178" grpId="26"/>
      <p:bldP build="whole" bldLvl="1" animBg="1" rev="0" advAuto="0" spid="176" grpId="21"/>
      <p:bldP build="whole" bldLvl="1" animBg="1" rev="0" advAuto="0" spid="186" grpId="41"/>
      <p:bldP build="whole" bldLvl="1" animBg="1" rev="0" advAuto="0" spid="186" grpId="43"/>
      <p:bldP build="whole" bldLvl="1" animBg="1" rev="0" advAuto="0" spid="175" grpId="18"/>
      <p:bldP build="whole" bldLvl="1" animBg="1" rev="0" advAuto="0" spid="176" grpId="24"/>
      <p:bldP build="whole" bldLvl="1" animBg="1" rev="0" advAuto="0" spid="167" grpId="2"/>
      <p:bldP build="whole" bldLvl="1" animBg="1" rev="0" advAuto="0" spid="175" grpId="20"/>
      <p:bldP build="whole" bldLvl="1" animBg="1" rev="0" advAuto="0" spid="167" grpId="4"/>
      <p:bldP build="whole" bldLvl="1" animBg="1" rev="0" advAuto="0" spid="185" grpId="38"/>
      <p:bldP build="whole" bldLvl="1" animBg="1" rev="0" advAuto="0" spid="180" grpId="28"/>
      <p:bldP build="whole" bldLvl="1" animBg="1" rev="0" advAuto="0" spid="185" grpId="40"/>
      <p:bldP build="whole" bldLvl="1" animBg="1" rev="0" advAuto="0" spid="170" grpId="9"/>
      <p:bldP build="whole" bldLvl="1" animBg="1" rev="0" advAuto="0" spid="180" grpId="31"/>
      <p:bldP build="whole" bldLvl="1" animBg="1" rev="0" advAuto="0" spid="170" grpId="11"/>
      <p:bldP build="whole" bldLvl="1" animBg="1" rev="0" advAuto="0" spid="177" grpId="22"/>
      <p:bldP build="whole" bldLvl="1" animBg="1" rev="0" advAuto="0" spid="177" grpId="25"/>
      <p:bldP build="whole" bldLvl="1" animBg="1" rev="0" advAuto="0" spid="173" grpId="14"/>
      <p:bldP build="whole" bldLvl="1" animBg="1" rev="0" advAuto="0" spid="173" grpId="16"/>
      <p:bldP build="whole" bldLvl="1" animBg="1" rev="0" advAuto="0" spid="187" grpId="42"/>
      <p:bldP build="whole" bldLvl="1" animBg="1" rev="0" advAuto="0" spid="181" grpId="29"/>
      <p:bldP build="whole" bldLvl="1" animBg="1" rev="0" advAuto="0" spid="187" grpId="44"/>
      <p:bldP build="whole" bldLvl="1" animBg="1" rev="0" advAuto="0" spid="181" grpId="32"/>
      <p:bldP build="whole" bldLvl="1" animBg="1" rev="0" advAuto="0" spid="171" grpId="10"/>
      <p:bldP build="whole" bldLvl="1" animBg="1" rev="0" advAuto="0" spid="179" grpId="27"/>
      <p:bldP build="whole" bldLvl="1" animBg="1" rev="0" advAuto="0" spid="171" grpId="12"/>
      <p:bldP build="whole" bldLvl="1" animBg="1" rev="0" advAuto="0" spid="191" grpId="48"/>
      <p:bldP build="whole" bldLvl="1" animBg="1" rev="0" advAuto="0" spid="179" grpId="30"/>
      <p:bldP build="whole" bldLvl="1" animBg="1" rev="0" advAuto="0" spid="189" grpId="46"/>
      <p:bldP build="whole" bldLvl="1" animBg="1" rev="0" advAuto="0" spid="192" grpId="49"/>
      <p:bldP build="whole" bldLvl="1" animBg="1" rev="0" advAuto="0" spid="182" grpId="33"/>
      <p:bldP build="whole" bldLvl="1" animBg="1" rev="0" advAuto="0" spid="182" grpId="35"/>
      <p:bldP build="whole" bldLvl="1" animBg="1" rev="0" advAuto="0" spid="188" grpId="45"/>
      <p:bldP build="whole" bldLvl="1" animBg="1" rev="0" advAuto="0" spid="174" grpId="17"/>
      <p:bldP build="whole" bldLvl="1" animBg="1" rev="0" advAuto="0" spid="174" grpId="19"/>
      <p:bldP build="whole" bldLvl="1" animBg="1" rev="0" advAuto="0" spid="169" grpId="6"/>
      <p:bldP build="whole" bldLvl="1" animBg="1" rev="0" advAuto="0" spid="169" grpId="8"/>
      <p:bldP build="whole" bldLvl="1" animBg="1" rev="0" advAuto="0" spid="190" grpId="47"/>
      <p:bldP build="whole" bldLvl="1" animBg="1" rev="0" advAuto="0" spid="166" grpId="1"/>
      <p:bldP build="whole" bldLvl="1" animBg="1" rev="0" advAuto="0" spid="166" grpId="3"/>
      <p:bldP build="whole" bldLvl="1" animBg="1" rev="0" advAuto="0" spid="183" grpId="34"/>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88" name="Shape 288"/>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Assignment operator =</a:t>
            </a:r>
            <a:endParaRPr sz="2000">
              <a:solidFill>
                <a:srgbClr val="FFFFFF"/>
              </a:solidFill>
            </a:endParaRPr>
          </a:p>
          <a:p>
            <a:pPr lvl="1" marL="908050" indent="-436562">
              <a:defRPr sz="1800">
                <a:solidFill>
                  <a:srgbClr val="000000"/>
                </a:solidFill>
              </a:defRPr>
            </a:pPr>
            <a:r>
              <a:rPr>
                <a:solidFill>
                  <a:srgbClr val="FFFFFF"/>
                </a:solidFill>
              </a:rPr>
              <a:t>Allows the memory location for a variable to be updated</a:t>
            </a:r>
            <a:endParaRPr>
              <a:solidFill>
                <a:srgbClr val="FFFFFF"/>
              </a:solidFill>
            </a:endParaRPr>
          </a:p>
          <a:p>
            <a:pPr lvl="1" marL="908050" indent="-436562">
              <a:defRPr sz="1800">
                <a:solidFill>
                  <a:srgbClr val="000000"/>
                </a:solidFill>
              </a:defRPr>
            </a:pPr>
            <a:endParaRPr>
              <a:solidFill>
                <a:srgbClr val="FFFFFF"/>
              </a:solidFill>
            </a:endParaRPr>
          </a:p>
          <a:p>
            <a:pPr lvl="1" marL="908050" indent="-436562">
              <a:defRPr sz="1800">
                <a:solidFill>
                  <a:srgbClr val="000000"/>
                </a:solidFill>
              </a:defRPr>
            </a:pPr>
            <a:endParaRPr>
              <a:solidFill>
                <a:srgbClr val="FFFFFF"/>
              </a:solidFill>
            </a:endParaRPr>
          </a:p>
          <a:p>
            <a:pPr lvl="1" marL="908050" indent="-436562">
              <a:defRPr sz="1800">
                <a:solidFill>
                  <a:srgbClr val="000000"/>
                </a:solidFill>
              </a:defRPr>
            </a:pPr>
            <a:endParaRPr>
              <a:solidFill>
                <a:srgbClr val="FFFFFF"/>
              </a:solidFill>
            </a:endParaRPr>
          </a:p>
          <a:p>
            <a:pPr lvl="1" marL="908050" indent="-436562">
              <a:defRPr sz="1800">
                <a:solidFill>
                  <a:srgbClr val="000000"/>
                </a:solidFill>
              </a:defRPr>
            </a:pPr>
            <a:endParaRPr>
              <a:solidFill>
                <a:srgbClr val="FFFFFF"/>
              </a:solidFill>
            </a:endParaRPr>
          </a:p>
          <a:p>
            <a:pPr lvl="1" marL="908050" indent="-436562">
              <a:defRPr sz="1800">
                <a:solidFill>
                  <a:srgbClr val="000000"/>
                </a:solidFill>
              </a:defRPr>
            </a:pPr>
            <a:endParaRPr>
              <a:solidFill>
                <a:srgbClr val="FFFFFF"/>
              </a:solidFill>
            </a:endParaRPr>
          </a:p>
          <a:p>
            <a:pPr lvl="1" marL="908050" indent="-436562">
              <a:defRPr sz="1800">
                <a:solidFill>
                  <a:srgbClr val="000000"/>
                </a:solidFill>
              </a:defRPr>
            </a:pPr>
            <a:endParaRPr>
              <a:solidFill>
                <a:srgbClr val="FFFFFF"/>
              </a:solidFill>
            </a:endParaRPr>
          </a:p>
          <a:p>
            <a:pPr lvl="1" marL="908050" indent="-436562">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Consider</a:t>
            </a:r>
            <a:endParaRPr sz="2000">
              <a:solidFill>
                <a:srgbClr val="FFFFFF"/>
              </a:solidFill>
            </a:endParaRPr>
          </a:p>
          <a:p>
            <a:pPr lvl="2" marL="395287" indent="514350">
              <a:buSzTx/>
              <a:buNone/>
              <a:defRPr sz="1800">
                <a:solidFill>
                  <a:srgbClr val="000000"/>
                </a:solidFill>
              </a:defRPr>
            </a:pPr>
            <a:r>
              <a:rPr>
                <a:solidFill>
                  <a:srgbClr val="FFFF00"/>
                </a:solidFill>
              </a:rPr>
              <a:t>int j = 11;</a:t>
            </a:r>
            <a:endParaRPr>
              <a:solidFill>
                <a:srgbClr val="FFFF00"/>
              </a:solidFill>
            </a:endParaRPr>
          </a:p>
          <a:p>
            <a:pPr lvl="2" marL="395287" indent="514350">
              <a:buSzTx/>
              <a:buNone/>
              <a:defRPr sz="1800">
                <a:solidFill>
                  <a:srgbClr val="000000"/>
                </a:solidFill>
              </a:defRPr>
            </a:pPr>
            <a:r>
              <a:rPr>
                <a:solidFill>
                  <a:srgbClr val="FFFFFF"/>
                </a:solidFill>
              </a:rPr>
              <a:t>j = 1985;</a:t>
            </a:r>
          </a:p>
        </p:txBody>
      </p:sp>
      <p:sp>
        <p:nvSpPr>
          <p:cNvPr id="289" name="Shape 289"/>
          <p:cNvSpPr/>
          <p:nvPr/>
        </p:nvSpPr>
        <p:spPr>
          <a:xfrm>
            <a:off x="381000" y="1600200"/>
            <a:ext cx="8610600" cy="41046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sz="2000">
                <a:solidFill>
                  <a:srgbClr val="FFFFFF"/>
                </a:solidFill>
              </a:rPr>
              <a:t>Assignment operator =</a:t>
            </a:r>
            <a:endParaRPr sz="2000">
              <a:solidFill>
                <a:srgbClr val="FFFFFF"/>
              </a:solidFill>
            </a:endParaRPr>
          </a:p>
          <a:p>
            <a:pPr lvl="1" marL="908050" indent="-436562" algn="just">
              <a:spcBef>
                <a:spcPts val="400"/>
              </a:spcBef>
              <a:buClr>
                <a:srgbClr val="CC0000"/>
              </a:buClr>
              <a:buSzPct val="100000"/>
              <a:buFont typeface="Wingdings"/>
              <a:buChar char="■"/>
              <a:defRPr sz="1800"/>
            </a:pPr>
            <a:r>
              <a:rPr>
                <a:solidFill>
                  <a:srgbClr val="FFFFFF"/>
                </a:solidFill>
              </a:rPr>
              <a:t>Allows the variable to be updated</a:t>
            </a: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1" marL="908050" indent="-436562" algn="just">
              <a:spcBef>
                <a:spcPts val="400"/>
              </a:spcBef>
              <a:buClr>
                <a:srgbClr val="CC0000"/>
              </a:buClr>
              <a:buSzPct val="100000"/>
              <a:buFont typeface="Wingdings"/>
              <a:buChar char="■"/>
              <a:defRPr sz="1800"/>
            </a:pPr>
            <a:endParaRPr>
              <a:solidFill>
                <a:srgbClr val="FFFFFF"/>
              </a:solidFill>
            </a:endParaRPr>
          </a:p>
          <a:p>
            <a:pPr lvl="0" marL="469900" indent="-469900" algn="just">
              <a:spcBef>
                <a:spcPts val="400"/>
              </a:spcBef>
              <a:buClr>
                <a:srgbClr val="CC0000"/>
              </a:buClr>
              <a:buSzPct val="100000"/>
              <a:buFont typeface="Wingdings"/>
              <a:buChar char="□"/>
              <a:defRPr sz="1800"/>
            </a:pPr>
            <a:r>
              <a:rPr sz="2000">
                <a:solidFill>
                  <a:srgbClr val="FFFFFF"/>
                </a:solidFill>
              </a:rPr>
              <a:t>Consider</a:t>
            </a:r>
            <a:endParaRPr sz="2000">
              <a:solidFill>
                <a:srgbClr val="FFFFFF"/>
              </a:solidFill>
            </a:endParaRPr>
          </a:p>
          <a:p>
            <a:pPr lvl="2" marL="395287" indent="514350" algn="just">
              <a:spcBef>
                <a:spcPts val="400"/>
              </a:spcBef>
              <a:defRPr sz="1800"/>
            </a:pPr>
            <a:r>
              <a:rPr>
                <a:solidFill>
                  <a:srgbClr val="FFFFFF"/>
                </a:solidFill>
              </a:rPr>
              <a:t>int j = 11;</a:t>
            </a:r>
            <a:endParaRPr>
              <a:solidFill>
                <a:srgbClr val="FFFFFF"/>
              </a:solidFill>
            </a:endParaRPr>
          </a:p>
          <a:p>
            <a:pPr lvl="2" marL="395287" indent="514350" algn="just">
              <a:spcBef>
                <a:spcPts val="400"/>
              </a:spcBef>
              <a:defRPr sz="1800"/>
            </a:pPr>
            <a:r>
              <a:rPr>
                <a:solidFill>
                  <a:srgbClr val="FFFF00"/>
                </a:solidFill>
              </a:rPr>
              <a:t>j = 1985;</a:t>
            </a:r>
          </a:p>
        </p:txBody>
      </p:sp>
      <p:sp>
        <p:nvSpPr>
          <p:cNvPr id="290" name="Shape 290"/>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Primitive variable assignment</a:t>
            </a:r>
          </a:p>
        </p:txBody>
      </p:sp>
      <p:pic>
        <p:nvPicPr>
          <p:cNvPr id="291" name="image.pdf"/>
          <p:cNvPicPr/>
          <p:nvPr/>
        </p:nvPicPr>
        <p:blipFill>
          <a:blip r:embed="rId3">
            <a:extLst/>
          </a:blip>
          <a:stretch>
            <a:fillRect/>
          </a:stretch>
        </p:blipFill>
        <p:spPr>
          <a:xfrm>
            <a:off x="4038600" y="5410200"/>
            <a:ext cx="3025775" cy="558800"/>
          </a:xfrm>
          <a:prstGeom prst="rect">
            <a:avLst/>
          </a:prstGeom>
          <a:ln w="12700">
            <a:miter lim="400000"/>
          </a:ln>
        </p:spPr>
      </p:pic>
      <p:pic>
        <p:nvPicPr>
          <p:cNvPr id="292" name="image.pdf"/>
          <p:cNvPicPr/>
          <p:nvPr/>
        </p:nvPicPr>
        <p:blipFill>
          <a:blip r:embed="rId4">
            <a:extLst/>
          </a:blip>
          <a:stretch>
            <a:fillRect/>
          </a:stretch>
        </p:blipFill>
        <p:spPr>
          <a:xfrm>
            <a:off x="1905000" y="2743200"/>
            <a:ext cx="4633913" cy="1608138"/>
          </a:xfrm>
          <a:prstGeom prst="rect">
            <a:avLst/>
          </a:prstGeom>
          <a:ln w="12700">
            <a:miter lim="400000"/>
          </a:ln>
        </p:spPr>
      </p:pic>
      <p:pic>
        <p:nvPicPr>
          <p:cNvPr id="293" name="image.pdf"/>
          <p:cNvPicPr/>
          <p:nvPr/>
        </p:nvPicPr>
        <p:blipFill>
          <a:blip r:embed="rId5">
            <a:extLst/>
          </a:blip>
          <a:stretch>
            <a:fillRect/>
          </a:stretch>
        </p:blipFill>
        <p:spPr>
          <a:xfrm>
            <a:off x="4038600" y="5410200"/>
            <a:ext cx="3025775" cy="558800"/>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8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88">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28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0" presetID="1" grpId="2" fill="hold">
                                  <p:stCondLst>
                                    <p:cond delay="0"/>
                                  </p:stCondLst>
                                  <p:iterate type="el" backwards="0">
                                    <p:tmAbs val="0"/>
                                  </p:iterate>
                                  <p:childTnLst>
                                    <p:set>
                                      <p:cBhvr>
                                        <p:cTn id="15" fill="hold"/>
                                        <p:tgtEl>
                                          <p:spTgt spid="292"/>
                                        </p:tgtEl>
                                        <p:attrNameLst>
                                          <p:attrName>style.visibility</p:attrName>
                                        </p:attrNameLst>
                                      </p:cBhvr>
                                      <p:to>
                                        <p:strVal val="visible"/>
                                      </p:to>
                                    </p:set>
                                  </p:childTnLst>
                                </p:cTn>
                              </p:par>
                            </p:childTnLst>
                          </p:cTn>
                        </p:par>
                        <p:par>
                          <p:cTn id="16" fill="hold">
                            <p:stCondLst>
                              <p:cond delay="0"/>
                            </p:stCondLst>
                            <p:childTnLst>
                              <p:par>
                                <p:cTn id="17" nodeType="afterEffect" presetClass="entr" presetSubtype="0" presetID="1" grpId="1" fill="hold">
                                  <p:stCondLst>
                                    <p:cond delay="0"/>
                                  </p:stCondLst>
                                  <p:iterate type="el" backwards="0">
                                    <p:tmAbs val="0"/>
                                  </p:iterate>
                                  <p:childTnLst>
                                    <p:set>
                                      <p:cBhvr>
                                        <p:cTn id="18" fill="hold"/>
                                        <p:tgtEl>
                                          <p:spTgt spid="288">
                                            <p:txEl>
                                              <p:pRg st="2" end="2"/>
                                            </p:txEl>
                                          </p:spTgt>
                                        </p:tgtEl>
                                        <p:attrNameLst>
                                          <p:attrName>style.visibility</p:attrName>
                                        </p:attrNameLst>
                                      </p:cBhvr>
                                      <p:to>
                                        <p:strVal val="visible"/>
                                      </p:to>
                                    </p:set>
                                  </p:childTnLst>
                                </p:cTn>
                              </p:par>
                            </p:childTnLst>
                          </p:cTn>
                        </p:par>
                        <p:par>
                          <p:cTn id="19" fill="hold">
                            <p:stCondLst>
                              <p:cond delay="0"/>
                            </p:stCondLst>
                            <p:childTnLst>
                              <p:par>
                                <p:cTn id="20" nodeType="afterEffect" presetClass="entr" presetSubtype="0" presetID="1" grpId="1" fill="hold">
                                  <p:stCondLst>
                                    <p:cond delay="0"/>
                                  </p:stCondLst>
                                  <p:iterate type="el" backwards="0">
                                    <p:tmAbs val="0"/>
                                  </p:iterate>
                                  <p:childTnLst>
                                    <p:set>
                                      <p:cBhvr>
                                        <p:cTn id="21" fill="hold"/>
                                        <p:tgtEl>
                                          <p:spTgt spid="288">
                                            <p:txEl>
                                              <p:pRg st="3" end="3"/>
                                            </p:txEl>
                                          </p:spTgt>
                                        </p:tgtEl>
                                        <p:attrNameLst>
                                          <p:attrName>style.visibility</p:attrName>
                                        </p:attrNameLst>
                                      </p:cBhvr>
                                      <p:to>
                                        <p:strVal val="visible"/>
                                      </p:to>
                                    </p:set>
                                  </p:childTnLst>
                                </p:cTn>
                              </p:par>
                            </p:childTnLst>
                          </p:cTn>
                        </p:par>
                        <p:par>
                          <p:cTn id="22" fill="hold">
                            <p:stCondLst>
                              <p:cond delay="0"/>
                            </p:stCondLst>
                            <p:childTnLst>
                              <p:par>
                                <p:cTn id="23" nodeType="afterEffect" presetClass="entr" presetSubtype="0" presetID="1" grpId="1" fill="hold">
                                  <p:stCondLst>
                                    <p:cond delay="0"/>
                                  </p:stCondLst>
                                  <p:iterate type="el" backwards="0">
                                    <p:tmAbs val="0"/>
                                  </p:iterate>
                                  <p:childTnLst>
                                    <p:set>
                                      <p:cBhvr>
                                        <p:cTn id="24" fill="hold"/>
                                        <p:tgtEl>
                                          <p:spTgt spid="288">
                                            <p:txEl>
                                              <p:pRg st="4" end="4"/>
                                            </p:txEl>
                                          </p:spTgt>
                                        </p:tgtEl>
                                        <p:attrNameLst>
                                          <p:attrName>style.visibility</p:attrName>
                                        </p:attrNameLst>
                                      </p:cBhvr>
                                      <p:to>
                                        <p:strVal val="visible"/>
                                      </p:to>
                                    </p:set>
                                  </p:childTnLst>
                                </p:cTn>
                              </p:par>
                            </p:childTnLst>
                          </p:cTn>
                        </p:par>
                        <p:par>
                          <p:cTn id="25" fill="hold">
                            <p:stCondLst>
                              <p:cond delay="0"/>
                            </p:stCondLst>
                            <p:childTnLst>
                              <p:par>
                                <p:cTn id="26" nodeType="afterEffect" presetClass="entr" presetSubtype="0" presetID="1" grpId="1" fill="hold">
                                  <p:stCondLst>
                                    <p:cond delay="0"/>
                                  </p:stCondLst>
                                  <p:iterate type="el" backwards="0">
                                    <p:tmAbs val="0"/>
                                  </p:iterate>
                                  <p:childTnLst>
                                    <p:set>
                                      <p:cBhvr>
                                        <p:cTn id="27" fill="hold"/>
                                        <p:tgtEl>
                                          <p:spTgt spid="288">
                                            <p:txEl>
                                              <p:pRg st="5" end="5"/>
                                            </p:txEl>
                                          </p:spTgt>
                                        </p:tgtEl>
                                        <p:attrNameLst>
                                          <p:attrName>style.visibility</p:attrName>
                                        </p:attrNameLst>
                                      </p:cBhvr>
                                      <p:to>
                                        <p:strVal val="visible"/>
                                      </p:to>
                                    </p:set>
                                  </p:childTnLst>
                                </p:cTn>
                              </p:par>
                            </p:childTnLst>
                          </p:cTn>
                        </p:par>
                        <p:par>
                          <p:cTn id="28" fill="hold">
                            <p:stCondLst>
                              <p:cond delay="0"/>
                            </p:stCondLst>
                            <p:childTnLst>
                              <p:par>
                                <p:cTn id="29" nodeType="afterEffect" presetClass="entr" presetSubtype="0" presetID="1" grpId="1" fill="hold">
                                  <p:stCondLst>
                                    <p:cond delay="0"/>
                                  </p:stCondLst>
                                  <p:iterate type="el" backwards="0">
                                    <p:tmAbs val="0"/>
                                  </p:iterate>
                                  <p:childTnLst>
                                    <p:set>
                                      <p:cBhvr>
                                        <p:cTn id="30" fill="hold"/>
                                        <p:tgtEl>
                                          <p:spTgt spid="288">
                                            <p:txEl>
                                              <p:pRg st="6" end="6"/>
                                            </p:txEl>
                                          </p:spTgt>
                                        </p:tgtEl>
                                        <p:attrNameLst>
                                          <p:attrName>style.visibility</p:attrName>
                                        </p:attrNameLst>
                                      </p:cBhvr>
                                      <p:to>
                                        <p:strVal val="visible"/>
                                      </p:to>
                                    </p:set>
                                  </p:childTnLst>
                                </p:cTn>
                              </p:par>
                            </p:childTnLst>
                          </p:cTn>
                        </p:par>
                        <p:par>
                          <p:cTn id="31" fill="hold">
                            <p:stCondLst>
                              <p:cond delay="0"/>
                            </p:stCondLst>
                            <p:childTnLst>
                              <p:par>
                                <p:cTn id="32" nodeType="afterEffect" presetClass="entr" presetSubtype="0" presetID="1" grpId="1" fill="hold">
                                  <p:stCondLst>
                                    <p:cond delay="0"/>
                                  </p:stCondLst>
                                  <p:iterate type="el" backwards="0">
                                    <p:tmAbs val="0"/>
                                  </p:iterate>
                                  <p:childTnLst>
                                    <p:set>
                                      <p:cBhvr>
                                        <p:cTn id="33" fill="hold"/>
                                        <p:tgtEl>
                                          <p:spTgt spid="288">
                                            <p:txEl>
                                              <p:pRg st="7" end="7"/>
                                            </p:txEl>
                                          </p:spTgt>
                                        </p:tgtEl>
                                        <p:attrNameLst>
                                          <p:attrName>style.visibility</p:attrName>
                                        </p:attrNameLst>
                                      </p:cBhvr>
                                      <p:to>
                                        <p:strVal val="visible"/>
                                      </p:to>
                                    </p:set>
                                  </p:childTnLst>
                                </p:cTn>
                              </p:par>
                            </p:childTnLst>
                          </p:cTn>
                        </p:par>
                        <p:par>
                          <p:cTn id="34" fill="hold">
                            <p:stCondLst>
                              <p:cond delay="0"/>
                            </p:stCondLst>
                            <p:childTnLst>
                              <p:par>
                                <p:cTn id="35" nodeType="afterEffect" presetClass="entr" presetSubtype="0" presetID="1" grpId="1" fill="hold">
                                  <p:stCondLst>
                                    <p:cond delay="0"/>
                                  </p:stCondLst>
                                  <p:iterate type="el" backwards="0">
                                    <p:tmAbs val="0"/>
                                  </p:iterate>
                                  <p:childTnLst>
                                    <p:set>
                                      <p:cBhvr>
                                        <p:cTn id="36" fill="hold"/>
                                        <p:tgtEl>
                                          <p:spTgt spid="288">
                                            <p:txEl>
                                              <p:pRg st="8" end="8"/>
                                            </p:txEl>
                                          </p:spTgt>
                                        </p:tgtEl>
                                        <p:attrNameLst>
                                          <p:attrName>style.visibility</p:attrName>
                                        </p:attrNameLst>
                                      </p:cBhvr>
                                      <p:to>
                                        <p:strVal val="visible"/>
                                      </p:to>
                                    </p:set>
                                  </p:childTnLst>
                                </p:cTn>
                              </p:par>
                            </p:childTnLst>
                          </p:cTn>
                        </p:par>
                        <p:par>
                          <p:cTn id="37" fill="hold">
                            <p:stCondLst>
                              <p:cond delay="0"/>
                            </p:stCondLst>
                            <p:childTnLst>
                              <p:par>
                                <p:cTn id="38" nodeType="afterEffect" presetClass="entr" presetSubtype="0" presetID="1" grpId="1" fill="hold">
                                  <p:stCondLst>
                                    <p:cond delay="0"/>
                                  </p:stCondLst>
                                  <p:iterate type="el" backwards="0">
                                    <p:tmAbs val="0"/>
                                  </p:iterate>
                                  <p:childTnLst>
                                    <p:set>
                                      <p:cBhvr>
                                        <p:cTn id="39" fill="hold"/>
                                        <p:tgtEl>
                                          <p:spTgt spid="288">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nodeType="clickEffect" presetClass="entr" presetSubtype="0" presetID="1" grpId="1" fill="hold">
                                  <p:stCondLst>
                                    <p:cond delay="0"/>
                                  </p:stCondLst>
                                  <p:iterate type="el" backwards="0">
                                    <p:tmAbs val="0"/>
                                  </p:iterate>
                                  <p:childTnLst>
                                    <p:set>
                                      <p:cBhvr>
                                        <p:cTn id="43" fill="hold"/>
                                        <p:tgtEl>
                                          <p:spTgt spid="288">
                                            <p:txEl>
                                              <p:pRg st="10" end="10"/>
                                            </p:txEl>
                                          </p:spTgt>
                                        </p:tgtEl>
                                        <p:attrNameLst>
                                          <p:attrName>style.visibility</p:attrName>
                                        </p:attrNameLst>
                                      </p:cBhvr>
                                      <p:to>
                                        <p:strVal val="visible"/>
                                      </p:to>
                                    </p:set>
                                  </p:childTnLst>
                                </p:cTn>
                              </p:par>
                            </p:childTnLst>
                          </p:cTn>
                        </p:par>
                        <p:par>
                          <p:cTn id="44" fill="hold">
                            <p:stCondLst>
                              <p:cond delay="0"/>
                            </p:stCondLst>
                            <p:childTnLst>
                              <p:par>
                                <p:cTn id="45" nodeType="afterEffect" presetClass="entr" presetSubtype="0" presetID="1" grpId="1" fill="hold">
                                  <p:stCondLst>
                                    <p:cond delay="0"/>
                                  </p:stCondLst>
                                  <p:iterate type="el" backwards="0">
                                    <p:tmAbs val="0"/>
                                  </p:iterate>
                                  <p:childTnLst>
                                    <p:set>
                                      <p:cBhvr>
                                        <p:cTn id="46" fill="hold"/>
                                        <p:tgtEl>
                                          <p:spTgt spid="28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presetClass="entr" presetSubtype="0" presetID="1" grpId="3" fill="hold">
                                  <p:stCondLst>
                                    <p:cond delay="0"/>
                                  </p:stCondLst>
                                  <p:iterate type="el" backwards="0">
                                    <p:tmAbs val="0"/>
                                  </p:iterate>
                                  <p:childTnLst>
                                    <p:set>
                                      <p:cBhvr>
                                        <p:cTn id="50" fill="hold"/>
                                        <p:tgtEl>
                                          <p:spTgt spid="2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presetClass="exit" presetSubtype="0" presetID="1" grpId="4" fill="hold">
                                  <p:stCondLst>
                                    <p:cond delay="0"/>
                                  </p:stCondLst>
                                  <p:iterate type="el" backwards="0">
                                    <p:tmAbs val="0"/>
                                  </p:iterate>
                                  <p:childTnLst>
                                    <p:set>
                                      <p:cBhvr>
                                        <p:cTn id="54" fill="hold">
                                          <p:stCondLst>
                                            <p:cond delay="0"/>
                                          </p:stCondLst>
                                        </p:cTn>
                                        <p:tgtEl>
                                          <p:spTgt spid="288">
                                            <p:txEl>
                                              <p:pRg st="0" end="0"/>
                                            </p:txEl>
                                          </p:spTgt>
                                        </p:tgtEl>
                                        <p:attrNameLst>
                                          <p:attrName>style.visibility</p:attrName>
                                        </p:attrNameLst>
                                      </p:cBhvr>
                                      <p:to>
                                        <p:strVal val="hidden"/>
                                      </p:to>
                                    </p:set>
                                  </p:childTnLst>
                                </p:cTn>
                              </p:par>
                            </p:childTnLst>
                          </p:cTn>
                        </p:par>
                        <p:par>
                          <p:cTn id="55" fill="hold">
                            <p:stCondLst>
                              <p:cond delay="0"/>
                            </p:stCondLst>
                            <p:childTnLst>
                              <p:par>
                                <p:cTn id="56" nodeType="afterEffect" presetClass="exit" presetSubtype="0" presetID="1" grpId="4" fill="hold">
                                  <p:stCondLst>
                                    <p:cond delay="0"/>
                                  </p:stCondLst>
                                  <p:iterate type="el" backwards="0">
                                    <p:tmAbs val="0"/>
                                  </p:iterate>
                                  <p:childTnLst>
                                    <p:set>
                                      <p:cBhvr>
                                        <p:cTn id="57" fill="hold">
                                          <p:stCondLst>
                                            <p:cond delay="0"/>
                                          </p:stCondLst>
                                        </p:cTn>
                                        <p:tgtEl>
                                          <p:spTgt spid="288">
                                            <p:txEl>
                                              <p:pRg st="1" end="1"/>
                                            </p:txEl>
                                          </p:spTgt>
                                        </p:tgtEl>
                                        <p:attrNameLst>
                                          <p:attrName>style.visibility</p:attrName>
                                        </p:attrNameLst>
                                      </p:cBhvr>
                                      <p:to>
                                        <p:strVal val="hidden"/>
                                      </p:to>
                                    </p:set>
                                  </p:childTnLst>
                                </p:cTn>
                              </p:par>
                            </p:childTnLst>
                          </p:cTn>
                        </p:par>
                        <p:par>
                          <p:cTn id="58" fill="hold">
                            <p:stCondLst>
                              <p:cond delay="0"/>
                            </p:stCondLst>
                            <p:childTnLst>
                              <p:par>
                                <p:cTn id="59" nodeType="afterEffect" presetClass="exit" presetSubtype="0" presetID="1" grpId="4" fill="hold">
                                  <p:stCondLst>
                                    <p:cond delay="0"/>
                                  </p:stCondLst>
                                  <p:iterate type="el" backwards="0">
                                    <p:tmAbs val="0"/>
                                  </p:iterate>
                                  <p:childTnLst>
                                    <p:set>
                                      <p:cBhvr>
                                        <p:cTn id="60" fill="hold">
                                          <p:stCondLst>
                                            <p:cond delay="0"/>
                                          </p:stCondLst>
                                        </p:cTn>
                                        <p:tgtEl>
                                          <p:spTgt spid="288">
                                            <p:txEl>
                                              <p:pRg st="2" end="2"/>
                                            </p:txEl>
                                          </p:spTgt>
                                        </p:tgtEl>
                                        <p:attrNameLst>
                                          <p:attrName>style.visibility</p:attrName>
                                        </p:attrNameLst>
                                      </p:cBhvr>
                                      <p:to>
                                        <p:strVal val="hidden"/>
                                      </p:to>
                                    </p:set>
                                  </p:childTnLst>
                                </p:cTn>
                              </p:par>
                            </p:childTnLst>
                          </p:cTn>
                        </p:par>
                        <p:par>
                          <p:cTn id="61" fill="hold">
                            <p:stCondLst>
                              <p:cond delay="0"/>
                            </p:stCondLst>
                            <p:childTnLst>
                              <p:par>
                                <p:cTn id="62" nodeType="afterEffect" presetClass="exit" presetSubtype="0" presetID="1" grpId="4" fill="hold">
                                  <p:stCondLst>
                                    <p:cond delay="0"/>
                                  </p:stCondLst>
                                  <p:iterate type="el" backwards="0">
                                    <p:tmAbs val="0"/>
                                  </p:iterate>
                                  <p:childTnLst>
                                    <p:set>
                                      <p:cBhvr>
                                        <p:cTn id="63" fill="hold">
                                          <p:stCondLst>
                                            <p:cond delay="0"/>
                                          </p:stCondLst>
                                        </p:cTn>
                                        <p:tgtEl>
                                          <p:spTgt spid="288">
                                            <p:txEl>
                                              <p:pRg st="3" end="3"/>
                                            </p:txEl>
                                          </p:spTgt>
                                        </p:tgtEl>
                                        <p:attrNameLst>
                                          <p:attrName>style.visibility</p:attrName>
                                        </p:attrNameLst>
                                      </p:cBhvr>
                                      <p:to>
                                        <p:strVal val="hidden"/>
                                      </p:to>
                                    </p:set>
                                  </p:childTnLst>
                                </p:cTn>
                              </p:par>
                            </p:childTnLst>
                          </p:cTn>
                        </p:par>
                        <p:par>
                          <p:cTn id="64" fill="hold">
                            <p:stCondLst>
                              <p:cond delay="0"/>
                            </p:stCondLst>
                            <p:childTnLst>
                              <p:par>
                                <p:cTn id="65" nodeType="afterEffect" presetClass="exit" presetSubtype="0" presetID="1" grpId="4" fill="hold">
                                  <p:stCondLst>
                                    <p:cond delay="0"/>
                                  </p:stCondLst>
                                  <p:iterate type="el" backwards="0">
                                    <p:tmAbs val="0"/>
                                  </p:iterate>
                                  <p:childTnLst>
                                    <p:set>
                                      <p:cBhvr>
                                        <p:cTn id="66" fill="hold">
                                          <p:stCondLst>
                                            <p:cond delay="0"/>
                                          </p:stCondLst>
                                        </p:cTn>
                                        <p:tgtEl>
                                          <p:spTgt spid="288">
                                            <p:txEl>
                                              <p:pRg st="4" end="4"/>
                                            </p:txEl>
                                          </p:spTgt>
                                        </p:tgtEl>
                                        <p:attrNameLst>
                                          <p:attrName>style.visibility</p:attrName>
                                        </p:attrNameLst>
                                      </p:cBhvr>
                                      <p:to>
                                        <p:strVal val="hidden"/>
                                      </p:to>
                                    </p:set>
                                  </p:childTnLst>
                                </p:cTn>
                              </p:par>
                            </p:childTnLst>
                          </p:cTn>
                        </p:par>
                        <p:par>
                          <p:cTn id="67" fill="hold">
                            <p:stCondLst>
                              <p:cond delay="0"/>
                            </p:stCondLst>
                            <p:childTnLst>
                              <p:par>
                                <p:cTn id="68" nodeType="afterEffect" presetClass="exit" presetSubtype="0" presetID="1" grpId="4" fill="hold">
                                  <p:stCondLst>
                                    <p:cond delay="0"/>
                                  </p:stCondLst>
                                  <p:iterate type="el" backwards="0">
                                    <p:tmAbs val="0"/>
                                  </p:iterate>
                                  <p:childTnLst>
                                    <p:set>
                                      <p:cBhvr>
                                        <p:cTn id="69" fill="hold">
                                          <p:stCondLst>
                                            <p:cond delay="0"/>
                                          </p:stCondLst>
                                        </p:cTn>
                                        <p:tgtEl>
                                          <p:spTgt spid="288">
                                            <p:txEl>
                                              <p:pRg st="5" end="5"/>
                                            </p:txEl>
                                          </p:spTgt>
                                        </p:tgtEl>
                                        <p:attrNameLst>
                                          <p:attrName>style.visibility</p:attrName>
                                        </p:attrNameLst>
                                      </p:cBhvr>
                                      <p:to>
                                        <p:strVal val="hidden"/>
                                      </p:to>
                                    </p:set>
                                  </p:childTnLst>
                                </p:cTn>
                              </p:par>
                            </p:childTnLst>
                          </p:cTn>
                        </p:par>
                        <p:par>
                          <p:cTn id="70" fill="hold">
                            <p:stCondLst>
                              <p:cond delay="0"/>
                            </p:stCondLst>
                            <p:childTnLst>
                              <p:par>
                                <p:cTn id="71" nodeType="afterEffect" presetClass="exit" presetSubtype="0" presetID="1" grpId="4" fill="hold">
                                  <p:stCondLst>
                                    <p:cond delay="0"/>
                                  </p:stCondLst>
                                  <p:iterate type="el" backwards="0">
                                    <p:tmAbs val="0"/>
                                  </p:iterate>
                                  <p:childTnLst>
                                    <p:set>
                                      <p:cBhvr>
                                        <p:cTn id="72" fill="hold">
                                          <p:stCondLst>
                                            <p:cond delay="0"/>
                                          </p:stCondLst>
                                        </p:cTn>
                                        <p:tgtEl>
                                          <p:spTgt spid="288">
                                            <p:txEl>
                                              <p:pRg st="6" end="6"/>
                                            </p:txEl>
                                          </p:spTgt>
                                        </p:tgtEl>
                                        <p:attrNameLst>
                                          <p:attrName>style.visibility</p:attrName>
                                        </p:attrNameLst>
                                      </p:cBhvr>
                                      <p:to>
                                        <p:strVal val="hidden"/>
                                      </p:to>
                                    </p:set>
                                  </p:childTnLst>
                                </p:cTn>
                              </p:par>
                            </p:childTnLst>
                          </p:cTn>
                        </p:par>
                        <p:par>
                          <p:cTn id="73" fill="hold">
                            <p:stCondLst>
                              <p:cond delay="0"/>
                            </p:stCondLst>
                            <p:childTnLst>
                              <p:par>
                                <p:cTn id="74" nodeType="afterEffect" presetClass="exit" presetSubtype="0" presetID="1" grpId="4" fill="hold">
                                  <p:stCondLst>
                                    <p:cond delay="0"/>
                                  </p:stCondLst>
                                  <p:iterate type="el" backwards="0">
                                    <p:tmAbs val="0"/>
                                  </p:iterate>
                                  <p:childTnLst>
                                    <p:set>
                                      <p:cBhvr>
                                        <p:cTn id="75" fill="hold">
                                          <p:stCondLst>
                                            <p:cond delay="0"/>
                                          </p:stCondLst>
                                        </p:cTn>
                                        <p:tgtEl>
                                          <p:spTgt spid="288">
                                            <p:txEl>
                                              <p:pRg st="7" end="7"/>
                                            </p:txEl>
                                          </p:spTgt>
                                        </p:tgtEl>
                                        <p:attrNameLst>
                                          <p:attrName>style.visibility</p:attrName>
                                        </p:attrNameLst>
                                      </p:cBhvr>
                                      <p:to>
                                        <p:strVal val="hidden"/>
                                      </p:to>
                                    </p:set>
                                  </p:childTnLst>
                                </p:cTn>
                              </p:par>
                            </p:childTnLst>
                          </p:cTn>
                        </p:par>
                        <p:par>
                          <p:cTn id="76" fill="hold">
                            <p:stCondLst>
                              <p:cond delay="0"/>
                            </p:stCondLst>
                            <p:childTnLst>
                              <p:par>
                                <p:cTn id="77" nodeType="afterEffect" presetClass="exit" presetSubtype="0" presetID="1" grpId="4" fill="hold">
                                  <p:stCondLst>
                                    <p:cond delay="0"/>
                                  </p:stCondLst>
                                  <p:iterate type="el" backwards="0">
                                    <p:tmAbs val="0"/>
                                  </p:iterate>
                                  <p:childTnLst>
                                    <p:set>
                                      <p:cBhvr>
                                        <p:cTn id="78" fill="hold">
                                          <p:stCondLst>
                                            <p:cond delay="0"/>
                                          </p:stCondLst>
                                        </p:cTn>
                                        <p:tgtEl>
                                          <p:spTgt spid="288">
                                            <p:txEl>
                                              <p:pRg st="8" end="8"/>
                                            </p:txEl>
                                          </p:spTgt>
                                        </p:tgtEl>
                                        <p:attrNameLst>
                                          <p:attrName>style.visibility</p:attrName>
                                        </p:attrNameLst>
                                      </p:cBhvr>
                                      <p:to>
                                        <p:strVal val="hidden"/>
                                      </p:to>
                                    </p:set>
                                  </p:childTnLst>
                                </p:cTn>
                              </p:par>
                            </p:childTnLst>
                          </p:cTn>
                        </p:par>
                        <p:par>
                          <p:cTn id="79" fill="hold">
                            <p:stCondLst>
                              <p:cond delay="0"/>
                            </p:stCondLst>
                            <p:childTnLst>
                              <p:par>
                                <p:cTn id="80" nodeType="afterEffect" presetClass="exit" presetSubtype="0" presetID="1" grpId="4" fill="hold">
                                  <p:stCondLst>
                                    <p:cond delay="0"/>
                                  </p:stCondLst>
                                  <p:iterate type="el" backwards="0">
                                    <p:tmAbs val="0"/>
                                  </p:iterate>
                                  <p:childTnLst>
                                    <p:set>
                                      <p:cBhvr>
                                        <p:cTn id="81" fill="hold">
                                          <p:stCondLst>
                                            <p:cond delay="0"/>
                                          </p:stCondLst>
                                        </p:cTn>
                                        <p:tgtEl>
                                          <p:spTgt spid="288">
                                            <p:txEl>
                                              <p:pRg st="9" end="9"/>
                                            </p:txEl>
                                          </p:spTgt>
                                        </p:tgtEl>
                                        <p:attrNameLst>
                                          <p:attrName>style.visibility</p:attrName>
                                        </p:attrNameLst>
                                      </p:cBhvr>
                                      <p:to>
                                        <p:strVal val="hidden"/>
                                      </p:to>
                                    </p:set>
                                  </p:childTnLst>
                                </p:cTn>
                              </p:par>
                            </p:childTnLst>
                          </p:cTn>
                        </p:par>
                        <p:par>
                          <p:cTn id="82" fill="hold">
                            <p:stCondLst>
                              <p:cond delay="0"/>
                            </p:stCondLst>
                            <p:childTnLst>
                              <p:par>
                                <p:cTn id="83" nodeType="afterEffect" presetClass="exit" presetSubtype="0" presetID="1" grpId="4" fill="hold">
                                  <p:stCondLst>
                                    <p:cond delay="0"/>
                                  </p:stCondLst>
                                  <p:iterate type="el" backwards="0">
                                    <p:tmAbs val="0"/>
                                  </p:iterate>
                                  <p:childTnLst>
                                    <p:set>
                                      <p:cBhvr>
                                        <p:cTn id="84" fill="hold">
                                          <p:stCondLst>
                                            <p:cond delay="0"/>
                                          </p:stCondLst>
                                        </p:cTn>
                                        <p:tgtEl>
                                          <p:spTgt spid="288">
                                            <p:txEl>
                                              <p:pRg st="10" end="10"/>
                                            </p:txEl>
                                          </p:spTgt>
                                        </p:tgtEl>
                                        <p:attrNameLst>
                                          <p:attrName>style.visibility</p:attrName>
                                        </p:attrNameLst>
                                      </p:cBhvr>
                                      <p:to>
                                        <p:strVal val="hidden"/>
                                      </p:to>
                                    </p:set>
                                  </p:childTnLst>
                                </p:cTn>
                              </p:par>
                            </p:childTnLst>
                          </p:cTn>
                        </p:par>
                        <p:par>
                          <p:cTn id="85" fill="hold">
                            <p:stCondLst>
                              <p:cond delay="0"/>
                            </p:stCondLst>
                            <p:childTnLst>
                              <p:par>
                                <p:cTn id="86" nodeType="afterEffect" presetClass="exit" presetSubtype="0" presetID="1" grpId="4" fill="hold">
                                  <p:stCondLst>
                                    <p:cond delay="0"/>
                                  </p:stCondLst>
                                  <p:iterate type="el" backwards="0">
                                    <p:tmAbs val="0"/>
                                  </p:iterate>
                                  <p:childTnLst>
                                    <p:set>
                                      <p:cBhvr>
                                        <p:cTn id="87" fill="hold">
                                          <p:stCondLst>
                                            <p:cond delay="0"/>
                                          </p:stCondLst>
                                        </p:cTn>
                                        <p:tgtEl>
                                          <p:spTgt spid="288">
                                            <p:txEl>
                                              <p:pRg st="11" end="11"/>
                                            </p:txEl>
                                          </p:spTgt>
                                        </p:tgtEl>
                                        <p:attrNameLst>
                                          <p:attrName>style.visibility</p:attrName>
                                        </p:attrNameLst>
                                      </p:cBhvr>
                                      <p:to>
                                        <p:strVal val="hidden"/>
                                      </p:to>
                                    </p:set>
                                  </p:childTnLst>
                                </p:cTn>
                              </p:par>
                              <p:par>
                                <p:cTn id="88" presetClass="exit" presetSubtype="0" presetID="1" grpId="4" fill="hold">
                                  <p:stCondLst>
                                    <p:cond delay="0"/>
                                  </p:stCondLst>
                                  <p:iterate type="el" backwards="0">
                                    <p:tmAbs val="0"/>
                                  </p:iterate>
                                  <p:childTnLst>
                                    <p:set>
                                      <p:cBhvr>
                                        <p:cTn id="89" fill="hold">
                                          <p:stCondLst>
                                            <p:cond delay="0"/>
                                          </p:stCondLst>
                                        </p:cTn>
                                        <p:tgtEl>
                                          <p:spTgt spid="288">
                                            <p:bg/>
                                          </p:spTgt>
                                        </p:tgtEl>
                                        <p:attrNameLst>
                                          <p:attrName>style.visibility</p:attrName>
                                        </p:attrNameLst>
                                      </p:cBhvr>
                                      <p:to>
                                        <p:strVal val="hidden"/>
                                      </p:to>
                                    </p:set>
                                  </p:childTnLst>
                                </p:cTn>
                              </p:par>
                            </p:childTnLst>
                          </p:cTn>
                        </p:par>
                        <p:par>
                          <p:cTn id="90" fill="hold">
                            <p:stCondLst>
                              <p:cond delay="0"/>
                            </p:stCondLst>
                            <p:childTnLst>
                              <p:par>
                                <p:cTn id="91" nodeType="afterEffect" presetClass="entr" presetSubtype="0" presetID="1" grpId="5" fill="hold">
                                  <p:stCondLst>
                                    <p:cond delay="0"/>
                                  </p:stCondLst>
                                  <p:iterate type="el" backwards="0">
                                    <p:tmAbs val="0"/>
                                  </p:iterate>
                                  <p:childTnLst>
                                    <p:set>
                                      <p:cBhvr>
                                        <p:cTn id="92" fill="hold"/>
                                        <p:tgtEl>
                                          <p:spTgt spid="289"/>
                                        </p:tgtEl>
                                        <p:attrNameLst>
                                          <p:attrName>style.visibility</p:attrName>
                                        </p:attrNameLst>
                                      </p:cBhvr>
                                      <p:to>
                                        <p:strVal val="visible"/>
                                      </p:to>
                                    </p:set>
                                  </p:childTnLst>
                                </p:cTn>
                              </p:par>
                            </p:childTnLst>
                          </p:cTn>
                        </p:par>
                        <p:par>
                          <p:cTn id="93" fill="hold">
                            <p:stCondLst>
                              <p:cond delay="0"/>
                            </p:stCondLst>
                            <p:childTnLst>
                              <p:par>
                                <p:cTn id="94" nodeType="afterEffect" presetClass="entr" presetSubtype="0" presetID="1" grpId="6" fill="hold">
                                  <p:stCondLst>
                                    <p:cond delay="0"/>
                                  </p:stCondLst>
                                  <p:iterate type="el" backwards="0">
                                    <p:tmAbs val="0"/>
                                  </p:iterate>
                                  <p:childTnLst>
                                    <p:set>
                                      <p:cBhvr>
                                        <p:cTn id="95" fill="hold"/>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8" grpId="1"/>
      <p:bldP build="whole" bldLvl="1" animBg="1" rev="0" advAuto="0" spid="293" grpId="6"/>
      <p:bldP build="whole" bldLvl="1" animBg="1" rev="0" advAuto="0" spid="292" grpId="2"/>
      <p:bldP build="whole" bldLvl="1" animBg="1" rev="0" advAuto="0" spid="291" grpId="3"/>
      <p:bldP build="p" bldLvl="5" animBg="1" rev="0" advAuto="0" spid="288" grpId="4"/>
      <p:bldP build="whole" bldLvl="1" animBg="1" rev="0" advAuto="0" spid="289" grpId="5"/>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pic>
        <p:nvPicPr>
          <p:cNvPr id="298" name="image.pdf"/>
          <p:cNvPicPr/>
          <p:nvPr/>
        </p:nvPicPr>
        <p:blipFill>
          <a:blip r:embed="rId2">
            <a:extLst/>
          </a:blip>
          <a:stretch>
            <a:fillRect/>
          </a:stretch>
        </p:blipFill>
        <p:spPr>
          <a:xfrm>
            <a:off x="4570412" y="1827212"/>
            <a:ext cx="4552951" cy="1698626"/>
          </a:xfrm>
          <a:prstGeom prst="rect">
            <a:avLst/>
          </a:prstGeom>
          <a:ln w="12700">
            <a:miter lim="400000"/>
          </a:ln>
        </p:spPr>
      </p:pic>
      <p:sp>
        <p:nvSpPr>
          <p:cNvPr id="299" name="Shape 299"/>
          <p:cNvSpPr/>
          <p:nvPr/>
        </p:nvSpPr>
        <p:spPr>
          <a:xfrm>
            <a:off x="382587" y="1598612"/>
            <a:ext cx="8610601" cy="45333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int a = 1;</a:t>
            </a:r>
            <a:endParaRPr i="1">
              <a:solidFill>
                <a:srgbClr val="FFFFFF"/>
              </a:solidFill>
            </a:endParaRPr>
          </a:p>
          <a:p>
            <a:pPr lvl="2" marL="395287" indent="514350" algn="just">
              <a:spcBef>
                <a:spcPts val="400"/>
              </a:spcBef>
              <a:defRPr sz="1800"/>
            </a:pPr>
            <a:r>
              <a:rPr i="1">
                <a:solidFill>
                  <a:srgbClr val="FFFFFF"/>
                </a:solidFill>
              </a:rPr>
              <a:t>int aSquared = a * a;</a:t>
            </a:r>
            <a:endParaRPr i="1">
              <a:solidFill>
                <a:srgbClr val="FFFFFF"/>
              </a:solidFill>
            </a:endParaRPr>
          </a:p>
          <a:p>
            <a:pPr lvl="2" marL="395287" indent="514350" algn="just">
              <a:spcBef>
                <a:spcPts val="400"/>
              </a:spcBef>
              <a:defRPr sz="1800"/>
            </a:pPr>
            <a:r>
              <a:rPr i="1">
                <a:solidFill>
                  <a:srgbClr val="FFFFFF"/>
                </a:solidFill>
              </a:rPr>
              <a:t>a = 5;</a:t>
            </a:r>
            <a:endParaRPr i="1">
              <a:solidFill>
                <a:srgbClr val="FFFFFF"/>
              </a:solidFill>
            </a:endParaRPr>
          </a:p>
          <a:p>
            <a:pPr lvl="2" marL="395287" indent="514350" algn="just">
              <a:spcBef>
                <a:spcPts val="400"/>
              </a:spcBef>
              <a:defRPr sz="1800"/>
            </a:pPr>
            <a:r>
              <a:rPr i="1">
                <a:solidFill>
                  <a:srgbClr val="FFFFFF"/>
                </a:solidFill>
              </a:rPr>
              <a:t>aSquared = a * a;</a:t>
            </a:r>
            <a:endParaRPr i="1">
              <a:solidFill>
                <a:srgbClr val="FFFFFF"/>
              </a:solidFill>
            </a:endParaRPr>
          </a:p>
          <a:p>
            <a:pPr lvl="0" marL="469900" indent="-469900" algn="just">
              <a:spcBef>
                <a:spcPts val="400"/>
              </a:spcBef>
              <a:buClr>
                <a:srgbClr val="CC0000"/>
              </a:buClr>
              <a:buSzPct val="100000"/>
              <a:buFont typeface="Wingdings"/>
              <a:buChar char="□"/>
              <a:defRPr sz="1800"/>
            </a:pPr>
            <a:endParaRPr i="1" sz="2000">
              <a:solidFill>
                <a:srgbClr val="FFFFFF"/>
              </a:solidFill>
            </a:endParaRPr>
          </a:p>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int i = 0;</a:t>
            </a:r>
            <a:endParaRPr i="1">
              <a:solidFill>
                <a:srgbClr val="FFFFFF"/>
              </a:solidFill>
            </a:endParaRPr>
          </a:p>
          <a:p>
            <a:pPr lvl="2" marL="395287" indent="514350" algn="just">
              <a:spcBef>
                <a:spcPts val="400"/>
              </a:spcBef>
              <a:defRPr sz="1800"/>
            </a:pPr>
            <a:r>
              <a:rPr i="1">
                <a:solidFill>
                  <a:srgbClr val="FFFFFF"/>
                </a:solidFill>
              </a:rPr>
              <a:t>i = i + 1;</a:t>
            </a:r>
            <a:endParaRPr i="1">
              <a:solidFill>
                <a:srgbClr val="FFFFFF"/>
              </a:solidFill>
            </a:endParaRPr>
          </a:p>
          <a:p>
            <a:pPr lvl="0" marL="469900" indent="-469900" algn="just">
              <a:spcBef>
                <a:spcPts val="400"/>
              </a:spcBef>
              <a:buClr>
                <a:srgbClr val="CC0000"/>
              </a:buClr>
              <a:buSzPct val="100000"/>
              <a:buFont typeface="Wingdings"/>
              <a:buChar char="□"/>
              <a:defRPr sz="1800"/>
            </a:pPr>
            <a:endParaRPr i="1" sz="2000">
              <a:solidFill>
                <a:srgbClr val="FFFFFF"/>
              </a:solidFill>
            </a:endParaRPr>
          </a:p>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int asaRating;</a:t>
            </a:r>
            <a:endParaRPr i="1">
              <a:solidFill>
                <a:srgbClr val="FFFFFF"/>
              </a:solidFill>
            </a:endParaRPr>
          </a:p>
          <a:p>
            <a:pPr lvl="2" marL="395287" indent="514350" algn="just">
              <a:spcBef>
                <a:spcPts val="400"/>
              </a:spcBef>
              <a:defRPr sz="1800"/>
            </a:pPr>
            <a:r>
              <a:rPr i="1">
                <a:solidFill>
                  <a:srgbClr val="FFFFFF"/>
                </a:solidFill>
              </a:rPr>
              <a:t>asaRating = 400;</a:t>
            </a:r>
          </a:p>
        </p:txBody>
      </p:sp>
      <p:sp>
        <p:nvSpPr>
          <p:cNvPr id="300" name="Shape 300"/>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Primitive variable assignment</a:t>
            </a:r>
          </a:p>
        </p:txBody>
      </p:sp>
      <p:pic>
        <p:nvPicPr>
          <p:cNvPr id="301" name="image.pdf"/>
          <p:cNvPicPr/>
          <p:nvPr/>
        </p:nvPicPr>
        <p:blipFill>
          <a:blip r:embed="rId3">
            <a:extLst/>
          </a:blip>
          <a:stretch>
            <a:fillRect/>
          </a:stretch>
        </p:blipFill>
        <p:spPr>
          <a:xfrm>
            <a:off x="4570412" y="1827212"/>
            <a:ext cx="4552951" cy="1698626"/>
          </a:xfrm>
          <a:prstGeom prst="rect">
            <a:avLst/>
          </a:prstGeom>
          <a:ln w="12700">
            <a:miter lim="400000"/>
          </a:ln>
        </p:spPr>
      </p:pic>
      <p:pic>
        <p:nvPicPr>
          <p:cNvPr id="302" name="image.pdf"/>
          <p:cNvPicPr/>
          <p:nvPr/>
        </p:nvPicPr>
        <p:blipFill>
          <a:blip r:embed="rId4">
            <a:extLst/>
          </a:blip>
          <a:stretch>
            <a:fillRect/>
          </a:stretch>
        </p:blipFill>
        <p:spPr>
          <a:xfrm>
            <a:off x="4570412" y="1827212"/>
            <a:ext cx="4552951" cy="1698626"/>
          </a:xfrm>
          <a:prstGeom prst="rect">
            <a:avLst/>
          </a:prstGeom>
          <a:ln w="12700">
            <a:miter lim="400000"/>
          </a:ln>
        </p:spPr>
      </p:pic>
      <p:pic>
        <p:nvPicPr>
          <p:cNvPr id="303" name="image.pdf"/>
          <p:cNvPicPr/>
          <p:nvPr/>
        </p:nvPicPr>
        <p:blipFill>
          <a:blip r:embed="rId5">
            <a:extLst/>
          </a:blip>
          <a:stretch>
            <a:fillRect/>
          </a:stretch>
        </p:blipFill>
        <p:spPr>
          <a:xfrm>
            <a:off x="4570412" y="4113212"/>
            <a:ext cx="4552951" cy="1698626"/>
          </a:xfrm>
          <a:prstGeom prst="rect">
            <a:avLst/>
          </a:prstGeom>
          <a:ln w="12700">
            <a:miter lim="400000"/>
          </a:ln>
        </p:spPr>
      </p:pic>
      <p:pic>
        <p:nvPicPr>
          <p:cNvPr id="304" name="image.pdf"/>
          <p:cNvPicPr/>
          <p:nvPr/>
        </p:nvPicPr>
        <p:blipFill>
          <a:blip r:embed="rId6">
            <a:extLst/>
          </a:blip>
          <a:stretch>
            <a:fillRect/>
          </a:stretch>
        </p:blipFill>
        <p:spPr>
          <a:xfrm>
            <a:off x="4570412" y="4113212"/>
            <a:ext cx="4533901" cy="1692276"/>
          </a:xfrm>
          <a:prstGeom prst="rect">
            <a:avLst/>
          </a:prstGeom>
          <a:ln w="12700">
            <a:miter lim="400000"/>
          </a:ln>
        </p:spPr>
      </p:pic>
      <p:pic>
        <p:nvPicPr>
          <p:cNvPr id="305" name="image.pdf"/>
          <p:cNvPicPr/>
          <p:nvPr/>
        </p:nvPicPr>
        <p:blipFill>
          <a:blip r:embed="rId7">
            <a:extLst/>
          </a:blip>
          <a:stretch>
            <a:fillRect/>
          </a:stretch>
        </p:blipFill>
        <p:spPr>
          <a:xfrm>
            <a:off x="4570412" y="5483225"/>
            <a:ext cx="4552951" cy="1700213"/>
          </a:xfrm>
          <a:prstGeom prst="rect">
            <a:avLst/>
          </a:prstGeom>
          <a:ln w="12700">
            <a:miter lim="400000"/>
          </a:ln>
        </p:spPr>
      </p:pic>
      <p:pic>
        <p:nvPicPr>
          <p:cNvPr id="306" name="image.pdf"/>
          <p:cNvPicPr/>
          <p:nvPr/>
        </p:nvPicPr>
        <p:blipFill>
          <a:blip r:embed="rId8">
            <a:extLst/>
          </a:blip>
          <a:stretch>
            <a:fillRect/>
          </a:stretch>
        </p:blipFill>
        <p:spPr>
          <a:xfrm>
            <a:off x="4570412" y="5483225"/>
            <a:ext cx="4533901" cy="1692275"/>
          </a:xfrm>
          <a:prstGeom prst="rect">
            <a:avLst/>
          </a:prstGeom>
          <a:ln w="12700">
            <a:miter lim="400000"/>
          </a:ln>
        </p:spPr>
      </p:pic>
      <p:sp>
        <p:nvSpPr>
          <p:cNvPr id="307" name="Shape 307"/>
          <p:cNvSpPr/>
          <p:nvPr/>
        </p:nvSpPr>
        <p:spPr>
          <a:xfrm>
            <a:off x="382587" y="1598612"/>
            <a:ext cx="8610601" cy="45333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defRPr sz="1800"/>
            </a:pPr>
            <a:r>
              <a:rPr i="1" sz="2000">
                <a:solidFill>
                  <a:srgbClr val="FFFF00"/>
                </a:solidFill>
              </a:rPr>
              <a:t> </a:t>
            </a:r>
            <a:endParaRPr i="1" sz="2000">
              <a:solidFill>
                <a:srgbClr val="FFFF00"/>
              </a:solidFill>
            </a:endParaRPr>
          </a:p>
          <a:p>
            <a:pPr lvl="2" marL="395287" indent="514350" algn="just">
              <a:spcBef>
                <a:spcPts val="400"/>
              </a:spcBef>
              <a:defRPr sz="1800"/>
            </a:pPr>
            <a:r>
              <a:rPr i="1">
                <a:solidFill>
                  <a:srgbClr val="FFFF00"/>
                </a:solidFill>
              </a:rPr>
              <a:t>int a = 1;</a:t>
            </a:r>
            <a:endParaRPr i="1">
              <a:solidFill>
                <a:srgbClr val="FFFF00"/>
              </a:solidFill>
            </a:endParaRPr>
          </a:p>
          <a:p>
            <a:pPr lvl="2" marL="395287" indent="514350" algn="just">
              <a:spcBef>
                <a:spcPts val="400"/>
              </a:spcBef>
              <a:defRPr sz="1800"/>
            </a:pPr>
            <a:r>
              <a:rPr i="1">
                <a:solidFill>
                  <a:srgbClr val="FFFF00"/>
                </a:solidFill>
              </a:rPr>
              <a:t>int aSquared = a * a;</a:t>
            </a:r>
            <a:endParaRPr i="1">
              <a:solidFill>
                <a:srgbClr val="FFFF00"/>
              </a:solidFill>
            </a:endParaRPr>
          </a:p>
          <a:p>
            <a:pPr lvl="2" marL="395287" indent="514350" algn="just">
              <a:spcBef>
                <a:spcPts val="400"/>
              </a:spcBef>
              <a:defRPr sz="1800"/>
            </a:pPr>
            <a:r>
              <a:rPr i="1">
                <a:solidFill>
                  <a:srgbClr val="FFFF00"/>
                </a:solidFill>
              </a:rPr>
              <a:t>a = 5;</a:t>
            </a:r>
            <a:endParaRPr i="1">
              <a:solidFill>
                <a:srgbClr val="FFFF00"/>
              </a:solidFill>
            </a:endParaRPr>
          </a:p>
          <a:p>
            <a:pPr lvl="2" marL="395287" indent="514350" algn="just">
              <a:spcBef>
                <a:spcPts val="400"/>
              </a:spcBef>
              <a:defRPr sz="1800"/>
            </a:pPr>
            <a:r>
              <a:rPr i="1">
                <a:solidFill>
                  <a:srgbClr val="FFFF00"/>
                </a:solidFill>
              </a:rPr>
              <a:t>aSquared = a * a;</a:t>
            </a:r>
            <a:endParaRPr i="1">
              <a:solidFill>
                <a:srgbClr val="FFFF00"/>
              </a:solidFill>
            </a:endParaRPr>
          </a:p>
          <a:p>
            <a:pPr lvl="0" marL="469900" indent="-469900" algn="just">
              <a:spcBef>
                <a:spcPts val="400"/>
              </a:spcBef>
              <a:buClr>
                <a:srgbClr val="CC0000"/>
              </a:buClr>
              <a:buSzPct val="100000"/>
              <a:buFont typeface="Wingdings"/>
              <a:buChar char="□"/>
              <a:defRPr sz="1800"/>
            </a:pPr>
            <a:endParaRPr i="1" sz="2000">
              <a:solidFill>
                <a:srgbClr val="FFFF00"/>
              </a:solidFill>
            </a:endParaRPr>
          </a:p>
          <a:p>
            <a:pPr lvl="0" marL="469900" indent="-469900" algn="just">
              <a:spcBef>
                <a:spcPts val="400"/>
              </a:spcBef>
              <a:defRPr sz="1800"/>
            </a:pPr>
            <a:r>
              <a:rPr i="1" sz="2000">
                <a:solidFill>
                  <a:srgbClr val="FFFF00"/>
                </a:solidFill>
              </a:rPr>
              <a:t> </a:t>
            </a:r>
            <a:endParaRPr i="1" sz="2000">
              <a:solidFill>
                <a:srgbClr val="FFFF00"/>
              </a:solidFill>
            </a:endParaRPr>
          </a:p>
          <a:p>
            <a:pPr lvl="2" marL="395287" indent="514350" algn="just">
              <a:spcBef>
                <a:spcPts val="400"/>
              </a:spcBef>
              <a:defRPr sz="1800"/>
            </a:pPr>
            <a:r>
              <a:rPr i="1">
                <a:solidFill>
                  <a:srgbClr val="FFFF00"/>
                </a:solidFill>
              </a:rPr>
              <a:t>int i = 0;</a:t>
            </a:r>
            <a:endParaRPr i="1">
              <a:solidFill>
                <a:srgbClr val="FFFF00"/>
              </a:solidFill>
            </a:endParaRPr>
          </a:p>
          <a:p>
            <a:pPr lvl="2" marL="395287" indent="514350" algn="just">
              <a:spcBef>
                <a:spcPts val="400"/>
              </a:spcBef>
              <a:defRPr sz="1800"/>
            </a:pPr>
            <a:r>
              <a:rPr i="1">
                <a:solidFill>
                  <a:srgbClr val="FFFF00"/>
                </a:solidFill>
              </a:rPr>
              <a:t>i = i + 1;</a:t>
            </a:r>
            <a:endParaRPr i="1">
              <a:solidFill>
                <a:srgbClr val="FFFF00"/>
              </a:solidFill>
            </a:endParaRPr>
          </a:p>
          <a:p>
            <a:pPr lvl="0" marL="469900" indent="-469900" algn="just">
              <a:spcBef>
                <a:spcPts val="400"/>
              </a:spcBef>
              <a:buClr>
                <a:srgbClr val="CC0000"/>
              </a:buClr>
              <a:buSzPct val="100000"/>
              <a:buFont typeface="Wingdings"/>
              <a:buChar char="□"/>
              <a:defRPr sz="1800"/>
            </a:pPr>
            <a:endParaRPr i="1" sz="2000">
              <a:solidFill>
                <a:srgbClr val="FFFF00"/>
              </a:solidFill>
            </a:endParaRPr>
          </a:p>
          <a:p>
            <a:pPr lvl="0" marL="469900" indent="-469900" algn="just">
              <a:spcBef>
                <a:spcPts val="400"/>
              </a:spcBef>
              <a:buClr>
                <a:srgbClr val="CC0000"/>
              </a:buClr>
              <a:buSzPct val="100000"/>
              <a:buFont typeface="Wingdings"/>
              <a:buChar char="□"/>
              <a:defRPr sz="1800"/>
            </a:pPr>
            <a:endParaRPr i="1" sz="2000">
              <a:solidFill>
                <a:srgbClr val="FFFF00"/>
              </a:solidFill>
            </a:endParaRPr>
          </a:p>
          <a:p>
            <a:pPr lvl="2" marL="395287" indent="514350" algn="just">
              <a:spcBef>
                <a:spcPts val="400"/>
              </a:spcBef>
              <a:defRPr sz="1800"/>
            </a:pPr>
            <a:r>
              <a:rPr i="1">
                <a:solidFill>
                  <a:srgbClr val="FFFF00"/>
                </a:solidFill>
              </a:rPr>
              <a:t>int asaRating;</a:t>
            </a:r>
            <a:endParaRPr i="1">
              <a:solidFill>
                <a:srgbClr val="FFFF00"/>
              </a:solidFill>
            </a:endParaRPr>
          </a:p>
          <a:p>
            <a:pPr lvl="2" marL="395287" indent="514350" algn="just">
              <a:spcBef>
                <a:spcPts val="400"/>
              </a:spcBef>
              <a:defRPr sz="1800"/>
            </a:pPr>
            <a:r>
              <a:rPr i="1">
                <a:solidFill>
                  <a:srgbClr val="FFFF00"/>
                </a:solidFill>
              </a:rPr>
              <a:t>asaRating = 400;</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99">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99">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299">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1" fill="hold">
                                  <p:stCondLst>
                                    <p:cond delay="0"/>
                                  </p:stCondLst>
                                  <p:iterate type="el" backwards="0">
                                    <p:tmAbs val="0"/>
                                  </p:iterate>
                                  <p:childTnLst>
                                    <p:set>
                                      <p:cBhvr>
                                        <p:cTn id="14" fill="hold"/>
                                        <p:tgtEl>
                                          <p:spTgt spid="299">
                                            <p:txEl>
                                              <p:pRg st="2" end="2"/>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299">
                                            <p:txEl>
                                              <p:pRg st="3" end="3"/>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29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2" fill="hold">
                                  <p:stCondLst>
                                    <p:cond delay="0"/>
                                  </p:stCondLst>
                                  <p:iterate type="el" backwards="0">
                                    <p:tmAbs val="0"/>
                                  </p:iterate>
                                  <p:childTnLst>
                                    <p:set>
                                      <p:cBhvr>
                                        <p:cTn id="24" fill="hold"/>
                                        <p:tgtEl>
                                          <p:spTgt spid="307">
                                            <p:txEl>
                                              <p:pRg st="1" end="1"/>
                                            </p:txEl>
                                          </p:spTgt>
                                        </p:tgtEl>
                                        <p:attrNameLst>
                                          <p:attrName>style.visibility</p:attrName>
                                        </p:attrNameLst>
                                      </p:cBhvr>
                                      <p:to>
                                        <p:strVal val="visible"/>
                                      </p:to>
                                    </p:set>
                                  </p:childTnLst>
                                </p:cTn>
                              </p:par>
                            </p:childTnLst>
                          </p:cTn>
                        </p:par>
                        <p:par>
                          <p:cTn id="25" fill="hold">
                            <p:stCondLst>
                              <p:cond delay="0"/>
                            </p:stCondLst>
                            <p:childTnLst>
                              <p:par>
                                <p:cTn id="26" nodeType="afterEffect" presetClass="entr" presetSubtype="0" presetID="1" grpId="2" fill="hold">
                                  <p:stCondLst>
                                    <p:cond delay="0"/>
                                  </p:stCondLst>
                                  <p:iterate type="el" backwards="0">
                                    <p:tmAbs val="0"/>
                                  </p:iterate>
                                  <p:childTnLst>
                                    <p:set>
                                      <p:cBhvr>
                                        <p:cTn id="27" fill="hold"/>
                                        <p:tgtEl>
                                          <p:spTgt spid="30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nodeType="clickEffect" presetClass="entr" presetSubtype="0" presetID="1" grpId="3" fill="hold">
                                  <p:stCondLst>
                                    <p:cond delay="0"/>
                                  </p:stCondLst>
                                  <p:iterate type="el" backwards="0">
                                    <p:tmAbs val="0"/>
                                  </p:iterate>
                                  <p:childTnLst>
                                    <p:set>
                                      <p:cBhvr>
                                        <p:cTn id="31" fill="hold"/>
                                        <p:tgtEl>
                                          <p:spTgt spid="29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nodeType="clickEffect" presetClass="entr" presetSubtype="0" presetID="1" grpId="2" fill="hold">
                                  <p:stCondLst>
                                    <p:cond delay="0"/>
                                  </p:stCondLst>
                                  <p:iterate type="el" backwards="0">
                                    <p:tmAbs val="0"/>
                                  </p:iterate>
                                  <p:childTnLst>
                                    <p:set>
                                      <p:cBhvr>
                                        <p:cTn id="35" fill="hold"/>
                                        <p:tgtEl>
                                          <p:spTgt spid="307">
                                            <p:txEl>
                                              <p:pRg st="3" end="3"/>
                                            </p:txEl>
                                          </p:spTgt>
                                        </p:tgtEl>
                                        <p:attrNameLst>
                                          <p:attrName>style.visibility</p:attrName>
                                        </p:attrNameLst>
                                      </p:cBhvr>
                                      <p:to>
                                        <p:strVal val="visible"/>
                                      </p:to>
                                    </p:set>
                                  </p:childTnLst>
                                </p:cTn>
                              </p:par>
                            </p:childTnLst>
                          </p:cTn>
                        </p:par>
                        <p:par>
                          <p:cTn id="36" fill="hold">
                            <p:stCondLst>
                              <p:cond delay="0"/>
                            </p:stCondLst>
                            <p:childTnLst>
                              <p:par>
                                <p:cTn id="37" nodeType="afterEffect" presetClass="exit" presetSubtype="0" presetID="1" grpId="4" fill="hold">
                                  <p:stCondLst>
                                    <p:cond delay="0"/>
                                  </p:stCondLst>
                                  <p:iterate type="el" backwards="0">
                                    <p:tmAbs val="0"/>
                                  </p:iterate>
                                  <p:childTnLst>
                                    <p:set>
                                      <p:cBhvr>
                                        <p:cTn id="38" fill="hold">
                                          <p:stCondLst>
                                            <p:cond delay="0"/>
                                          </p:stCondLst>
                                        </p:cTn>
                                        <p:tgtEl>
                                          <p:spTgt spid="307">
                                            <p:txEl>
                                              <p:pRg st="1" end="1"/>
                                            </p:txEl>
                                          </p:spTgt>
                                        </p:tgtEl>
                                        <p:attrNameLst>
                                          <p:attrName>style.visibility</p:attrName>
                                        </p:attrNameLst>
                                      </p:cBhvr>
                                      <p:to>
                                        <p:strVal val="hidden"/>
                                      </p:to>
                                    </p:set>
                                  </p:childTnLst>
                                </p:cTn>
                              </p:par>
                            </p:childTnLst>
                          </p:cTn>
                        </p:par>
                        <p:par>
                          <p:cTn id="39" fill="hold">
                            <p:stCondLst>
                              <p:cond delay="0"/>
                            </p:stCondLst>
                            <p:childTnLst>
                              <p:par>
                                <p:cTn id="40" nodeType="afterEffect" presetClass="exit" presetSubtype="0" presetID="1" grpId="4" fill="hold">
                                  <p:stCondLst>
                                    <p:cond delay="0"/>
                                  </p:stCondLst>
                                  <p:iterate type="el" backwards="0">
                                    <p:tmAbs val="0"/>
                                  </p:iterate>
                                  <p:childTnLst>
                                    <p:set>
                                      <p:cBhvr>
                                        <p:cTn id="41" fill="hold">
                                          <p:stCondLst>
                                            <p:cond delay="0"/>
                                          </p:stCondLst>
                                        </p:cTn>
                                        <p:tgtEl>
                                          <p:spTgt spid="307">
                                            <p:txEl>
                                              <p:pRg st="2" end="2"/>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nodeType="clickEffect" presetClass="entr" presetSubtype="0" presetID="1" grpId="5" fill="hold">
                                  <p:stCondLst>
                                    <p:cond delay="0"/>
                                  </p:stCondLst>
                                  <p:iterate type="el" backwards="0">
                                    <p:tmAbs val="0"/>
                                  </p:iterate>
                                  <p:childTnLst>
                                    <p:set>
                                      <p:cBhvr>
                                        <p:cTn id="45" fill="hold"/>
                                        <p:tgtEl>
                                          <p:spTgt spid="3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nodeType="clickEffect" presetClass="entr" presetSubtype="0" presetID="1" grpId="2" fill="hold">
                                  <p:stCondLst>
                                    <p:cond delay="0"/>
                                  </p:stCondLst>
                                  <p:iterate type="el" backwards="0">
                                    <p:tmAbs val="0"/>
                                  </p:iterate>
                                  <p:childTnLst>
                                    <p:set>
                                      <p:cBhvr>
                                        <p:cTn id="49" fill="hold"/>
                                        <p:tgtEl>
                                          <p:spTgt spid="307">
                                            <p:txEl>
                                              <p:pRg st="4" end="4"/>
                                            </p:txEl>
                                          </p:spTgt>
                                        </p:tgtEl>
                                        <p:attrNameLst>
                                          <p:attrName>style.visibility</p:attrName>
                                        </p:attrNameLst>
                                      </p:cBhvr>
                                      <p:to>
                                        <p:strVal val="visible"/>
                                      </p:to>
                                    </p:set>
                                  </p:childTnLst>
                                </p:cTn>
                              </p:par>
                            </p:childTnLst>
                          </p:cTn>
                        </p:par>
                        <p:par>
                          <p:cTn id="50" fill="hold">
                            <p:stCondLst>
                              <p:cond delay="0"/>
                            </p:stCondLst>
                            <p:childTnLst>
                              <p:par>
                                <p:cTn id="51" nodeType="afterEffect" presetClass="exit" presetSubtype="0" presetID="1" grpId="4" fill="hold">
                                  <p:stCondLst>
                                    <p:cond delay="0"/>
                                  </p:stCondLst>
                                  <p:iterate type="el" backwards="0">
                                    <p:tmAbs val="0"/>
                                  </p:iterate>
                                  <p:childTnLst>
                                    <p:set>
                                      <p:cBhvr>
                                        <p:cTn id="52" fill="hold">
                                          <p:stCondLst>
                                            <p:cond delay="0"/>
                                          </p:stCondLst>
                                        </p:cTn>
                                        <p:tgtEl>
                                          <p:spTgt spid="307">
                                            <p:txEl>
                                              <p:pRg st="3" end="3"/>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nodeType="clickEffect" presetClass="entr" presetSubtype="0" presetID="1" grpId="6" fill="hold">
                                  <p:stCondLst>
                                    <p:cond delay="0"/>
                                  </p:stCondLst>
                                  <p:iterate type="el" backwards="0">
                                    <p:tmAbs val="0"/>
                                  </p:iterate>
                                  <p:childTnLst>
                                    <p:set>
                                      <p:cBhvr>
                                        <p:cTn id="56" fill="hold"/>
                                        <p:tgtEl>
                                          <p:spTgt spid="302"/>
                                        </p:tgtEl>
                                        <p:attrNameLst>
                                          <p:attrName>style.visibility</p:attrName>
                                        </p:attrNameLst>
                                      </p:cBhvr>
                                      <p:to>
                                        <p:strVal val="visible"/>
                                      </p:to>
                                    </p:set>
                                  </p:childTnLst>
                                </p:cTn>
                              </p:par>
                            </p:childTnLst>
                          </p:cTn>
                        </p:par>
                        <p:par>
                          <p:cTn id="57" fill="hold">
                            <p:stCondLst>
                              <p:cond delay="0"/>
                            </p:stCondLst>
                            <p:childTnLst>
                              <p:par>
                                <p:cTn id="58" nodeType="afterEffect" presetClass="entr" presetSubtype="0" presetID="1" grpId="1" fill="hold">
                                  <p:stCondLst>
                                    <p:cond delay="0"/>
                                  </p:stCondLst>
                                  <p:iterate type="el" backwards="0">
                                    <p:tmAbs val="0"/>
                                  </p:iterate>
                                  <p:childTnLst>
                                    <p:set>
                                      <p:cBhvr>
                                        <p:cTn id="59" fill="hold"/>
                                        <p:tgtEl>
                                          <p:spTgt spid="299">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presetClass="entr" presetSubtype="0" presetID="1" grpId="1" fill="hold">
                                  <p:stCondLst>
                                    <p:cond delay="0"/>
                                  </p:stCondLst>
                                  <p:iterate type="el" backwards="0">
                                    <p:tmAbs val="0"/>
                                  </p:iterate>
                                  <p:childTnLst>
                                    <p:set>
                                      <p:cBhvr>
                                        <p:cTn id="63" fill="hold"/>
                                        <p:tgtEl>
                                          <p:spTgt spid="299">
                                            <p:txEl>
                                              <p:pRg st="6" end="6"/>
                                            </p:txEl>
                                          </p:spTgt>
                                        </p:tgtEl>
                                        <p:attrNameLst>
                                          <p:attrName>style.visibility</p:attrName>
                                        </p:attrNameLst>
                                      </p:cBhvr>
                                      <p:to>
                                        <p:strVal val="visible"/>
                                      </p:to>
                                    </p:set>
                                  </p:childTnLst>
                                </p:cTn>
                              </p:par>
                            </p:childTnLst>
                          </p:cTn>
                        </p:par>
                        <p:par>
                          <p:cTn id="64" fill="hold">
                            <p:stCondLst>
                              <p:cond delay="0"/>
                            </p:stCondLst>
                            <p:childTnLst>
                              <p:par>
                                <p:cTn id="65" nodeType="afterEffect" presetClass="entr" presetSubtype="0" presetID="1" grpId="1" fill="hold">
                                  <p:stCondLst>
                                    <p:cond delay="0"/>
                                  </p:stCondLst>
                                  <p:iterate type="el" backwards="0">
                                    <p:tmAbs val="0"/>
                                  </p:iterate>
                                  <p:childTnLst>
                                    <p:set>
                                      <p:cBhvr>
                                        <p:cTn id="66" fill="hold"/>
                                        <p:tgtEl>
                                          <p:spTgt spid="299">
                                            <p:txEl>
                                              <p:pRg st="7" end="7"/>
                                            </p:txEl>
                                          </p:spTgt>
                                        </p:tgtEl>
                                        <p:attrNameLst>
                                          <p:attrName>style.visibility</p:attrName>
                                        </p:attrNameLst>
                                      </p:cBhvr>
                                      <p:to>
                                        <p:strVal val="visible"/>
                                      </p:to>
                                    </p:set>
                                  </p:childTnLst>
                                </p:cTn>
                              </p:par>
                            </p:childTnLst>
                          </p:cTn>
                        </p:par>
                        <p:par>
                          <p:cTn id="67" fill="hold">
                            <p:stCondLst>
                              <p:cond delay="0"/>
                            </p:stCondLst>
                            <p:childTnLst>
                              <p:par>
                                <p:cTn id="68" nodeType="afterEffect" presetClass="entr" presetSubtype="0" presetID="1" grpId="1" fill="hold">
                                  <p:stCondLst>
                                    <p:cond delay="0"/>
                                  </p:stCondLst>
                                  <p:iterate type="el" backwards="0">
                                    <p:tmAbs val="0"/>
                                  </p:iterate>
                                  <p:childTnLst>
                                    <p:set>
                                      <p:cBhvr>
                                        <p:cTn id="69" fill="hold"/>
                                        <p:tgtEl>
                                          <p:spTgt spid="299">
                                            <p:txEl>
                                              <p:pRg st="8" end="8"/>
                                            </p:txEl>
                                          </p:spTgt>
                                        </p:tgtEl>
                                        <p:attrNameLst>
                                          <p:attrName>style.visibility</p:attrName>
                                        </p:attrNameLst>
                                      </p:cBhvr>
                                      <p:to>
                                        <p:strVal val="visible"/>
                                      </p:to>
                                    </p:set>
                                  </p:childTnLst>
                                </p:cTn>
                              </p:par>
                            </p:childTnLst>
                          </p:cTn>
                        </p:par>
                        <p:par>
                          <p:cTn id="70" fill="hold">
                            <p:stCondLst>
                              <p:cond delay="0"/>
                            </p:stCondLst>
                            <p:childTnLst>
                              <p:par>
                                <p:cTn id="71" nodeType="afterEffect" presetClass="exit" presetSubtype="0" presetID="1" grpId="4" fill="hold">
                                  <p:stCondLst>
                                    <p:cond delay="0"/>
                                  </p:stCondLst>
                                  <p:iterate type="el" backwards="0">
                                    <p:tmAbs val="0"/>
                                  </p:iterate>
                                  <p:childTnLst>
                                    <p:set>
                                      <p:cBhvr>
                                        <p:cTn id="72" fill="hold">
                                          <p:stCondLst>
                                            <p:cond delay="0"/>
                                          </p:stCondLst>
                                        </p:cTn>
                                        <p:tgtEl>
                                          <p:spTgt spid="307">
                                            <p:txEl>
                                              <p:pRg st="4" end="4"/>
                                            </p:txEl>
                                          </p:spTgt>
                                        </p:tgtEl>
                                        <p:attrNameLst>
                                          <p:attrName>style.visibility</p:attrName>
                                        </p:attrNameLst>
                                      </p:cBhvr>
                                      <p:to>
                                        <p:strVal val="hidden"/>
                                      </p:to>
                                    </p:set>
                                  </p:childTnLst>
                                </p:cTn>
                              </p:par>
                            </p:childTnLst>
                          </p:cTn>
                        </p:par>
                        <p:par>
                          <p:cTn id="73" fill="hold">
                            <p:stCondLst>
                              <p:cond delay="0"/>
                            </p:stCondLst>
                            <p:childTnLst>
                              <p:par>
                                <p:cTn id="74" nodeType="afterEffect" presetClass="entr" presetSubtype="0" presetID="1" grpId="2" fill="hold">
                                  <p:stCondLst>
                                    <p:cond delay="0"/>
                                  </p:stCondLst>
                                  <p:iterate type="el" backwards="0">
                                    <p:tmAbs val="0"/>
                                  </p:iterate>
                                  <p:childTnLst>
                                    <p:set>
                                      <p:cBhvr>
                                        <p:cTn id="75" fill="hold"/>
                                        <p:tgtEl>
                                          <p:spTgt spid="307">
                                            <p:txEl>
                                              <p:pRg st="5" end="5"/>
                                            </p:txEl>
                                          </p:spTgt>
                                        </p:tgtEl>
                                        <p:attrNameLst>
                                          <p:attrName>style.visibility</p:attrName>
                                        </p:attrNameLst>
                                      </p:cBhvr>
                                      <p:to>
                                        <p:strVal val="visible"/>
                                      </p:to>
                                    </p:set>
                                  </p:childTnLst>
                                </p:cTn>
                              </p:par>
                            </p:childTnLst>
                          </p:cTn>
                        </p:par>
                        <p:par>
                          <p:cTn id="76" fill="hold">
                            <p:stCondLst>
                              <p:cond delay="0"/>
                            </p:stCondLst>
                            <p:childTnLst>
                              <p:par>
                                <p:cTn id="77" nodeType="afterEffect" presetClass="entr" presetSubtype="0" presetID="1" grpId="2" fill="hold">
                                  <p:stCondLst>
                                    <p:cond delay="0"/>
                                  </p:stCondLst>
                                  <p:iterate type="el" backwards="0">
                                    <p:tmAbs val="0"/>
                                  </p:iterate>
                                  <p:childTnLst>
                                    <p:set>
                                      <p:cBhvr>
                                        <p:cTn id="78" fill="hold"/>
                                        <p:tgtEl>
                                          <p:spTgt spid="307">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presetClass="entr" presetSubtype="0" presetID="1" grpId="2" fill="hold">
                                  <p:stCondLst>
                                    <p:cond delay="0"/>
                                  </p:stCondLst>
                                  <p:iterate type="el" backwards="0">
                                    <p:tmAbs val="0"/>
                                  </p:iterate>
                                  <p:childTnLst>
                                    <p:set>
                                      <p:cBhvr>
                                        <p:cTn id="82" fill="hold"/>
                                        <p:tgtEl>
                                          <p:spTgt spid="307">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presetClass="entr" presetSubtype="0" presetID="1" grpId="7" fill="hold">
                                  <p:stCondLst>
                                    <p:cond delay="0"/>
                                  </p:stCondLst>
                                  <p:iterate type="el" backwards="0">
                                    <p:tmAbs val="0"/>
                                  </p:iterate>
                                  <p:childTnLst>
                                    <p:set>
                                      <p:cBhvr>
                                        <p:cTn id="86" fill="hold"/>
                                        <p:tgtEl>
                                          <p:spTgt spid="3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presetClass="entr" presetSubtype="0" presetID="1" grpId="2" fill="hold">
                                  <p:stCondLst>
                                    <p:cond delay="0"/>
                                  </p:stCondLst>
                                  <p:iterate type="el" backwards="0">
                                    <p:tmAbs val="0"/>
                                  </p:iterate>
                                  <p:childTnLst>
                                    <p:set>
                                      <p:cBhvr>
                                        <p:cTn id="90" fill="hold"/>
                                        <p:tgtEl>
                                          <p:spTgt spid="307">
                                            <p:txEl>
                                              <p:pRg st="8" end="8"/>
                                            </p:txEl>
                                          </p:spTgt>
                                        </p:tgtEl>
                                        <p:attrNameLst>
                                          <p:attrName>style.visibility</p:attrName>
                                        </p:attrNameLst>
                                      </p:cBhvr>
                                      <p:to>
                                        <p:strVal val="visible"/>
                                      </p:to>
                                    </p:set>
                                  </p:childTnLst>
                                </p:cTn>
                              </p:par>
                            </p:childTnLst>
                          </p:cTn>
                        </p:par>
                        <p:par>
                          <p:cTn id="91" fill="hold">
                            <p:stCondLst>
                              <p:cond delay="0"/>
                            </p:stCondLst>
                            <p:childTnLst>
                              <p:par>
                                <p:cTn id="92" nodeType="afterEffect" presetClass="exit" presetSubtype="0" presetID="1" grpId="4" fill="hold">
                                  <p:stCondLst>
                                    <p:cond delay="0"/>
                                  </p:stCondLst>
                                  <p:iterate type="el" backwards="0">
                                    <p:tmAbs val="0"/>
                                  </p:iterate>
                                  <p:childTnLst>
                                    <p:set>
                                      <p:cBhvr>
                                        <p:cTn id="93" fill="hold">
                                          <p:stCondLst>
                                            <p:cond delay="0"/>
                                          </p:stCondLst>
                                        </p:cTn>
                                        <p:tgtEl>
                                          <p:spTgt spid="307">
                                            <p:txEl>
                                              <p:pRg st="5" end="5"/>
                                            </p:txEl>
                                          </p:spTgt>
                                        </p:tgtEl>
                                        <p:attrNameLst>
                                          <p:attrName>style.visibility</p:attrName>
                                        </p:attrNameLst>
                                      </p:cBhvr>
                                      <p:to>
                                        <p:strVal val="hidden"/>
                                      </p:to>
                                    </p:set>
                                  </p:childTnLst>
                                </p:cTn>
                              </p:par>
                            </p:childTnLst>
                          </p:cTn>
                        </p:par>
                        <p:par>
                          <p:cTn id="94" fill="hold">
                            <p:stCondLst>
                              <p:cond delay="0"/>
                            </p:stCondLst>
                            <p:childTnLst>
                              <p:par>
                                <p:cTn id="95" nodeType="afterEffect" presetClass="exit" presetSubtype="0" presetID="1" grpId="4" fill="hold">
                                  <p:stCondLst>
                                    <p:cond delay="0"/>
                                  </p:stCondLst>
                                  <p:iterate type="el" backwards="0">
                                    <p:tmAbs val="0"/>
                                  </p:iterate>
                                  <p:childTnLst>
                                    <p:set>
                                      <p:cBhvr>
                                        <p:cTn id="96" fill="hold">
                                          <p:stCondLst>
                                            <p:cond delay="0"/>
                                          </p:stCondLst>
                                        </p:cTn>
                                        <p:tgtEl>
                                          <p:spTgt spid="307">
                                            <p:txEl>
                                              <p:pRg st="6" end="6"/>
                                            </p:txEl>
                                          </p:spTgt>
                                        </p:tgtEl>
                                        <p:attrNameLst>
                                          <p:attrName>style.visibility</p:attrName>
                                        </p:attrNameLst>
                                      </p:cBhvr>
                                      <p:to>
                                        <p:strVal val="hidden"/>
                                      </p:to>
                                    </p:set>
                                  </p:childTnLst>
                                </p:cTn>
                              </p:par>
                            </p:childTnLst>
                          </p:cTn>
                        </p:par>
                        <p:par>
                          <p:cTn id="97" fill="hold">
                            <p:stCondLst>
                              <p:cond delay="0"/>
                            </p:stCondLst>
                            <p:childTnLst>
                              <p:par>
                                <p:cTn id="98" nodeType="afterEffect" presetClass="exit" presetSubtype="0" presetID="1" grpId="4" fill="hold">
                                  <p:stCondLst>
                                    <p:cond delay="0"/>
                                  </p:stCondLst>
                                  <p:iterate type="el" backwards="0">
                                    <p:tmAbs val="0"/>
                                  </p:iterate>
                                  <p:childTnLst>
                                    <p:set>
                                      <p:cBhvr>
                                        <p:cTn id="99" fill="hold">
                                          <p:stCondLst>
                                            <p:cond delay="0"/>
                                          </p:stCondLst>
                                        </p:cTn>
                                        <p:tgtEl>
                                          <p:spTgt spid="307">
                                            <p:txEl>
                                              <p:pRg st="7" end="7"/>
                                            </p:txEl>
                                          </p:spTgt>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nodeType="clickEffect" presetClass="entr" presetSubtype="0" presetID="1" grpId="8" fill="hold">
                                  <p:stCondLst>
                                    <p:cond delay="0"/>
                                  </p:stCondLst>
                                  <p:iterate type="el" backwards="0">
                                    <p:tmAbs val="0"/>
                                  </p:iterate>
                                  <p:childTnLst>
                                    <p:set>
                                      <p:cBhvr>
                                        <p:cTn id="103" fill="hold"/>
                                        <p:tgtEl>
                                          <p:spTgt spid="304"/>
                                        </p:tgtEl>
                                        <p:attrNameLst>
                                          <p:attrName>style.visibility</p:attrName>
                                        </p:attrNameLst>
                                      </p:cBhvr>
                                      <p:to>
                                        <p:strVal val="visible"/>
                                      </p:to>
                                    </p:set>
                                  </p:childTnLst>
                                </p:cTn>
                              </p:par>
                            </p:childTnLst>
                          </p:cTn>
                        </p:par>
                        <p:par>
                          <p:cTn id="104" fill="hold">
                            <p:stCondLst>
                              <p:cond delay="0"/>
                            </p:stCondLst>
                            <p:childTnLst>
                              <p:par>
                                <p:cTn id="105" nodeType="afterEffect" presetClass="entr" presetSubtype="0" presetID="1" grpId="1" fill="hold">
                                  <p:stCondLst>
                                    <p:cond delay="0"/>
                                  </p:stCondLst>
                                  <p:iterate type="el" backwards="0">
                                    <p:tmAbs val="0"/>
                                  </p:iterate>
                                  <p:childTnLst>
                                    <p:set>
                                      <p:cBhvr>
                                        <p:cTn id="106" fill="hold"/>
                                        <p:tgtEl>
                                          <p:spTgt spid="299">
                                            <p:txEl>
                                              <p:pRg st="9" end="9"/>
                                            </p:txEl>
                                          </p:spTgt>
                                        </p:tgtEl>
                                        <p:attrNameLst>
                                          <p:attrName>style.visibility</p:attrName>
                                        </p:attrNameLst>
                                      </p:cBhvr>
                                      <p:to>
                                        <p:strVal val="visible"/>
                                      </p:to>
                                    </p:set>
                                  </p:childTnLst>
                                </p:cTn>
                              </p:par>
                            </p:childTnLst>
                          </p:cTn>
                        </p:par>
                        <p:par>
                          <p:cTn id="107" fill="hold">
                            <p:stCondLst>
                              <p:cond delay="0"/>
                            </p:stCondLst>
                            <p:childTnLst>
                              <p:par>
                                <p:cTn id="108" nodeType="afterEffect" presetClass="entr" presetSubtype="0" presetID="1" grpId="1" fill="hold">
                                  <p:stCondLst>
                                    <p:cond delay="0"/>
                                  </p:stCondLst>
                                  <p:iterate type="el" backwards="0">
                                    <p:tmAbs val="0"/>
                                  </p:iterate>
                                  <p:childTnLst>
                                    <p:set>
                                      <p:cBhvr>
                                        <p:cTn id="109" fill="hold"/>
                                        <p:tgtEl>
                                          <p:spTgt spid="299">
                                            <p:txEl>
                                              <p:pRg st="10" end="1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nodeType="clickEffect" presetClass="entr" presetSubtype="0" presetID="1" grpId="1" fill="hold">
                                  <p:stCondLst>
                                    <p:cond delay="0"/>
                                  </p:stCondLst>
                                  <p:iterate type="el" backwards="0">
                                    <p:tmAbs val="0"/>
                                  </p:iterate>
                                  <p:childTnLst>
                                    <p:set>
                                      <p:cBhvr>
                                        <p:cTn id="113" fill="hold"/>
                                        <p:tgtEl>
                                          <p:spTgt spid="299">
                                            <p:txEl>
                                              <p:pRg st="11" end="11"/>
                                            </p:txEl>
                                          </p:spTgt>
                                        </p:tgtEl>
                                        <p:attrNameLst>
                                          <p:attrName>style.visibility</p:attrName>
                                        </p:attrNameLst>
                                      </p:cBhvr>
                                      <p:to>
                                        <p:strVal val="visible"/>
                                      </p:to>
                                    </p:set>
                                  </p:childTnLst>
                                </p:cTn>
                              </p:par>
                            </p:childTnLst>
                          </p:cTn>
                        </p:par>
                        <p:par>
                          <p:cTn id="114" fill="hold">
                            <p:stCondLst>
                              <p:cond delay="0"/>
                            </p:stCondLst>
                            <p:childTnLst>
                              <p:par>
                                <p:cTn id="115" nodeType="afterEffect" presetClass="entr" presetSubtype="0" presetID="1" grpId="1" fill="hold">
                                  <p:stCondLst>
                                    <p:cond delay="0"/>
                                  </p:stCondLst>
                                  <p:iterate type="el" backwards="0">
                                    <p:tmAbs val="0"/>
                                  </p:iterate>
                                  <p:childTnLst>
                                    <p:set>
                                      <p:cBhvr>
                                        <p:cTn id="116" fill="hold"/>
                                        <p:tgtEl>
                                          <p:spTgt spid="299">
                                            <p:txEl>
                                              <p:pRg st="12" end="12"/>
                                            </p:txEl>
                                          </p:spTgt>
                                        </p:tgtEl>
                                        <p:attrNameLst>
                                          <p:attrName>style.visibility</p:attrName>
                                        </p:attrNameLst>
                                      </p:cBhvr>
                                      <p:to>
                                        <p:strVal val="visible"/>
                                      </p:to>
                                    </p:set>
                                  </p:childTnLst>
                                </p:cTn>
                              </p:par>
                            </p:childTnLst>
                          </p:cTn>
                        </p:par>
                        <p:par>
                          <p:cTn id="117" fill="hold">
                            <p:stCondLst>
                              <p:cond delay="0"/>
                            </p:stCondLst>
                            <p:childTnLst>
                              <p:par>
                                <p:cTn id="118" nodeType="afterEffect" presetClass="exit" presetSubtype="0" presetID="1" grpId="4" fill="hold">
                                  <p:stCondLst>
                                    <p:cond delay="0"/>
                                  </p:stCondLst>
                                  <p:iterate type="el" backwards="0">
                                    <p:tmAbs val="0"/>
                                  </p:iterate>
                                  <p:childTnLst>
                                    <p:set>
                                      <p:cBhvr>
                                        <p:cTn id="119" fill="hold">
                                          <p:stCondLst>
                                            <p:cond delay="0"/>
                                          </p:stCondLst>
                                        </p:cTn>
                                        <p:tgtEl>
                                          <p:spTgt spid="307">
                                            <p:txEl>
                                              <p:pRg st="8" end="8"/>
                                            </p:txEl>
                                          </p:spTgt>
                                        </p:tgtEl>
                                        <p:attrNameLst>
                                          <p:attrName>style.visibility</p:attrName>
                                        </p:attrNameLst>
                                      </p:cBhvr>
                                      <p:to>
                                        <p:strVal val="hidden"/>
                                      </p:to>
                                    </p:set>
                                  </p:childTnLst>
                                </p:cTn>
                              </p:par>
                            </p:childTnLst>
                          </p:cTn>
                        </p:par>
                        <p:par>
                          <p:cTn id="120" fill="hold">
                            <p:stCondLst>
                              <p:cond delay="0"/>
                            </p:stCondLst>
                            <p:childTnLst>
                              <p:par>
                                <p:cTn id="121" nodeType="afterEffect" presetClass="entr" presetSubtype="0" presetID="1" grpId="2" fill="hold">
                                  <p:stCondLst>
                                    <p:cond delay="0"/>
                                  </p:stCondLst>
                                  <p:iterate type="el" backwards="0">
                                    <p:tmAbs val="0"/>
                                  </p:iterate>
                                  <p:childTnLst>
                                    <p:set>
                                      <p:cBhvr>
                                        <p:cTn id="122" fill="hold"/>
                                        <p:tgtEl>
                                          <p:spTgt spid="307">
                                            <p:txEl>
                                              <p:pRg st="9" end="9"/>
                                            </p:txEl>
                                          </p:spTgt>
                                        </p:tgtEl>
                                        <p:attrNameLst>
                                          <p:attrName>style.visibility</p:attrName>
                                        </p:attrNameLst>
                                      </p:cBhvr>
                                      <p:to>
                                        <p:strVal val="visible"/>
                                      </p:to>
                                    </p:set>
                                  </p:childTnLst>
                                </p:cTn>
                              </p:par>
                            </p:childTnLst>
                          </p:cTn>
                        </p:par>
                        <p:par>
                          <p:cTn id="123" fill="hold">
                            <p:stCondLst>
                              <p:cond delay="0"/>
                            </p:stCondLst>
                            <p:childTnLst>
                              <p:par>
                                <p:cTn id="124" nodeType="afterEffect" presetClass="entr" presetSubtype="0" presetID="1" grpId="2" fill="hold">
                                  <p:stCondLst>
                                    <p:cond delay="0"/>
                                  </p:stCondLst>
                                  <p:iterate type="el" backwards="0">
                                    <p:tmAbs val="0"/>
                                  </p:iterate>
                                  <p:childTnLst>
                                    <p:set>
                                      <p:cBhvr>
                                        <p:cTn id="125" fill="hold"/>
                                        <p:tgtEl>
                                          <p:spTgt spid="307">
                                            <p:txEl>
                                              <p:pRg st="10" end="10"/>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presetClass="entr" presetSubtype="0" presetID="1" grpId="2" fill="hold">
                                  <p:stCondLst>
                                    <p:cond delay="0"/>
                                  </p:stCondLst>
                                  <p:iterate type="el" backwards="0">
                                    <p:tmAbs val="0"/>
                                  </p:iterate>
                                  <p:childTnLst>
                                    <p:set>
                                      <p:cBhvr>
                                        <p:cTn id="129" fill="hold"/>
                                        <p:tgtEl>
                                          <p:spTgt spid="307">
                                            <p:txEl>
                                              <p:pRg st="11" end="11"/>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presetClass="entr" presetSubtype="0" presetID="1" grpId="9" fill="hold">
                                  <p:stCondLst>
                                    <p:cond delay="0"/>
                                  </p:stCondLst>
                                  <p:iterate type="el" backwards="0">
                                    <p:tmAbs val="0"/>
                                  </p:iterate>
                                  <p:childTnLst>
                                    <p:set>
                                      <p:cBhvr>
                                        <p:cTn id="133" fill="hold"/>
                                        <p:tgtEl>
                                          <p:spTgt spid="30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presetClass="entr" presetSubtype="0" presetID="1" grpId="2" fill="hold">
                                  <p:stCondLst>
                                    <p:cond delay="0"/>
                                  </p:stCondLst>
                                  <p:iterate type="el" backwards="0">
                                    <p:tmAbs val="0"/>
                                  </p:iterate>
                                  <p:childTnLst>
                                    <p:set>
                                      <p:cBhvr>
                                        <p:cTn id="137" fill="hold"/>
                                        <p:tgtEl>
                                          <p:spTgt spid="307">
                                            <p:txEl>
                                              <p:pRg st="12" end="12"/>
                                            </p:txEl>
                                          </p:spTgt>
                                        </p:tgtEl>
                                        <p:attrNameLst>
                                          <p:attrName>style.visibility</p:attrName>
                                        </p:attrNameLst>
                                      </p:cBhvr>
                                      <p:to>
                                        <p:strVal val="visible"/>
                                      </p:to>
                                    </p:set>
                                  </p:childTnLst>
                                </p:cTn>
                              </p:par>
                            </p:childTnLst>
                          </p:cTn>
                        </p:par>
                        <p:par>
                          <p:cTn id="138" fill="hold">
                            <p:stCondLst>
                              <p:cond delay="0"/>
                            </p:stCondLst>
                            <p:childTnLst>
                              <p:par>
                                <p:cTn id="139" nodeType="afterEffect" presetClass="exit" presetSubtype="0" presetID="1" grpId="4" fill="hold">
                                  <p:stCondLst>
                                    <p:cond delay="0"/>
                                  </p:stCondLst>
                                  <p:iterate type="el" backwards="0">
                                    <p:tmAbs val="0"/>
                                  </p:iterate>
                                  <p:childTnLst>
                                    <p:set>
                                      <p:cBhvr>
                                        <p:cTn id="140" fill="hold">
                                          <p:stCondLst>
                                            <p:cond delay="0"/>
                                          </p:stCondLst>
                                        </p:cTn>
                                        <p:tgtEl>
                                          <p:spTgt spid="307">
                                            <p:txEl>
                                              <p:pRg st="9" end="9"/>
                                            </p:txEl>
                                          </p:spTgt>
                                        </p:tgtEl>
                                        <p:attrNameLst>
                                          <p:attrName>style.visibility</p:attrName>
                                        </p:attrNameLst>
                                      </p:cBhvr>
                                      <p:to>
                                        <p:strVal val="hidden"/>
                                      </p:to>
                                    </p:set>
                                  </p:childTnLst>
                                </p:cTn>
                              </p:par>
                            </p:childTnLst>
                          </p:cTn>
                        </p:par>
                        <p:par>
                          <p:cTn id="141" fill="hold">
                            <p:stCondLst>
                              <p:cond delay="0"/>
                            </p:stCondLst>
                            <p:childTnLst>
                              <p:par>
                                <p:cTn id="142" nodeType="afterEffect" presetClass="exit" presetSubtype="0" presetID="1" grpId="4" fill="hold">
                                  <p:stCondLst>
                                    <p:cond delay="0"/>
                                  </p:stCondLst>
                                  <p:iterate type="el" backwards="0">
                                    <p:tmAbs val="0"/>
                                  </p:iterate>
                                  <p:childTnLst>
                                    <p:set>
                                      <p:cBhvr>
                                        <p:cTn id="143" fill="hold">
                                          <p:stCondLst>
                                            <p:cond delay="0"/>
                                          </p:stCondLst>
                                        </p:cTn>
                                        <p:tgtEl>
                                          <p:spTgt spid="307">
                                            <p:txEl>
                                              <p:pRg st="10" end="10"/>
                                            </p:txEl>
                                          </p:spTgt>
                                        </p:tgtEl>
                                        <p:attrNameLst>
                                          <p:attrName>style.visibility</p:attrName>
                                        </p:attrNameLst>
                                      </p:cBhvr>
                                      <p:to>
                                        <p:strVal val="hidden"/>
                                      </p:to>
                                    </p:set>
                                  </p:childTnLst>
                                </p:cTn>
                              </p:par>
                            </p:childTnLst>
                          </p:cTn>
                        </p:par>
                        <p:par>
                          <p:cTn id="144" fill="hold">
                            <p:stCondLst>
                              <p:cond delay="0"/>
                            </p:stCondLst>
                            <p:childTnLst>
                              <p:par>
                                <p:cTn id="145" nodeType="afterEffect" presetClass="exit" presetSubtype="0" presetID="1" grpId="4" fill="hold">
                                  <p:stCondLst>
                                    <p:cond delay="0"/>
                                  </p:stCondLst>
                                  <p:iterate type="el" backwards="0">
                                    <p:tmAbs val="0"/>
                                  </p:iterate>
                                  <p:childTnLst>
                                    <p:set>
                                      <p:cBhvr>
                                        <p:cTn id="146" fill="hold">
                                          <p:stCondLst>
                                            <p:cond delay="0"/>
                                          </p:stCondLst>
                                        </p:cTn>
                                        <p:tgtEl>
                                          <p:spTgt spid="307">
                                            <p:txEl>
                                              <p:pRg st="11" end="11"/>
                                            </p:txEl>
                                          </p:spTgt>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nodeType="clickEffect" presetClass="entr" presetSubtype="0" presetID="1" grpId="10" fill="hold">
                                  <p:stCondLst>
                                    <p:cond delay="0"/>
                                  </p:stCondLst>
                                  <p:iterate type="el" backwards="0">
                                    <p:tmAbs val="0"/>
                                  </p:iterate>
                                  <p:childTnLst>
                                    <p:set>
                                      <p:cBhvr>
                                        <p:cTn id="150" fill="hold"/>
                                        <p:tgtEl>
                                          <p:spTgt spid="30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presetClass="exit" presetSubtype="0" presetID="1" grpId="4" fill="hold">
                                  <p:stCondLst>
                                    <p:cond delay="0"/>
                                  </p:stCondLst>
                                  <p:iterate type="el" backwards="0">
                                    <p:tmAbs val="0"/>
                                  </p:iterate>
                                  <p:childTnLst>
                                    <p:set>
                                      <p:cBhvr>
                                        <p:cTn id="154" fill="hold">
                                          <p:stCondLst>
                                            <p:cond delay="0"/>
                                          </p:stCondLst>
                                        </p:cTn>
                                        <p:tgtEl>
                                          <p:spTgt spid="307">
                                            <p:txEl>
                                              <p:pRg st="12" end="12"/>
                                            </p:txEl>
                                          </p:spTgt>
                                        </p:tgtEl>
                                        <p:attrNameLst>
                                          <p:attrName>style.visibility</p:attrName>
                                        </p:attrNameLst>
                                      </p:cBhvr>
                                      <p:to>
                                        <p:strVal val="hidden"/>
                                      </p:to>
                                    </p:set>
                                  </p:childTnLst>
                                </p:cTn>
                              </p:par>
                              <p:par>
                                <p:cTn id="155" presetClass="exit" presetSubtype="0" presetID="1" grpId="4" fill="hold">
                                  <p:stCondLst>
                                    <p:cond delay="0"/>
                                  </p:stCondLst>
                                  <p:iterate type="el" backwards="0">
                                    <p:tmAbs val="0"/>
                                  </p:iterate>
                                  <p:childTnLst>
                                    <p:set>
                                      <p:cBhvr>
                                        <p:cTn id="156" fill="hold">
                                          <p:stCondLst>
                                            <p:cond delay="0"/>
                                          </p:stCondLst>
                                        </p:cTn>
                                        <p:tgtEl>
                                          <p:spTgt spid="307">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5"/>
      <p:bldP build="p" bldLvl="5" animBg="1" rev="0" advAuto="0" spid="299" grpId="1"/>
      <p:bldP build="whole" bldLvl="1" animBg="1" rev="0" advAuto="0" spid="302" grpId="6"/>
      <p:bldP build="whole" bldLvl="1" animBg="1" rev="0" advAuto="0" spid="303" grpId="7"/>
      <p:bldP build="whole" bldLvl="1" animBg="1" rev="0" advAuto="0" spid="304" grpId="8"/>
      <p:bldP build="p" bldLvl="5" animBg="1" rev="0" advAuto="0" spid="307" grpId="2"/>
      <p:bldP build="whole" bldLvl="1" animBg="1" rev="0" advAuto="0" spid="306" grpId="10"/>
      <p:bldP build="p" bldLvl="5" animBg="1" rev="0" advAuto="0" spid="307" grpId="4"/>
      <p:bldP build="whole" bldLvl="1" animBg="1" rev="0" advAuto="0" spid="298" grpId="3"/>
      <p:bldP build="whole" bldLvl="1" animBg="1" rev="0" advAuto="0" spid="305" grpId="9"/>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pic>
        <p:nvPicPr>
          <p:cNvPr id="310" name="image.pdf"/>
          <p:cNvPicPr/>
          <p:nvPr/>
        </p:nvPicPr>
        <p:blipFill>
          <a:blip r:embed="rId2">
            <a:extLst/>
          </a:blip>
          <a:stretch>
            <a:fillRect/>
          </a:stretch>
        </p:blipFill>
        <p:spPr>
          <a:xfrm>
            <a:off x="4570412" y="1827212"/>
            <a:ext cx="4579938" cy="2543176"/>
          </a:xfrm>
          <a:prstGeom prst="rect">
            <a:avLst/>
          </a:prstGeom>
          <a:ln w="12700">
            <a:miter lim="400000"/>
          </a:ln>
        </p:spPr>
      </p:pic>
      <p:pic>
        <p:nvPicPr>
          <p:cNvPr id="311" name="image.pdf"/>
          <p:cNvPicPr/>
          <p:nvPr/>
        </p:nvPicPr>
        <p:blipFill>
          <a:blip r:embed="rId3">
            <a:extLst/>
          </a:blip>
          <a:stretch>
            <a:fillRect/>
          </a:stretch>
        </p:blipFill>
        <p:spPr>
          <a:xfrm>
            <a:off x="4570412" y="1827212"/>
            <a:ext cx="4579938" cy="2543176"/>
          </a:xfrm>
          <a:prstGeom prst="rect">
            <a:avLst/>
          </a:prstGeom>
          <a:ln w="12700">
            <a:miter lim="400000"/>
          </a:ln>
        </p:spPr>
      </p:pic>
      <p:sp>
        <p:nvSpPr>
          <p:cNvPr id="312" name="Shape 312"/>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Primitive variable assignment</a:t>
            </a:r>
          </a:p>
        </p:txBody>
      </p:sp>
      <p:pic>
        <p:nvPicPr>
          <p:cNvPr id="313" name="image.pdf"/>
          <p:cNvPicPr/>
          <p:nvPr/>
        </p:nvPicPr>
        <p:blipFill>
          <a:blip r:embed="rId4">
            <a:extLst/>
          </a:blip>
          <a:stretch>
            <a:fillRect/>
          </a:stretch>
        </p:blipFill>
        <p:spPr>
          <a:xfrm>
            <a:off x="4570412" y="1827212"/>
            <a:ext cx="4579938" cy="2543176"/>
          </a:xfrm>
          <a:prstGeom prst="rect">
            <a:avLst/>
          </a:prstGeom>
          <a:ln w="12700">
            <a:miter lim="400000"/>
          </a:ln>
        </p:spPr>
      </p:pic>
      <p:pic>
        <p:nvPicPr>
          <p:cNvPr id="314" name="image.pdf"/>
          <p:cNvPicPr/>
          <p:nvPr/>
        </p:nvPicPr>
        <p:blipFill>
          <a:blip r:embed="rId5">
            <a:extLst/>
          </a:blip>
          <a:stretch>
            <a:fillRect/>
          </a:stretch>
        </p:blipFill>
        <p:spPr>
          <a:xfrm>
            <a:off x="4570412" y="1827212"/>
            <a:ext cx="4579938" cy="2543176"/>
          </a:xfrm>
          <a:prstGeom prst="rect">
            <a:avLst/>
          </a:prstGeom>
          <a:ln w="12700">
            <a:miter lim="400000"/>
          </a:ln>
        </p:spPr>
      </p:pic>
      <p:pic>
        <p:nvPicPr>
          <p:cNvPr id="315" name="image.pdf"/>
          <p:cNvPicPr/>
          <p:nvPr/>
        </p:nvPicPr>
        <p:blipFill>
          <a:blip r:embed="rId6">
            <a:extLst/>
          </a:blip>
          <a:stretch>
            <a:fillRect/>
          </a:stretch>
        </p:blipFill>
        <p:spPr>
          <a:xfrm>
            <a:off x="4570412" y="1827212"/>
            <a:ext cx="4579938" cy="2543176"/>
          </a:xfrm>
          <a:prstGeom prst="rect">
            <a:avLst/>
          </a:prstGeom>
          <a:ln w="12700">
            <a:miter lim="400000"/>
          </a:ln>
        </p:spPr>
      </p:pic>
      <p:sp>
        <p:nvSpPr>
          <p:cNvPr id="316" name="Shape 316"/>
          <p:cNvSpPr/>
          <p:nvPr/>
        </p:nvSpPr>
        <p:spPr>
          <a:xfrm>
            <a:off x="382587" y="1598612"/>
            <a:ext cx="4646613" cy="2067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double x = 5.12;</a:t>
            </a:r>
            <a:endParaRPr i="1">
              <a:solidFill>
                <a:srgbClr val="FFFFFF"/>
              </a:solidFill>
            </a:endParaRPr>
          </a:p>
          <a:p>
            <a:pPr lvl="2" marL="395287" indent="514350" algn="just">
              <a:spcBef>
                <a:spcPts val="400"/>
              </a:spcBef>
              <a:defRPr sz="1800"/>
            </a:pPr>
            <a:r>
              <a:rPr i="1">
                <a:solidFill>
                  <a:srgbClr val="FFFFFF"/>
                </a:solidFill>
              </a:rPr>
              <a:t>double y = 19.28;</a:t>
            </a:r>
            <a:endParaRPr i="1">
              <a:solidFill>
                <a:srgbClr val="FFFFFF"/>
              </a:solidFill>
            </a:endParaRPr>
          </a:p>
          <a:p>
            <a:pPr lvl="2" marL="395287" indent="514350" algn="just">
              <a:spcBef>
                <a:spcPts val="400"/>
              </a:spcBef>
              <a:defRPr sz="1800"/>
            </a:pPr>
            <a:r>
              <a:rPr i="1">
                <a:solidFill>
                  <a:srgbClr val="FFFFFF"/>
                </a:solidFill>
              </a:rPr>
              <a:t>double rememberX = x;  </a:t>
            </a:r>
            <a:endParaRPr i="1">
              <a:solidFill>
                <a:srgbClr val="FFFFFF"/>
              </a:solidFill>
            </a:endParaRPr>
          </a:p>
          <a:p>
            <a:pPr lvl="2" marL="395287" indent="514350" algn="just">
              <a:spcBef>
                <a:spcPts val="400"/>
              </a:spcBef>
              <a:defRPr sz="1800"/>
            </a:pPr>
            <a:r>
              <a:rPr i="1">
                <a:solidFill>
                  <a:srgbClr val="FFFFFF"/>
                </a:solidFill>
              </a:rPr>
              <a:t>x = y;            </a:t>
            </a:r>
            <a:endParaRPr i="1">
              <a:solidFill>
                <a:srgbClr val="FFFFFF"/>
              </a:solidFill>
            </a:endParaRPr>
          </a:p>
          <a:p>
            <a:pPr lvl="2" marL="395287" indent="514350" algn="just">
              <a:spcBef>
                <a:spcPts val="400"/>
              </a:spcBef>
              <a:defRPr sz="1800"/>
            </a:pPr>
            <a:r>
              <a:rPr i="1">
                <a:solidFill>
                  <a:srgbClr val="FFFFFF"/>
                </a:solidFill>
              </a:rPr>
              <a:t>y = rememberX;</a:t>
            </a:r>
            <a:r>
              <a:rPr>
                <a:solidFill>
                  <a:srgbClr val="FFFFFF"/>
                </a:solidFill>
              </a:rPr>
              <a:t> </a:t>
            </a:r>
          </a:p>
        </p:txBody>
      </p:sp>
      <p:sp>
        <p:nvSpPr>
          <p:cNvPr id="317" name="Shape 317"/>
          <p:cNvSpPr/>
          <p:nvPr/>
        </p:nvSpPr>
        <p:spPr>
          <a:xfrm>
            <a:off x="382587" y="1598612"/>
            <a:ext cx="4646613" cy="2067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00"/>
                </a:solidFill>
              </a:rPr>
              <a:t>double x = 5.12;</a:t>
            </a:r>
            <a:endParaRPr i="1">
              <a:solidFill>
                <a:srgbClr val="FFFF00"/>
              </a:solidFill>
            </a:endParaRPr>
          </a:p>
          <a:p>
            <a:pPr lvl="2" marL="395287" indent="514350" algn="just">
              <a:spcBef>
                <a:spcPts val="400"/>
              </a:spcBef>
              <a:defRPr sz="1800"/>
            </a:pPr>
            <a:r>
              <a:rPr i="1">
                <a:solidFill>
                  <a:srgbClr val="FFFFFF"/>
                </a:solidFill>
              </a:rPr>
              <a:t>double y = 19.28;</a:t>
            </a:r>
            <a:endParaRPr i="1">
              <a:solidFill>
                <a:srgbClr val="FFFFFF"/>
              </a:solidFill>
            </a:endParaRPr>
          </a:p>
          <a:p>
            <a:pPr lvl="2" marL="395287" indent="514350" algn="just">
              <a:spcBef>
                <a:spcPts val="400"/>
              </a:spcBef>
              <a:defRPr sz="1800"/>
            </a:pPr>
            <a:r>
              <a:rPr i="1">
                <a:solidFill>
                  <a:srgbClr val="FFFFFF"/>
                </a:solidFill>
              </a:rPr>
              <a:t>double rememberX = x;  </a:t>
            </a:r>
            <a:endParaRPr i="1">
              <a:solidFill>
                <a:srgbClr val="FFFFFF"/>
              </a:solidFill>
            </a:endParaRPr>
          </a:p>
          <a:p>
            <a:pPr lvl="2" marL="395287" indent="514350" algn="just">
              <a:spcBef>
                <a:spcPts val="400"/>
              </a:spcBef>
              <a:defRPr sz="1800"/>
            </a:pPr>
            <a:r>
              <a:rPr i="1">
                <a:solidFill>
                  <a:srgbClr val="FFFFFF"/>
                </a:solidFill>
              </a:rPr>
              <a:t>x = y;            </a:t>
            </a:r>
            <a:endParaRPr i="1">
              <a:solidFill>
                <a:srgbClr val="FFFFFF"/>
              </a:solidFill>
            </a:endParaRPr>
          </a:p>
          <a:p>
            <a:pPr lvl="2" marL="395287" indent="514350" algn="just">
              <a:spcBef>
                <a:spcPts val="400"/>
              </a:spcBef>
              <a:defRPr sz="1800"/>
            </a:pPr>
            <a:r>
              <a:rPr i="1">
                <a:solidFill>
                  <a:srgbClr val="FFFFFF"/>
                </a:solidFill>
              </a:rPr>
              <a:t>y = rememberX;</a:t>
            </a:r>
            <a:r>
              <a:rPr>
                <a:solidFill>
                  <a:srgbClr val="FFFFFF"/>
                </a:solidFill>
              </a:rPr>
              <a:t> </a:t>
            </a:r>
          </a:p>
        </p:txBody>
      </p:sp>
      <p:sp>
        <p:nvSpPr>
          <p:cNvPr id="318" name="Shape 318"/>
          <p:cNvSpPr/>
          <p:nvPr/>
        </p:nvSpPr>
        <p:spPr>
          <a:xfrm>
            <a:off x="382587" y="1598612"/>
            <a:ext cx="4646613" cy="2067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double x = 5.12;</a:t>
            </a:r>
            <a:endParaRPr i="1">
              <a:solidFill>
                <a:srgbClr val="FFFFFF"/>
              </a:solidFill>
            </a:endParaRPr>
          </a:p>
          <a:p>
            <a:pPr lvl="2" marL="395287" indent="514350" algn="just">
              <a:spcBef>
                <a:spcPts val="400"/>
              </a:spcBef>
              <a:defRPr sz="1800"/>
            </a:pPr>
            <a:r>
              <a:rPr i="1">
                <a:solidFill>
                  <a:srgbClr val="FFFF00"/>
                </a:solidFill>
              </a:rPr>
              <a:t>double y = 19.28;</a:t>
            </a:r>
            <a:endParaRPr i="1">
              <a:solidFill>
                <a:srgbClr val="FFFF00"/>
              </a:solidFill>
            </a:endParaRPr>
          </a:p>
          <a:p>
            <a:pPr lvl="2" marL="395287" indent="514350" algn="just">
              <a:spcBef>
                <a:spcPts val="400"/>
              </a:spcBef>
              <a:defRPr sz="1800"/>
            </a:pPr>
            <a:r>
              <a:rPr i="1">
                <a:solidFill>
                  <a:srgbClr val="FFFFFF"/>
                </a:solidFill>
              </a:rPr>
              <a:t>double rememberX = x;  </a:t>
            </a:r>
            <a:endParaRPr i="1">
              <a:solidFill>
                <a:srgbClr val="FFFFFF"/>
              </a:solidFill>
            </a:endParaRPr>
          </a:p>
          <a:p>
            <a:pPr lvl="2" marL="395287" indent="514350" algn="just">
              <a:spcBef>
                <a:spcPts val="400"/>
              </a:spcBef>
              <a:defRPr sz="1800"/>
            </a:pPr>
            <a:r>
              <a:rPr i="1">
                <a:solidFill>
                  <a:srgbClr val="FFFFFF"/>
                </a:solidFill>
              </a:rPr>
              <a:t>x = y;            </a:t>
            </a:r>
            <a:endParaRPr i="1">
              <a:solidFill>
                <a:srgbClr val="FFFFFF"/>
              </a:solidFill>
            </a:endParaRPr>
          </a:p>
          <a:p>
            <a:pPr lvl="2" marL="395287" indent="514350" algn="just">
              <a:spcBef>
                <a:spcPts val="400"/>
              </a:spcBef>
              <a:defRPr sz="1800"/>
            </a:pPr>
            <a:r>
              <a:rPr i="1">
                <a:solidFill>
                  <a:srgbClr val="FFFFFF"/>
                </a:solidFill>
              </a:rPr>
              <a:t>y = rememberX;</a:t>
            </a:r>
            <a:r>
              <a:rPr>
                <a:solidFill>
                  <a:srgbClr val="FFFFFF"/>
                </a:solidFill>
              </a:rPr>
              <a:t> </a:t>
            </a:r>
          </a:p>
        </p:txBody>
      </p:sp>
      <p:sp>
        <p:nvSpPr>
          <p:cNvPr id="319" name="Shape 319"/>
          <p:cNvSpPr/>
          <p:nvPr/>
        </p:nvSpPr>
        <p:spPr>
          <a:xfrm>
            <a:off x="382587" y="1598612"/>
            <a:ext cx="4646613" cy="2067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double x = 5.12;</a:t>
            </a:r>
            <a:endParaRPr i="1">
              <a:solidFill>
                <a:srgbClr val="FFFFFF"/>
              </a:solidFill>
            </a:endParaRPr>
          </a:p>
          <a:p>
            <a:pPr lvl="2" marL="395287" indent="514350" algn="just">
              <a:spcBef>
                <a:spcPts val="400"/>
              </a:spcBef>
              <a:defRPr sz="1800"/>
            </a:pPr>
            <a:r>
              <a:rPr i="1">
                <a:solidFill>
                  <a:srgbClr val="FFFFFF"/>
                </a:solidFill>
              </a:rPr>
              <a:t>double y = 19.28;</a:t>
            </a:r>
            <a:endParaRPr i="1">
              <a:solidFill>
                <a:srgbClr val="FFFFFF"/>
              </a:solidFill>
            </a:endParaRPr>
          </a:p>
          <a:p>
            <a:pPr lvl="2" marL="395287" indent="514350" algn="just">
              <a:spcBef>
                <a:spcPts val="400"/>
              </a:spcBef>
              <a:defRPr sz="1800"/>
            </a:pPr>
            <a:r>
              <a:rPr i="1">
                <a:solidFill>
                  <a:srgbClr val="FFFF00"/>
                </a:solidFill>
              </a:rPr>
              <a:t>double rememberX = x; </a:t>
            </a:r>
            <a:r>
              <a:rPr i="1">
                <a:solidFill>
                  <a:srgbClr val="FFFFFF"/>
                </a:solidFill>
              </a:rPr>
              <a:t> </a:t>
            </a:r>
            <a:endParaRPr i="1">
              <a:solidFill>
                <a:srgbClr val="FFFFFF"/>
              </a:solidFill>
            </a:endParaRPr>
          </a:p>
          <a:p>
            <a:pPr lvl="2" marL="395287" indent="514350" algn="just">
              <a:spcBef>
                <a:spcPts val="400"/>
              </a:spcBef>
              <a:defRPr sz="1800"/>
            </a:pPr>
            <a:r>
              <a:rPr i="1">
                <a:solidFill>
                  <a:srgbClr val="FFFFFF"/>
                </a:solidFill>
              </a:rPr>
              <a:t>x = y;            </a:t>
            </a:r>
            <a:endParaRPr i="1">
              <a:solidFill>
                <a:srgbClr val="FFFFFF"/>
              </a:solidFill>
            </a:endParaRPr>
          </a:p>
          <a:p>
            <a:pPr lvl="2" marL="395287" indent="514350" algn="just">
              <a:spcBef>
                <a:spcPts val="400"/>
              </a:spcBef>
              <a:defRPr sz="1800"/>
            </a:pPr>
            <a:r>
              <a:rPr i="1">
                <a:solidFill>
                  <a:srgbClr val="FFFFFF"/>
                </a:solidFill>
              </a:rPr>
              <a:t>y = rememberX;</a:t>
            </a:r>
            <a:r>
              <a:rPr>
                <a:solidFill>
                  <a:srgbClr val="FFFFFF"/>
                </a:solidFill>
              </a:rPr>
              <a:t> </a:t>
            </a:r>
          </a:p>
        </p:txBody>
      </p:sp>
      <p:sp>
        <p:nvSpPr>
          <p:cNvPr id="320" name="Shape 320"/>
          <p:cNvSpPr/>
          <p:nvPr/>
        </p:nvSpPr>
        <p:spPr>
          <a:xfrm>
            <a:off x="382587" y="1598612"/>
            <a:ext cx="4646613" cy="2067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double x = 5.12;</a:t>
            </a:r>
            <a:endParaRPr i="1">
              <a:solidFill>
                <a:srgbClr val="FFFFFF"/>
              </a:solidFill>
            </a:endParaRPr>
          </a:p>
          <a:p>
            <a:pPr lvl="2" marL="395287" indent="514350" algn="just">
              <a:spcBef>
                <a:spcPts val="400"/>
              </a:spcBef>
              <a:defRPr sz="1800"/>
            </a:pPr>
            <a:r>
              <a:rPr i="1">
                <a:solidFill>
                  <a:srgbClr val="FFFFFF"/>
                </a:solidFill>
              </a:rPr>
              <a:t>double y = 19.28;</a:t>
            </a:r>
            <a:endParaRPr i="1">
              <a:solidFill>
                <a:srgbClr val="FFFFFF"/>
              </a:solidFill>
            </a:endParaRPr>
          </a:p>
          <a:p>
            <a:pPr lvl="2" marL="395287" indent="514350" algn="just">
              <a:spcBef>
                <a:spcPts val="400"/>
              </a:spcBef>
              <a:defRPr sz="1800"/>
            </a:pPr>
            <a:r>
              <a:rPr i="1">
                <a:solidFill>
                  <a:srgbClr val="FFFFFF"/>
                </a:solidFill>
              </a:rPr>
              <a:t>double rememberX = x;  </a:t>
            </a:r>
            <a:endParaRPr i="1">
              <a:solidFill>
                <a:srgbClr val="FFFFFF"/>
              </a:solidFill>
            </a:endParaRPr>
          </a:p>
          <a:p>
            <a:pPr lvl="2" marL="395287" indent="514350" algn="just">
              <a:spcBef>
                <a:spcPts val="400"/>
              </a:spcBef>
              <a:defRPr sz="1800"/>
            </a:pPr>
            <a:r>
              <a:rPr i="1">
                <a:solidFill>
                  <a:srgbClr val="FFFF00"/>
                </a:solidFill>
              </a:rPr>
              <a:t>x = y;     </a:t>
            </a:r>
            <a:r>
              <a:rPr i="1">
                <a:solidFill>
                  <a:srgbClr val="FFFFFF"/>
                </a:solidFill>
              </a:rPr>
              <a:t>       </a:t>
            </a:r>
            <a:endParaRPr i="1">
              <a:solidFill>
                <a:srgbClr val="FFFFFF"/>
              </a:solidFill>
            </a:endParaRPr>
          </a:p>
          <a:p>
            <a:pPr lvl="2" marL="395287" indent="514350" algn="just">
              <a:spcBef>
                <a:spcPts val="400"/>
              </a:spcBef>
              <a:defRPr sz="1800"/>
            </a:pPr>
            <a:r>
              <a:rPr i="1">
                <a:solidFill>
                  <a:srgbClr val="FFFFFF"/>
                </a:solidFill>
              </a:rPr>
              <a:t>y = rememberX;</a:t>
            </a:r>
            <a:r>
              <a:rPr>
                <a:solidFill>
                  <a:srgbClr val="FFFFFF"/>
                </a:solidFill>
              </a:rPr>
              <a:t> </a:t>
            </a:r>
          </a:p>
        </p:txBody>
      </p:sp>
      <p:sp>
        <p:nvSpPr>
          <p:cNvPr id="321" name="Shape 321"/>
          <p:cNvSpPr/>
          <p:nvPr/>
        </p:nvSpPr>
        <p:spPr>
          <a:xfrm>
            <a:off x="382587" y="1598612"/>
            <a:ext cx="4646613" cy="2067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469900" indent="-469900" algn="just">
              <a:spcBef>
                <a:spcPts val="400"/>
              </a:spcBef>
              <a:buClr>
                <a:srgbClr val="CC0000"/>
              </a:buClr>
              <a:buSzPct val="100000"/>
              <a:buFont typeface="Wingdings"/>
              <a:buChar char="□"/>
              <a:defRPr sz="1800"/>
            </a:pPr>
            <a:r>
              <a:rPr i="1" sz="2000">
                <a:solidFill>
                  <a:srgbClr val="FFFFFF"/>
                </a:solidFill>
              </a:rPr>
              <a:t>Consider</a:t>
            </a:r>
            <a:endParaRPr i="1" sz="2000">
              <a:solidFill>
                <a:srgbClr val="FFFFFF"/>
              </a:solidFill>
            </a:endParaRPr>
          </a:p>
          <a:p>
            <a:pPr lvl="2" marL="395287" indent="514350" algn="just">
              <a:spcBef>
                <a:spcPts val="400"/>
              </a:spcBef>
              <a:defRPr sz="1800"/>
            </a:pPr>
            <a:r>
              <a:rPr i="1">
                <a:solidFill>
                  <a:srgbClr val="FFFFFF"/>
                </a:solidFill>
              </a:rPr>
              <a:t>double x = 5.12;</a:t>
            </a:r>
            <a:endParaRPr i="1">
              <a:solidFill>
                <a:srgbClr val="FFFFFF"/>
              </a:solidFill>
            </a:endParaRPr>
          </a:p>
          <a:p>
            <a:pPr lvl="2" marL="395287" indent="514350" algn="just">
              <a:spcBef>
                <a:spcPts val="400"/>
              </a:spcBef>
              <a:defRPr sz="1800"/>
            </a:pPr>
            <a:r>
              <a:rPr i="1">
                <a:solidFill>
                  <a:srgbClr val="FFFFFF"/>
                </a:solidFill>
              </a:rPr>
              <a:t>double y = 19.28;</a:t>
            </a:r>
            <a:endParaRPr i="1">
              <a:solidFill>
                <a:srgbClr val="FFFFFF"/>
              </a:solidFill>
            </a:endParaRPr>
          </a:p>
          <a:p>
            <a:pPr lvl="2" marL="395287" indent="514350" algn="just">
              <a:spcBef>
                <a:spcPts val="400"/>
              </a:spcBef>
              <a:defRPr sz="1800"/>
            </a:pPr>
            <a:r>
              <a:rPr i="1">
                <a:solidFill>
                  <a:srgbClr val="FFFFFF"/>
                </a:solidFill>
              </a:rPr>
              <a:t>double rememberX = x;  </a:t>
            </a:r>
            <a:endParaRPr i="1">
              <a:solidFill>
                <a:srgbClr val="FFFFFF"/>
              </a:solidFill>
            </a:endParaRPr>
          </a:p>
          <a:p>
            <a:pPr lvl="2" marL="395287" indent="514350" algn="just">
              <a:spcBef>
                <a:spcPts val="400"/>
              </a:spcBef>
              <a:defRPr sz="1800"/>
            </a:pPr>
            <a:r>
              <a:rPr i="1">
                <a:solidFill>
                  <a:srgbClr val="FFFFFF"/>
                </a:solidFill>
              </a:rPr>
              <a:t>x = y;            </a:t>
            </a:r>
            <a:endParaRPr i="1">
              <a:solidFill>
                <a:srgbClr val="FFFFFF"/>
              </a:solidFill>
            </a:endParaRPr>
          </a:p>
          <a:p>
            <a:pPr lvl="2" marL="395287" indent="514350" algn="just">
              <a:spcBef>
                <a:spcPts val="400"/>
              </a:spcBef>
              <a:defRPr sz="1800"/>
            </a:pPr>
            <a:r>
              <a:rPr i="1">
                <a:solidFill>
                  <a:srgbClr val="FFFF00"/>
                </a:solidFill>
              </a:rPr>
              <a:t>y = rememberX;</a:t>
            </a:r>
            <a:r>
              <a:rPr>
                <a:solidFill>
                  <a:srgbClr val="FFFFFF"/>
                </a:solidFill>
              </a:rPr>
              <a:t> </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0" presetID="1" grpId="1" fill="hold">
                                  <p:stCondLst>
                                    <p:cond delay="0"/>
                                  </p:stCondLst>
                                  <p:iterate type="el" backwards="0">
                                    <p:tmAbs val="0"/>
                                  </p:iterate>
                                  <p:childTnLst>
                                    <p:set>
                                      <p:cBhvr>
                                        <p:cTn id="6" fill="hold">
                                          <p:stCondLst>
                                            <p:cond delay="0"/>
                                          </p:stCondLst>
                                        </p:cTn>
                                        <p:tgtEl>
                                          <p:spTgt spid="316"/>
                                        </p:tgtEl>
                                        <p:attrNameLst>
                                          <p:attrName>style.visibility</p:attrName>
                                        </p:attrNameLst>
                                      </p:cBhvr>
                                      <p:to>
                                        <p:strVal val="hidden"/>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317"/>
                                        </p:tgtEl>
                                        <p:attrNameLst>
                                          <p:attrName>style.visibility</p:attrName>
                                        </p:attrNameLst>
                                      </p:cBhvr>
                                      <p:to>
                                        <p:strVal val="visible"/>
                                      </p:to>
                                    </p:set>
                                  </p:childTnLst>
                                </p:cTn>
                              </p:par>
                            </p:childTnLst>
                          </p:cTn>
                        </p:par>
                        <p:par>
                          <p:cTn id="10" fill="hold">
                            <p:stCondLst>
                              <p:cond delay="0"/>
                            </p:stCondLst>
                            <p:childTnLst>
                              <p:par>
                                <p:cTn id="11" nodeType="afterEffect" presetClass="entr" presetSubtype="0" presetID="1" grpId="3" fill="hold">
                                  <p:stCondLst>
                                    <p:cond delay="0"/>
                                  </p:stCondLst>
                                  <p:iterate type="el" backwards="0">
                                    <p:tmAbs val="0"/>
                                  </p:iterate>
                                  <p:childTnLst>
                                    <p:set>
                                      <p:cBhvr>
                                        <p:cTn id="12" fill="hold"/>
                                        <p:tgtEl>
                                          <p:spTgt spid="3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xit" presetSubtype="0" presetID="1" grpId="4" fill="hold">
                                  <p:stCondLst>
                                    <p:cond delay="0"/>
                                  </p:stCondLst>
                                  <p:iterate type="el" backwards="0">
                                    <p:tmAbs val="0"/>
                                  </p:iterate>
                                  <p:childTnLst>
                                    <p:set>
                                      <p:cBhvr>
                                        <p:cTn id="16" fill="hold">
                                          <p:stCondLst>
                                            <p:cond delay="0"/>
                                          </p:stCondLst>
                                        </p:cTn>
                                        <p:tgtEl>
                                          <p:spTgt spid="317"/>
                                        </p:tgtEl>
                                        <p:attrNameLst>
                                          <p:attrName>style.visibility</p:attrName>
                                        </p:attrNameLst>
                                      </p:cBhvr>
                                      <p:to>
                                        <p:strVal val="hidden"/>
                                      </p:to>
                                    </p:set>
                                  </p:childTnLst>
                                </p:cTn>
                              </p:par>
                            </p:childTnLst>
                          </p:cTn>
                        </p:par>
                        <p:par>
                          <p:cTn id="17" fill="hold">
                            <p:stCondLst>
                              <p:cond delay="0"/>
                            </p:stCondLst>
                            <p:childTnLst>
                              <p:par>
                                <p:cTn id="18" nodeType="afterEffect" presetClass="entr" presetSubtype="0" presetID="1" grpId="5" fill="hold">
                                  <p:stCondLst>
                                    <p:cond delay="0"/>
                                  </p:stCondLst>
                                  <p:iterate type="el" backwards="0">
                                    <p:tmAbs val="0"/>
                                  </p:iterate>
                                  <p:childTnLst>
                                    <p:set>
                                      <p:cBhvr>
                                        <p:cTn id="19" fill="hold"/>
                                        <p:tgtEl>
                                          <p:spTgt spid="318"/>
                                        </p:tgtEl>
                                        <p:attrNameLst>
                                          <p:attrName>style.visibility</p:attrName>
                                        </p:attrNameLst>
                                      </p:cBhvr>
                                      <p:to>
                                        <p:strVal val="visible"/>
                                      </p:to>
                                    </p:set>
                                  </p:childTnLst>
                                </p:cTn>
                              </p:par>
                            </p:childTnLst>
                          </p:cTn>
                        </p:par>
                        <p:par>
                          <p:cTn id="20" fill="hold">
                            <p:stCondLst>
                              <p:cond delay="0"/>
                            </p:stCondLst>
                            <p:childTnLst>
                              <p:par>
                                <p:cTn id="21" nodeType="afterEffect" presetClass="exit" presetSubtype="0" presetID="1" grpId="6" fill="hold">
                                  <p:stCondLst>
                                    <p:cond delay="0"/>
                                  </p:stCondLst>
                                  <p:iterate type="el" backwards="0">
                                    <p:tmAbs val="0"/>
                                  </p:iterate>
                                  <p:childTnLst>
                                    <p:set>
                                      <p:cBhvr>
                                        <p:cTn id="22" fill="hold">
                                          <p:stCondLst>
                                            <p:cond delay="0"/>
                                          </p:stCondLst>
                                        </p:cTn>
                                        <p:tgtEl>
                                          <p:spTgt spid="311"/>
                                        </p:tgtEl>
                                        <p:attrNameLst>
                                          <p:attrName>style.visibility</p:attrName>
                                        </p:attrNameLst>
                                      </p:cBhvr>
                                      <p:to>
                                        <p:strVal val="hidden"/>
                                      </p:to>
                                    </p:set>
                                  </p:childTnLst>
                                </p:cTn>
                              </p:par>
                            </p:childTnLst>
                          </p:cTn>
                        </p:par>
                        <p:par>
                          <p:cTn id="23" fill="hold">
                            <p:stCondLst>
                              <p:cond delay="0"/>
                            </p:stCondLst>
                            <p:childTnLst>
                              <p:par>
                                <p:cTn id="24" nodeType="afterEffect" presetClass="entr" presetSubtype="0" presetID="1" grpId="7" fill="hold">
                                  <p:stCondLst>
                                    <p:cond delay="0"/>
                                  </p:stCondLst>
                                  <p:iterate type="el" backwards="0">
                                    <p:tmAbs val="0"/>
                                  </p:iterate>
                                  <p:childTnLst>
                                    <p:set>
                                      <p:cBhvr>
                                        <p:cTn id="25" fill="hold"/>
                                        <p:tgtEl>
                                          <p:spTgt spid="3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nodeType="clickEffect" presetClass="exit" presetSubtype="0" presetID="1" grpId="8" fill="hold">
                                  <p:stCondLst>
                                    <p:cond delay="0"/>
                                  </p:stCondLst>
                                  <p:iterate type="el" backwards="0">
                                    <p:tmAbs val="0"/>
                                  </p:iterate>
                                  <p:childTnLst>
                                    <p:set>
                                      <p:cBhvr>
                                        <p:cTn id="29" fill="hold">
                                          <p:stCondLst>
                                            <p:cond delay="0"/>
                                          </p:stCondLst>
                                        </p:cTn>
                                        <p:tgtEl>
                                          <p:spTgt spid="318"/>
                                        </p:tgtEl>
                                        <p:attrNameLst>
                                          <p:attrName>style.visibility</p:attrName>
                                        </p:attrNameLst>
                                      </p:cBhvr>
                                      <p:to>
                                        <p:strVal val="hidden"/>
                                      </p:to>
                                    </p:set>
                                  </p:childTnLst>
                                </p:cTn>
                              </p:par>
                            </p:childTnLst>
                          </p:cTn>
                        </p:par>
                        <p:par>
                          <p:cTn id="30" fill="hold">
                            <p:stCondLst>
                              <p:cond delay="0"/>
                            </p:stCondLst>
                            <p:childTnLst>
                              <p:par>
                                <p:cTn id="31" nodeType="afterEffect" presetClass="entr" presetSubtype="0" presetID="1" grpId="9" fill="hold">
                                  <p:stCondLst>
                                    <p:cond delay="0"/>
                                  </p:stCondLst>
                                  <p:iterate type="el" backwards="0">
                                    <p:tmAbs val="0"/>
                                  </p:iterate>
                                  <p:childTnLst>
                                    <p:set>
                                      <p:cBhvr>
                                        <p:cTn id="32" fill="hold"/>
                                        <p:tgtEl>
                                          <p:spTgt spid="319"/>
                                        </p:tgtEl>
                                        <p:attrNameLst>
                                          <p:attrName>style.visibility</p:attrName>
                                        </p:attrNameLst>
                                      </p:cBhvr>
                                      <p:to>
                                        <p:strVal val="visible"/>
                                      </p:to>
                                    </p:set>
                                  </p:childTnLst>
                                </p:cTn>
                              </p:par>
                            </p:childTnLst>
                          </p:cTn>
                        </p:par>
                        <p:par>
                          <p:cTn id="33" fill="hold">
                            <p:stCondLst>
                              <p:cond delay="0"/>
                            </p:stCondLst>
                            <p:childTnLst>
                              <p:par>
                                <p:cTn id="34" nodeType="afterEffect" presetClass="exit" presetSubtype="0" presetID="1" grpId="10" fill="hold">
                                  <p:stCondLst>
                                    <p:cond delay="0"/>
                                  </p:stCondLst>
                                  <p:iterate type="el" backwards="0">
                                    <p:tmAbs val="0"/>
                                  </p:iterate>
                                  <p:childTnLst>
                                    <p:set>
                                      <p:cBhvr>
                                        <p:cTn id="35" fill="hold">
                                          <p:stCondLst>
                                            <p:cond delay="0"/>
                                          </p:stCondLst>
                                        </p:cTn>
                                        <p:tgtEl>
                                          <p:spTgt spid="313"/>
                                        </p:tgtEl>
                                        <p:attrNameLst>
                                          <p:attrName>style.visibility</p:attrName>
                                        </p:attrNameLst>
                                      </p:cBhvr>
                                      <p:to>
                                        <p:strVal val="hidden"/>
                                      </p:to>
                                    </p:set>
                                  </p:childTnLst>
                                </p:cTn>
                              </p:par>
                            </p:childTnLst>
                          </p:cTn>
                        </p:par>
                        <p:par>
                          <p:cTn id="36" fill="hold">
                            <p:stCondLst>
                              <p:cond delay="0"/>
                            </p:stCondLst>
                            <p:childTnLst>
                              <p:par>
                                <p:cTn id="37" nodeType="afterEffect" presetClass="entr" presetSubtype="0" presetID="1" grpId="11" fill="hold">
                                  <p:stCondLst>
                                    <p:cond delay="0"/>
                                  </p:stCondLst>
                                  <p:iterate type="el" backwards="0">
                                    <p:tmAbs val="0"/>
                                  </p:iterate>
                                  <p:childTnLst>
                                    <p:set>
                                      <p:cBhvr>
                                        <p:cTn id="38" fill="hold"/>
                                        <p:tgtEl>
                                          <p:spTgt spid="3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presetClass="exit" presetSubtype="0" presetID="1" grpId="12" fill="hold">
                                  <p:stCondLst>
                                    <p:cond delay="0"/>
                                  </p:stCondLst>
                                  <p:iterate type="el" backwards="0">
                                    <p:tmAbs val="0"/>
                                  </p:iterate>
                                  <p:childTnLst>
                                    <p:set>
                                      <p:cBhvr>
                                        <p:cTn id="42" fill="hold">
                                          <p:stCondLst>
                                            <p:cond delay="0"/>
                                          </p:stCondLst>
                                        </p:cTn>
                                        <p:tgtEl>
                                          <p:spTgt spid="319"/>
                                        </p:tgtEl>
                                        <p:attrNameLst>
                                          <p:attrName>style.visibility</p:attrName>
                                        </p:attrNameLst>
                                      </p:cBhvr>
                                      <p:to>
                                        <p:strVal val="hidden"/>
                                      </p:to>
                                    </p:set>
                                  </p:childTnLst>
                                </p:cTn>
                              </p:par>
                            </p:childTnLst>
                          </p:cTn>
                        </p:par>
                        <p:par>
                          <p:cTn id="43" fill="hold">
                            <p:stCondLst>
                              <p:cond delay="0"/>
                            </p:stCondLst>
                            <p:childTnLst>
                              <p:par>
                                <p:cTn id="44" nodeType="afterEffect" presetClass="entr" presetSubtype="0" presetID="1" grpId="13" fill="hold">
                                  <p:stCondLst>
                                    <p:cond delay="0"/>
                                  </p:stCondLst>
                                  <p:iterate type="el" backwards="0">
                                    <p:tmAbs val="0"/>
                                  </p:iterate>
                                  <p:childTnLst>
                                    <p:set>
                                      <p:cBhvr>
                                        <p:cTn id="45" fill="hold"/>
                                        <p:tgtEl>
                                          <p:spTgt spid="320"/>
                                        </p:tgtEl>
                                        <p:attrNameLst>
                                          <p:attrName>style.visibility</p:attrName>
                                        </p:attrNameLst>
                                      </p:cBhvr>
                                      <p:to>
                                        <p:strVal val="visible"/>
                                      </p:to>
                                    </p:set>
                                  </p:childTnLst>
                                </p:cTn>
                              </p:par>
                            </p:childTnLst>
                          </p:cTn>
                        </p:par>
                        <p:par>
                          <p:cTn id="46" fill="hold">
                            <p:stCondLst>
                              <p:cond delay="0"/>
                            </p:stCondLst>
                            <p:childTnLst>
                              <p:par>
                                <p:cTn id="47" nodeType="afterEffect" presetClass="exit" presetSubtype="0" presetID="1" grpId="14" fill="hold">
                                  <p:stCondLst>
                                    <p:cond delay="0"/>
                                  </p:stCondLst>
                                  <p:iterate type="el" backwards="0">
                                    <p:tmAbs val="0"/>
                                  </p:iterate>
                                  <p:childTnLst>
                                    <p:set>
                                      <p:cBhvr>
                                        <p:cTn id="48" fill="hold">
                                          <p:stCondLst>
                                            <p:cond delay="0"/>
                                          </p:stCondLst>
                                        </p:cTn>
                                        <p:tgtEl>
                                          <p:spTgt spid="314"/>
                                        </p:tgtEl>
                                        <p:attrNameLst>
                                          <p:attrName>style.visibility</p:attrName>
                                        </p:attrNameLst>
                                      </p:cBhvr>
                                      <p:to>
                                        <p:strVal val="hidden"/>
                                      </p:to>
                                    </p:set>
                                  </p:childTnLst>
                                </p:cTn>
                              </p:par>
                            </p:childTnLst>
                          </p:cTn>
                        </p:par>
                        <p:par>
                          <p:cTn id="49" fill="hold">
                            <p:stCondLst>
                              <p:cond delay="0"/>
                            </p:stCondLst>
                            <p:childTnLst>
                              <p:par>
                                <p:cTn id="50" nodeType="afterEffect" presetClass="entr" presetSubtype="0" presetID="1" grpId="15" fill="hold">
                                  <p:stCondLst>
                                    <p:cond delay="0"/>
                                  </p:stCondLst>
                                  <p:iterate type="el" backwards="0">
                                    <p:tmAbs val="0"/>
                                  </p:iterate>
                                  <p:childTnLst>
                                    <p:set>
                                      <p:cBhvr>
                                        <p:cTn id="51" fill="hold"/>
                                        <p:tgtEl>
                                          <p:spTgt spid="3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presetClass="exit" presetSubtype="0" presetID="1" grpId="16" fill="hold">
                                  <p:stCondLst>
                                    <p:cond delay="0"/>
                                  </p:stCondLst>
                                  <p:iterate type="el" backwards="0">
                                    <p:tmAbs val="0"/>
                                  </p:iterate>
                                  <p:childTnLst>
                                    <p:set>
                                      <p:cBhvr>
                                        <p:cTn id="55" fill="hold">
                                          <p:stCondLst>
                                            <p:cond delay="0"/>
                                          </p:stCondLst>
                                        </p:cTn>
                                        <p:tgtEl>
                                          <p:spTgt spid="320"/>
                                        </p:tgtEl>
                                        <p:attrNameLst>
                                          <p:attrName>style.visibility</p:attrName>
                                        </p:attrNameLst>
                                      </p:cBhvr>
                                      <p:to>
                                        <p:strVal val="hidden"/>
                                      </p:to>
                                    </p:set>
                                  </p:childTnLst>
                                </p:cTn>
                              </p:par>
                            </p:childTnLst>
                          </p:cTn>
                        </p:par>
                        <p:par>
                          <p:cTn id="56" fill="hold">
                            <p:stCondLst>
                              <p:cond delay="0"/>
                            </p:stCondLst>
                            <p:childTnLst>
                              <p:par>
                                <p:cTn id="57" nodeType="afterEffect" presetClass="entr" presetSubtype="0" presetID="1" grpId="17" fill="hold">
                                  <p:stCondLst>
                                    <p:cond delay="0"/>
                                  </p:stCondLst>
                                  <p:iterate type="el" backwards="0">
                                    <p:tmAbs val="0"/>
                                  </p:iterate>
                                  <p:childTnLst>
                                    <p:set>
                                      <p:cBhvr>
                                        <p:cTn id="58" fill="hold"/>
                                        <p:tgtEl>
                                          <p:spTgt spid="321"/>
                                        </p:tgtEl>
                                        <p:attrNameLst>
                                          <p:attrName>style.visibility</p:attrName>
                                        </p:attrNameLst>
                                      </p:cBhvr>
                                      <p:to>
                                        <p:strVal val="visible"/>
                                      </p:to>
                                    </p:set>
                                  </p:childTnLst>
                                </p:cTn>
                              </p:par>
                            </p:childTnLst>
                          </p:cTn>
                        </p:par>
                        <p:par>
                          <p:cTn id="59" fill="hold">
                            <p:stCondLst>
                              <p:cond delay="0"/>
                            </p:stCondLst>
                            <p:childTnLst>
                              <p:par>
                                <p:cTn id="60" nodeType="afterEffect" presetClass="entr" presetSubtype="0" presetID="1" grpId="18" fill="hold">
                                  <p:stCondLst>
                                    <p:cond delay="0"/>
                                  </p:stCondLst>
                                  <p:iterate type="el" backwards="0">
                                    <p:tmAbs val="0"/>
                                  </p:iterate>
                                  <p:childTnLst>
                                    <p:set>
                                      <p:cBhvr>
                                        <p:cTn id="61" fill="hold"/>
                                        <p:tgtEl>
                                          <p:spTgt spid="310"/>
                                        </p:tgtEl>
                                        <p:attrNameLst>
                                          <p:attrName>style.visibility</p:attrName>
                                        </p:attrNameLst>
                                      </p:cBhvr>
                                      <p:to>
                                        <p:strVal val="visible"/>
                                      </p:to>
                                    </p:set>
                                  </p:childTnLst>
                                </p:cTn>
                              </p:par>
                            </p:childTnLst>
                          </p:cTn>
                        </p:par>
                        <p:par>
                          <p:cTn id="62" fill="hold">
                            <p:stCondLst>
                              <p:cond delay="0"/>
                            </p:stCondLst>
                            <p:childTnLst>
                              <p:par>
                                <p:cTn id="63" nodeType="afterEffect" presetClass="exit" presetSubtype="0" presetID="1" grpId="19" fill="hold">
                                  <p:stCondLst>
                                    <p:cond delay="0"/>
                                  </p:stCondLst>
                                  <p:iterate type="el" backwards="0">
                                    <p:tmAbs val="0"/>
                                  </p:iterate>
                                  <p:childTnLst>
                                    <p:set>
                                      <p:cBhvr>
                                        <p:cTn id="64" fill="hold">
                                          <p:stCondLst>
                                            <p:cond delay="0"/>
                                          </p:stCondLst>
                                        </p:cTn>
                                        <p:tgtEl>
                                          <p:spTgt spid="3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8" grpId="5"/>
      <p:bldP build="whole" bldLvl="1" animBg="1" rev="0" advAuto="0" spid="319" grpId="9"/>
      <p:bldP build="whole" bldLvl="1" animBg="1" rev="0" advAuto="0" spid="317" grpId="2"/>
      <p:bldP build="whole" bldLvl="1" animBg="1" rev="0" advAuto="0" spid="318" grpId="8"/>
      <p:bldP build="whole" bldLvl="1" animBg="1" rev="0" advAuto="0" spid="314" grpId="11"/>
      <p:bldP build="whole" bldLvl="1" animBg="1" rev="0" advAuto="0" spid="317" grpId="4"/>
      <p:bldP build="whole" bldLvl="1" animBg="1" rev="0" advAuto="0" spid="319" grpId="12"/>
      <p:bldP build="whole" bldLvl="1" animBg="1" rev="0" advAuto="0" spid="314" grpId="14"/>
      <p:bldP build="whole" bldLvl="1" animBg="1" rev="0" advAuto="0" spid="320" grpId="16"/>
      <p:bldP build="whole" bldLvl="1" animBg="1" rev="0" advAuto="0" spid="311" grpId="3"/>
      <p:bldP build="whole" bldLvl="1" animBg="1" rev="0" advAuto="0" spid="315" grpId="15"/>
      <p:bldP build="whole" bldLvl="1" animBg="1" rev="0" advAuto="0" spid="311" grpId="6"/>
      <p:bldP build="whole" bldLvl="1" animBg="1" rev="0" advAuto="0" spid="316" grpId="1"/>
      <p:bldP build="whole" bldLvl="1" animBg="1" rev="0" advAuto="0" spid="313" grpId="7"/>
      <p:bldP build="whole" bldLvl="1" animBg="1" rev="0" advAuto="0" spid="321" grpId="17"/>
      <p:bldP build="whole" bldLvl="1" animBg="1" rev="0" advAuto="0" spid="310" grpId="18"/>
      <p:bldP build="whole" bldLvl="1" animBg="1" rev="0" advAuto="0" spid="313" grpId="10"/>
      <p:bldP build="whole" bldLvl="1" animBg="1" rev="0" advAuto="0" spid="315" grpId="19"/>
      <p:bldP build="whole" bldLvl="1" animBg="1" rev="0" advAuto="0" spid="320" grpId="13"/>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324" name="Shape 324"/>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Printing variables</a:t>
            </a:r>
          </a:p>
        </p:txBody>
      </p:sp>
      <p:sp>
        <p:nvSpPr>
          <p:cNvPr id="325" name="Shape 325"/>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To print a variable to the screen, put it in a System.out.println() statement:</a:t>
            </a:r>
            <a:endParaRPr sz="2000">
              <a:solidFill>
                <a:srgbClr val="FFFFFF"/>
              </a:solidFill>
            </a:endParaRPr>
          </a:p>
          <a:p>
            <a:pPr lvl="0">
              <a:buChar char="□"/>
              <a:defRPr sz="1800">
                <a:solidFill>
                  <a:srgbClr val="000000"/>
                </a:solidFill>
              </a:defRPr>
            </a:pPr>
            <a:endParaRPr sz="2000">
              <a:solidFill>
                <a:srgbClr val="FFFFFF"/>
              </a:solidFill>
            </a:endParaRPr>
          </a:p>
          <a:p>
            <a:pPr lvl="1" marL="908050" indent="-436562">
              <a:defRPr sz="1800">
                <a:solidFill>
                  <a:srgbClr val="000000"/>
                </a:solidFill>
              </a:defRPr>
            </a:pPr>
            <a:r>
              <a:rPr>
                <a:solidFill>
                  <a:srgbClr val="FFFFFF"/>
                </a:solidFill>
              </a:rPr>
              <a:t>int x = 5;</a:t>
            </a:r>
            <a:endParaRPr>
              <a:solidFill>
                <a:srgbClr val="FFFFFF"/>
              </a:solidFill>
            </a:endParaRPr>
          </a:p>
          <a:p>
            <a:pPr lvl="1" marL="908050" indent="-436562">
              <a:defRPr sz="1800">
                <a:solidFill>
                  <a:srgbClr val="000000"/>
                </a:solidFill>
              </a:defRPr>
            </a:pPr>
            <a:r>
              <a:rPr>
                <a:solidFill>
                  <a:srgbClr val="FFFFFF"/>
                </a:solidFill>
              </a:rPr>
              <a:t>System.out.println (“The value of x is “ + x);</a:t>
            </a:r>
            <a:endParaRPr>
              <a:solidFill>
                <a:srgbClr val="FFFFFF"/>
              </a:solidFill>
            </a:endParaRPr>
          </a:p>
          <a:p>
            <a:pPr lvl="0">
              <a:buChar char="□"/>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Important points:</a:t>
            </a:r>
            <a:endParaRPr sz="2000">
              <a:solidFill>
                <a:srgbClr val="FFFFFF"/>
              </a:solidFill>
            </a:endParaRPr>
          </a:p>
          <a:p>
            <a:pPr lvl="1" marL="908050" indent="-436562">
              <a:defRPr sz="1800">
                <a:solidFill>
                  <a:srgbClr val="000000"/>
                </a:solidFill>
              </a:defRPr>
            </a:pPr>
            <a:r>
              <a:rPr>
                <a:solidFill>
                  <a:srgbClr val="FFFFFF"/>
                </a:solidFill>
              </a:rPr>
              <a:t>Strings are enclosed in double quotes</a:t>
            </a:r>
            <a:endParaRPr>
              <a:solidFill>
                <a:srgbClr val="FFFFFF"/>
              </a:solidFill>
            </a:endParaRPr>
          </a:p>
          <a:p>
            <a:pPr lvl="1" marL="908050" indent="-436562">
              <a:defRPr sz="1800">
                <a:solidFill>
                  <a:srgbClr val="000000"/>
                </a:solidFill>
              </a:defRPr>
            </a:pPr>
            <a:r>
              <a:rPr>
                <a:solidFill>
                  <a:srgbClr val="FFFFFF"/>
                </a:solidFill>
              </a:rPr>
              <a:t>If there are multiple parts to be printed, they are separated by a plus sign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25">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325">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325">
                                            <p:txEl>
                                              <p:pRg st="1" end="1"/>
                                            </p:txEl>
                                          </p:spTgt>
                                        </p:tgtEl>
                                        <p:attrNameLst>
                                          <p:attrName>style.visibility</p:attrName>
                                        </p:attrNameLst>
                                      </p:cBhvr>
                                      <p:to>
                                        <p:strVal val="visible"/>
                                      </p:to>
                                    </p:set>
                                  </p:childTnLst>
                                </p:cTn>
                              </p:par>
                              <p:par>
                                <p:cTn id="12" presetClass="entr" presetSubtype="0" presetID="1" grpId="1" fill="hold">
                                  <p:stCondLst>
                                    <p:cond delay="0"/>
                                  </p:stCondLst>
                                  <p:iterate type="el" backwards="0">
                                    <p:tmAbs val="0"/>
                                  </p:iterate>
                                  <p:childTnLst>
                                    <p:set>
                                      <p:cBhvr>
                                        <p:cTn id="13" fill="hold"/>
                                        <p:tgtEl>
                                          <p:spTgt spid="325">
                                            <p:txEl>
                                              <p:pRg st="2" end="2"/>
                                            </p:txEl>
                                          </p:spTgt>
                                        </p:tgtEl>
                                        <p:attrNameLst>
                                          <p:attrName>style.visibility</p:attrName>
                                        </p:attrNameLst>
                                      </p:cBhvr>
                                      <p:to>
                                        <p:strVal val="visible"/>
                                      </p:to>
                                    </p:set>
                                  </p:childTnLst>
                                </p:cTn>
                              </p:par>
                              <p:par>
                                <p:cTn id="14" presetClass="entr" presetSubtype="0" presetID="1" grpId="1" fill="hold">
                                  <p:stCondLst>
                                    <p:cond delay="0"/>
                                  </p:stCondLst>
                                  <p:iterate type="el" backwards="0">
                                    <p:tmAbs val="0"/>
                                  </p:iterate>
                                  <p:childTnLst>
                                    <p:set>
                                      <p:cBhvr>
                                        <p:cTn id="15" fill="hold"/>
                                        <p:tgtEl>
                                          <p:spTgt spid="325">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 grpId="1" fill="hold">
                                  <p:stCondLst>
                                    <p:cond delay="0"/>
                                  </p:stCondLst>
                                  <p:iterate type="el" backwards="0">
                                    <p:tmAbs val="0"/>
                                  </p:iterate>
                                  <p:childTnLst>
                                    <p:set>
                                      <p:cBhvr>
                                        <p:cTn id="19" fill="hold"/>
                                        <p:tgtEl>
                                          <p:spTgt spid="325">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nodeType="clickEffect" presetClass="entr" presetSubtype="0" presetID="1" grpId="1" fill="hold">
                                  <p:stCondLst>
                                    <p:cond delay="0"/>
                                  </p:stCondLst>
                                  <p:iterate type="el" backwards="0">
                                    <p:tmAbs val="0"/>
                                  </p:iterate>
                                  <p:childTnLst>
                                    <p:set>
                                      <p:cBhvr>
                                        <p:cTn id="23" fill="hold"/>
                                        <p:tgtEl>
                                          <p:spTgt spid="325">
                                            <p:txEl>
                                              <p:pRg st="5" end="5"/>
                                            </p:txEl>
                                          </p:spTgt>
                                        </p:tgtEl>
                                        <p:attrNameLst>
                                          <p:attrName>style.visibility</p:attrName>
                                        </p:attrNameLst>
                                      </p:cBhvr>
                                      <p:to>
                                        <p:strVal val="visible"/>
                                      </p:to>
                                    </p:set>
                                  </p:childTnLst>
                                </p:cTn>
                              </p:par>
                              <p:par>
                                <p:cTn id="24" presetClass="entr" presetSubtype="0" presetID="1" grpId="1" fill="hold">
                                  <p:stCondLst>
                                    <p:cond delay="0"/>
                                  </p:stCondLst>
                                  <p:iterate type="el" backwards="0">
                                    <p:tmAbs val="0"/>
                                  </p:iterate>
                                  <p:childTnLst>
                                    <p:set>
                                      <p:cBhvr>
                                        <p:cTn id="25" fill="hold"/>
                                        <p:tgtEl>
                                          <p:spTgt spid="325">
                                            <p:txEl>
                                              <p:pRg st="6" end="6"/>
                                            </p:txEl>
                                          </p:spTgt>
                                        </p:tgtEl>
                                        <p:attrNameLst>
                                          <p:attrName>style.visibility</p:attrName>
                                        </p:attrNameLst>
                                      </p:cBhvr>
                                      <p:to>
                                        <p:strVal val="visible"/>
                                      </p:to>
                                    </p:set>
                                  </p:childTnLst>
                                </p:cTn>
                              </p:par>
                              <p:par>
                                <p:cTn id="26" presetClass="entr" presetSubtype="0" presetID="1" grpId="1" fill="hold">
                                  <p:stCondLst>
                                    <p:cond delay="0"/>
                                  </p:stCondLst>
                                  <p:iterate type="el" backwards="0">
                                    <p:tmAbs val="0"/>
                                  </p:iterate>
                                  <p:childTnLst>
                                    <p:set>
                                      <p:cBhvr>
                                        <p:cTn id="27" fill="hold"/>
                                        <p:tgtEl>
                                          <p:spTgt spid="32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5"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328" name="Shape 328"/>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Variable initialization</a:t>
            </a:r>
          </a:p>
        </p:txBody>
      </p:sp>
      <p:sp>
        <p:nvSpPr>
          <p:cNvPr id="329" name="Shape 329"/>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Note that the following</a:t>
            </a:r>
            <a:endParaRPr sz="2000">
              <a:solidFill>
                <a:srgbClr val="FFFFFF"/>
              </a:solidFill>
            </a:endParaRPr>
          </a:p>
          <a:p>
            <a:pPr lvl="0">
              <a:buChar char="□"/>
              <a:defRPr sz="1800">
                <a:solidFill>
                  <a:srgbClr val="000000"/>
                </a:solidFill>
              </a:defRPr>
            </a:pPr>
            <a:endParaRPr sz="2000">
              <a:solidFill>
                <a:srgbClr val="FFFFFF"/>
              </a:solidFill>
            </a:endParaRPr>
          </a:p>
          <a:p>
            <a:pPr lvl="1" marL="908050" indent="-436562">
              <a:defRPr sz="1800">
                <a:solidFill>
                  <a:srgbClr val="000000"/>
                </a:solidFill>
              </a:defRPr>
            </a:pPr>
            <a:r>
              <a:rPr>
                <a:solidFill>
                  <a:srgbClr val="FFFFFF"/>
                </a:solidFill>
              </a:rPr>
              <a:t>int x;</a:t>
            </a:r>
            <a:endParaRPr>
              <a:solidFill>
                <a:srgbClr val="FFFFFF"/>
              </a:solidFill>
            </a:endParaRPr>
          </a:p>
          <a:p>
            <a:pPr lvl="1" marL="908050" indent="-436562">
              <a:defRPr sz="1800">
                <a:solidFill>
                  <a:srgbClr val="000000"/>
                </a:solidFill>
              </a:defRPr>
            </a:pPr>
            <a:r>
              <a:rPr>
                <a:solidFill>
                  <a:srgbClr val="FFFFFF"/>
                </a:solidFill>
              </a:rPr>
              <a:t>x = 5;</a:t>
            </a:r>
            <a:endParaRPr>
              <a:solidFill>
                <a:srgbClr val="FFFFFF"/>
              </a:solidFill>
            </a:endParaRPr>
          </a:p>
          <a:p>
            <a:pPr lvl="0">
              <a:buChar char="□"/>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is (mostly) the same as the following:</a:t>
            </a:r>
            <a:endParaRPr sz="2000">
              <a:solidFill>
                <a:srgbClr val="FFFFFF"/>
              </a:solidFill>
            </a:endParaRPr>
          </a:p>
          <a:p>
            <a:pPr lvl="0">
              <a:buChar char="□"/>
              <a:defRPr sz="1800">
                <a:solidFill>
                  <a:srgbClr val="000000"/>
                </a:solidFill>
              </a:defRPr>
            </a:pPr>
            <a:endParaRPr sz="2000">
              <a:solidFill>
                <a:srgbClr val="FFFFFF"/>
              </a:solidFill>
            </a:endParaRPr>
          </a:p>
          <a:p>
            <a:pPr lvl="1" marL="908050" indent="-436562">
              <a:defRPr sz="1800">
                <a:solidFill>
                  <a:srgbClr val="000000"/>
                </a:solidFill>
              </a:defRPr>
            </a:pPr>
            <a:r>
              <a:rPr>
                <a:solidFill>
                  <a:srgbClr val="FFFFFF"/>
                </a:solidFill>
              </a:rPr>
              <a:t>int x = 5;</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29">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329">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329">
                                            <p:txEl>
                                              <p:pRg st="1" end="1"/>
                                            </p:txEl>
                                          </p:spTgt>
                                        </p:tgtEl>
                                        <p:attrNameLst>
                                          <p:attrName>style.visibility</p:attrName>
                                        </p:attrNameLst>
                                      </p:cBhvr>
                                      <p:to>
                                        <p:strVal val="visible"/>
                                      </p:to>
                                    </p:set>
                                  </p:childTnLst>
                                </p:cTn>
                              </p:par>
                              <p:par>
                                <p:cTn id="12" presetClass="entr" presetSubtype="0" presetID="1" grpId="1" fill="hold">
                                  <p:stCondLst>
                                    <p:cond delay="0"/>
                                  </p:stCondLst>
                                  <p:iterate type="el" backwards="0">
                                    <p:tmAbs val="0"/>
                                  </p:iterate>
                                  <p:childTnLst>
                                    <p:set>
                                      <p:cBhvr>
                                        <p:cTn id="13" fill="hold"/>
                                        <p:tgtEl>
                                          <p:spTgt spid="329">
                                            <p:txEl>
                                              <p:pRg st="2" end="2"/>
                                            </p:txEl>
                                          </p:spTgt>
                                        </p:tgtEl>
                                        <p:attrNameLst>
                                          <p:attrName>style.visibility</p:attrName>
                                        </p:attrNameLst>
                                      </p:cBhvr>
                                      <p:to>
                                        <p:strVal val="visible"/>
                                      </p:to>
                                    </p:set>
                                  </p:childTnLst>
                                </p:cTn>
                              </p:par>
                              <p:par>
                                <p:cTn id="14" presetClass="entr" presetSubtype="0" presetID="1" grpId="1" fill="hold">
                                  <p:stCondLst>
                                    <p:cond delay="0"/>
                                  </p:stCondLst>
                                  <p:iterate type="el" backwards="0">
                                    <p:tmAbs val="0"/>
                                  </p:iterate>
                                  <p:childTnLst>
                                    <p:set>
                                      <p:cBhvr>
                                        <p:cTn id="15" fill="hold"/>
                                        <p:tgtEl>
                                          <p:spTgt spid="329">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 grpId="1" fill="hold">
                                  <p:stCondLst>
                                    <p:cond delay="0"/>
                                  </p:stCondLst>
                                  <p:iterate type="el" backwards="0">
                                    <p:tmAbs val="0"/>
                                  </p:iterate>
                                  <p:childTnLst>
                                    <p:set>
                                      <p:cBhvr>
                                        <p:cTn id="19" fill="hold"/>
                                        <p:tgtEl>
                                          <p:spTgt spid="32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nodeType="clickEffect" presetClass="entr" presetSubtype="0" presetID="1" grpId="1" fill="hold">
                                  <p:stCondLst>
                                    <p:cond delay="0"/>
                                  </p:stCondLst>
                                  <p:iterate type="el" backwards="0">
                                    <p:tmAbs val="0"/>
                                  </p:iterate>
                                  <p:childTnLst>
                                    <p:set>
                                      <p:cBhvr>
                                        <p:cTn id="23" fill="hold"/>
                                        <p:tgtEl>
                                          <p:spTgt spid="329">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nodeType="clickEffect" presetClass="entr" presetSubtype="0" presetID="1" grpId="1" fill="hold">
                                  <p:stCondLst>
                                    <p:cond delay="0"/>
                                  </p:stCondLst>
                                  <p:iterate type="el" backwards="0">
                                    <p:tmAbs val="0"/>
                                  </p:iterate>
                                  <p:childTnLst>
                                    <p:set>
                                      <p:cBhvr>
                                        <p:cTn id="27" fill="hold"/>
                                        <p:tgtEl>
                                          <p:spTgt spid="329">
                                            <p:txEl>
                                              <p:pRg st="6" end="6"/>
                                            </p:txEl>
                                          </p:spTgt>
                                        </p:tgtEl>
                                        <p:attrNameLst>
                                          <p:attrName>style.visibility</p:attrName>
                                        </p:attrNameLst>
                                      </p:cBhvr>
                                      <p:to>
                                        <p:strVal val="visible"/>
                                      </p:to>
                                    </p:set>
                                  </p:childTnLst>
                                </p:cTn>
                              </p:par>
                              <p:par>
                                <p:cTn id="28" presetClass="entr" presetSubtype="0" presetID="1" grpId="1" fill="hold">
                                  <p:stCondLst>
                                    <p:cond delay="0"/>
                                  </p:stCondLst>
                                  <p:iterate type="el" backwards="0">
                                    <p:tmAbs val="0"/>
                                  </p:iterate>
                                  <p:childTnLst>
                                    <p:set>
                                      <p:cBhvr>
                                        <p:cTn id="29" fill="hold"/>
                                        <p:tgtEl>
                                          <p:spTgt spid="32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29"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332" name="Shape 332"/>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You can only declare variables once</a:t>
            </a:r>
          </a:p>
        </p:txBody>
      </p:sp>
      <p:sp>
        <p:nvSpPr>
          <p:cNvPr id="333" name="Shape 333"/>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The following code will not work:</a:t>
            </a:r>
            <a:endParaRPr sz="2000">
              <a:solidFill>
                <a:srgbClr val="FFFFFF"/>
              </a:solidFill>
            </a:endParaRPr>
          </a:p>
          <a:p>
            <a:pPr lvl="0">
              <a:buChar char="□"/>
              <a:defRPr sz="1800">
                <a:solidFill>
                  <a:srgbClr val="000000"/>
                </a:solidFill>
              </a:defRPr>
            </a:pPr>
            <a:endParaRPr sz="2000">
              <a:solidFill>
                <a:srgbClr val="FFFFFF"/>
              </a:solidFill>
            </a:endParaRPr>
          </a:p>
          <a:p>
            <a:pPr lvl="1" marL="908050" indent="-436562">
              <a:defRPr sz="1800">
                <a:solidFill>
                  <a:srgbClr val="000000"/>
                </a:solidFill>
              </a:defRPr>
            </a:pPr>
            <a:r>
              <a:rPr>
                <a:solidFill>
                  <a:srgbClr val="FFFFFF"/>
                </a:solidFill>
              </a:rPr>
              <a:t>int x = 5;</a:t>
            </a:r>
            <a:endParaRPr>
              <a:solidFill>
                <a:srgbClr val="FFFFFF"/>
              </a:solidFill>
            </a:endParaRPr>
          </a:p>
          <a:p>
            <a:pPr lvl="1" marL="908050" indent="-436562">
              <a:defRPr sz="1800">
                <a:solidFill>
                  <a:srgbClr val="000000"/>
                </a:solidFill>
              </a:defRPr>
            </a:pPr>
            <a:r>
              <a:rPr>
                <a:solidFill>
                  <a:srgbClr val="FFFFFF"/>
                </a:solidFill>
              </a:rPr>
              <a:t>int x = 6;</a:t>
            </a:r>
            <a:endParaRPr>
              <a:solidFill>
                <a:srgbClr val="FFFFFF"/>
              </a:solidFill>
            </a:endParaRPr>
          </a:p>
          <a:p>
            <a:pPr lvl="1" marL="908050" indent="-436562">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Java can have only one variable named x</a:t>
            </a:r>
            <a:endParaRPr sz="2000">
              <a:solidFill>
                <a:srgbClr val="FFFFFF"/>
              </a:solidFill>
            </a:endParaRPr>
          </a:p>
          <a:p>
            <a:pPr lvl="1" marL="908050" indent="-436562">
              <a:defRPr sz="1800">
                <a:solidFill>
                  <a:srgbClr val="000000"/>
                </a:solidFill>
              </a:defRPr>
            </a:pPr>
            <a:r>
              <a:rPr>
                <a:solidFill>
                  <a:srgbClr val="FFFFFF"/>
                </a:solidFill>
              </a:rPr>
              <a:t>So you can’t declare multiple variables with the same name</a:t>
            </a:r>
            <a:endParaRPr>
              <a:solidFill>
                <a:srgbClr val="FFFFFF"/>
              </a:solidFill>
            </a:endParaRPr>
          </a:p>
          <a:p>
            <a:pPr lvl="1" marL="908050" indent="-436562">
              <a:defRPr sz="1800">
                <a:solidFill>
                  <a:srgbClr val="000000"/>
                </a:solidFill>
              </a:defRPr>
            </a:pPr>
            <a:r>
              <a:rPr>
                <a:solidFill>
                  <a:srgbClr val="FFFFFF"/>
                </a:solidFill>
              </a:rPr>
              <a:t>(we’ll see ways around this later in the semester)</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33">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333">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333">
                                            <p:txEl>
                                              <p:pRg st="1" end="1"/>
                                            </p:txEl>
                                          </p:spTgt>
                                        </p:tgtEl>
                                        <p:attrNameLst>
                                          <p:attrName>style.visibility</p:attrName>
                                        </p:attrNameLst>
                                      </p:cBhvr>
                                      <p:to>
                                        <p:strVal val="visible"/>
                                      </p:to>
                                    </p:set>
                                  </p:childTnLst>
                                </p:cTn>
                              </p:par>
                              <p:par>
                                <p:cTn id="12" presetClass="entr" presetSubtype="0" presetID="1" grpId="1" fill="hold">
                                  <p:stCondLst>
                                    <p:cond delay="0"/>
                                  </p:stCondLst>
                                  <p:iterate type="el" backwards="0">
                                    <p:tmAbs val="0"/>
                                  </p:iterate>
                                  <p:childTnLst>
                                    <p:set>
                                      <p:cBhvr>
                                        <p:cTn id="13" fill="hold"/>
                                        <p:tgtEl>
                                          <p:spTgt spid="333">
                                            <p:txEl>
                                              <p:pRg st="2" end="2"/>
                                            </p:txEl>
                                          </p:spTgt>
                                        </p:tgtEl>
                                        <p:attrNameLst>
                                          <p:attrName>style.visibility</p:attrName>
                                        </p:attrNameLst>
                                      </p:cBhvr>
                                      <p:to>
                                        <p:strVal val="visible"/>
                                      </p:to>
                                    </p:set>
                                  </p:childTnLst>
                                </p:cTn>
                              </p:par>
                              <p:par>
                                <p:cTn id="14" presetClass="entr" presetSubtype="0" presetID="1" grpId="1" fill="hold">
                                  <p:stCondLst>
                                    <p:cond delay="0"/>
                                  </p:stCondLst>
                                  <p:iterate type="el" backwards="0">
                                    <p:tmAbs val="0"/>
                                  </p:iterate>
                                  <p:childTnLst>
                                    <p:set>
                                      <p:cBhvr>
                                        <p:cTn id="15" fill="hold"/>
                                        <p:tgtEl>
                                          <p:spTgt spid="333">
                                            <p:txEl>
                                              <p:pRg st="3" end="3"/>
                                            </p:txEl>
                                          </p:spTgt>
                                        </p:tgtEl>
                                        <p:attrNameLst>
                                          <p:attrName>style.visibility</p:attrName>
                                        </p:attrNameLst>
                                      </p:cBhvr>
                                      <p:to>
                                        <p:strVal val="visible"/>
                                      </p:to>
                                    </p:set>
                                  </p:childTnLst>
                                </p:cTn>
                              </p:par>
                              <p:par>
                                <p:cTn id="16" presetClass="entr" presetSubtype="0" presetID="1" grpId="1" fill="hold">
                                  <p:stCondLst>
                                    <p:cond delay="0"/>
                                  </p:stCondLst>
                                  <p:iterate type="el" backwards="0">
                                    <p:tmAbs val="0"/>
                                  </p:iterate>
                                  <p:childTnLst>
                                    <p:set>
                                      <p:cBhvr>
                                        <p:cTn id="17" fill="hold"/>
                                        <p:tgtEl>
                                          <p:spTgt spid="33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1" grpId="1" fill="hold">
                                  <p:stCondLst>
                                    <p:cond delay="0"/>
                                  </p:stCondLst>
                                  <p:iterate type="el" backwards="0">
                                    <p:tmAbs val="0"/>
                                  </p:iterate>
                                  <p:childTnLst>
                                    <p:set>
                                      <p:cBhvr>
                                        <p:cTn id="21" fill="hold"/>
                                        <p:tgtEl>
                                          <p:spTgt spid="333">
                                            <p:txEl>
                                              <p:pRg st="5" end="5"/>
                                            </p:txEl>
                                          </p:spTgt>
                                        </p:tgtEl>
                                        <p:attrNameLst>
                                          <p:attrName>style.visibility</p:attrName>
                                        </p:attrNameLst>
                                      </p:cBhvr>
                                      <p:to>
                                        <p:strVal val="visible"/>
                                      </p:to>
                                    </p:set>
                                  </p:childTnLst>
                                </p:cTn>
                              </p:par>
                              <p:par>
                                <p:cTn id="22" presetClass="entr" presetSubtype="0" presetID="1" grpId="1" fill="hold">
                                  <p:stCondLst>
                                    <p:cond delay="0"/>
                                  </p:stCondLst>
                                  <p:iterate type="el" backwards="0">
                                    <p:tmAbs val="0"/>
                                  </p:iterate>
                                  <p:childTnLst>
                                    <p:set>
                                      <p:cBhvr>
                                        <p:cTn id="23" fill="hold"/>
                                        <p:tgtEl>
                                          <p:spTgt spid="333">
                                            <p:txEl>
                                              <p:pRg st="6" end="6"/>
                                            </p:txEl>
                                          </p:spTgt>
                                        </p:tgtEl>
                                        <p:attrNameLst>
                                          <p:attrName>style.visibility</p:attrName>
                                        </p:attrNameLst>
                                      </p:cBhvr>
                                      <p:to>
                                        <p:strVal val="visible"/>
                                      </p:to>
                                    </p:set>
                                  </p:childTnLst>
                                </p:cTn>
                              </p:par>
                              <p:par>
                                <p:cTn id="24" presetClass="entr" presetSubtype="0" presetID="1" grpId="1" fill="hold">
                                  <p:stCondLst>
                                    <p:cond delay="0"/>
                                  </p:stCondLst>
                                  <p:iterate type="el" backwards="0">
                                    <p:tmAbs val="0"/>
                                  </p:iterate>
                                  <p:childTnLst>
                                    <p:set>
                                      <p:cBhvr>
                                        <p:cTn id="25" fill="hold"/>
                                        <p:tgtEl>
                                          <p:spTgt spid="33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3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195" name="Shape 195"/>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Indentation</a:t>
            </a:r>
          </a:p>
        </p:txBody>
      </p:sp>
      <p:sp>
        <p:nvSpPr>
          <p:cNvPr id="196" name="Shape 196"/>
          <p:cNvSpPr/>
          <p:nvPr>
            <p:ph type="body" idx="1"/>
          </p:nvPr>
        </p:nvSpPr>
        <p:spPr>
          <a:xfrm>
            <a:off x="381000" y="1600200"/>
            <a:ext cx="8610600" cy="5105400"/>
          </a:xfrm>
          <a:prstGeom prst="rect">
            <a:avLst/>
          </a:prstGeom>
        </p:spPr>
        <p:txBody>
          <a:bodyPr lIns="0" tIns="0" rIns="0" bIns="0">
            <a:normAutofit fontScale="100000" lnSpcReduction="0"/>
          </a:bodyPr>
          <a:lstStyle/>
          <a:p>
            <a:pPr lvl="0">
              <a:buSzTx/>
              <a:buNone/>
              <a:defRPr sz="1800">
                <a:solidFill>
                  <a:srgbClr val="000000"/>
                </a:solidFill>
              </a:defRPr>
            </a:pPr>
            <a:r>
              <a:rPr>
                <a:solidFill>
                  <a:srgbClr val="FFFFFF"/>
                </a:solidFill>
                <a:latin typeface="Lucida Console"/>
                <a:ea typeface="Lucida Console"/>
                <a:cs typeface="Lucida Console"/>
                <a:sym typeface="Lucida Console"/>
              </a:rPr>
              <a:t>// Authors: J. P. Cohoon and J. W. Davidson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Purpose: display a quotation in a console window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 method main(): application entry point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a:t>
            </a:r>
          </a:p>
        </p:txBody>
      </p:sp>
      <p:sp>
        <p:nvSpPr>
          <p:cNvPr id="197" name="Shape 197"/>
          <p:cNvSpPr/>
          <p:nvPr/>
        </p:nvSpPr>
        <p:spPr>
          <a:xfrm>
            <a:off x="1066800" y="5867400"/>
            <a:ext cx="7086600" cy="396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Indentation indicates subcomponents</a:t>
            </a:r>
          </a:p>
        </p:txBody>
      </p:sp>
      <p:sp>
        <p:nvSpPr>
          <p:cNvPr id="198" name="Shape 198"/>
          <p:cNvSpPr/>
          <p:nvPr/>
        </p:nvSpPr>
        <p:spPr>
          <a:xfrm flipH="1" flipV="1">
            <a:off x="4953000" y="5105400"/>
            <a:ext cx="1524001" cy="2286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199" name="Shape 199"/>
          <p:cNvSpPr/>
          <p:nvPr/>
        </p:nvSpPr>
        <p:spPr>
          <a:xfrm>
            <a:off x="5257800" y="2286000"/>
            <a:ext cx="3886200" cy="7010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Method main() is part of DisplayForecast</a:t>
            </a:r>
          </a:p>
        </p:txBody>
      </p:sp>
      <p:sp>
        <p:nvSpPr>
          <p:cNvPr id="200" name="Shape 200"/>
          <p:cNvSpPr/>
          <p:nvPr/>
        </p:nvSpPr>
        <p:spPr>
          <a:xfrm flipH="1">
            <a:off x="4495799" y="2743199"/>
            <a:ext cx="685801" cy="381002"/>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201" name="Shape 201"/>
          <p:cNvSpPr/>
          <p:nvPr/>
        </p:nvSpPr>
        <p:spPr>
          <a:xfrm>
            <a:off x="6553200" y="5105400"/>
            <a:ext cx="2438400" cy="10058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Statements are part of method main()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04" name="Shape 204"/>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Good whitespacing</a:t>
            </a:r>
          </a:p>
        </p:txBody>
      </p:sp>
      <p:sp>
        <p:nvSpPr>
          <p:cNvPr id="205" name="Shape 205"/>
          <p:cNvSpPr/>
          <p:nvPr>
            <p:ph type="body" idx="1"/>
          </p:nvPr>
        </p:nvSpPr>
        <p:spPr>
          <a:xfrm>
            <a:off x="381000" y="1600200"/>
            <a:ext cx="8610600" cy="5105400"/>
          </a:xfrm>
          <a:prstGeom prst="rect">
            <a:avLst/>
          </a:prstGeom>
        </p:spPr>
        <p:txBody>
          <a:bodyPr lIns="0" tIns="0" rIns="0" bIns="0">
            <a:normAutofit fontScale="100000" lnSpcReduction="0"/>
          </a:bodyPr>
          <a:lstStyle/>
          <a:p>
            <a:pPr lvl="0">
              <a:buSzTx/>
              <a:buNone/>
              <a:defRPr sz="1800">
                <a:solidFill>
                  <a:srgbClr val="000000"/>
                </a:solidFill>
              </a:defRPr>
            </a:pPr>
            <a:r>
              <a:rPr>
                <a:solidFill>
                  <a:srgbClr val="FFFF00"/>
                </a:solidFill>
                <a:latin typeface="Lucida Console"/>
                <a:ea typeface="Lucida Console"/>
                <a:cs typeface="Lucida Console"/>
                <a:sym typeface="Lucida Console"/>
              </a:rPr>
              <a:t>// Authors: J. P. Cohoon and J. W. Davidson	</a:t>
            </a:r>
            <a:endParaRPr>
              <a:solidFill>
                <a:srgbClr val="FFFF00"/>
              </a:solidFill>
              <a:latin typeface="Lucida Console"/>
              <a:ea typeface="Lucida Console"/>
              <a:cs typeface="Lucida Console"/>
              <a:sym typeface="Lucida Console"/>
            </a:endParaRPr>
          </a:p>
          <a:p>
            <a:pPr lvl="0">
              <a:buSzTx/>
              <a:buNone/>
              <a:defRPr sz="1800">
                <a:solidFill>
                  <a:srgbClr val="000000"/>
                </a:solidFill>
              </a:defRPr>
            </a:pPr>
            <a:r>
              <a:rPr>
                <a:solidFill>
                  <a:srgbClr val="FFFF00"/>
                </a:solidFill>
                <a:latin typeface="Lucida Console"/>
                <a:ea typeface="Lucida Console"/>
                <a:cs typeface="Lucida Console"/>
                <a:sym typeface="Lucida Console"/>
              </a:rPr>
              <a:t>// Purpose: display a quotation in a console window	</a:t>
            </a:r>
            <a:endParaRPr>
              <a:solidFill>
                <a:srgbClr val="FFFF00"/>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public class DisplayForecast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00"/>
                </a:solidFill>
                <a:latin typeface="Lucida Console"/>
                <a:ea typeface="Lucida Console"/>
                <a:cs typeface="Lucida Console"/>
                <a:sym typeface="Lucida Console"/>
              </a:rPr>
              <a:t>  // method main(): application entry point	</a:t>
            </a:r>
            <a:endParaRPr>
              <a:solidFill>
                <a:srgbClr val="FFFF00"/>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public static void main(String[] args)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System.out.print("I think there is a world market for");</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System.out.println(" maybe five computers.");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System.out.println("   Thomas Watson, IBM, 1943.");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	</a:t>
            </a: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a:t>
            </a:r>
          </a:p>
        </p:txBody>
      </p:sp>
      <p:sp>
        <p:nvSpPr>
          <p:cNvPr id="206" name="Shape 206"/>
          <p:cNvSpPr/>
          <p:nvPr/>
        </p:nvSpPr>
        <p:spPr>
          <a:xfrm>
            <a:off x="2286000" y="5257800"/>
            <a:ext cx="6553200" cy="1234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sz="2000">
                <a:solidFill>
                  <a:srgbClr val="FF00FF"/>
                </a:solidFill>
              </a:rPr>
              <a:t>Whitespace separates program elements</a:t>
            </a:r>
            <a:endParaRPr sz="2000">
              <a:solidFill>
                <a:srgbClr val="FF00FF"/>
              </a:solidFill>
              <a:latin typeface="Times New Roman"/>
              <a:ea typeface="Times New Roman"/>
              <a:cs typeface="Times New Roman"/>
              <a:sym typeface="Times New Roman"/>
            </a:endParaRPr>
          </a:p>
          <a:p>
            <a:pPr lvl="0">
              <a:defRPr sz="1800"/>
            </a:pPr>
            <a:endParaRPr sz="1600">
              <a:solidFill>
                <a:srgbClr val="FF00FF"/>
              </a:solidFill>
              <a:latin typeface="Times New Roman"/>
              <a:ea typeface="Times New Roman"/>
              <a:cs typeface="Times New Roman"/>
              <a:sym typeface="Times New Roman"/>
            </a:endParaRPr>
          </a:p>
          <a:p>
            <a:pPr lvl="0">
              <a:defRPr sz="1800"/>
            </a:pPr>
            <a:r>
              <a:rPr sz="2000">
                <a:solidFill>
                  <a:srgbClr val="FF00FF"/>
                </a:solidFill>
              </a:rPr>
              <a:t>Whitespace between program elements is ignored by Java</a:t>
            </a:r>
          </a:p>
        </p:txBody>
      </p:sp>
      <p:sp>
        <p:nvSpPr>
          <p:cNvPr id="207" name="Shape 207"/>
          <p:cNvSpPr/>
          <p:nvPr/>
        </p:nvSpPr>
        <p:spPr>
          <a:xfrm flipH="1" flipV="1">
            <a:off x="4953000" y="2514600"/>
            <a:ext cx="838201" cy="1524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208" name="Shape 208"/>
          <p:cNvSpPr/>
          <p:nvPr/>
        </p:nvSpPr>
        <p:spPr>
          <a:xfrm flipH="1">
            <a:off x="4953000" y="2895600"/>
            <a:ext cx="838201" cy="152400"/>
          </a:xfrm>
          <a:prstGeom prst="line">
            <a:avLst/>
          </a:prstGeom>
          <a:ln w="38100">
            <a:solidFill>
              <a:srgbClr val="3399FF"/>
            </a:solidFill>
            <a:round/>
            <a:tailEnd type="triangle"/>
          </a:ln>
        </p:spPr>
        <p:txBody>
          <a:bodyPr lIns="0" tIns="0" rIns="0" bIns="0"/>
          <a:lstStyle/>
          <a:p>
            <a:pPr lvl="0" defTabSz="457200">
              <a:defRPr sz="1200">
                <a:latin typeface="+mj-lt"/>
                <a:ea typeface="+mj-ea"/>
                <a:cs typeface="+mj-cs"/>
                <a:sym typeface="Helvetica"/>
              </a:defRPr>
            </a:pPr>
          </a:p>
        </p:txBody>
      </p:sp>
      <p:sp>
        <p:nvSpPr>
          <p:cNvPr id="209" name="Shape 209"/>
          <p:cNvSpPr/>
          <p:nvPr/>
        </p:nvSpPr>
        <p:spPr>
          <a:xfrm>
            <a:off x="5943600" y="2514600"/>
            <a:ext cx="2514600" cy="396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solidFill>
                  <a:srgbClr val="FF00FF"/>
                </a:solidFill>
              </a:defRPr>
            </a:lvl1pPr>
          </a:lstStyle>
          <a:p>
            <a:pPr lvl="0">
              <a:defRPr sz="1800">
                <a:solidFill>
                  <a:srgbClr val="000000"/>
                </a:solidFill>
              </a:defRPr>
            </a:pPr>
            <a:r>
              <a:rPr sz="2000">
                <a:solidFill>
                  <a:srgbClr val="FF00FF"/>
                </a:solidFill>
              </a:rPr>
              <a:t>Whitespace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12" name="Shape 212"/>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Bad whitespacing</a:t>
            </a:r>
          </a:p>
        </p:txBody>
      </p:sp>
      <p:sp>
        <p:nvSpPr>
          <p:cNvPr id="213" name="Shape 213"/>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The same program without any whitespacing or comments:</a:t>
            </a:r>
            <a:endParaRPr sz="2000">
              <a:solidFill>
                <a:srgbClr val="FFFFFF"/>
              </a:solidFill>
            </a:endParaRPr>
          </a:p>
          <a:p>
            <a:pPr lvl="0">
              <a:buSzTx/>
              <a:buNone/>
              <a:defRPr sz="1800">
                <a:solidFill>
                  <a:srgbClr val="000000"/>
                </a:solidFill>
              </a:defRPr>
            </a:pPr>
            <a:endParaRPr>
              <a:solidFill>
                <a:srgbClr val="FFFFFF"/>
              </a:solidFill>
              <a:latin typeface="Lucida Console"/>
              <a:ea typeface="Lucida Console"/>
              <a:cs typeface="Lucida Console"/>
              <a:sym typeface="Lucida Console"/>
            </a:endParaRPr>
          </a:p>
          <a:p>
            <a:pPr lvl="0">
              <a:buSzTx/>
              <a:buNone/>
              <a:defRPr sz="1800">
                <a:solidFill>
                  <a:srgbClr val="000000"/>
                </a:solidFill>
              </a:defRPr>
            </a:pPr>
            <a:r>
              <a:rPr>
                <a:solidFill>
                  <a:srgbClr val="FFFFFF"/>
                </a:solidFill>
                <a:latin typeface="Lucida Console"/>
                <a:ea typeface="Lucida Console"/>
                <a:cs typeface="Lucida Console"/>
                <a:sym typeface="Lucida Console"/>
              </a:rPr>
              <a:t>	public class DisplayForecast2 { public static void main (String[] args) { System.out.print("I think there is a world market for"); System.out.println(" maybe five computers."); System.out.println("   Thomas Watson, IBM, 1943."); } }</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16" name="Shape 216"/>
          <p:cNvSpPr/>
          <p:nvPr/>
        </p:nvSpPr>
        <p:spPr>
          <a:xfrm>
            <a:off x="382587" y="3043237"/>
            <a:ext cx="7476491" cy="37012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a:solidFill>
                  <a:srgbClr val="FFFFFF"/>
                </a:solidFill>
              </a:rPr>
              <a:t>// Authors: J. P. Cohoon and J. W. Davidson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Purpose: display a quotation in a console window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public class DisplayForecast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 method main(): application entry point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public static void </a:t>
            </a:r>
            <a:r>
              <a:rPr>
                <a:solidFill>
                  <a:srgbClr val="FFFF00"/>
                </a:solidFill>
              </a:rPr>
              <a:t>main</a:t>
            </a:r>
            <a:r>
              <a:rPr>
                <a:solidFill>
                  <a:srgbClr val="FFFFFF"/>
                </a:solidFill>
              </a:rPr>
              <a:t>(</a:t>
            </a:r>
            <a:r>
              <a:rPr>
                <a:solidFill>
                  <a:srgbClr val="FFFF00"/>
                </a:solidFill>
              </a:rPr>
              <a:t>String</a:t>
            </a:r>
            <a:r>
              <a:rPr>
                <a:solidFill>
                  <a:srgbClr val="FFFFFF"/>
                </a:solidFill>
              </a:rPr>
              <a:t>[] args)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r>
              <a:rPr>
                <a:solidFill>
                  <a:srgbClr val="FFFF00"/>
                </a:solidFill>
              </a:rPr>
              <a:t>System.out.print</a:t>
            </a:r>
            <a:r>
              <a:rPr>
                <a:solidFill>
                  <a:srgbClr val="FFFFFF"/>
                </a:solidFill>
              </a:rPr>
              <a:t>("I think there is a world market for");</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r>
              <a:rPr>
                <a:solidFill>
                  <a:srgbClr val="FFFF00"/>
                </a:solidFill>
              </a:rPr>
              <a:t>System.out.println</a:t>
            </a:r>
            <a:r>
              <a:rPr>
                <a:solidFill>
                  <a:srgbClr val="FFFFFF"/>
                </a:solidFill>
              </a:rPr>
              <a:t>(" maybe five computers.");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r>
              <a:rPr>
                <a:solidFill>
                  <a:srgbClr val="FFFF00"/>
                </a:solidFill>
              </a:rPr>
              <a:t>System.out.println</a:t>
            </a:r>
            <a:r>
              <a:rPr>
                <a:solidFill>
                  <a:srgbClr val="FFFFFF"/>
                </a:solidFill>
              </a:rPr>
              <a:t>("   Thomas Watson, IBM, 1943.");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a:t>
            </a:r>
            <a:endParaRPr>
              <a:solidFill>
                <a:srgbClr val="FFFFFF"/>
              </a:solidFill>
              <a:latin typeface="Times New Roman"/>
              <a:ea typeface="Times New Roman"/>
              <a:cs typeface="Times New Roman"/>
              <a:sym typeface="Times New Roman"/>
            </a:endParaRPr>
          </a:p>
        </p:txBody>
      </p:sp>
      <p:sp>
        <p:nvSpPr>
          <p:cNvPr id="217" name="Shape 217"/>
          <p:cNvSpPr/>
          <p:nvPr/>
        </p:nvSpPr>
        <p:spPr>
          <a:xfrm>
            <a:off x="382587" y="3043237"/>
            <a:ext cx="7476491" cy="37012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a:solidFill>
                  <a:srgbClr val="FFFFFF"/>
                </a:solidFill>
              </a:rPr>
              <a:t>// Authors: J. P. Cohoon and J. W. Davidson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Purpose: display a quotation in a console window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public class DisplayForecast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 method main(): application entry point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public static void main(String[] args)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System.out.print("I think there is a world market for");</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System.out.println(" maybe five computers.");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System.out.println("   Thomas Watson, IBM, 1943.");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a:t>
            </a:r>
            <a:endParaRPr>
              <a:solidFill>
                <a:srgbClr val="FFFFFF"/>
              </a:solidFill>
              <a:latin typeface="Times New Roman"/>
              <a:ea typeface="Times New Roman"/>
              <a:cs typeface="Times New Roman"/>
              <a:sym typeface="Times New Roman"/>
            </a:endParaRPr>
          </a:p>
        </p:txBody>
      </p:sp>
      <p:sp>
        <p:nvSpPr>
          <p:cNvPr id="218" name="Shape 218"/>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Keywords</a:t>
            </a:r>
          </a:p>
        </p:txBody>
      </p:sp>
      <p:sp>
        <p:nvSpPr>
          <p:cNvPr id="219" name="Shape 219"/>
          <p:cNvSpPr/>
          <p:nvPr/>
        </p:nvSpPr>
        <p:spPr>
          <a:xfrm>
            <a:off x="381000" y="3043237"/>
            <a:ext cx="7476490" cy="370123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a:solidFill>
                  <a:srgbClr val="FFFFFF"/>
                </a:solidFill>
              </a:rPr>
              <a:t>// Authors: J. P. Cohoon and J. W. Davidson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Purpose: display a quotation in a console window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endParaRPr>
              <a:solidFill>
                <a:srgbClr val="FFFFFF"/>
              </a:solidFill>
              <a:latin typeface="Times New Roman"/>
              <a:ea typeface="Times New Roman"/>
              <a:cs typeface="Times New Roman"/>
              <a:sym typeface="Times New Roman"/>
            </a:endParaRPr>
          </a:p>
          <a:p>
            <a:pPr lvl="0">
              <a:defRPr sz="1800"/>
            </a:pPr>
            <a:r>
              <a:rPr>
                <a:solidFill>
                  <a:srgbClr val="FFFF00"/>
                </a:solidFill>
              </a:rPr>
              <a:t>public class</a:t>
            </a:r>
            <a:r>
              <a:rPr>
                <a:solidFill>
                  <a:srgbClr val="FFFFFF"/>
                </a:solidFill>
              </a:rPr>
              <a:t> DisplayForecast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 method main(): application entry point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a:t>
            </a:r>
            <a:r>
              <a:rPr>
                <a:solidFill>
                  <a:srgbClr val="FFFF00"/>
                </a:solidFill>
              </a:rPr>
              <a:t>public static void</a:t>
            </a:r>
            <a:r>
              <a:rPr>
                <a:solidFill>
                  <a:srgbClr val="FFFFFF"/>
                </a:solidFill>
              </a:rPr>
              <a:t> main(String[] args)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System.out.print("I think there is a world market for");</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System.out.println(" maybe five computers.");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System.out.println("   Thomas Watson, IBM, 1943.");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  }	</a:t>
            </a:r>
            <a:endParaRPr>
              <a:solidFill>
                <a:srgbClr val="FFFFFF"/>
              </a:solidFill>
              <a:latin typeface="Times New Roman"/>
              <a:ea typeface="Times New Roman"/>
              <a:cs typeface="Times New Roman"/>
              <a:sym typeface="Times New Roman"/>
            </a:endParaRPr>
          </a:p>
          <a:p>
            <a:pPr lvl="0">
              <a:defRPr sz="1800"/>
            </a:pPr>
            <a:r>
              <a:rPr>
                <a:solidFill>
                  <a:srgbClr val="FFFFFF"/>
                </a:solidFill>
              </a:rPr>
              <a:t>}</a:t>
            </a:r>
            <a:endParaRPr>
              <a:solidFill>
                <a:srgbClr val="FFFFFF"/>
              </a:solidFill>
              <a:latin typeface="Times New Roman"/>
              <a:ea typeface="Times New Roman"/>
              <a:cs typeface="Times New Roman"/>
              <a:sym typeface="Times New Roman"/>
            </a:endParaRPr>
          </a:p>
        </p:txBody>
      </p:sp>
      <p:sp>
        <p:nvSpPr>
          <p:cNvPr id="220" name="Shape 220"/>
          <p:cNvSpPr/>
          <p:nvPr>
            <p:ph type="body" idx="1"/>
          </p:nvPr>
        </p:nvSpPr>
        <p:spPr>
          <a:xfrm>
            <a:off x="381000" y="1600200"/>
            <a:ext cx="8610600" cy="1752600"/>
          </a:xfrm>
          <a:prstGeom prst="rect">
            <a:avLst/>
          </a:prstGeom>
        </p:spPr>
        <p:txBody>
          <a:bodyPr lIns="0" tIns="0" rIns="0" bIns="0">
            <a:normAutofit fontScale="100000" lnSpcReduction="0"/>
          </a:bodyPr>
          <a:lstStyle>
            <a:lvl1pPr>
              <a:buChar char="□"/>
            </a:lvl1pPr>
          </a:lstStyle>
          <a:p>
            <a:pPr lvl="0">
              <a:defRPr sz="1800">
                <a:solidFill>
                  <a:srgbClr val="000000"/>
                </a:solidFill>
              </a:defRPr>
            </a:pPr>
            <a:r>
              <a:rPr sz="2000">
                <a:solidFill>
                  <a:srgbClr val="FFFFFF"/>
                </a:solidFill>
              </a:rPr>
              <a:t>Some words are reserved, and can’t be used as identifiers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par>
                          <p:cTn id="7" fill="hold">
                            <p:stCondLst>
                              <p:cond delay="0"/>
                            </p:stCondLst>
                            <p:childTnLst>
                              <p:par>
                                <p:cTn id="8" nodeType="afterEffect" presetClass="exit" presetSubtype="0" presetID="1" grpId="2" fill="hold">
                                  <p:stCondLst>
                                    <p:cond delay="0"/>
                                  </p:stCondLst>
                                  <p:iterate type="el" backwards="0">
                                    <p:tmAbs val="0"/>
                                  </p:iterate>
                                  <p:childTnLst>
                                    <p:set>
                                      <p:cBhvr>
                                        <p:cTn id="9" fill="hold">
                                          <p:stCondLst>
                                            <p:cond delay="0"/>
                                          </p:stCondLst>
                                        </p:cTn>
                                        <p:tgtEl>
                                          <p:spTgt spid="21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nodeType="clickEffect" presetClass="exit" presetSubtype="0" presetID="1" grpId="3" fill="hold">
                                  <p:stCondLst>
                                    <p:cond delay="0"/>
                                  </p:stCondLst>
                                  <p:iterate type="el" backwards="0">
                                    <p:tmAbs val="0"/>
                                  </p:iterate>
                                  <p:childTnLst>
                                    <p:set>
                                      <p:cBhvr>
                                        <p:cTn id="13" fill="hold">
                                          <p:stCondLst>
                                            <p:cond delay="0"/>
                                          </p:stCondLst>
                                        </p:cTn>
                                        <p:tgtEl>
                                          <p:spTgt spid="219"/>
                                        </p:tgtEl>
                                        <p:attrNameLst>
                                          <p:attrName>style.visibility</p:attrName>
                                        </p:attrNameLst>
                                      </p:cBhvr>
                                      <p:to>
                                        <p:strVal val="hidden"/>
                                      </p:to>
                                    </p:set>
                                  </p:childTnLst>
                                </p:cTn>
                              </p:par>
                            </p:childTnLst>
                          </p:cTn>
                        </p:par>
                        <p:par>
                          <p:cTn id="14" fill="hold">
                            <p:stCondLst>
                              <p:cond delay="0"/>
                            </p:stCondLst>
                            <p:childTnLst>
                              <p:par>
                                <p:cTn id="15" nodeType="afterEffect" presetClass="entr" presetSubtype="0" presetID="1" grpId="4" fill="hold">
                                  <p:stCondLst>
                                    <p:cond delay="0"/>
                                  </p:stCondLst>
                                  <p:iterate type="el" backwards="0">
                                    <p:tmAbs val="0"/>
                                  </p:iterate>
                                  <p:childTnLst>
                                    <p:set>
                                      <p:cBhvr>
                                        <p:cTn id="16"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1"/>
      <p:bldP build="whole" bldLvl="1" animBg="1" rev="0" advAuto="0" spid="219" grpId="3"/>
      <p:bldP build="whole" bldLvl="1" animBg="1" rev="0" advAuto="0" spid="217" grpId="2"/>
      <p:bldP build="whole" bldLvl="1" animBg="1" rev="0" advAuto="0" spid="216" grpId="4"/>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23" name="Shape 223"/>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Capitalization</a:t>
            </a:r>
          </a:p>
        </p:txBody>
      </p:sp>
      <p:sp>
        <p:nvSpPr>
          <p:cNvPr id="224" name="Shape 224"/>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Case matters!</a:t>
            </a:r>
            <a:endParaRPr sz="2000">
              <a:solidFill>
                <a:srgbClr val="FFFFFF"/>
              </a:solidFill>
            </a:endParaRPr>
          </a:p>
          <a:p>
            <a:pPr lvl="0">
              <a:buChar char="□"/>
              <a:defRPr sz="1800">
                <a:solidFill>
                  <a:srgbClr val="000000"/>
                </a:solidFill>
              </a:defRPr>
            </a:pPr>
            <a:endParaRPr sz="2000">
              <a:solidFill>
                <a:srgbClr val="FFFFFF"/>
              </a:solidFill>
            </a:endParaRPr>
          </a:p>
          <a:p>
            <a:pPr lvl="0">
              <a:buChar char="□"/>
              <a:defRPr sz="1800">
                <a:solidFill>
                  <a:srgbClr val="000000"/>
                </a:solidFill>
              </a:defRPr>
            </a:pPr>
            <a:r>
              <a:rPr sz="2000">
                <a:solidFill>
                  <a:srgbClr val="FFFFFF"/>
                </a:solidFill>
              </a:rPr>
              <a:t>public ≠ Public ≠ PUBLIC</a:t>
            </a:r>
            <a:endParaRPr sz="2000">
              <a:solidFill>
                <a:srgbClr val="FFFFFF"/>
              </a:solidFill>
            </a:endParaRPr>
          </a:p>
          <a:p>
            <a:pPr lvl="1" marL="908050" indent="-436562">
              <a:defRPr sz="1800">
                <a:solidFill>
                  <a:srgbClr val="000000"/>
                </a:solidFill>
              </a:defRPr>
            </a:pPr>
            <a:r>
              <a:rPr>
                <a:solidFill>
                  <a:srgbClr val="FFFFFF"/>
                </a:solidFill>
              </a:rPr>
              <a:t>This is different than FORTRAN and BASIC</a:t>
            </a:r>
            <a:endParaRPr>
              <a:solidFill>
                <a:srgbClr val="FFFFFF"/>
              </a:solidFill>
            </a:endParaRPr>
          </a:p>
          <a:p>
            <a:pPr lvl="1" marL="908050" indent="-436562">
              <a:defRPr sz="1800">
                <a:solidFill>
                  <a:srgbClr val="000000"/>
                </a:solidFill>
              </a:defRPr>
            </a:pPr>
            <a:r>
              <a:rPr>
                <a:solidFill>
                  <a:srgbClr val="FFFFFF"/>
                </a:solidFill>
              </a:rPr>
              <a:t>This is the same as C/C++</a:t>
            </a:r>
            <a:endParaRPr>
              <a:solidFill>
                <a:srgbClr val="FFFFFF"/>
              </a:solidFill>
            </a:endParaRPr>
          </a:p>
          <a:p>
            <a:pPr lvl="1" marL="908050" indent="-436562">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You can use Public as a identifier</a:t>
            </a:r>
            <a:endParaRPr sz="2000">
              <a:solidFill>
                <a:srgbClr val="FFFFFF"/>
              </a:solidFill>
            </a:endParaRPr>
          </a:p>
          <a:p>
            <a:pPr lvl="1" marL="908050" indent="-436562">
              <a:defRPr sz="1800">
                <a:solidFill>
                  <a:srgbClr val="000000"/>
                </a:solidFill>
              </a:defRPr>
            </a:pPr>
            <a:r>
              <a:rPr>
                <a:solidFill>
                  <a:srgbClr val="FFFFFF"/>
                </a:solidFill>
              </a:rPr>
              <a:t>Not recommended, though!</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24">
                                            <p:txEl>
                                              <p:pRg st="6" end="6"/>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22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27" name="Shape 227"/>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Statements</a:t>
            </a:r>
          </a:p>
        </p:txBody>
      </p:sp>
      <p:sp>
        <p:nvSpPr>
          <p:cNvPr id="228" name="Shape 228"/>
          <p:cNvSpPr/>
          <p:nvPr>
            <p:ph type="body" idx="1"/>
          </p:nvPr>
        </p:nvSpPr>
        <p:spPr>
          <a:xfrm>
            <a:off x="381000" y="1600200"/>
            <a:ext cx="8610600" cy="5105400"/>
          </a:xfrm>
          <a:prstGeom prst="rect">
            <a:avLst/>
          </a:prstGeom>
        </p:spPr>
        <p:txBody>
          <a:bodyPr lIns="0" tIns="0" rIns="0" bIns="0">
            <a:normAutofit fontScale="100000" lnSpcReduction="0"/>
          </a:bodyPr>
          <a:lstStyle/>
          <a:p>
            <a:pPr lvl="0">
              <a:buChar char="□"/>
              <a:defRPr sz="1800">
                <a:solidFill>
                  <a:srgbClr val="000000"/>
                </a:solidFill>
              </a:defRPr>
            </a:pPr>
            <a:r>
              <a:rPr sz="2000">
                <a:solidFill>
                  <a:srgbClr val="FFFFFF"/>
                </a:solidFill>
              </a:rPr>
              <a:t>A statement in Java is (usually) a single line</a:t>
            </a:r>
            <a:endParaRPr sz="2000">
              <a:solidFill>
                <a:srgbClr val="FFFFFF"/>
              </a:solidFill>
            </a:endParaRPr>
          </a:p>
          <a:p>
            <a:pPr lvl="1" marL="908050" indent="-436562">
              <a:defRPr sz="1800">
                <a:solidFill>
                  <a:srgbClr val="000000"/>
                </a:solidFill>
              </a:defRPr>
            </a:pPr>
            <a:r>
              <a:rPr>
                <a:solidFill>
                  <a:srgbClr val="FFFFFF"/>
                </a:solidFill>
              </a:rPr>
              <a:t>Example: System.out.println (“Hello world!”);</a:t>
            </a:r>
            <a:endParaRPr>
              <a:solidFill>
                <a:srgbClr val="FFFFFF"/>
              </a:solidFill>
            </a:endParaRPr>
          </a:p>
          <a:p>
            <a:pPr lvl="0">
              <a:buChar char="□"/>
              <a:defRPr sz="1800">
                <a:solidFill>
                  <a:srgbClr val="000000"/>
                </a:solidFill>
              </a:defRPr>
            </a:pPr>
            <a:endParaRPr>
              <a:solidFill>
                <a:srgbClr val="FFFFFF"/>
              </a:solidFill>
            </a:endParaRPr>
          </a:p>
          <a:p>
            <a:pPr lvl="0">
              <a:buChar char="□"/>
              <a:defRPr sz="1800">
                <a:solidFill>
                  <a:srgbClr val="000000"/>
                </a:solidFill>
              </a:defRPr>
            </a:pPr>
            <a:r>
              <a:rPr sz="2000">
                <a:solidFill>
                  <a:srgbClr val="FFFFFF"/>
                </a:solidFill>
              </a:rPr>
              <a:t>All statements must end with a semi-colon</a:t>
            </a:r>
            <a:endParaRPr sz="2000">
              <a:solidFill>
                <a:srgbClr val="FFFFFF"/>
              </a:solidFill>
            </a:endParaRPr>
          </a:p>
          <a:p>
            <a:pPr lvl="1" marL="908050" indent="-436562">
              <a:defRPr sz="1800">
                <a:solidFill>
                  <a:srgbClr val="000000"/>
                </a:solidFill>
              </a:defRPr>
            </a:pPr>
            <a:r>
              <a:rPr>
                <a:solidFill>
                  <a:srgbClr val="FFFFFF"/>
                </a:solidFill>
              </a:rPr>
              <a:t>That tells Java that the statement is finished</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par>
                                <p:cTn id="9" presetClass="entr" presetSubtype="0" presetID="1" grpId="1" fill="hold">
                                  <p:stCondLst>
                                    <p:cond delay="0"/>
                                  </p:stCondLst>
                                  <p:iterate type="el" backwards="0">
                                    <p:tmAbs val="0"/>
                                  </p:iterate>
                                  <p:childTnLst>
                                    <p:set>
                                      <p:cBhvr>
                                        <p:cTn id="10" fill="hold"/>
                                        <p:tgtEl>
                                          <p:spTgt spid="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1" fill="hold">
                                  <p:stCondLst>
                                    <p:cond delay="0"/>
                                  </p:stCondLst>
                                  <p:iterate type="el" backwards="0">
                                    <p:tmAbs val="0"/>
                                  </p:iterate>
                                  <p:childTnLst>
                                    <p:set>
                                      <p:cBhvr>
                                        <p:cTn id="18" fill="hold"/>
                                        <p:tgtEl>
                                          <p:spTgt spid="228">
                                            <p:txEl>
                                              <p:pRg st="3" end="3"/>
                                            </p:txEl>
                                          </p:spTgt>
                                        </p:tgtEl>
                                        <p:attrNameLst>
                                          <p:attrName>style.visibility</p:attrName>
                                        </p:attrNameLst>
                                      </p:cBhvr>
                                      <p:to>
                                        <p:strVal val="visible"/>
                                      </p:to>
                                    </p:set>
                                  </p:childTnLst>
                                </p:cTn>
                              </p:par>
                              <p:par>
                                <p:cTn id="19" presetClass="entr" presetSubtype="0" presetID="1" grpId="1" fill="hold">
                                  <p:stCondLst>
                                    <p:cond delay="0"/>
                                  </p:stCondLst>
                                  <p:iterate type="el" backwards="0">
                                    <p:tmAbs val="0"/>
                                  </p:iterate>
                                  <p:childTnLst>
                                    <p:set>
                                      <p:cBhvr>
                                        <p:cTn id="20" fill="hold"/>
                                        <p:tgtEl>
                                          <p:spTgt spid="22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FFFFFF"/>
                </a:solidFill>
              </a:rPr>
            </a:fld>
          </a:p>
        </p:txBody>
      </p:sp>
      <p:sp>
        <p:nvSpPr>
          <p:cNvPr id="231" name="Shape 231"/>
          <p:cNvSpPr/>
          <p:nvPr>
            <p:ph type="title"/>
          </p:nvPr>
        </p:nvSpPr>
        <p:spPr>
          <a:xfrm>
            <a:off x="381000" y="152400"/>
            <a:ext cx="8229600" cy="1216025"/>
          </a:xfrm>
          <a:prstGeom prst="rect">
            <a:avLst/>
          </a:prstGeom>
        </p:spPr>
        <p:txBody>
          <a:bodyPr lIns="0" tIns="0" rIns="0" bIns="0">
            <a:normAutofit fontScale="100000" lnSpcReduction="0"/>
          </a:bodyPr>
          <a:lstStyle/>
          <a:p>
            <a:pPr lvl="0">
              <a:defRPr sz="1800">
                <a:solidFill>
                  <a:srgbClr val="000000"/>
                </a:solidFill>
              </a:defRPr>
            </a:pPr>
            <a:r>
              <a:rPr sz="3400">
                <a:solidFill>
                  <a:srgbClr val="FFFFFF"/>
                </a:solidFill>
              </a:rPr>
              <a:t>Package and Import</a:t>
            </a:r>
          </a:p>
        </p:txBody>
      </p:sp>
      <p:sp>
        <p:nvSpPr>
          <p:cNvPr id="232" name="Shape 232"/>
          <p:cNvSpPr/>
          <p:nvPr>
            <p:ph type="body" idx="1"/>
          </p:nvPr>
        </p:nvSpPr>
        <p:spPr>
          <a:xfrm>
            <a:off x="381000" y="1600200"/>
            <a:ext cx="8610600" cy="5105400"/>
          </a:xfrm>
          <a:prstGeom prst="rect">
            <a:avLst/>
          </a:prstGeom>
        </p:spPr>
        <p:txBody>
          <a:bodyPr lIns="0" tIns="0" rIns="0" bIns="0">
            <a:normAutofit fontScale="100000" lnSpcReduction="0"/>
          </a:bodyPr>
          <a:lstStyle/>
          <a:p>
            <a:pPr lvl="0" marL="0" indent="0" defTabSz="704087">
              <a:spcBef>
                <a:spcPts val="300"/>
              </a:spcBef>
              <a:buClrTx/>
              <a:buSzTx/>
              <a:buFontTx/>
              <a:buNone/>
              <a:defRPr sz="1800">
                <a:solidFill>
                  <a:srgbClr val="000000"/>
                </a:solidFill>
              </a:defRPr>
            </a:pPr>
            <a:r>
              <a:rPr sz="1540">
                <a:solidFill>
                  <a:srgbClr val="FFFFFF"/>
                </a:solidFill>
              </a:rPr>
              <a:t>import java.util.Calendar;</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import java.util.Date;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public class MathDemo</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public static void main(String[] args)</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 calendar = Calendar.getInstance();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19);</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firstDate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calendar.set(2012, 8, 1);</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Date secondDate = calendar.getTime();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System.out.println("First date is :" + firstDate);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System.out.println("Second date is : " + secondDate);</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  }</a:t>
            </a:r>
            <a:endParaRPr sz="1540">
              <a:solidFill>
                <a:srgbClr val="FFFFFF"/>
              </a:solidFill>
            </a:endParaRPr>
          </a:p>
          <a:p>
            <a:pPr lvl="0" marL="0" indent="0" defTabSz="704087">
              <a:spcBef>
                <a:spcPts val="300"/>
              </a:spcBef>
              <a:buClrTx/>
              <a:buSzTx/>
              <a:buFontTx/>
              <a:buNone/>
              <a:defRPr sz="1800">
                <a:solidFill>
                  <a:srgbClr val="000000"/>
                </a:solidFill>
              </a:defRPr>
            </a:pPr>
            <a:r>
              <a:rPr sz="1540">
                <a:solidFill>
                  <a:srgbClr val="FFFFFF"/>
                </a:solidFill>
              </a:rPr>
              <a: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399FF"/>
      </a:accent1>
      <a:accent2>
        <a:srgbClr val="CC0000"/>
      </a:accent2>
      <a:accent3>
        <a:srgbClr val="AAAAAA"/>
      </a:accent3>
      <a:accent4>
        <a:srgbClr val="DADADA"/>
      </a:accent4>
      <a:accent5>
        <a:srgbClr val="ADC9FF"/>
      </a:accent5>
      <a:accent6>
        <a:srgbClr val="B900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9FF"/>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399F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399FF"/>
      </a:accent1>
      <a:accent2>
        <a:srgbClr val="CC0000"/>
      </a:accent2>
      <a:accent3>
        <a:srgbClr val="AAAAAA"/>
      </a:accent3>
      <a:accent4>
        <a:srgbClr val="DADADA"/>
      </a:accent4>
      <a:accent5>
        <a:srgbClr val="ADC9FF"/>
      </a:accent5>
      <a:accent6>
        <a:srgbClr val="B9000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9FF"/>
          </a:solidFill>
          <a:prstDash val="solid"/>
          <a:bevel/>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399F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