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/>
  <p:notesSz cx="6858000" cy="9144000"/>
  <p:defaultTextStyle>
    <a:lvl1pPr>
      <a:defRPr sz="2400">
        <a:latin typeface="+mn-lt"/>
        <a:ea typeface="+mn-ea"/>
        <a:cs typeface="+mn-cs"/>
        <a:sym typeface="Helvetica"/>
      </a:defRPr>
    </a:lvl1pPr>
    <a:lvl2pPr>
      <a:defRPr sz="2400">
        <a:latin typeface="+mn-lt"/>
        <a:ea typeface="+mn-ea"/>
        <a:cs typeface="+mn-cs"/>
        <a:sym typeface="Helvetica"/>
      </a:defRPr>
    </a:lvl2pPr>
    <a:lvl3pPr>
      <a:defRPr sz="2400">
        <a:latin typeface="+mn-lt"/>
        <a:ea typeface="+mn-ea"/>
        <a:cs typeface="+mn-cs"/>
        <a:sym typeface="Helvetica"/>
      </a:defRPr>
    </a:lvl3pPr>
    <a:lvl4pPr>
      <a:defRPr sz="2400">
        <a:latin typeface="+mn-lt"/>
        <a:ea typeface="+mn-ea"/>
        <a:cs typeface="+mn-cs"/>
        <a:sym typeface="Helvetica"/>
      </a:defRPr>
    </a:lvl4pPr>
    <a:lvl5pPr>
      <a:defRPr sz="2400">
        <a:latin typeface="+mn-lt"/>
        <a:ea typeface="+mn-ea"/>
        <a:cs typeface="+mn-cs"/>
        <a:sym typeface="Helvetica"/>
      </a:defRPr>
    </a:lvl5pPr>
    <a:lvl6pPr>
      <a:defRPr sz="2400">
        <a:latin typeface="+mn-lt"/>
        <a:ea typeface="+mn-ea"/>
        <a:cs typeface="+mn-cs"/>
        <a:sym typeface="Helvetica"/>
      </a:defRPr>
    </a:lvl6pPr>
    <a:lvl7pPr>
      <a:defRPr sz="2400">
        <a:latin typeface="+mn-lt"/>
        <a:ea typeface="+mn-ea"/>
        <a:cs typeface="+mn-cs"/>
        <a:sym typeface="Helvetica"/>
      </a:defRPr>
    </a:lvl7pPr>
    <a:lvl8pPr>
      <a:defRPr sz="2400">
        <a:latin typeface="+mn-lt"/>
        <a:ea typeface="+mn-ea"/>
        <a:cs typeface="+mn-cs"/>
        <a:sym typeface="Helvetica"/>
      </a:defRPr>
    </a:lvl8pPr>
    <a:lvl9pPr>
      <a:defRPr sz="24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DD2"/>
          </a:solidFill>
        </a:fill>
      </a:tcStyle>
    </a:wholeTbl>
    <a:band2H>
      <a:tcTxStyle b="def" i="def"/>
      <a:tcStyle>
        <a:tcBdr/>
        <a:fill>
          <a:solidFill>
            <a:srgbClr val="E6EFEA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FF"/>
          </a:solidFill>
        </a:fill>
      </a:tcStyle>
    </a:wholeTbl>
    <a:band2H>
      <a:tcTxStyle b="def" i="def"/>
      <a:tcStyle>
        <a:tcBdr/>
        <a:fill>
          <a:solidFill>
            <a:srgbClr val="F1F1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6E6"/>
          </a:solidFill>
        </a:fill>
      </a:tcStyle>
    </a:wholeTbl>
    <a:band2H>
      <a:tcTxStyle b="def" i="def"/>
      <a:tcStyle>
        <a:tcBdr/>
        <a:fill>
          <a:solidFill>
            <a:srgbClr val="E6F3F3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gradFill flip="none" rotWithShape="1">
          <a:gsLst>
            <a:gs pos="0">
              <a:srgbClr val="0000F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1"/>
          <p:cNvGrpSpPr/>
          <p:nvPr/>
        </p:nvGrpSpPr>
        <p:grpSpPr>
          <a:xfrm>
            <a:off x="-6" y="114297"/>
            <a:ext cx="9142428" cy="6742119"/>
            <a:chOff x="-2" y="0"/>
            <a:chExt cx="9142426" cy="6742117"/>
          </a:xfrm>
        </p:grpSpPr>
        <p:sp>
          <p:nvSpPr>
            <p:cNvPr id="33" name="Shape 33"/>
            <p:cNvSpPr/>
            <p:nvPr/>
          </p:nvSpPr>
          <p:spPr>
            <a:xfrm>
              <a:off x="0" y="3238501"/>
              <a:ext cx="9142421" cy="3503617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60" name="Group 60"/>
            <p:cNvGrpSpPr/>
            <p:nvPr/>
          </p:nvGrpSpPr>
          <p:grpSpPr>
            <a:xfrm>
              <a:off x="-3" y="-1"/>
              <a:ext cx="9142428" cy="3238509"/>
              <a:chOff x="-1" y="0"/>
              <a:chExt cx="9142426" cy="3238507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-2" y="2857505"/>
                <a:ext cx="9142428" cy="381004"/>
              </a:xfrm>
              <a:prstGeom prst="rect">
                <a:avLst/>
              </a:prstGeom>
              <a:gradFill flip="none" rotWithShape="1">
                <a:gsLst>
                  <a:gs pos="0">
                    <a:srgbClr val="000080"/>
                  </a:gs>
                  <a:gs pos="100000">
                    <a:srgbClr val="0000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40" name="Group 40"/>
              <p:cNvGrpSpPr/>
              <p:nvPr/>
            </p:nvGrpSpPr>
            <p:grpSpPr>
              <a:xfrm>
                <a:off x="3633786" y="0"/>
                <a:ext cx="2284426" cy="3148028"/>
                <a:chOff x="-1" y="0"/>
                <a:chExt cx="2284424" cy="3148027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-2" y="87312"/>
                  <a:ext cx="2284426" cy="28083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188" y="0"/>
                      </a:moveTo>
                      <a:lnTo>
                        <a:pt x="13524" y="403"/>
                      </a:lnTo>
                      <a:lnTo>
                        <a:pt x="14800" y="952"/>
                      </a:lnTo>
                      <a:lnTo>
                        <a:pt x="16001" y="1575"/>
                      </a:lnTo>
                      <a:lnTo>
                        <a:pt x="17112" y="2283"/>
                      </a:lnTo>
                      <a:lnTo>
                        <a:pt x="18118" y="3126"/>
                      </a:lnTo>
                      <a:lnTo>
                        <a:pt x="18988" y="4029"/>
                      </a:lnTo>
                      <a:lnTo>
                        <a:pt x="19754" y="5006"/>
                      </a:lnTo>
                      <a:lnTo>
                        <a:pt x="20429" y="6007"/>
                      </a:lnTo>
                      <a:lnTo>
                        <a:pt x="20925" y="7094"/>
                      </a:lnTo>
                      <a:lnTo>
                        <a:pt x="21300" y="8218"/>
                      </a:lnTo>
                      <a:lnTo>
                        <a:pt x="21540" y="9353"/>
                      </a:lnTo>
                      <a:lnTo>
                        <a:pt x="21600" y="10525"/>
                      </a:lnTo>
                      <a:lnTo>
                        <a:pt x="21540" y="11697"/>
                      </a:lnTo>
                      <a:lnTo>
                        <a:pt x="21300" y="12845"/>
                      </a:lnTo>
                      <a:lnTo>
                        <a:pt x="20925" y="13956"/>
                      </a:lnTo>
                      <a:lnTo>
                        <a:pt x="20429" y="15019"/>
                      </a:lnTo>
                      <a:lnTo>
                        <a:pt x="19754" y="16044"/>
                      </a:lnTo>
                      <a:lnTo>
                        <a:pt x="18988" y="17033"/>
                      </a:lnTo>
                      <a:lnTo>
                        <a:pt x="18118" y="17925"/>
                      </a:lnTo>
                      <a:lnTo>
                        <a:pt x="17112" y="18767"/>
                      </a:lnTo>
                      <a:lnTo>
                        <a:pt x="16001" y="19500"/>
                      </a:lnTo>
                      <a:lnTo>
                        <a:pt x="14800" y="20098"/>
                      </a:lnTo>
                      <a:lnTo>
                        <a:pt x="13524" y="20648"/>
                      </a:lnTo>
                      <a:lnTo>
                        <a:pt x="12188" y="21051"/>
                      </a:lnTo>
                      <a:lnTo>
                        <a:pt x="10823" y="21356"/>
                      </a:lnTo>
                      <a:lnTo>
                        <a:pt x="9412" y="21551"/>
                      </a:lnTo>
                      <a:lnTo>
                        <a:pt x="8001" y="21600"/>
                      </a:lnTo>
                      <a:lnTo>
                        <a:pt x="6560" y="21551"/>
                      </a:lnTo>
                      <a:lnTo>
                        <a:pt x="5164" y="21356"/>
                      </a:lnTo>
                      <a:lnTo>
                        <a:pt x="3783" y="21051"/>
                      </a:lnTo>
                      <a:lnTo>
                        <a:pt x="2477" y="20648"/>
                      </a:lnTo>
                      <a:lnTo>
                        <a:pt x="1201" y="20098"/>
                      </a:lnTo>
                      <a:lnTo>
                        <a:pt x="0" y="19500"/>
                      </a:lnTo>
                      <a:lnTo>
                        <a:pt x="766" y="18608"/>
                      </a:lnTo>
                      <a:lnTo>
                        <a:pt x="1876" y="19182"/>
                      </a:lnTo>
                      <a:lnTo>
                        <a:pt x="3017" y="19646"/>
                      </a:lnTo>
                      <a:lnTo>
                        <a:pt x="4218" y="20025"/>
                      </a:lnTo>
                      <a:lnTo>
                        <a:pt x="5464" y="20293"/>
                      </a:lnTo>
                      <a:lnTo>
                        <a:pt x="6695" y="20452"/>
                      </a:lnTo>
                      <a:lnTo>
                        <a:pt x="8001" y="20513"/>
                      </a:lnTo>
                      <a:lnTo>
                        <a:pt x="9276" y="20452"/>
                      </a:lnTo>
                      <a:lnTo>
                        <a:pt x="10552" y="20293"/>
                      </a:lnTo>
                      <a:lnTo>
                        <a:pt x="11783" y="20025"/>
                      </a:lnTo>
                      <a:lnTo>
                        <a:pt x="12999" y="19646"/>
                      </a:lnTo>
                      <a:lnTo>
                        <a:pt x="14125" y="19182"/>
                      </a:lnTo>
                      <a:lnTo>
                        <a:pt x="15206" y="18608"/>
                      </a:lnTo>
                      <a:lnTo>
                        <a:pt x="16211" y="17949"/>
                      </a:lnTo>
                      <a:lnTo>
                        <a:pt x="17112" y="17217"/>
                      </a:lnTo>
                      <a:lnTo>
                        <a:pt x="17922" y="16398"/>
                      </a:lnTo>
                      <a:lnTo>
                        <a:pt x="18613" y="15507"/>
                      </a:lnTo>
                      <a:lnTo>
                        <a:pt x="19228" y="14579"/>
                      </a:lnTo>
                      <a:lnTo>
                        <a:pt x="19694" y="13627"/>
                      </a:lnTo>
                      <a:lnTo>
                        <a:pt x="19994" y="12601"/>
                      </a:lnTo>
                      <a:lnTo>
                        <a:pt x="20189" y="11563"/>
                      </a:lnTo>
                      <a:lnTo>
                        <a:pt x="20264" y="10525"/>
                      </a:lnTo>
                      <a:lnTo>
                        <a:pt x="20189" y="9463"/>
                      </a:lnTo>
                      <a:lnTo>
                        <a:pt x="19994" y="8437"/>
                      </a:lnTo>
                      <a:lnTo>
                        <a:pt x="19694" y="7424"/>
                      </a:lnTo>
                      <a:lnTo>
                        <a:pt x="19228" y="6471"/>
                      </a:lnTo>
                      <a:lnTo>
                        <a:pt x="18613" y="5519"/>
                      </a:lnTo>
                      <a:lnTo>
                        <a:pt x="17922" y="4652"/>
                      </a:lnTo>
                      <a:lnTo>
                        <a:pt x="17112" y="3834"/>
                      </a:lnTo>
                      <a:lnTo>
                        <a:pt x="16211" y="3101"/>
                      </a:lnTo>
                      <a:lnTo>
                        <a:pt x="15206" y="2454"/>
                      </a:lnTo>
                      <a:lnTo>
                        <a:pt x="14125" y="1880"/>
                      </a:lnTo>
                      <a:lnTo>
                        <a:pt x="12999" y="1392"/>
                      </a:lnTo>
                      <a:lnTo>
                        <a:pt x="11783" y="1038"/>
                      </a:lnTo>
                      <a:lnTo>
                        <a:pt x="11828" y="952"/>
                      </a:lnTo>
                      <a:lnTo>
                        <a:pt x="12188" y="0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00FF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 flipV="1">
                  <a:off x="55562" y="2457458"/>
                  <a:ext cx="227017" cy="409580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/>
                  </a:pPr>
                </a:p>
              </p:txBody>
            </p:sp>
            <p:sp>
              <p:nvSpPr>
                <p:cNvPr id="37" name="Shape 37"/>
                <p:cNvSpPr/>
                <p:nvPr/>
              </p:nvSpPr>
              <p:spPr>
                <a:xfrm flipV="1">
                  <a:off x="1317628" y="271462"/>
                  <a:ext cx="79380" cy="157167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/>
                  </a:pPr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 flipV="1">
                  <a:off x="1450978" y="0"/>
                  <a:ext cx="79380" cy="157167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/>
                  </a:pPr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07975" y="2906722"/>
                  <a:ext cx="1333509" cy="2413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7" y="13926"/>
                      </a:moveTo>
                      <a:lnTo>
                        <a:pt x="514" y="11368"/>
                      </a:lnTo>
                      <a:lnTo>
                        <a:pt x="1131" y="9237"/>
                      </a:lnTo>
                      <a:lnTo>
                        <a:pt x="2289" y="6111"/>
                      </a:lnTo>
                      <a:lnTo>
                        <a:pt x="3600" y="4263"/>
                      </a:lnTo>
                      <a:lnTo>
                        <a:pt x="4834" y="2700"/>
                      </a:lnTo>
                      <a:lnTo>
                        <a:pt x="6506" y="1279"/>
                      </a:lnTo>
                      <a:lnTo>
                        <a:pt x="8074" y="426"/>
                      </a:lnTo>
                      <a:lnTo>
                        <a:pt x="9926" y="0"/>
                      </a:lnTo>
                      <a:lnTo>
                        <a:pt x="12214" y="142"/>
                      </a:lnTo>
                      <a:lnTo>
                        <a:pt x="14580" y="853"/>
                      </a:lnTo>
                      <a:lnTo>
                        <a:pt x="16251" y="1989"/>
                      </a:lnTo>
                      <a:lnTo>
                        <a:pt x="18000" y="3837"/>
                      </a:lnTo>
                      <a:lnTo>
                        <a:pt x="19671" y="6679"/>
                      </a:lnTo>
                      <a:lnTo>
                        <a:pt x="20546" y="9379"/>
                      </a:lnTo>
                      <a:lnTo>
                        <a:pt x="21086" y="11653"/>
                      </a:lnTo>
                      <a:lnTo>
                        <a:pt x="21600" y="15347"/>
                      </a:lnTo>
                      <a:lnTo>
                        <a:pt x="20726" y="17337"/>
                      </a:lnTo>
                      <a:lnTo>
                        <a:pt x="19234" y="18900"/>
                      </a:lnTo>
                      <a:lnTo>
                        <a:pt x="17383" y="20037"/>
                      </a:lnTo>
                      <a:lnTo>
                        <a:pt x="15634" y="21032"/>
                      </a:lnTo>
                      <a:lnTo>
                        <a:pt x="13526" y="21458"/>
                      </a:lnTo>
                      <a:lnTo>
                        <a:pt x="11237" y="21600"/>
                      </a:lnTo>
                      <a:lnTo>
                        <a:pt x="9051" y="21600"/>
                      </a:lnTo>
                      <a:lnTo>
                        <a:pt x="6763" y="21458"/>
                      </a:lnTo>
                      <a:lnTo>
                        <a:pt x="4217" y="20321"/>
                      </a:lnTo>
                      <a:lnTo>
                        <a:pt x="2186" y="19184"/>
                      </a:lnTo>
                      <a:lnTo>
                        <a:pt x="514" y="17053"/>
                      </a:lnTo>
                      <a:lnTo>
                        <a:pt x="0" y="15489"/>
                      </a:lnTo>
                      <a:lnTo>
                        <a:pt x="77" y="13926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00FF"/>
                    </a:gs>
                    <a:gs pos="100000">
                      <a:srgbClr val="00000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41" name="Shape 41"/>
              <p:cNvSpPr/>
              <p:nvPr/>
            </p:nvSpPr>
            <p:spPr>
              <a:xfrm>
                <a:off x="3287593" y="282454"/>
                <a:ext cx="2376495" cy="2371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59" name="Group 59"/>
              <p:cNvGrpSpPr/>
              <p:nvPr/>
            </p:nvGrpSpPr>
            <p:grpSpPr>
              <a:xfrm>
                <a:off x="3287711" y="530225"/>
                <a:ext cx="2208226" cy="1758961"/>
                <a:chOff x="-1" y="0"/>
                <a:chExt cx="2208224" cy="1758960"/>
              </a:xfrm>
            </p:grpSpPr>
            <p:sp>
              <p:nvSpPr>
                <p:cNvPr id="42" name="Shape 42"/>
                <p:cNvSpPr/>
                <p:nvPr/>
              </p:nvSpPr>
              <p:spPr>
                <a:xfrm>
                  <a:off x="350838" y="693740"/>
                  <a:ext cx="25405" cy="25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477838" y="628652"/>
                  <a:ext cx="79380" cy="746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3392" y="0"/>
                      </a:lnTo>
                      <a:lnTo>
                        <a:pt x="8640" y="5974"/>
                      </a:lnTo>
                      <a:lnTo>
                        <a:pt x="5616" y="5974"/>
                      </a:lnTo>
                      <a:lnTo>
                        <a:pt x="3024" y="8732"/>
                      </a:lnTo>
                      <a:lnTo>
                        <a:pt x="0" y="8732"/>
                      </a:lnTo>
                      <a:lnTo>
                        <a:pt x="0" y="16085"/>
                      </a:lnTo>
                      <a:lnTo>
                        <a:pt x="5184" y="21600"/>
                      </a:lnTo>
                      <a:lnTo>
                        <a:pt x="17712" y="21600"/>
                      </a:lnTo>
                      <a:lnTo>
                        <a:pt x="21600" y="16085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-2" y="688978"/>
                  <a:ext cx="714382" cy="9302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136" y="0"/>
                      </a:moveTo>
                      <a:lnTo>
                        <a:pt x="4752" y="590"/>
                      </a:lnTo>
                      <a:lnTo>
                        <a:pt x="3072" y="1732"/>
                      </a:lnTo>
                      <a:lnTo>
                        <a:pt x="2688" y="2765"/>
                      </a:lnTo>
                      <a:lnTo>
                        <a:pt x="1440" y="3502"/>
                      </a:lnTo>
                      <a:lnTo>
                        <a:pt x="576" y="4976"/>
                      </a:lnTo>
                      <a:lnTo>
                        <a:pt x="576" y="5861"/>
                      </a:lnTo>
                      <a:lnTo>
                        <a:pt x="0" y="7409"/>
                      </a:lnTo>
                      <a:lnTo>
                        <a:pt x="768" y="8072"/>
                      </a:lnTo>
                      <a:lnTo>
                        <a:pt x="2688" y="10026"/>
                      </a:lnTo>
                      <a:lnTo>
                        <a:pt x="3264" y="9768"/>
                      </a:lnTo>
                      <a:lnTo>
                        <a:pt x="6672" y="9768"/>
                      </a:lnTo>
                      <a:lnTo>
                        <a:pt x="8256" y="10247"/>
                      </a:lnTo>
                      <a:lnTo>
                        <a:pt x="8112" y="11758"/>
                      </a:lnTo>
                      <a:lnTo>
                        <a:pt x="9264" y="13786"/>
                      </a:lnTo>
                      <a:lnTo>
                        <a:pt x="9168" y="14339"/>
                      </a:lnTo>
                      <a:lnTo>
                        <a:pt x="9648" y="14965"/>
                      </a:lnTo>
                      <a:lnTo>
                        <a:pt x="8928" y="16403"/>
                      </a:lnTo>
                      <a:lnTo>
                        <a:pt x="9792" y="18209"/>
                      </a:lnTo>
                      <a:lnTo>
                        <a:pt x="10272" y="19610"/>
                      </a:lnTo>
                      <a:lnTo>
                        <a:pt x="10848" y="20494"/>
                      </a:lnTo>
                      <a:lnTo>
                        <a:pt x="11472" y="21600"/>
                      </a:lnTo>
                      <a:lnTo>
                        <a:pt x="12624" y="21453"/>
                      </a:lnTo>
                      <a:lnTo>
                        <a:pt x="14496" y="20642"/>
                      </a:lnTo>
                      <a:lnTo>
                        <a:pt x="15360" y="19646"/>
                      </a:lnTo>
                      <a:lnTo>
                        <a:pt x="15312" y="18983"/>
                      </a:lnTo>
                      <a:lnTo>
                        <a:pt x="16416" y="18430"/>
                      </a:lnTo>
                      <a:lnTo>
                        <a:pt x="16224" y="17472"/>
                      </a:lnTo>
                      <a:lnTo>
                        <a:pt x="17904" y="15924"/>
                      </a:lnTo>
                      <a:lnTo>
                        <a:pt x="18144" y="14670"/>
                      </a:lnTo>
                      <a:lnTo>
                        <a:pt x="17712" y="14228"/>
                      </a:lnTo>
                      <a:lnTo>
                        <a:pt x="17904" y="13712"/>
                      </a:lnTo>
                      <a:lnTo>
                        <a:pt x="17520" y="13270"/>
                      </a:lnTo>
                      <a:lnTo>
                        <a:pt x="18768" y="12053"/>
                      </a:lnTo>
                      <a:lnTo>
                        <a:pt x="18768" y="11427"/>
                      </a:lnTo>
                      <a:lnTo>
                        <a:pt x="20496" y="10395"/>
                      </a:lnTo>
                      <a:lnTo>
                        <a:pt x="21600" y="7630"/>
                      </a:lnTo>
                      <a:lnTo>
                        <a:pt x="20016" y="8330"/>
                      </a:lnTo>
                      <a:lnTo>
                        <a:pt x="18624" y="8035"/>
                      </a:lnTo>
                      <a:lnTo>
                        <a:pt x="18816" y="7372"/>
                      </a:lnTo>
                      <a:lnTo>
                        <a:pt x="17424" y="6635"/>
                      </a:lnTo>
                      <a:lnTo>
                        <a:pt x="16752" y="4866"/>
                      </a:lnTo>
                      <a:lnTo>
                        <a:pt x="15408" y="3428"/>
                      </a:lnTo>
                      <a:lnTo>
                        <a:pt x="15408" y="2433"/>
                      </a:lnTo>
                      <a:lnTo>
                        <a:pt x="14688" y="2396"/>
                      </a:lnTo>
                      <a:lnTo>
                        <a:pt x="14208" y="2543"/>
                      </a:lnTo>
                      <a:lnTo>
                        <a:pt x="12192" y="1990"/>
                      </a:lnTo>
                      <a:lnTo>
                        <a:pt x="11664" y="2396"/>
                      </a:lnTo>
                      <a:lnTo>
                        <a:pt x="11232" y="2875"/>
                      </a:lnTo>
                      <a:lnTo>
                        <a:pt x="10128" y="1954"/>
                      </a:lnTo>
                      <a:lnTo>
                        <a:pt x="9072" y="1732"/>
                      </a:lnTo>
                      <a:lnTo>
                        <a:pt x="8976" y="553"/>
                      </a:lnTo>
                      <a:lnTo>
                        <a:pt x="7440" y="737"/>
                      </a:lnTo>
                      <a:lnTo>
                        <a:pt x="6480" y="479"/>
                      </a:lnTo>
                      <a:lnTo>
                        <a:pt x="5136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5" name="Shape 45"/>
                <p:cNvSpPr/>
                <p:nvPr/>
              </p:nvSpPr>
              <p:spPr>
                <a:xfrm>
                  <a:off x="1652593" y="922340"/>
                  <a:ext cx="25405" cy="42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450" y="0"/>
                      </a:moveTo>
                      <a:lnTo>
                        <a:pt x="12150" y="6400"/>
                      </a:lnTo>
                      <a:lnTo>
                        <a:pt x="9450" y="11200"/>
                      </a:lnTo>
                      <a:lnTo>
                        <a:pt x="9450" y="15200"/>
                      </a:lnTo>
                      <a:lnTo>
                        <a:pt x="21600" y="18400"/>
                      </a:lnTo>
                      <a:lnTo>
                        <a:pt x="21600" y="21600"/>
                      </a:lnTo>
                      <a:lnTo>
                        <a:pt x="12150" y="18400"/>
                      </a:lnTo>
                      <a:lnTo>
                        <a:pt x="4050" y="21600"/>
                      </a:lnTo>
                      <a:lnTo>
                        <a:pt x="0" y="18400"/>
                      </a:lnTo>
                      <a:lnTo>
                        <a:pt x="4050" y="15200"/>
                      </a:lnTo>
                      <a:lnTo>
                        <a:pt x="0" y="11200"/>
                      </a:lnTo>
                      <a:lnTo>
                        <a:pt x="4050" y="320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1517655" y="1116016"/>
                  <a:ext cx="106368" cy="1524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7737" y="10800"/>
                      </a:lnTo>
                      <a:lnTo>
                        <a:pt x="16764" y="0"/>
                      </a:lnTo>
                      <a:lnTo>
                        <a:pt x="21600" y="6300"/>
                      </a:lnTo>
                      <a:lnTo>
                        <a:pt x="17731" y="21600"/>
                      </a:lnTo>
                      <a:lnTo>
                        <a:pt x="1612" y="18000"/>
                      </a:lnTo>
                      <a:lnTo>
                        <a:pt x="0" y="1080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1731968" y="1174754"/>
                  <a:ext cx="184156" cy="1476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03" y="5110"/>
                      </a:moveTo>
                      <a:lnTo>
                        <a:pt x="0" y="0"/>
                      </a:lnTo>
                      <a:lnTo>
                        <a:pt x="7262" y="2090"/>
                      </a:lnTo>
                      <a:lnTo>
                        <a:pt x="17690" y="7432"/>
                      </a:lnTo>
                      <a:lnTo>
                        <a:pt x="17690" y="11381"/>
                      </a:lnTo>
                      <a:lnTo>
                        <a:pt x="21600" y="21600"/>
                      </a:lnTo>
                      <a:lnTo>
                        <a:pt x="13593" y="11845"/>
                      </a:lnTo>
                      <a:lnTo>
                        <a:pt x="8193" y="12542"/>
                      </a:lnTo>
                      <a:lnTo>
                        <a:pt x="1303" y="511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2084394" y="1477969"/>
                  <a:ext cx="123830" cy="1587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292" y="0"/>
                      </a:moveTo>
                      <a:lnTo>
                        <a:pt x="21600" y="6480"/>
                      </a:lnTo>
                      <a:lnTo>
                        <a:pt x="4431" y="21600"/>
                      </a:lnTo>
                      <a:lnTo>
                        <a:pt x="0" y="18144"/>
                      </a:lnTo>
                      <a:lnTo>
                        <a:pt x="12462" y="8424"/>
                      </a:lnTo>
                      <a:lnTo>
                        <a:pt x="1329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222251" y="388937"/>
                  <a:ext cx="60329" cy="1031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948"/>
                      </a:moveTo>
                      <a:lnTo>
                        <a:pt x="15916" y="14289"/>
                      </a:lnTo>
                      <a:lnTo>
                        <a:pt x="15916" y="4652"/>
                      </a:lnTo>
                      <a:lnTo>
                        <a:pt x="18758" y="2658"/>
                      </a:lnTo>
                      <a:lnTo>
                        <a:pt x="13642" y="2658"/>
                      </a:lnTo>
                      <a:lnTo>
                        <a:pt x="16484" y="0"/>
                      </a:lnTo>
                      <a:lnTo>
                        <a:pt x="12505" y="0"/>
                      </a:lnTo>
                      <a:lnTo>
                        <a:pt x="7958" y="2991"/>
                      </a:lnTo>
                      <a:lnTo>
                        <a:pt x="7958" y="8972"/>
                      </a:lnTo>
                      <a:lnTo>
                        <a:pt x="10232" y="10302"/>
                      </a:lnTo>
                      <a:lnTo>
                        <a:pt x="10232" y="12960"/>
                      </a:lnTo>
                      <a:lnTo>
                        <a:pt x="9095" y="12960"/>
                      </a:lnTo>
                      <a:lnTo>
                        <a:pt x="5116" y="15286"/>
                      </a:lnTo>
                      <a:lnTo>
                        <a:pt x="5116" y="17612"/>
                      </a:lnTo>
                      <a:lnTo>
                        <a:pt x="0" y="21600"/>
                      </a:lnTo>
                      <a:lnTo>
                        <a:pt x="16484" y="21600"/>
                      </a:lnTo>
                      <a:lnTo>
                        <a:pt x="21600" y="1694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201613" y="423862"/>
                  <a:ext cx="31755" cy="365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360" y="7513"/>
                      </a:moveTo>
                      <a:lnTo>
                        <a:pt x="21600" y="7513"/>
                      </a:lnTo>
                      <a:lnTo>
                        <a:pt x="21600" y="0"/>
                      </a:lnTo>
                      <a:lnTo>
                        <a:pt x="14040" y="0"/>
                      </a:lnTo>
                      <a:lnTo>
                        <a:pt x="0" y="14087"/>
                      </a:lnTo>
                      <a:lnTo>
                        <a:pt x="0" y="21600"/>
                      </a:lnTo>
                      <a:lnTo>
                        <a:pt x="12960" y="21600"/>
                      </a:lnTo>
                      <a:lnTo>
                        <a:pt x="18360" y="15965"/>
                      </a:lnTo>
                      <a:lnTo>
                        <a:pt x="18360" y="751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152401" y="361950"/>
                  <a:ext cx="404817" cy="341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1" y="0"/>
                      </a:moveTo>
                      <a:lnTo>
                        <a:pt x="14231" y="1507"/>
                      </a:lnTo>
                      <a:lnTo>
                        <a:pt x="14654" y="2009"/>
                      </a:lnTo>
                      <a:lnTo>
                        <a:pt x="17026" y="2009"/>
                      </a:lnTo>
                      <a:lnTo>
                        <a:pt x="17026" y="2813"/>
                      </a:lnTo>
                      <a:lnTo>
                        <a:pt x="15332" y="2813"/>
                      </a:lnTo>
                      <a:lnTo>
                        <a:pt x="15332" y="5224"/>
                      </a:lnTo>
                      <a:lnTo>
                        <a:pt x="14569" y="4119"/>
                      </a:lnTo>
                      <a:lnTo>
                        <a:pt x="14569" y="5626"/>
                      </a:lnTo>
                      <a:lnTo>
                        <a:pt x="13553" y="7033"/>
                      </a:lnTo>
                      <a:lnTo>
                        <a:pt x="12875" y="6229"/>
                      </a:lnTo>
                      <a:lnTo>
                        <a:pt x="11859" y="7233"/>
                      </a:lnTo>
                      <a:lnTo>
                        <a:pt x="11689" y="6932"/>
                      </a:lnTo>
                      <a:lnTo>
                        <a:pt x="10419" y="6932"/>
                      </a:lnTo>
                      <a:lnTo>
                        <a:pt x="11096" y="5927"/>
                      </a:lnTo>
                      <a:lnTo>
                        <a:pt x="11096" y="5526"/>
                      </a:lnTo>
                      <a:lnTo>
                        <a:pt x="10504" y="4822"/>
                      </a:lnTo>
                      <a:lnTo>
                        <a:pt x="10504" y="3717"/>
                      </a:lnTo>
                      <a:lnTo>
                        <a:pt x="9656" y="4822"/>
                      </a:lnTo>
                      <a:lnTo>
                        <a:pt x="9656" y="6932"/>
                      </a:lnTo>
                      <a:lnTo>
                        <a:pt x="8640" y="6932"/>
                      </a:lnTo>
                      <a:lnTo>
                        <a:pt x="7369" y="8439"/>
                      </a:lnTo>
                      <a:lnTo>
                        <a:pt x="6861" y="8439"/>
                      </a:lnTo>
                      <a:lnTo>
                        <a:pt x="6184" y="9444"/>
                      </a:lnTo>
                      <a:lnTo>
                        <a:pt x="3642" y="9444"/>
                      </a:lnTo>
                      <a:lnTo>
                        <a:pt x="4489" y="10850"/>
                      </a:lnTo>
                      <a:lnTo>
                        <a:pt x="4489" y="13060"/>
                      </a:lnTo>
                      <a:lnTo>
                        <a:pt x="3642" y="14367"/>
                      </a:lnTo>
                      <a:lnTo>
                        <a:pt x="2626" y="13060"/>
                      </a:lnTo>
                      <a:lnTo>
                        <a:pt x="678" y="13060"/>
                      </a:lnTo>
                      <a:lnTo>
                        <a:pt x="678" y="14668"/>
                      </a:lnTo>
                      <a:lnTo>
                        <a:pt x="0" y="15673"/>
                      </a:lnTo>
                      <a:lnTo>
                        <a:pt x="0" y="17782"/>
                      </a:lnTo>
                      <a:lnTo>
                        <a:pt x="1271" y="19490"/>
                      </a:lnTo>
                      <a:lnTo>
                        <a:pt x="3134" y="19490"/>
                      </a:lnTo>
                      <a:lnTo>
                        <a:pt x="6014" y="15371"/>
                      </a:lnTo>
                      <a:lnTo>
                        <a:pt x="8555" y="15371"/>
                      </a:lnTo>
                      <a:lnTo>
                        <a:pt x="8894" y="14567"/>
                      </a:lnTo>
                      <a:lnTo>
                        <a:pt x="9487" y="15371"/>
                      </a:lnTo>
                      <a:lnTo>
                        <a:pt x="9402" y="16175"/>
                      </a:lnTo>
                      <a:lnTo>
                        <a:pt x="11774" y="18988"/>
                      </a:lnTo>
                      <a:lnTo>
                        <a:pt x="11774" y="20193"/>
                      </a:lnTo>
                      <a:lnTo>
                        <a:pt x="12282" y="19691"/>
                      </a:lnTo>
                      <a:lnTo>
                        <a:pt x="12028" y="18988"/>
                      </a:lnTo>
                      <a:lnTo>
                        <a:pt x="12282" y="18586"/>
                      </a:lnTo>
                      <a:lnTo>
                        <a:pt x="12706" y="18988"/>
                      </a:lnTo>
                      <a:lnTo>
                        <a:pt x="12875" y="18887"/>
                      </a:lnTo>
                      <a:lnTo>
                        <a:pt x="10419" y="15271"/>
                      </a:lnTo>
                      <a:lnTo>
                        <a:pt x="10419" y="13965"/>
                      </a:lnTo>
                      <a:lnTo>
                        <a:pt x="11096" y="13965"/>
                      </a:lnTo>
                      <a:lnTo>
                        <a:pt x="11096" y="14668"/>
                      </a:lnTo>
                      <a:lnTo>
                        <a:pt x="13553" y="17883"/>
                      </a:lnTo>
                      <a:lnTo>
                        <a:pt x="13553" y="18887"/>
                      </a:lnTo>
                      <a:lnTo>
                        <a:pt x="14569" y="20294"/>
                      </a:lnTo>
                      <a:lnTo>
                        <a:pt x="14315" y="20595"/>
                      </a:lnTo>
                      <a:lnTo>
                        <a:pt x="15078" y="21600"/>
                      </a:lnTo>
                      <a:lnTo>
                        <a:pt x="16179" y="20093"/>
                      </a:lnTo>
                      <a:lnTo>
                        <a:pt x="15501" y="19189"/>
                      </a:lnTo>
                      <a:lnTo>
                        <a:pt x="16179" y="18285"/>
                      </a:lnTo>
                      <a:lnTo>
                        <a:pt x="17111" y="18285"/>
                      </a:lnTo>
                      <a:lnTo>
                        <a:pt x="17534" y="17782"/>
                      </a:lnTo>
                      <a:lnTo>
                        <a:pt x="18127" y="17782"/>
                      </a:lnTo>
                      <a:lnTo>
                        <a:pt x="17365" y="16476"/>
                      </a:lnTo>
                      <a:lnTo>
                        <a:pt x="17788" y="15873"/>
                      </a:lnTo>
                      <a:lnTo>
                        <a:pt x="17788" y="13764"/>
                      </a:lnTo>
                      <a:lnTo>
                        <a:pt x="18551" y="12659"/>
                      </a:lnTo>
                      <a:lnTo>
                        <a:pt x="18889" y="13060"/>
                      </a:lnTo>
                      <a:lnTo>
                        <a:pt x="19652" y="13060"/>
                      </a:lnTo>
                      <a:lnTo>
                        <a:pt x="19313" y="13663"/>
                      </a:lnTo>
                      <a:lnTo>
                        <a:pt x="19991" y="14567"/>
                      </a:lnTo>
                      <a:lnTo>
                        <a:pt x="20414" y="13764"/>
                      </a:lnTo>
                      <a:lnTo>
                        <a:pt x="20922" y="13764"/>
                      </a:lnTo>
                      <a:lnTo>
                        <a:pt x="20922" y="13462"/>
                      </a:lnTo>
                      <a:lnTo>
                        <a:pt x="20668" y="13462"/>
                      </a:lnTo>
                      <a:lnTo>
                        <a:pt x="20245" y="13060"/>
                      </a:lnTo>
                      <a:lnTo>
                        <a:pt x="21346" y="11453"/>
                      </a:lnTo>
                      <a:lnTo>
                        <a:pt x="21346" y="13764"/>
                      </a:lnTo>
                      <a:lnTo>
                        <a:pt x="21600" y="13764"/>
                      </a:lnTo>
                      <a:lnTo>
                        <a:pt x="21600" y="0"/>
                      </a:lnTo>
                      <a:lnTo>
                        <a:pt x="14231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325438" y="0"/>
                  <a:ext cx="1727211" cy="1219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6356"/>
                      </a:moveTo>
                      <a:lnTo>
                        <a:pt x="635" y="5681"/>
                      </a:lnTo>
                      <a:lnTo>
                        <a:pt x="1231" y="4388"/>
                      </a:lnTo>
                      <a:lnTo>
                        <a:pt x="1965" y="3769"/>
                      </a:lnTo>
                      <a:lnTo>
                        <a:pt x="2720" y="4500"/>
                      </a:lnTo>
                      <a:lnTo>
                        <a:pt x="2819" y="5091"/>
                      </a:lnTo>
                      <a:lnTo>
                        <a:pt x="2640" y="5091"/>
                      </a:lnTo>
                      <a:lnTo>
                        <a:pt x="2343" y="5034"/>
                      </a:lnTo>
                      <a:lnTo>
                        <a:pt x="2720" y="5681"/>
                      </a:lnTo>
                      <a:lnTo>
                        <a:pt x="4288" y="4838"/>
                      </a:lnTo>
                      <a:lnTo>
                        <a:pt x="4090" y="4191"/>
                      </a:lnTo>
                      <a:lnTo>
                        <a:pt x="4765" y="3094"/>
                      </a:lnTo>
                      <a:lnTo>
                        <a:pt x="5201" y="3122"/>
                      </a:lnTo>
                      <a:lnTo>
                        <a:pt x="4785" y="3488"/>
                      </a:lnTo>
                      <a:lnTo>
                        <a:pt x="4427" y="4303"/>
                      </a:lnTo>
                      <a:lnTo>
                        <a:pt x="4427" y="4838"/>
                      </a:lnTo>
                      <a:lnTo>
                        <a:pt x="5062" y="5428"/>
                      </a:lnTo>
                      <a:lnTo>
                        <a:pt x="5976" y="3741"/>
                      </a:lnTo>
                      <a:lnTo>
                        <a:pt x="9152" y="1772"/>
                      </a:lnTo>
                      <a:lnTo>
                        <a:pt x="9132" y="647"/>
                      </a:lnTo>
                      <a:lnTo>
                        <a:pt x="10582" y="225"/>
                      </a:lnTo>
                      <a:lnTo>
                        <a:pt x="11396" y="816"/>
                      </a:lnTo>
                      <a:lnTo>
                        <a:pt x="13321" y="0"/>
                      </a:lnTo>
                      <a:lnTo>
                        <a:pt x="13917" y="422"/>
                      </a:lnTo>
                      <a:lnTo>
                        <a:pt x="15207" y="2391"/>
                      </a:lnTo>
                      <a:lnTo>
                        <a:pt x="16676" y="1997"/>
                      </a:lnTo>
                      <a:lnTo>
                        <a:pt x="17590" y="2700"/>
                      </a:lnTo>
                      <a:lnTo>
                        <a:pt x="19873" y="2559"/>
                      </a:lnTo>
                      <a:lnTo>
                        <a:pt x="21600" y="3319"/>
                      </a:lnTo>
                      <a:lnTo>
                        <a:pt x="21441" y="4388"/>
                      </a:lnTo>
                      <a:lnTo>
                        <a:pt x="19972" y="5091"/>
                      </a:lnTo>
                      <a:lnTo>
                        <a:pt x="20230" y="5794"/>
                      </a:lnTo>
                      <a:lnTo>
                        <a:pt x="19595" y="6188"/>
                      </a:lnTo>
                      <a:lnTo>
                        <a:pt x="19555" y="7594"/>
                      </a:lnTo>
                      <a:lnTo>
                        <a:pt x="18999" y="8550"/>
                      </a:lnTo>
                      <a:lnTo>
                        <a:pt x="18761" y="7678"/>
                      </a:lnTo>
                      <a:lnTo>
                        <a:pt x="19079" y="6862"/>
                      </a:lnTo>
                      <a:lnTo>
                        <a:pt x="19019" y="5175"/>
                      </a:lnTo>
                      <a:lnTo>
                        <a:pt x="18443" y="6047"/>
                      </a:lnTo>
                      <a:lnTo>
                        <a:pt x="17987" y="6525"/>
                      </a:lnTo>
                      <a:lnTo>
                        <a:pt x="17550" y="5766"/>
                      </a:lnTo>
                      <a:lnTo>
                        <a:pt x="17232" y="7678"/>
                      </a:lnTo>
                      <a:lnTo>
                        <a:pt x="17570" y="7678"/>
                      </a:lnTo>
                      <a:lnTo>
                        <a:pt x="17490" y="8944"/>
                      </a:lnTo>
                      <a:lnTo>
                        <a:pt x="17093" y="10294"/>
                      </a:lnTo>
                      <a:lnTo>
                        <a:pt x="16617" y="10828"/>
                      </a:lnTo>
                      <a:lnTo>
                        <a:pt x="17014" y="11728"/>
                      </a:lnTo>
                      <a:lnTo>
                        <a:pt x="16756" y="12347"/>
                      </a:lnTo>
                      <a:lnTo>
                        <a:pt x="16657" y="11812"/>
                      </a:lnTo>
                      <a:lnTo>
                        <a:pt x="16657" y="11616"/>
                      </a:lnTo>
                      <a:lnTo>
                        <a:pt x="16339" y="11306"/>
                      </a:lnTo>
                      <a:lnTo>
                        <a:pt x="15823" y="11700"/>
                      </a:lnTo>
                      <a:lnTo>
                        <a:pt x="16279" y="13191"/>
                      </a:lnTo>
                      <a:lnTo>
                        <a:pt x="16438" y="13950"/>
                      </a:lnTo>
                      <a:lnTo>
                        <a:pt x="15902" y="16003"/>
                      </a:lnTo>
                      <a:lnTo>
                        <a:pt x="14910" y="16566"/>
                      </a:lnTo>
                      <a:lnTo>
                        <a:pt x="14096" y="16453"/>
                      </a:lnTo>
                      <a:lnTo>
                        <a:pt x="14493" y="17297"/>
                      </a:lnTo>
                      <a:lnTo>
                        <a:pt x="14532" y="18478"/>
                      </a:lnTo>
                      <a:lnTo>
                        <a:pt x="13957" y="19856"/>
                      </a:lnTo>
                      <a:lnTo>
                        <a:pt x="13301" y="19097"/>
                      </a:lnTo>
                      <a:lnTo>
                        <a:pt x="13202" y="19912"/>
                      </a:lnTo>
                      <a:lnTo>
                        <a:pt x="13699" y="20588"/>
                      </a:lnTo>
                      <a:lnTo>
                        <a:pt x="14115" y="21600"/>
                      </a:lnTo>
                      <a:lnTo>
                        <a:pt x="13421" y="21009"/>
                      </a:lnTo>
                      <a:lnTo>
                        <a:pt x="12587" y="17606"/>
                      </a:lnTo>
                      <a:lnTo>
                        <a:pt x="11574" y="16678"/>
                      </a:lnTo>
                      <a:lnTo>
                        <a:pt x="10820" y="16762"/>
                      </a:lnTo>
                      <a:lnTo>
                        <a:pt x="9867" y="18703"/>
                      </a:lnTo>
                      <a:lnTo>
                        <a:pt x="9986" y="19378"/>
                      </a:lnTo>
                      <a:lnTo>
                        <a:pt x="9668" y="20756"/>
                      </a:lnTo>
                      <a:lnTo>
                        <a:pt x="9351" y="20756"/>
                      </a:lnTo>
                      <a:lnTo>
                        <a:pt x="8259" y="17888"/>
                      </a:lnTo>
                      <a:lnTo>
                        <a:pt x="8259" y="16650"/>
                      </a:lnTo>
                      <a:lnTo>
                        <a:pt x="8021" y="17100"/>
                      </a:lnTo>
                      <a:lnTo>
                        <a:pt x="7405" y="17072"/>
                      </a:lnTo>
                      <a:lnTo>
                        <a:pt x="7643" y="16312"/>
                      </a:lnTo>
                      <a:lnTo>
                        <a:pt x="6671" y="15328"/>
                      </a:lnTo>
                      <a:lnTo>
                        <a:pt x="5460" y="15328"/>
                      </a:lnTo>
                      <a:lnTo>
                        <a:pt x="4427" y="14344"/>
                      </a:lnTo>
                      <a:lnTo>
                        <a:pt x="4368" y="15328"/>
                      </a:lnTo>
                      <a:lnTo>
                        <a:pt x="5221" y="16228"/>
                      </a:lnTo>
                      <a:lnTo>
                        <a:pt x="5519" y="16200"/>
                      </a:lnTo>
                      <a:lnTo>
                        <a:pt x="4646" y="17438"/>
                      </a:lnTo>
                      <a:lnTo>
                        <a:pt x="3772" y="17719"/>
                      </a:lnTo>
                      <a:lnTo>
                        <a:pt x="3772" y="17016"/>
                      </a:lnTo>
                      <a:lnTo>
                        <a:pt x="2521" y="14569"/>
                      </a:lnTo>
                      <a:lnTo>
                        <a:pt x="2362" y="13922"/>
                      </a:lnTo>
                      <a:lnTo>
                        <a:pt x="3037" y="13134"/>
                      </a:lnTo>
                      <a:lnTo>
                        <a:pt x="2958" y="12150"/>
                      </a:lnTo>
                      <a:lnTo>
                        <a:pt x="2958" y="11053"/>
                      </a:lnTo>
                      <a:lnTo>
                        <a:pt x="3296" y="10828"/>
                      </a:lnTo>
                      <a:lnTo>
                        <a:pt x="2958" y="10294"/>
                      </a:lnTo>
                      <a:lnTo>
                        <a:pt x="2958" y="6356"/>
                      </a:lnTo>
                      <a:lnTo>
                        <a:pt x="1211" y="6356"/>
                      </a:lnTo>
                      <a:lnTo>
                        <a:pt x="1707" y="5428"/>
                      </a:lnTo>
                      <a:lnTo>
                        <a:pt x="1668" y="5091"/>
                      </a:lnTo>
                      <a:lnTo>
                        <a:pt x="1092" y="5906"/>
                      </a:lnTo>
                      <a:lnTo>
                        <a:pt x="893" y="6356"/>
                      </a:lnTo>
                      <a:lnTo>
                        <a:pt x="0" y="6356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1689106" y="498476"/>
                  <a:ext cx="147643" cy="247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632" y="0"/>
                      </a:moveTo>
                      <a:lnTo>
                        <a:pt x="14632" y="2769"/>
                      </a:lnTo>
                      <a:lnTo>
                        <a:pt x="12774" y="4569"/>
                      </a:lnTo>
                      <a:lnTo>
                        <a:pt x="13239" y="7477"/>
                      </a:lnTo>
                      <a:lnTo>
                        <a:pt x="10916" y="11354"/>
                      </a:lnTo>
                      <a:lnTo>
                        <a:pt x="7200" y="14954"/>
                      </a:lnTo>
                      <a:lnTo>
                        <a:pt x="1626" y="17308"/>
                      </a:lnTo>
                      <a:lnTo>
                        <a:pt x="0" y="21323"/>
                      </a:lnTo>
                      <a:lnTo>
                        <a:pt x="2323" y="21600"/>
                      </a:lnTo>
                      <a:lnTo>
                        <a:pt x="2323" y="17862"/>
                      </a:lnTo>
                      <a:lnTo>
                        <a:pt x="10219" y="17585"/>
                      </a:lnTo>
                      <a:lnTo>
                        <a:pt x="16026" y="15092"/>
                      </a:lnTo>
                      <a:lnTo>
                        <a:pt x="16026" y="9969"/>
                      </a:lnTo>
                      <a:lnTo>
                        <a:pt x="17884" y="8031"/>
                      </a:lnTo>
                      <a:lnTo>
                        <a:pt x="14865" y="4708"/>
                      </a:lnTo>
                      <a:lnTo>
                        <a:pt x="19045" y="3738"/>
                      </a:lnTo>
                      <a:lnTo>
                        <a:pt x="21600" y="1108"/>
                      </a:lnTo>
                      <a:lnTo>
                        <a:pt x="16026" y="1523"/>
                      </a:lnTo>
                      <a:lnTo>
                        <a:pt x="1463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1125540" y="1163641"/>
                  <a:ext cx="28580" cy="555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0" y="9874"/>
                      </a:lnTo>
                      <a:lnTo>
                        <a:pt x="720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1352554" y="1223967"/>
                  <a:ext cx="347669" cy="1476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3255" y="1626"/>
                      </a:lnTo>
                      <a:lnTo>
                        <a:pt x="8088" y="9523"/>
                      </a:lnTo>
                      <a:lnTo>
                        <a:pt x="7397" y="13935"/>
                      </a:lnTo>
                      <a:lnTo>
                        <a:pt x="11342" y="17884"/>
                      </a:lnTo>
                      <a:lnTo>
                        <a:pt x="21600" y="17884"/>
                      </a:lnTo>
                      <a:lnTo>
                        <a:pt x="10455" y="21600"/>
                      </a:lnTo>
                      <a:lnTo>
                        <a:pt x="7397" y="13935"/>
                      </a:lnTo>
                      <a:lnTo>
                        <a:pt x="4537" y="1254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1630368" y="1347793"/>
                  <a:ext cx="373068" cy="3492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015" y="21109"/>
                      </a:moveTo>
                      <a:lnTo>
                        <a:pt x="17464" y="21207"/>
                      </a:lnTo>
                      <a:lnTo>
                        <a:pt x="17004" y="21600"/>
                      </a:lnTo>
                      <a:lnTo>
                        <a:pt x="16453" y="20815"/>
                      </a:lnTo>
                      <a:lnTo>
                        <a:pt x="14523" y="19833"/>
                      </a:lnTo>
                      <a:lnTo>
                        <a:pt x="14155" y="18360"/>
                      </a:lnTo>
                      <a:lnTo>
                        <a:pt x="13511" y="17869"/>
                      </a:lnTo>
                      <a:lnTo>
                        <a:pt x="11949" y="17869"/>
                      </a:lnTo>
                      <a:lnTo>
                        <a:pt x="11949" y="16691"/>
                      </a:lnTo>
                      <a:lnTo>
                        <a:pt x="11397" y="16396"/>
                      </a:lnTo>
                      <a:lnTo>
                        <a:pt x="11306" y="15415"/>
                      </a:lnTo>
                      <a:lnTo>
                        <a:pt x="10111" y="15218"/>
                      </a:lnTo>
                      <a:lnTo>
                        <a:pt x="9008" y="14924"/>
                      </a:lnTo>
                      <a:lnTo>
                        <a:pt x="7997" y="15218"/>
                      </a:lnTo>
                      <a:lnTo>
                        <a:pt x="7997" y="15415"/>
                      </a:lnTo>
                      <a:lnTo>
                        <a:pt x="5699" y="16200"/>
                      </a:lnTo>
                      <a:lnTo>
                        <a:pt x="5699" y="16593"/>
                      </a:lnTo>
                      <a:lnTo>
                        <a:pt x="3677" y="16593"/>
                      </a:lnTo>
                      <a:lnTo>
                        <a:pt x="2574" y="17280"/>
                      </a:lnTo>
                      <a:lnTo>
                        <a:pt x="1379" y="16593"/>
                      </a:lnTo>
                      <a:lnTo>
                        <a:pt x="1287" y="16396"/>
                      </a:lnTo>
                      <a:lnTo>
                        <a:pt x="1287" y="14924"/>
                      </a:lnTo>
                      <a:lnTo>
                        <a:pt x="919" y="13647"/>
                      </a:lnTo>
                      <a:lnTo>
                        <a:pt x="460" y="12469"/>
                      </a:lnTo>
                      <a:lnTo>
                        <a:pt x="735" y="11585"/>
                      </a:lnTo>
                      <a:lnTo>
                        <a:pt x="276" y="11193"/>
                      </a:lnTo>
                      <a:lnTo>
                        <a:pt x="0" y="9131"/>
                      </a:lnTo>
                      <a:lnTo>
                        <a:pt x="276" y="7756"/>
                      </a:lnTo>
                      <a:lnTo>
                        <a:pt x="1471" y="6676"/>
                      </a:lnTo>
                      <a:lnTo>
                        <a:pt x="4044" y="5891"/>
                      </a:lnTo>
                      <a:lnTo>
                        <a:pt x="4688" y="5007"/>
                      </a:lnTo>
                      <a:lnTo>
                        <a:pt x="4412" y="4025"/>
                      </a:lnTo>
                      <a:lnTo>
                        <a:pt x="5055" y="3731"/>
                      </a:lnTo>
                      <a:lnTo>
                        <a:pt x="5239" y="4222"/>
                      </a:lnTo>
                      <a:lnTo>
                        <a:pt x="5515" y="3436"/>
                      </a:lnTo>
                      <a:lnTo>
                        <a:pt x="7077" y="2160"/>
                      </a:lnTo>
                      <a:lnTo>
                        <a:pt x="7997" y="2749"/>
                      </a:lnTo>
                      <a:lnTo>
                        <a:pt x="9008" y="2455"/>
                      </a:lnTo>
                      <a:lnTo>
                        <a:pt x="9375" y="1276"/>
                      </a:lnTo>
                      <a:lnTo>
                        <a:pt x="10386" y="982"/>
                      </a:lnTo>
                      <a:lnTo>
                        <a:pt x="10111" y="196"/>
                      </a:lnTo>
                      <a:lnTo>
                        <a:pt x="11489" y="785"/>
                      </a:lnTo>
                      <a:lnTo>
                        <a:pt x="12684" y="491"/>
                      </a:lnTo>
                      <a:lnTo>
                        <a:pt x="13328" y="3338"/>
                      </a:lnTo>
                      <a:lnTo>
                        <a:pt x="14155" y="4222"/>
                      </a:lnTo>
                      <a:lnTo>
                        <a:pt x="14982" y="4222"/>
                      </a:lnTo>
                      <a:lnTo>
                        <a:pt x="15350" y="2455"/>
                      </a:lnTo>
                      <a:lnTo>
                        <a:pt x="15166" y="1571"/>
                      </a:lnTo>
                      <a:lnTo>
                        <a:pt x="15350" y="196"/>
                      </a:lnTo>
                      <a:lnTo>
                        <a:pt x="15809" y="0"/>
                      </a:lnTo>
                      <a:lnTo>
                        <a:pt x="16453" y="1767"/>
                      </a:lnTo>
                      <a:lnTo>
                        <a:pt x="17004" y="2160"/>
                      </a:lnTo>
                      <a:lnTo>
                        <a:pt x="17372" y="3731"/>
                      </a:lnTo>
                      <a:lnTo>
                        <a:pt x="18015" y="5891"/>
                      </a:lnTo>
                      <a:lnTo>
                        <a:pt x="18934" y="6480"/>
                      </a:lnTo>
                      <a:lnTo>
                        <a:pt x="20129" y="8149"/>
                      </a:lnTo>
                      <a:lnTo>
                        <a:pt x="20313" y="8935"/>
                      </a:lnTo>
                      <a:lnTo>
                        <a:pt x="21324" y="9916"/>
                      </a:lnTo>
                      <a:lnTo>
                        <a:pt x="21600" y="11684"/>
                      </a:lnTo>
                      <a:lnTo>
                        <a:pt x="21600" y="13058"/>
                      </a:lnTo>
                      <a:lnTo>
                        <a:pt x="21324" y="15218"/>
                      </a:lnTo>
                      <a:lnTo>
                        <a:pt x="20313" y="16593"/>
                      </a:lnTo>
                      <a:lnTo>
                        <a:pt x="19946" y="18360"/>
                      </a:lnTo>
                      <a:lnTo>
                        <a:pt x="19946" y="19833"/>
                      </a:lnTo>
                      <a:lnTo>
                        <a:pt x="18934" y="20127"/>
                      </a:lnTo>
                      <a:lnTo>
                        <a:pt x="18015" y="211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1928819" y="1717682"/>
                  <a:ext cx="26992" cy="412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1435" y="19108"/>
                      </a:moveTo>
                      <a:lnTo>
                        <a:pt x="3812" y="15785"/>
                      </a:lnTo>
                      <a:lnTo>
                        <a:pt x="3812" y="9138"/>
                      </a:lnTo>
                      <a:lnTo>
                        <a:pt x="2541" y="5815"/>
                      </a:lnTo>
                      <a:lnTo>
                        <a:pt x="0" y="0"/>
                      </a:lnTo>
                      <a:lnTo>
                        <a:pt x="3812" y="0"/>
                      </a:lnTo>
                      <a:lnTo>
                        <a:pt x="11435" y="3323"/>
                      </a:lnTo>
                      <a:lnTo>
                        <a:pt x="15247" y="2492"/>
                      </a:lnTo>
                      <a:lnTo>
                        <a:pt x="16518" y="2492"/>
                      </a:lnTo>
                      <a:lnTo>
                        <a:pt x="21600" y="0"/>
                      </a:lnTo>
                      <a:lnTo>
                        <a:pt x="21600" y="9138"/>
                      </a:lnTo>
                      <a:lnTo>
                        <a:pt x="16518" y="15785"/>
                      </a:lnTo>
                      <a:lnTo>
                        <a:pt x="16518" y="18277"/>
                      </a:lnTo>
                      <a:lnTo>
                        <a:pt x="15247" y="19108"/>
                      </a:lnTo>
                      <a:lnTo>
                        <a:pt x="15247" y="21600"/>
                      </a:lnTo>
                      <a:lnTo>
                        <a:pt x="11435" y="1910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22301" y="1316042"/>
                  <a:ext cx="39692" cy="1666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592" y="7611"/>
                      </a:moveTo>
                      <a:lnTo>
                        <a:pt x="11232" y="5760"/>
                      </a:lnTo>
                      <a:lnTo>
                        <a:pt x="17280" y="0"/>
                      </a:lnTo>
                      <a:lnTo>
                        <a:pt x="21600" y="8640"/>
                      </a:lnTo>
                      <a:lnTo>
                        <a:pt x="14688" y="19337"/>
                      </a:lnTo>
                      <a:lnTo>
                        <a:pt x="0" y="21600"/>
                      </a:lnTo>
                      <a:lnTo>
                        <a:pt x="0" y="16457"/>
                      </a:lnTo>
                      <a:lnTo>
                        <a:pt x="4320" y="13166"/>
                      </a:lnTo>
                      <a:lnTo>
                        <a:pt x="2592" y="7611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sp>
        <p:nvSpPr>
          <p:cNvPr id="62" name="Shape 62"/>
          <p:cNvSpPr/>
          <p:nvPr>
            <p:ph type="title"/>
          </p:nvPr>
        </p:nvSpPr>
        <p:spPr>
          <a:xfrm>
            <a:off x="685800" y="3379303"/>
            <a:ext cx="7772400" cy="1242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Click to edit Master title style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371600" y="4621695"/>
            <a:ext cx="6400800" cy="18056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>
            <a:lvl1pPr marL="0" indent="0" algn="ctr">
              <a:buClrTx/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Click to edit Master subtitle style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175621" y="6485537"/>
            <a:ext cx="282575" cy="28772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FF"/>
            </a:gs>
            <a:gs pos="100000">
              <a:srgbClr val="00008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0" y="4367203"/>
            <a:ext cx="9131300" cy="2478099"/>
            <a:chOff x="0" y="-1"/>
            <a:chExt cx="9131300" cy="2478098"/>
          </a:xfrm>
        </p:grpSpPr>
        <p:sp>
          <p:nvSpPr>
            <p:cNvPr id="2" name="Shape 2"/>
            <p:cNvSpPr/>
            <p:nvPr/>
          </p:nvSpPr>
          <p:spPr>
            <a:xfrm>
              <a:off x="0" y="2109792"/>
              <a:ext cx="9131300" cy="368305"/>
            </a:xfrm>
            <a:prstGeom prst="rect">
              <a:avLst/>
            </a:prstGeom>
            <a:gradFill flip="none" rotWithShape="1">
              <a:gsLst>
                <a:gs pos="0">
                  <a:srgbClr val="000080"/>
                </a:gs>
                <a:gs pos="100000">
                  <a:srgbClr val="0000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27" name="Group 27"/>
            <p:cNvGrpSpPr/>
            <p:nvPr/>
          </p:nvGrpSpPr>
          <p:grpSpPr>
            <a:xfrm>
              <a:off x="7076984" y="-2"/>
              <a:ext cx="1887637" cy="2262201"/>
              <a:chOff x="-22" y="0"/>
              <a:chExt cx="1887635" cy="2262200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247715" y="61910"/>
                <a:ext cx="1639899" cy="2019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170" y="0"/>
                    </a:moveTo>
                    <a:lnTo>
                      <a:pt x="13508" y="391"/>
                    </a:lnTo>
                    <a:lnTo>
                      <a:pt x="14783" y="951"/>
                    </a:lnTo>
                    <a:lnTo>
                      <a:pt x="15996" y="1562"/>
                    </a:lnTo>
                    <a:lnTo>
                      <a:pt x="17104" y="2275"/>
                    </a:lnTo>
                    <a:lnTo>
                      <a:pt x="18108" y="3125"/>
                    </a:lnTo>
                    <a:lnTo>
                      <a:pt x="18986" y="4025"/>
                    </a:lnTo>
                    <a:lnTo>
                      <a:pt x="19739" y="4992"/>
                    </a:lnTo>
                    <a:lnTo>
                      <a:pt x="20429" y="5994"/>
                    </a:lnTo>
                    <a:lnTo>
                      <a:pt x="20910" y="7081"/>
                    </a:lnTo>
                    <a:lnTo>
                      <a:pt x="21286" y="8202"/>
                    </a:lnTo>
                    <a:lnTo>
                      <a:pt x="21537" y="9340"/>
                    </a:lnTo>
                    <a:lnTo>
                      <a:pt x="21600" y="10511"/>
                    </a:lnTo>
                    <a:lnTo>
                      <a:pt x="21537" y="11683"/>
                    </a:lnTo>
                    <a:lnTo>
                      <a:pt x="21286" y="12838"/>
                    </a:lnTo>
                    <a:lnTo>
                      <a:pt x="20910" y="13942"/>
                    </a:lnTo>
                    <a:lnTo>
                      <a:pt x="20429" y="15011"/>
                    </a:lnTo>
                    <a:lnTo>
                      <a:pt x="19739" y="16030"/>
                    </a:lnTo>
                    <a:lnTo>
                      <a:pt x="18986" y="17032"/>
                    </a:lnTo>
                    <a:lnTo>
                      <a:pt x="18108" y="17915"/>
                    </a:lnTo>
                    <a:lnTo>
                      <a:pt x="17104" y="18764"/>
                    </a:lnTo>
                    <a:lnTo>
                      <a:pt x="15996" y="19494"/>
                    </a:lnTo>
                    <a:lnTo>
                      <a:pt x="14783" y="20089"/>
                    </a:lnTo>
                    <a:lnTo>
                      <a:pt x="13508" y="20632"/>
                    </a:lnTo>
                    <a:lnTo>
                      <a:pt x="12170" y="21040"/>
                    </a:lnTo>
                    <a:lnTo>
                      <a:pt x="10810" y="21345"/>
                    </a:lnTo>
                    <a:lnTo>
                      <a:pt x="9409" y="21549"/>
                    </a:lnTo>
                    <a:lnTo>
                      <a:pt x="7988" y="21600"/>
                    </a:lnTo>
                    <a:lnTo>
                      <a:pt x="6545" y="21549"/>
                    </a:lnTo>
                    <a:lnTo>
                      <a:pt x="5144" y="21345"/>
                    </a:lnTo>
                    <a:lnTo>
                      <a:pt x="3764" y="21040"/>
                    </a:lnTo>
                    <a:lnTo>
                      <a:pt x="2467" y="20632"/>
                    </a:lnTo>
                    <a:lnTo>
                      <a:pt x="1192" y="20089"/>
                    </a:lnTo>
                    <a:lnTo>
                      <a:pt x="0" y="19494"/>
                    </a:lnTo>
                    <a:lnTo>
                      <a:pt x="753" y="18594"/>
                    </a:lnTo>
                    <a:lnTo>
                      <a:pt x="1861" y="19172"/>
                    </a:lnTo>
                    <a:lnTo>
                      <a:pt x="3011" y="19630"/>
                    </a:lnTo>
                    <a:lnTo>
                      <a:pt x="4203" y="20021"/>
                    </a:lnTo>
                    <a:lnTo>
                      <a:pt x="5458" y="20292"/>
                    </a:lnTo>
                    <a:lnTo>
                      <a:pt x="6691" y="20445"/>
                    </a:lnTo>
                    <a:lnTo>
                      <a:pt x="7988" y="20513"/>
                    </a:lnTo>
                    <a:lnTo>
                      <a:pt x="9263" y="20445"/>
                    </a:lnTo>
                    <a:lnTo>
                      <a:pt x="10539" y="20292"/>
                    </a:lnTo>
                    <a:lnTo>
                      <a:pt x="11772" y="20021"/>
                    </a:lnTo>
                    <a:lnTo>
                      <a:pt x="12985" y="19630"/>
                    </a:lnTo>
                    <a:lnTo>
                      <a:pt x="14114" y="19172"/>
                    </a:lnTo>
                    <a:lnTo>
                      <a:pt x="15202" y="18594"/>
                    </a:lnTo>
                    <a:lnTo>
                      <a:pt x="16205" y="17949"/>
                    </a:lnTo>
                    <a:lnTo>
                      <a:pt x="17104" y="17202"/>
                    </a:lnTo>
                    <a:lnTo>
                      <a:pt x="17920" y="16387"/>
                    </a:lnTo>
                    <a:lnTo>
                      <a:pt x="18610" y="15504"/>
                    </a:lnTo>
                    <a:lnTo>
                      <a:pt x="19216" y="14570"/>
                    </a:lnTo>
                    <a:lnTo>
                      <a:pt x="19676" y="13619"/>
                    </a:lnTo>
                    <a:lnTo>
                      <a:pt x="19990" y="12600"/>
                    </a:lnTo>
                    <a:lnTo>
                      <a:pt x="20178" y="11547"/>
                    </a:lnTo>
                    <a:lnTo>
                      <a:pt x="20262" y="10511"/>
                    </a:lnTo>
                    <a:lnTo>
                      <a:pt x="20178" y="9458"/>
                    </a:lnTo>
                    <a:lnTo>
                      <a:pt x="19990" y="8423"/>
                    </a:lnTo>
                    <a:lnTo>
                      <a:pt x="19676" y="7421"/>
                    </a:lnTo>
                    <a:lnTo>
                      <a:pt x="19216" y="6470"/>
                    </a:lnTo>
                    <a:lnTo>
                      <a:pt x="18610" y="5519"/>
                    </a:lnTo>
                    <a:lnTo>
                      <a:pt x="17920" y="4636"/>
                    </a:lnTo>
                    <a:lnTo>
                      <a:pt x="17104" y="3821"/>
                    </a:lnTo>
                    <a:lnTo>
                      <a:pt x="16205" y="3091"/>
                    </a:lnTo>
                    <a:lnTo>
                      <a:pt x="15202" y="2445"/>
                    </a:lnTo>
                    <a:lnTo>
                      <a:pt x="14114" y="1868"/>
                    </a:lnTo>
                    <a:lnTo>
                      <a:pt x="12985" y="1375"/>
                    </a:lnTo>
                    <a:lnTo>
                      <a:pt x="11772" y="1036"/>
                    </a:lnTo>
                    <a:lnTo>
                      <a:pt x="11814" y="951"/>
                    </a:lnTo>
                    <a:lnTo>
                      <a:pt x="12170" y="0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" name="Shape 4"/>
              <p:cNvSpPr/>
              <p:nvPr/>
            </p:nvSpPr>
            <p:spPr>
              <a:xfrm flipV="1">
                <a:off x="287402" y="1765307"/>
                <a:ext cx="163518" cy="295280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/>
                </a:pPr>
              </a:p>
            </p:txBody>
          </p:sp>
          <p:sp>
            <p:nvSpPr>
              <p:cNvPr id="5" name="Shape 5"/>
              <p:cNvSpPr/>
              <p:nvPr/>
            </p:nvSpPr>
            <p:spPr>
              <a:xfrm flipV="1">
                <a:off x="1193868" y="195262"/>
                <a:ext cx="57155" cy="112718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/>
                </a:pPr>
              </a:p>
            </p:txBody>
          </p:sp>
          <p:sp>
            <p:nvSpPr>
              <p:cNvPr id="6" name="Shape 6"/>
              <p:cNvSpPr/>
              <p:nvPr/>
            </p:nvSpPr>
            <p:spPr>
              <a:xfrm flipV="1">
                <a:off x="1289118" y="-1"/>
                <a:ext cx="57155" cy="112718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/>
                </a:pPr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468377" y="2089157"/>
                <a:ext cx="957270" cy="173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" y="13872"/>
                    </a:moveTo>
                    <a:lnTo>
                      <a:pt x="501" y="11295"/>
                    </a:lnTo>
                    <a:lnTo>
                      <a:pt x="1110" y="9116"/>
                    </a:lnTo>
                    <a:lnTo>
                      <a:pt x="2257" y="5945"/>
                    </a:lnTo>
                    <a:lnTo>
                      <a:pt x="3582" y="4161"/>
                    </a:lnTo>
                    <a:lnTo>
                      <a:pt x="4800" y="2576"/>
                    </a:lnTo>
                    <a:lnTo>
                      <a:pt x="6484" y="1189"/>
                    </a:lnTo>
                    <a:lnTo>
                      <a:pt x="8060" y="396"/>
                    </a:lnTo>
                    <a:lnTo>
                      <a:pt x="9922" y="0"/>
                    </a:lnTo>
                    <a:lnTo>
                      <a:pt x="12179" y="0"/>
                    </a:lnTo>
                    <a:lnTo>
                      <a:pt x="14579" y="793"/>
                    </a:lnTo>
                    <a:lnTo>
                      <a:pt x="16227" y="1982"/>
                    </a:lnTo>
                    <a:lnTo>
                      <a:pt x="17982" y="3765"/>
                    </a:lnTo>
                    <a:lnTo>
                      <a:pt x="19666" y="6539"/>
                    </a:lnTo>
                    <a:lnTo>
                      <a:pt x="20525" y="9314"/>
                    </a:lnTo>
                    <a:lnTo>
                      <a:pt x="21063" y="11494"/>
                    </a:lnTo>
                    <a:lnTo>
                      <a:pt x="21600" y="15259"/>
                    </a:lnTo>
                    <a:lnTo>
                      <a:pt x="20704" y="17240"/>
                    </a:lnTo>
                    <a:lnTo>
                      <a:pt x="19200" y="18826"/>
                    </a:lnTo>
                    <a:lnTo>
                      <a:pt x="17373" y="20015"/>
                    </a:lnTo>
                    <a:lnTo>
                      <a:pt x="15618" y="21006"/>
                    </a:lnTo>
                    <a:lnTo>
                      <a:pt x="13504" y="21402"/>
                    </a:lnTo>
                    <a:lnTo>
                      <a:pt x="11212" y="21600"/>
                    </a:lnTo>
                    <a:lnTo>
                      <a:pt x="9027" y="21600"/>
                    </a:lnTo>
                    <a:lnTo>
                      <a:pt x="6734" y="21402"/>
                    </a:lnTo>
                    <a:lnTo>
                      <a:pt x="4191" y="20213"/>
                    </a:lnTo>
                    <a:lnTo>
                      <a:pt x="2185" y="19024"/>
                    </a:lnTo>
                    <a:lnTo>
                      <a:pt x="501" y="17042"/>
                    </a:lnTo>
                    <a:lnTo>
                      <a:pt x="0" y="15457"/>
                    </a:lnTo>
                    <a:lnTo>
                      <a:pt x="72" y="13872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-23" y="203112"/>
                <a:ext cx="1704897" cy="1703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26" name="Group 26"/>
              <p:cNvGrpSpPr/>
              <p:nvPr/>
            </p:nvGrpSpPr>
            <p:grpSpPr>
              <a:xfrm>
                <a:off x="60" y="380997"/>
                <a:ext cx="1584338" cy="1263666"/>
                <a:chOff x="-1" y="-1"/>
                <a:chExt cx="1584336" cy="1263664"/>
              </a:xfrm>
            </p:grpSpPr>
            <p:sp>
              <p:nvSpPr>
                <p:cNvPr id="9" name="Shape 9"/>
                <p:cNvSpPr/>
                <p:nvPr/>
              </p:nvSpPr>
              <p:spPr>
                <a:xfrm>
                  <a:off x="250825" y="498478"/>
                  <a:ext cx="25404" cy="254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342900" y="450852"/>
                  <a:ext cx="57154" cy="539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3200" y="0"/>
                      </a:lnTo>
                      <a:lnTo>
                        <a:pt x="8400" y="5718"/>
                      </a:lnTo>
                      <a:lnTo>
                        <a:pt x="5400" y="5718"/>
                      </a:lnTo>
                      <a:lnTo>
                        <a:pt x="3000" y="8259"/>
                      </a:lnTo>
                      <a:lnTo>
                        <a:pt x="0" y="8259"/>
                      </a:lnTo>
                      <a:lnTo>
                        <a:pt x="0" y="15882"/>
                      </a:lnTo>
                      <a:lnTo>
                        <a:pt x="4800" y="21600"/>
                      </a:lnTo>
                      <a:lnTo>
                        <a:pt x="17400" y="21600"/>
                      </a:lnTo>
                      <a:lnTo>
                        <a:pt x="21600" y="15882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>
                  <a:off x="-2" y="495303"/>
                  <a:ext cx="512770" cy="668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082" y="0"/>
                      </a:moveTo>
                      <a:lnTo>
                        <a:pt x="4748" y="564"/>
                      </a:lnTo>
                      <a:lnTo>
                        <a:pt x="3009" y="1693"/>
                      </a:lnTo>
                      <a:lnTo>
                        <a:pt x="2675" y="2719"/>
                      </a:lnTo>
                      <a:lnTo>
                        <a:pt x="1404" y="3489"/>
                      </a:lnTo>
                      <a:lnTo>
                        <a:pt x="535" y="4925"/>
                      </a:lnTo>
                      <a:lnTo>
                        <a:pt x="535" y="5849"/>
                      </a:lnTo>
                      <a:lnTo>
                        <a:pt x="0" y="7388"/>
                      </a:lnTo>
                      <a:lnTo>
                        <a:pt x="736" y="8055"/>
                      </a:lnTo>
                      <a:lnTo>
                        <a:pt x="2675" y="10005"/>
                      </a:lnTo>
                      <a:lnTo>
                        <a:pt x="3210" y="9748"/>
                      </a:lnTo>
                      <a:lnTo>
                        <a:pt x="6620" y="9748"/>
                      </a:lnTo>
                      <a:lnTo>
                        <a:pt x="8225" y="10210"/>
                      </a:lnTo>
                      <a:lnTo>
                        <a:pt x="8092" y="11749"/>
                      </a:lnTo>
                      <a:lnTo>
                        <a:pt x="9228" y="13750"/>
                      </a:lnTo>
                      <a:lnTo>
                        <a:pt x="9162" y="14314"/>
                      </a:lnTo>
                      <a:lnTo>
                        <a:pt x="9630" y="14930"/>
                      </a:lnTo>
                      <a:lnTo>
                        <a:pt x="8894" y="16367"/>
                      </a:lnTo>
                      <a:lnTo>
                        <a:pt x="9763" y="18162"/>
                      </a:lnTo>
                      <a:lnTo>
                        <a:pt x="10232" y="19599"/>
                      </a:lnTo>
                      <a:lnTo>
                        <a:pt x="10833" y="20471"/>
                      </a:lnTo>
                      <a:lnTo>
                        <a:pt x="11435" y="21600"/>
                      </a:lnTo>
                      <a:lnTo>
                        <a:pt x="12572" y="21446"/>
                      </a:lnTo>
                      <a:lnTo>
                        <a:pt x="14445" y="20625"/>
                      </a:lnTo>
                      <a:lnTo>
                        <a:pt x="15314" y="19599"/>
                      </a:lnTo>
                      <a:lnTo>
                        <a:pt x="15247" y="18932"/>
                      </a:lnTo>
                      <a:lnTo>
                        <a:pt x="16384" y="18419"/>
                      </a:lnTo>
                      <a:lnTo>
                        <a:pt x="16183" y="17444"/>
                      </a:lnTo>
                      <a:lnTo>
                        <a:pt x="17855" y="15905"/>
                      </a:lnTo>
                      <a:lnTo>
                        <a:pt x="18123" y="14622"/>
                      </a:lnTo>
                      <a:lnTo>
                        <a:pt x="17654" y="14212"/>
                      </a:lnTo>
                      <a:lnTo>
                        <a:pt x="17855" y="13699"/>
                      </a:lnTo>
                      <a:lnTo>
                        <a:pt x="17454" y="13237"/>
                      </a:lnTo>
                      <a:lnTo>
                        <a:pt x="18724" y="12006"/>
                      </a:lnTo>
                      <a:lnTo>
                        <a:pt x="18724" y="11390"/>
                      </a:lnTo>
                      <a:lnTo>
                        <a:pt x="20463" y="10364"/>
                      </a:lnTo>
                      <a:lnTo>
                        <a:pt x="21600" y="7593"/>
                      </a:lnTo>
                      <a:lnTo>
                        <a:pt x="19995" y="8312"/>
                      </a:lnTo>
                      <a:lnTo>
                        <a:pt x="18591" y="8004"/>
                      </a:lnTo>
                      <a:lnTo>
                        <a:pt x="18791" y="7337"/>
                      </a:lnTo>
                      <a:lnTo>
                        <a:pt x="17387" y="6619"/>
                      </a:lnTo>
                      <a:lnTo>
                        <a:pt x="16718" y="4823"/>
                      </a:lnTo>
                      <a:lnTo>
                        <a:pt x="15381" y="3386"/>
                      </a:lnTo>
                      <a:lnTo>
                        <a:pt x="15381" y="2411"/>
                      </a:lnTo>
                      <a:lnTo>
                        <a:pt x="14645" y="2360"/>
                      </a:lnTo>
                      <a:lnTo>
                        <a:pt x="14177" y="2514"/>
                      </a:lnTo>
                      <a:lnTo>
                        <a:pt x="12171" y="1950"/>
                      </a:lnTo>
                      <a:lnTo>
                        <a:pt x="11636" y="2360"/>
                      </a:lnTo>
                      <a:lnTo>
                        <a:pt x="11168" y="2873"/>
                      </a:lnTo>
                      <a:lnTo>
                        <a:pt x="10098" y="1950"/>
                      </a:lnTo>
                      <a:lnTo>
                        <a:pt x="9028" y="1693"/>
                      </a:lnTo>
                      <a:lnTo>
                        <a:pt x="8961" y="513"/>
                      </a:lnTo>
                      <a:lnTo>
                        <a:pt x="7423" y="718"/>
                      </a:lnTo>
                      <a:lnTo>
                        <a:pt x="6420" y="462"/>
                      </a:lnTo>
                      <a:lnTo>
                        <a:pt x="508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>
                  <a:off x="1185868" y="661992"/>
                  <a:ext cx="25405" cy="317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450" y="0"/>
                      </a:moveTo>
                      <a:lnTo>
                        <a:pt x="12150" y="5400"/>
                      </a:lnTo>
                      <a:lnTo>
                        <a:pt x="9450" y="10800"/>
                      </a:lnTo>
                      <a:lnTo>
                        <a:pt x="9450" y="15120"/>
                      </a:lnTo>
                      <a:lnTo>
                        <a:pt x="21600" y="18360"/>
                      </a:lnTo>
                      <a:lnTo>
                        <a:pt x="21600" y="21600"/>
                      </a:lnTo>
                      <a:lnTo>
                        <a:pt x="12150" y="18360"/>
                      </a:lnTo>
                      <a:lnTo>
                        <a:pt x="4050" y="21600"/>
                      </a:lnTo>
                      <a:lnTo>
                        <a:pt x="0" y="18360"/>
                      </a:lnTo>
                      <a:lnTo>
                        <a:pt x="4050" y="15120"/>
                      </a:lnTo>
                      <a:lnTo>
                        <a:pt x="0" y="10800"/>
                      </a:lnTo>
                      <a:lnTo>
                        <a:pt x="4050" y="216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" name="Shape 13"/>
                <p:cNvSpPr/>
                <p:nvPr/>
              </p:nvSpPr>
              <p:spPr>
                <a:xfrm>
                  <a:off x="1089029" y="801693"/>
                  <a:ext cx="76206" cy="1095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643"/>
                      </a:moveTo>
                      <a:lnTo>
                        <a:pt x="7650" y="10643"/>
                      </a:lnTo>
                      <a:lnTo>
                        <a:pt x="16650" y="0"/>
                      </a:lnTo>
                      <a:lnTo>
                        <a:pt x="21600" y="6261"/>
                      </a:lnTo>
                      <a:lnTo>
                        <a:pt x="17550" y="21600"/>
                      </a:lnTo>
                      <a:lnTo>
                        <a:pt x="1350" y="17843"/>
                      </a:lnTo>
                      <a:lnTo>
                        <a:pt x="0" y="1064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1243018" y="844556"/>
                  <a:ext cx="131768" cy="1047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01" y="4909"/>
                      </a:moveTo>
                      <a:lnTo>
                        <a:pt x="0" y="0"/>
                      </a:lnTo>
                      <a:lnTo>
                        <a:pt x="7027" y="1964"/>
                      </a:lnTo>
                      <a:lnTo>
                        <a:pt x="17436" y="7200"/>
                      </a:lnTo>
                      <a:lnTo>
                        <a:pt x="17436" y="11127"/>
                      </a:lnTo>
                      <a:lnTo>
                        <a:pt x="21600" y="21600"/>
                      </a:lnTo>
                      <a:lnTo>
                        <a:pt x="13533" y="11782"/>
                      </a:lnTo>
                      <a:lnTo>
                        <a:pt x="8067" y="12436"/>
                      </a:lnTo>
                      <a:lnTo>
                        <a:pt x="1301" y="49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1495432" y="1062044"/>
                  <a:ext cx="88904" cy="1143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114" y="0"/>
                      </a:moveTo>
                      <a:lnTo>
                        <a:pt x="21600" y="6300"/>
                      </a:lnTo>
                      <a:lnTo>
                        <a:pt x="4243" y="21600"/>
                      </a:lnTo>
                      <a:lnTo>
                        <a:pt x="0" y="18000"/>
                      </a:lnTo>
                      <a:lnTo>
                        <a:pt x="12343" y="8400"/>
                      </a:lnTo>
                      <a:lnTo>
                        <a:pt x="1311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6" name="Shape 16"/>
                <p:cNvSpPr/>
                <p:nvPr/>
              </p:nvSpPr>
              <p:spPr>
                <a:xfrm>
                  <a:off x="158750" y="279401"/>
                  <a:ext cx="44454" cy="746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545"/>
                      </a:moveTo>
                      <a:lnTo>
                        <a:pt x="15429" y="14247"/>
                      </a:lnTo>
                      <a:lnTo>
                        <a:pt x="15429" y="4596"/>
                      </a:lnTo>
                      <a:lnTo>
                        <a:pt x="18514" y="2298"/>
                      </a:lnTo>
                      <a:lnTo>
                        <a:pt x="13114" y="2298"/>
                      </a:lnTo>
                      <a:lnTo>
                        <a:pt x="16200" y="0"/>
                      </a:lnTo>
                      <a:lnTo>
                        <a:pt x="12343" y="0"/>
                      </a:lnTo>
                      <a:lnTo>
                        <a:pt x="7714" y="2757"/>
                      </a:lnTo>
                      <a:lnTo>
                        <a:pt x="7714" y="8732"/>
                      </a:lnTo>
                      <a:lnTo>
                        <a:pt x="10029" y="10111"/>
                      </a:lnTo>
                      <a:lnTo>
                        <a:pt x="10029" y="12868"/>
                      </a:lnTo>
                      <a:lnTo>
                        <a:pt x="8486" y="12868"/>
                      </a:lnTo>
                      <a:lnTo>
                        <a:pt x="4629" y="15166"/>
                      </a:lnTo>
                      <a:lnTo>
                        <a:pt x="4629" y="17464"/>
                      </a:ln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16545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>
                  <a:off x="144462" y="304801"/>
                  <a:ext cx="25405" cy="254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550" y="6750"/>
                      </a:moveTo>
                      <a:lnTo>
                        <a:pt x="21600" y="6750"/>
                      </a:lnTo>
                      <a:lnTo>
                        <a:pt x="21600" y="0"/>
                      </a:lnTo>
                      <a:lnTo>
                        <a:pt x="13500" y="0"/>
                      </a:lnTo>
                      <a:lnTo>
                        <a:pt x="0" y="13500"/>
                      </a:lnTo>
                      <a:lnTo>
                        <a:pt x="0" y="21600"/>
                      </a:lnTo>
                      <a:lnTo>
                        <a:pt x="12150" y="21600"/>
                      </a:lnTo>
                      <a:lnTo>
                        <a:pt x="17550" y="14850"/>
                      </a:lnTo>
                      <a:lnTo>
                        <a:pt x="17550" y="675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109537" y="260351"/>
                  <a:ext cx="290517" cy="2444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164" y="0"/>
                      </a:moveTo>
                      <a:lnTo>
                        <a:pt x="14164" y="1403"/>
                      </a:lnTo>
                      <a:lnTo>
                        <a:pt x="14636" y="1964"/>
                      </a:lnTo>
                      <a:lnTo>
                        <a:pt x="16997" y="1964"/>
                      </a:lnTo>
                      <a:lnTo>
                        <a:pt x="16997" y="2805"/>
                      </a:lnTo>
                      <a:lnTo>
                        <a:pt x="15226" y="2805"/>
                      </a:lnTo>
                      <a:lnTo>
                        <a:pt x="15226" y="5190"/>
                      </a:lnTo>
                      <a:lnTo>
                        <a:pt x="14518" y="4068"/>
                      </a:lnTo>
                      <a:lnTo>
                        <a:pt x="14518" y="5610"/>
                      </a:lnTo>
                      <a:lnTo>
                        <a:pt x="13456" y="7013"/>
                      </a:lnTo>
                      <a:lnTo>
                        <a:pt x="12866" y="6171"/>
                      </a:lnTo>
                      <a:lnTo>
                        <a:pt x="11803" y="7153"/>
                      </a:lnTo>
                      <a:lnTo>
                        <a:pt x="11685" y="6873"/>
                      </a:lnTo>
                      <a:lnTo>
                        <a:pt x="10387" y="6873"/>
                      </a:lnTo>
                      <a:lnTo>
                        <a:pt x="11095" y="5891"/>
                      </a:lnTo>
                      <a:lnTo>
                        <a:pt x="11095" y="5470"/>
                      </a:lnTo>
                      <a:lnTo>
                        <a:pt x="10387" y="4769"/>
                      </a:lnTo>
                      <a:lnTo>
                        <a:pt x="10387" y="3647"/>
                      </a:lnTo>
                      <a:lnTo>
                        <a:pt x="9561" y="4769"/>
                      </a:lnTo>
                      <a:lnTo>
                        <a:pt x="9561" y="6873"/>
                      </a:lnTo>
                      <a:lnTo>
                        <a:pt x="8616" y="6873"/>
                      </a:lnTo>
                      <a:lnTo>
                        <a:pt x="7318" y="8416"/>
                      </a:lnTo>
                      <a:lnTo>
                        <a:pt x="6846" y="8416"/>
                      </a:lnTo>
                      <a:lnTo>
                        <a:pt x="6138" y="9397"/>
                      </a:lnTo>
                      <a:lnTo>
                        <a:pt x="3541" y="9397"/>
                      </a:lnTo>
                      <a:lnTo>
                        <a:pt x="4485" y="10800"/>
                      </a:lnTo>
                      <a:lnTo>
                        <a:pt x="4485" y="13044"/>
                      </a:lnTo>
                      <a:lnTo>
                        <a:pt x="3541" y="14306"/>
                      </a:lnTo>
                      <a:lnTo>
                        <a:pt x="2597" y="13044"/>
                      </a:lnTo>
                      <a:lnTo>
                        <a:pt x="590" y="13044"/>
                      </a:lnTo>
                      <a:lnTo>
                        <a:pt x="590" y="14587"/>
                      </a:lnTo>
                      <a:lnTo>
                        <a:pt x="0" y="15569"/>
                      </a:lnTo>
                      <a:lnTo>
                        <a:pt x="0" y="17673"/>
                      </a:lnTo>
                      <a:lnTo>
                        <a:pt x="1180" y="19356"/>
                      </a:lnTo>
                      <a:lnTo>
                        <a:pt x="3069" y="19356"/>
                      </a:lnTo>
                      <a:lnTo>
                        <a:pt x="5902" y="15288"/>
                      </a:lnTo>
                      <a:lnTo>
                        <a:pt x="8498" y="15288"/>
                      </a:lnTo>
                      <a:lnTo>
                        <a:pt x="8852" y="14447"/>
                      </a:lnTo>
                      <a:lnTo>
                        <a:pt x="9443" y="15288"/>
                      </a:lnTo>
                      <a:lnTo>
                        <a:pt x="9325" y="16130"/>
                      </a:lnTo>
                      <a:lnTo>
                        <a:pt x="11685" y="18935"/>
                      </a:lnTo>
                      <a:lnTo>
                        <a:pt x="11685" y="20057"/>
                      </a:lnTo>
                      <a:lnTo>
                        <a:pt x="12275" y="19636"/>
                      </a:lnTo>
                      <a:lnTo>
                        <a:pt x="11921" y="18935"/>
                      </a:lnTo>
                      <a:lnTo>
                        <a:pt x="12275" y="18514"/>
                      </a:lnTo>
                      <a:lnTo>
                        <a:pt x="12630" y="18935"/>
                      </a:lnTo>
                      <a:lnTo>
                        <a:pt x="12866" y="18795"/>
                      </a:lnTo>
                      <a:lnTo>
                        <a:pt x="10387" y="15148"/>
                      </a:lnTo>
                      <a:lnTo>
                        <a:pt x="10387" y="13886"/>
                      </a:lnTo>
                      <a:lnTo>
                        <a:pt x="11095" y="13886"/>
                      </a:lnTo>
                      <a:lnTo>
                        <a:pt x="11095" y="14587"/>
                      </a:lnTo>
                      <a:lnTo>
                        <a:pt x="13456" y="17813"/>
                      </a:lnTo>
                      <a:lnTo>
                        <a:pt x="13456" y="18795"/>
                      </a:lnTo>
                      <a:lnTo>
                        <a:pt x="14518" y="20197"/>
                      </a:lnTo>
                      <a:lnTo>
                        <a:pt x="14282" y="20478"/>
                      </a:lnTo>
                      <a:lnTo>
                        <a:pt x="14990" y="21600"/>
                      </a:lnTo>
                      <a:lnTo>
                        <a:pt x="16170" y="20057"/>
                      </a:lnTo>
                      <a:lnTo>
                        <a:pt x="15462" y="19075"/>
                      </a:lnTo>
                      <a:lnTo>
                        <a:pt x="16170" y="18234"/>
                      </a:lnTo>
                      <a:lnTo>
                        <a:pt x="16997" y="18234"/>
                      </a:lnTo>
                      <a:lnTo>
                        <a:pt x="17469" y="17673"/>
                      </a:lnTo>
                      <a:lnTo>
                        <a:pt x="18059" y="17673"/>
                      </a:lnTo>
                      <a:lnTo>
                        <a:pt x="17351" y="16410"/>
                      </a:lnTo>
                      <a:lnTo>
                        <a:pt x="17705" y="15849"/>
                      </a:lnTo>
                      <a:lnTo>
                        <a:pt x="17705" y="13745"/>
                      </a:lnTo>
                      <a:lnTo>
                        <a:pt x="18531" y="12623"/>
                      </a:lnTo>
                      <a:lnTo>
                        <a:pt x="18885" y="13044"/>
                      </a:lnTo>
                      <a:lnTo>
                        <a:pt x="19593" y="13044"/>
                      </a:lnTo>
                      <a:lnTo>
                        <a:pt x="19239" y="13605"/>
                      </a:lnTo>
                      <a:lnTo>
                        <a:pt x="19948" y="14447"/>
                      </a:lnTo>
                      <a:lnTo>
                        <a:pt x="20302" y="13745"/>
                      </a:lnTo>
                      <a:lnTo>
                        <a:pt x="20892" y="13745"/>
                      </a:lnTo>
                      <a:lnTo>
                        <a:pt x="20892" y="13325"/>
                      </a:lnTo>
                      <a:lnTo>
                        <a:pt x="20656" y="13325"/>
                      </a:lnTo>
                      <a:lnTo>
                        <a:pt x="20184" y="13044"/>
                      </a:lnTo>
                      <a:lnTo>
                        <a:pt x="21246" y="11361"/>
                      </a:lnTo>
                      <a:lnTo>
                        <a:pt x="21246" y="13745"/>
                      </a:lnTo>
                      <a:lnTo>
                        <a:pt x="21600" y="13745"/>
                      </a:lnTo>
                      <a:lnTo>
                        <a:pt x="21600" y="0"/>
                      </a:lnTo>
                      <a:lnTo>
                        <a:pt x="1416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33362" y="-2"/>
                  <a:ext cx="1239849" cy="8763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6339"/>
                      </a:moveTo>
                      <a:lnTo>
                        <a:pt x="608" y="5674"/>
                      </a:lnTo>
                      <a:lnTo>
                        <a:pt x="1217" y="4383"/>
                      </a:lnTo>
                      <a:lnTo>
                        <a:pt x="1964" y="3757"/>
                      </a:lnTo>
                      <a:lnTo>
                        <a:pt x="2710" y="4500"/>
                      </a:lnTo>
                      <a:lnTo>
                        <a:pt x="2793" y="5087"/>
                      </a:lnTo>
                      <a:lnTo>
                        <a:pt x="2627" y="5087"/>
                      </a:lnTo>
                      <a:lnTo>
                        <a:pt x="2323" y="5009"/>
                      </a:lnTo>
                      <a:lnTo>
                        <a:pt x="2710" y="5674"/>
                      </a:lnTo>
                      <a:lnTo>
                        <a:pt x="4287" y="4813"/>
                      </a:lnTo>
                      <a:lnTo>
                        <a:pt x="4066" y="4187"/>
                      </a:lnTo>
                      <a:lnTo>
                        <a:pt x="4757" y="3091"/>
                      </a:lnTo>
                      <a:lnTo>
                        <a:pt x="5199" y="3091"/>
                      </a:lnTo>
                      <a:lnTo>
                        <a:pt x="4757" y="3483"/>
                      </a:lnTo>
                      <a:lnTo>
                        <a:pt x="4425" y="4265"/>
                      </a:lnTo>
                      <a:lnTo>
                        <a:pt x="4425" y="4813"/>
                      </a:lnTo>
                      <a:lnTo>
                        <a:pt x="5061" y="5400"/>
                      </a:lnTo>
                      <a:lnTo>
                        <a:pt x="5974" y="3717"/>
                      </a:lnTo>
                      <a:lnTo>
                        <a:pt x="9127" y="1761"/>
                      </a:lnTo>
                      <a:lnTo>
                        <a:pt x="9127" y="626"/>
                      </a:lnTo>
                      <a:lnTo>
                        <a:pt x="10565" y="196"/>
                      </a:lnTo>
                      <a:lnTo>
                        <a:pt x="11395" y="783"/>
                      </a:lnTo>
                      <a:lnTo>
                        <a:pt x="13303" y="0"/>
                      </a:lnTo>
                      <a:lnTo>
                        <a:pt x="13911" y="391"/>
                      </a:lnTo>
                      <a:lnTo>
                        <a:pt x="15184" y="2387"/>
                      </a:lnTo>
                      <a:lnTo>
                        <a:pt x="16649" y="1996"/>
                      </a:lnTo>
                      <a:lnTo>
                        <a:pt x="17562" y="2700"/>
                      </a:lnTo>
                      <a:lnTo>
                        <a:pt x="19858" y="2543"/>
                      </a:lnTo>
                      <a:lnTo>
                        <a:pt x="21600" y="3287"/>
                      </a:lnTo>
                      <a:lnTo>
                        <a:pt x="21434" y="4383"/>
                      </a:lnTo>
                      <a:lnTo>
                        <a:pt x="19968" y="5087"/>
                      </a:lnTo>
                      <a:lnTo>
                        <a:pt x="20217" y="5791"/>
                      </a:lnTo>
                      <a:lnTo>
                        <a:pt x="19581" y="6183"/>
                      </a:lnTo>
                      <a:lnTo>
                        <a:pt x="19553" y="7591"/>
                      </a:lnTo>
                      <a:lnTo>
                        <a:pt x="18973" y="8530"/>
                      </a:lnTo>
                      <a:lnTo>
                        <a:pt x="18751" y="7670"/>
                      </a:lnTo>
                      <a:lnTo>
                        <a:pt x="19056" y="6848"/>
                      </a:lnTo>
                      <a:lnTo>
                        <a:pt x="19000" y="5165"/>
                      </a:lnTo>
                      <a:lnTo>
                        <a:pt x="18419" y="6026"/>
                      </a:lnTo>
                      <a:lnTo>
                        <a:pt x="17977" y="6496"/>
                      </a:lnTo>
                      <a:lnTo>
                        <a:pt x="17534" y="5752"/>
                      </a:lnTo>
                      <a:lnTo>
                        <a:pt x="17230" y="7670"/>
                      </a:lnTo>
                      <a:lnTo>
                        <a:pt x="17562" y="7670"/>
                      </a:lnTo>
                      <a:lnTo>
                        <a:pt x="17479" y="8922"/>
                      </a:lnTo>
                      <a:lnTo>
                        <a:pt x="17092" y="10291"/>
                      </a:lnTo>
                      <a:lnTo>
                        <a:pt x="16594" y="10800"/>
                      </a:lnTo>
                      <a:lnTo>
                        <a:pt x="17009" y="11700"/>
                      </a:lnTo>
                      <a:lnTo>
                        <a:pt x="16732" y="12326"/>
                      </a:lnTo>
                      <a:lnTo>
                        <a:pt x="16649" y="11778"/>
                      </a:lnTo>
                      <a:lnTo>
                        <a:pt x="16649" y="11583"/>
                      </a:lnTo>
                      <a:lnTo>
                        <a:pt x="16318" y="11270"/>
                      </a:lnTo>
                      <a:lnTo>
                        <a:pt x="15820" y="11700"/>
                      </a:lnTo>
                      <a:lnTo>
                        <a:pt x="16262" y="13187"/>
                      </a:lnTo>
                      <a:lnTo>
                        <a:pt x="16428" y="13930"/>
                      </a:lnTo>
                      <a:lnTo>
                        <a:pt x="15875" y="15965"/>
                      </a:lnTo>
                      <a:lnTo>
                        <a:pt x="14907" y="16552"/>
                      </a:lnTo>
                      <a:lnTo>
                        <a:pt x="14077" y="16435"/>
                      </a:lnTo>
                      <a:lnTo>
                        <a:pt x="14492" y="17296"/>
                      </a:lnTo>
                      <a:lnTo>
                        <a:pt x="14520" y="18470"/>
                      </a:lnTo>
                      <a:lnTo>
                        <a:pt x="13939" y="19839"/>
                      </a:lnTo>
                      <a:lnTo>
                        <a:pt x="13275" y="19096"/>
                      </a:lnTo>
                      <a:lnTo>
                        <a:pt x="13192" y="19878"/>
                      </a:lnTo>
                      <a:lnTo>
                        <a:pt x="13690" y="20583"/>
                      </a:lnTo>
                      <a:lnTo>
                        <a:pt x="14105" y="21600"/>
                      </a:lnTo>
                      <a:lnTo>
                        <a:pt x="13414" y="20974"/>
                      </a:lnTo>
                      <a:lnTo>
                        <a:pt x="12584" y="17570"/>
                      </a:lnTo>
                      <a:lnTo>
                        <a:pt x="11561" y="16670"/>
                      </a:lnTo>
                      <a:lnTo>
                        <a:pt x="10814" y="16748"/>
                      </a:lnTo>
                      <a:lnTo>
                        <a:pt x="9846" y="18665"/>
                      </a:lnTo>
                      <a:lnTo>
                        <a:pt x="9984" y="19370"/>
                      </a:lnTo>
                      <a:lnTo>
                        <a:pt x="9652" y="20739"/>
                      </a:lnTo>
                      <a:lnTo>
                        <a:pt x="9348" y="20739"/>
                      </a:lnTo>
                      <a:lnTo>
                        <a:pt x="8242" y="17883"/>
                      </a:lnTo>
                      <a:lnTo>
                        <a:pt x="8242" y="16630"/>
                      </a:lnTo>
                      <a:lnTo>
                        <a:pt x="8020" y="17100"/>
                      </a:lnTo>
                      <a:lnTo>
                        <a:pt x="7384" y="17061"/>
                      </a:lnTo>
                      <a:lnTo>
                        <a:pt x="7633" y="16278"/>
                      </a:lnTo>
                      <a:lnTo>
                        <a:pt x="6665" y="15300"/>
                      </a:lnTo>
                      <a:lnTo>
                        <a:pt x="5448" y="15300"/>
                      </a:lnTo>
                      <a:lnTo>
                        <a:pt x="4425" y="14322"/>
                      </a:lnTo>
                      <a:lnTo>
                        <a:pt x="4342" y="15300"/>
                      </a:lnTo>
                      <a:lnTo>
                        <a:pt x="5199" y="16200"/>
                      </a:lnTo>
                      <a:lnTo>
                        <a:pt x="5504" y="16200"/>
                      </a:lnTo>
                      <a:lnTo>
                        <a:pt x="4619" y="17413"/>
                      </a:lnTo>
                      <a:lnTo>
                        <a:pt x="3761" y="17687"/>
                      </a:lnTo>
                      <a:lnTo>
                        <a:pt x="3761" y="16983"/>
                      </a:lnTo>
                      <a:lnTo>
                        <a:pt x="2517" y="14557"/>
                      </a:lnTo>
                      <a:lnTo>
                        <a:pt x="2351" y="13891"/>
                      </a:lnTo>
                      <a:lnTo>
                        <a:pt x="3015" y="13109"/>
                      </a:lnTo>
                      <a:lnTo>
                        <a:pt x="2932" y="12130"/>
                      </a:lnTo>
                      <a:lnTo>
                        <a:pt x="2932" y="11035"/>
                      </a:lnTo>
                      <a:lnTo>
                        <a:pt x="3291" y="10800"/>
                      </a:lnTo>
                      <a:lnTo>
                        <a:pt x="2932" y="10291"/>
                      </a:lnTo>
                      <a:lnTo>
                        <a:pt x="2932" y="6339"/>
                      </a:lnTo>
                      <a:lnTo>
                        <a:pt x="1189" y="6339"/>
                      </a:lnTo>
                      <a:lnTo>
                        <a:pt x="1687" y="5400"/>
                      </a:lnTo>
                      <a:lnTo>
                        <a:pt x="1659" y="5087"/>
                      </a:lnTo>
                      <a:lnTo>
                        <a:pt x="1079" y="5870"/>
                      </a:lnTo>
                      <a:lnTo>
                        <a:pt x="885" y="6339"/>
                      </a:lnTo>
                      <a:lnTo>
                        <a:pt x="0" y="633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>
                  <a:off x="1211268" y="358776"/>
                  <a:ext cx="106368" cy="177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507" y="0"/>
                      </a:moveTo>
                      <a:lnTo>
                        <a:pt x="14507" y="2700"/>
                      </a:lnTo>
                      <a:lnTo>
                        <a:pt x="12573" y="4436"/>
                      </a:lnTo>
                      <a:lnTo>
                        <a:pt x="13218" y="7329"/>
                      </a:lnTo>
                      <a:lnTo>
                        <a:pt x="10639" y="11186"/>
                      </a:lnTo>
                      <a:lnTo>
                        <a:pt x="7093" y="14850"/>
                      </a:lnTo>
                      <a:lnTo>
                        <a:pt x="1612" y="17164"/>
                      </a:lnTo>
                      <a:lnTo>
                        <a:pt x="0" y="21214"/>
                      </a:lnTo>
                      <a:lnTo>
                        <a:pt x="2257" y="21600"/>
                      </a:lnTo>
                      <a:lnTo>
                        <a:pt x="2257" y="17743"/>
                      </a:lnTo>
                      <a:lnTo>
                        <a:pt x="9994" y="17550"/>
                      </a:lnTo>
                      <a:lnTo>
                        <a:pt x="15797" y="15043"/>
                      </a:lnTo>
                      <a:lnTo>
                        <a:pt x="15797" y="9836"/>
                      </a:lnTo>
                      <a:lnTo>
                        <a:pt x="17731" y="7907"/>
                      </a:lnTo>
                      <a:lnTo>
                        <a:pt x="14830" y="4629"/>
                      </a:lnTo>
                      <a:lnTo>
                        <a:pt x="19021" y="3664"/>
                      </a:lnTo>
                      <a:lnTo>
                        <a:pt x="21600" y="964"/>
                      </a:lnTo>
                      <a:lnTo>
                        <a:pt x="15797" y="1350"/>
                      </a:lnTo>
                      <a:lnTo>
                        <a:pt x="14507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808040" y="836618"/>
                  <a:ext cx="25405" cy="396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0" y="9504"/>
                      </a:lnTo>
                      <a:lnTo>
                        <a:pt x="675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969966" y="879481"/>
                  <a:ext cx="249244" cy="1063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3164" y="1612"/>
                      </a:lnTo>
                      <a:lnTo>
                        <a:pt x="7980" y="9349"/>
                      </a:lnTo>
                      <a:lnTo>
                        <a:pt x="7292" y="13863"/>
                      </a:lnTo>
                      <a:lnTo>
                        <a:pt x="11282" y="17731"/>
                      </a:lnTo>
                      <a:lnTo>
                        <a:pt x="21600" y="17731"/>
                      </a:lnTo>
                      <a:lnTo>
                        <a:pt x="10318" y="21600"/>
                      </a:lnTo>
                      <a:lnTo>
                        <a:pt x="7292" y="13863"/>
                      </a:lnTo>
                      <a:lnTo>
                        <a:pt x="4403" y="1225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1169993" y="968382"/>
                  <a:ext cx="266706" cy="2508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000" y="21053"/>
                      </a:moveTo>
                      <a:lnTo>
                        <a:pt x="17357" y="21190"/>
                      </a:lnTo>
                      <a:lnTo>
                        <a:pt x="16971" y="21600"/>
                      </a:lnTo>
                      <a:lnTo>
                        <a:pt x="16329" y="20780"/>
                      </a:lnTo>
                      <a:lnTo>
                        <a:pt x="14400" y="19823"/>
                      </a:lnTo>
                      <a:lnTo>
                        <a:pt x="14143" y="18319"/>
                      </a:lnTo>
                      <a:lnTo>
                        <a:pt x="13500" y="17772"/>
                      </a:lnTo>
                      <a:lnTo>
                        <a:pt x="11829" y="17772"/>
                      </a:lnTo>
                      <a:lnTo>
                        <a:pt x="11829" y="16678"/>
                      </a:lnTo>
                      <a:lnTo>
                        <a:pt x="11314" y="16268"/>
                      </a:lnTo>
                      <a:lnTo>
                        <a:pt x="11186" y="15311"/>
                      </a:lnTo>
                      <a:lnTo>
                        <a:pt x="10029" y="15175"/>
                      </a:lnTo>
                      <a:lnTo>
                        <a:pt x="9000" y="14901"/>
                      </a:lnTo>
                      <a:lnTo>
                        <a:pt x="7971" y="15175"/>
                      </a:lnTo>
                      <a:lnTo>
                        <a:pt x="7971" y="15311"/>
                      </a:lnTo>
                      <a:lnTo>
                        <a:pt x="5657" y="16132"/>
                      </a:lnTo>
                      <a:lnTo>
                        <a:pt x="5657" y="16542"/>
                      </a:lnTo>
                      <a:lnTo>
                        <a:pt x="3600" y="16542"/>
                      </a:lnTo>
                      <a:lnTo>
                        <a:pt x="2571" y="17225"/>
                      </a:lnTo>
                      <a:lnTo>
                        <a:pt x="1286" y="16542"/>
                      </a:lnTo>
                      <a:lnTo>
                        <a:pt x="1286" y="14901"/>
                      </a:lnTo>
                      <a:lnTo>
                        <a:pt x="900" y="13534"/>
                      </a:lnTo>
                      <a:lnTo>
                        <a:pt x="386" y="12441"/>
                      </a:lnTo>
                      <a:lnTo>
                        <a:pt x="643" y="11484"/>
                      </a:lnTo>
                      <a:lnTo>
                        <a:pt x="257" y="11073"/>
                      </a:lnTo>
                      <a:lnTo>
                        <a:pt x="0" y="9023"/>
                      </a:lnTo>
                      <a:lnTo>
                        <a:pt x="257" y="7656"/>
                      </a:lnTo>
                      <a:lnTo>
                        <a:pt x="1414" y="6562"/>
                      </a:lnTo>
                      <a:lnTo>
                        <a:pt x="3986" y="5878"/>
                      </a:lnTo>
                      <a:lnTo>
                        <a:pt x="4629" y="4922"/>
                      </a:lnTo>
                      <a:lnTo>
                        <a:pt x="4371" y="3965"/>
                      </a:lnTo>
                      <a:lnTo>
                        <a:pt x="5014" y="3691"/>
                      </a:lnTo>
                      <a:lnTo>
                        <a:pt x="5143" y="4101"/>
                      </a:lnTo>
                      <a:lnTo>
                        <a:pt x="5400" y="3418"/>
                      </a:lnTo>
                      <a:lnTo>
                        <a:pt x="7071" y="2051"/>
                      </a:lnTo>
                      <a:lnTo>
                        <a:pt x="7971" y="2734"/>
                      </a:lnTo>
                      <a:lnTo>
                        <a:pt x="9000" y="2324"/>
                      </a:lnTo>
                      <a:lnTo>
                        <a:pt x="9257" y="1230"/>
                      </a:lnTo>
                      <a:lnTo>
                        <a:pt x="10286" y="957"/>
                      </a:lnTo>
                      <a:lnTo>
                        <a:pt x="10029" y="137"/>
                      </a:lnTo>
                      <a:lnTo>
                        <a:pt x="11443" y="684"/>
                      </a:lnTo>
                      <a:lnTo>
                        <a:pt x="12600" y="410"/>
                      </a:lnTo>
                      <a:lnTo>
                        <a:pt x="13243" y="3281"/>
                      </a:lnTo>
                      <a:lnTo>
                        <a:pt x="14143" y="4101"/>
                      </a:lnTo>
                      <a:lnTo>
                        <a:pt x="14914" y="4101"/>
                      </a:lnTo>
                      <a:lnTo>
                        <a:pt x="15300" y="2324"/>
                      </a:lnTo>
                      <a:lnTo>
                        <a:pt x="15043" y="1504"/>
                      </a:lnTo>
                      <a:lnTo>
                        <a:pt x="15300" y="137"/>
                      </a:lnTo>
                      <a:lnTo>
                        <a:pt x="15686" y="0"/>
                      </a:lnTo>
                      <a:lnTo>
                        <a:pt x="16329" y="1641"/>
                      </a:lnTo>
                      <a:lnTo>
                        <a:pt x="16971" y="2051"/>
                      </a:lnTo>
                      <a:lnTo>
                        <a:pt x="17357" y="3691"/>
                      </a:lnTo>
                      <a:lnTo>
                        <a:pt x="18000" y="5878"/>
                      </a:lnTo>
                      <a:lnTo>
                        <a:pt x="18900" y="6425"/>
                      </a:lnTo>
                      <a:lnTo>
                        <a:pt x="20057" y="8066"/>
                      </a:lnTo>
                      <a:lnTo>
                        <a:pt x="20186" y="8886"/>
                      </a:lnTo>
                      <a:lnTo>
                        <a:pt x="21214" y="9843"/>
                      </a:lnTo>
                      <a:lnTo>
                        <a:pt x="21600" y="11620"/>
                      </a:lnTo>
                      <a:lnTo>
                        <a:pt x="21600" y="12987"/>
                      </a:lnTo>
                      <a:lnTo>
                        <a:pt x="21214" y="15175"/>
                      </a:lnTo>
                      <a:lnTo>
                        <a:pt x="20186" y="16542"/>
                      </a:lnTo>
                      <a:lnTo>
                        <a:pt x="19929" y="18319"/>
                      </a:lnTo>
                      <a:lnTo>
                        <a:pt x="19929" y="19823"/>
                      </a:lnTo>
                      <a:lnTo>
                        <a:pt x="18900" y="20096"/>
                      </a:lnTo>
                      <a:lnTo>
                        <a:pt x="18000" y="2105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1384307" y="1233496"/>
                  <a:ext cx="25404" cy="301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18189"/>
                      </a:moveTo>
                      <a:lnTo>
                        <a:pt x="2700" y="14779"/>
                      </a:lnTo>
                      <a:lnTo>
                        <a:pt x="2700" y="9095"/>
                      </a:lnTo>
                      <a:lnTo>
                        <a:pt x="1350" y="5684"/>
                      </a:lnTo>
                      <a:lnTo>
                        <a:pt x="0" y="0"/>
                      </a:lnTo>
                      <a:lnTo>
                        <a:pt x="2700" y="0"/>
                      </a:lnTo>
                      <a:lnTo>
                        <a:pt x="10800" y="2274"/>
                      </a:lnTo>
                      <a:lnTo>
                        <a:pt x="16200" y="2274"/>
                      </a:lnTo>
                      <a:lnTo>
                        <a:pt x="21600" y="0"/>
                      </a:lnTo>
                      <a:lnTo>
                        <a:pt x="21600" y="9095"/>
                      </a:lnTo>
                      <a:lnTo>
                        <a:pt x="18900" y="11368"/>
                      </a:lnTo>
                      <a:lnTo>
                        <a:pt x="16200" y="14779"/>
                      </a:lnTo>
                      <a:lnTo>
                        <a:pt x="16200" y="18189"/>
                      </a:lnTo>
                      <a:lnTo>
                        <a:pt x="14850" y="18189"/>
                      </a:lnTo>
                      <a:lnTo>
                        <a:pt x="14850" y="21600"/>
                      </a:lnTo>
                      <a:lnTo>
                        <a:pt x="10800" y="1818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446088" y="946157"/>
                  <a:ext cx="28580" cy="1190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400" y="7488"/>
                      </a:moveTo>
                      <a:lnTo>
                        <a:pt x="10800" y="5760"/>
                      </a:lnTo>
                      <a:lnTo>
                        <a:pt x="16800" y="0"/>
                      </a:lnTo>
                      <a:lnTo>
                        <a:pt x="21600" y="8640"/>
                      </a:lnTo>
                      <a:lnTo>
                        <a:pt x="14400" y="19296"/>
                      </a:lnTo>
                      <a:lnTo>
                        <a:pt x="0" y="21600"/>
                      </a:lnTo>
                      <a:lnTo>
                        <a:pt x="0" y="16416"/>
                      </a:lnTo>
                      <a:lnTo>
                        <a:pt x="3600" y="12960"/>
                      </a:lnTo>
                      <a:lnTo>
                        <a:pt x="2400" y="748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</p:grpSp>
      <p:sp>
        <p:nvSpPr>
          <p:cNvPr id="29" name="Shape 29"/>
          <p:cNvSpPr/>
          <p:nvPr>
            <p:ph type="sldNum" sz="quarter" idx="2"/>
          </p:nvPr>
        </p:nvSpPr>
        <p:spPr>
          <a:xfrm>
            <a:off x="8175621" y="6483951"/>
            <a:ext cx="282575" cy="287722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685800" y="57150"/>
            <a:ext cx="7772400" cy="1600200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 anchor="ctr"/>
          <a:lstStyle/>
          <a:p>
            <a:pPr lvl="0"/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685800" y="1657350"/>
            <a:ext cx="7772400" cy="5200650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1pPr>
      <a:lvl2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2pPr>
      <a:lvl3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3pPr>
      <a:lvl4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4pPr>
      <a:lvl5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5pPr>
      <a:lvl6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6pPr>
      <a:lvl7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7pPr>
      <a:lvl8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8pPr>
      <a:lvl9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indent="-342900">
        <a:spcBef>
          <a:spcPts val="700"/>
        </a:spcBef>
        <a:buClr>
          <a:srgbClr val="FFFF99"/>
        </a:buClr>
        <a:buSzPct val="75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1pPr>
      <a:lvl2pPr marL="783771" indent="-326571">
        <a:spcBef>
          <a:spcPts val="700"/>
        </a:spcBef>
        <a:buClr>
          <a:srgbClr val="FFFF99"/>
        </a:buClr>
        <a:buSzPct val="100000"/>
        <a:buFont typeface="Helvetica"/>
        <a:buChar char="–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2pPr>
      <a:lvl3pPr marL="1219200" indent="-304800">
        <a:spcBef>
          <a:spcPts val="700"/>
        </a:spcBef>
        <a:buClr>
          <a:srgbClr val="FFFF99"/>
        </a:buClr>
        <a:buSzPct val="65000"/>
        <a:buFont typeface="Helvetica"/>
        <a:buChar char="u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3pPr>
      <a:lvl4pPr marL="1737360" indent="-365760">
        <a:spcBef>
          <a:spcPts val="700"/>
        </a:spcBef>
        <a:buClr>
          <a:srgbClr val="FFFF99"/>
        </a:buClr>
        <a:buSzPct val="100000"/>
        <a:buFont typeface="Helvetica"/>
        <a:buChar char="–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4pPr>
      <a:lvl5pPr marL="22352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5pPr>
      <a:lvl6pPr marL="26924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6pPr>
      <a:lvl7pPr marL="31496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7pPr>
      <a:lvl8pPr marL="36068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8pPr>
      <a:lvl9pPr marL="40640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685800" y="1066800"/>
            <a:ext cx="7772400" cy="781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Strings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609600" y="228600"/>
            <a:ext cx="7772400" cy="609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32102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99"/>
                </a:solidFill>
              </a:rPr>
              <a:t>Trace Code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160333" y="990594"/>
            <a:ext cx="8823334" cy="2417777"/>
            <a:chOff x="-1" y="-1"/>
            <a:chExt cx="8823332" cy="2417775"/>
          </a:xfrm>
        </p:grpSpPr>
        <p:sp>
          <p:nvSpPr>
            <p:cNvPr id="140" name="Shape 140"/>
            <p:cNvSpPr/>
            <p:nvPr/>
          </p:nvSpPr>
          <p:spPr>
            <a:xfrm>
              <a:off x="-2" y="-1"/>
              <a:ext cx="8823333" cy="24177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41" name="image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2"/>
              <a:ext cx="8823333" cy="24177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3" name="Shape 143"/>
          <p:cNvSpPr/>
          <p:nvPr/>
        </p:nvSpPr>
        <p:spPr>
          <a:xfrm>
            <a:off x="228600" y="1447800"/>
            <a:ext cx="5105400" cy="2952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5867400" y="2438400"/>
            <a:ext cx="2895600" cy="914400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47" name="Shape 147"/>
          <p:cNvSpPr/>
          <p:nvPr>
            <p:ph type="title"/>
          </p:nvPr>
        </p:nvSpPr>
        <p:spPr>
          <a:xfrm>
            <a:off x="609600" y="228600"/>
            <a:ext cx="7772400" cy="609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32102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99"/>
                </a:solidFill>
              </a:rPr>
              <a:t>Trace Code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160333" y="990594"/>
            <a:ext cx="8823334" cy="2417777"/>
            <a:chOff x="-1" y="-1"/>
            <a:chExt cx="8823332" cy="2417775"/>
          </a:xfrm>
        </p:grpSpPr>
        <p:sp>
          <p:nvSpPr>
            <p:cNvPr id="148" name="Shape 148"/>
            <p:cNvSpPr/>
            <p:nvPr/>
          </p:nvSpPr>
          <p:spPr>
            <a:xfrm>
              <a:off x="-2" y="-1"/>
              <a:ext cx="8823333" cy="24177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49" name="image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2"/>
              <a:ext cx="8823333" cy="24177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" name="Shape 151"/>
          <p:cNvSpPr/>
          <p:nvPr/>
        </p:nvSpPr>
        <p:spPr>
          <a:xfrm>
            <a:off x="152400" y="1828800"/>
            <a:ext cx="5105400" cy="2952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5791200" y="1219200"/>
            <a:ext cx="838200" cy="2952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55" name="Shape 155"/>
          <p:cNvSpPr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String Comparisons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152400" y="1295400"/>
            <a:ext cx="8763000" cy="4851400"/>
            <a:chOff x="0" y="0"/>
            <a:chExt cx="8763000" cy="4851400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8763000" cy="48514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57" name="image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763000" cy="4851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61" name="Shape 161"/>
          <p:cNvSpPr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String Comparisons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533400" y="1295400"/>
            <a:ext cx="8229600" cy="5181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t>       </a:t>
            </a:r>
            <a:r>
              <a:rPr i="1" sz="310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equals: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String s1 = new String("Welcome“);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String s2 = "welcome";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if (s1.equals(s2)){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s1 and s2 have the same contents</a:t>
            </a: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if (s1 == s2) </a:t>
            </a: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s1 and s2 have the same reference</a:t>
            </a: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65" name="Shape 165"/>
          <p:cNvSpPr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String Comparisons, cont.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533400" y="1295400"/>
            <a:ext cx="8229600" cy="5181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t>      </a:t>
            </a:r>
            <a:r>
              <a:rPr i="1" sz="300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compareTo(Object object):</a:t>
            </a:r>
            <a:endParaRPr i="1" sz="3000" u="sng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String s1 = new String("Welcome“);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String s2 = "welcome";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if (s1.compareTo(s2) &gt; 0) {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s1 is greater than s2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else if (s1.compareTo(s2) == 0) {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// s1 and s2 have the same contents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// s1 is less than s2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69" name="Shape 169"/>
          <p:cNvSpPr/>
          <p:nvPr>
            <p:ph type="title"/>
          </p:nvPr>
        </p:nvSpPr>
        <p:spPr>
          <a:xfrm>
            <a:off x="685800" y="15240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String Length, Characters, and Combining Strings 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381000" y="2286000"/>
            <a:ext cx="8610600" cy="1787525"/>
            <a:chOff x="0" y="0"/>
            <a:chExt cx="8610600" cy="1787525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8610600" cy="17875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71" name="image7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610600" cy="1787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75" name="Shape 175"/>
          <p:cNvSpPr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Finding String Length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838200" y="1371600"/>
            <a:ext cx="7772400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Finding string length using the </a:t>
            </a:r>
            <a:r>
              <a: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length()</a:t>
            </a:r>
            <a:r>
              <a:rPr sz="3200">
                <a:solidFill>
                  <a:srgbClr val="FFFFFF"/>
                </a:solidFill>
              </a:rPr>
              <a:t> method: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spcBef>
                <a:spcPts val="3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message = "Welcome";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message.length() </a:t>
            </a:r>
            <a:r>
              <a:rPr sz="3000">
                <a:solidFill>
                  <a:srgbClr val="FFFFFF"/>
                </a:solidFill>
              </a:rPr>
              <a:t>(returns</a:t>
            </a:r>
            <a:r>
              <a:rPr sz="2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7</a:t>
            </a:r>
            <a:r>
              <a:rPr sz="300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685800" y="381000"/>
            <a:ext cx="7772400" cy="1371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Retrieving Individual Characters in a String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762000" y="2133600"/>
            <a:ext cx="7772400" cy="19812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90000"/>
              </a:lnSpc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FFFFFF"/>
                </a:solidFill>
              </a:rPr>
              <a:t>Do not use </a:t>
            </a:r>
            <a:r>
              <a:rPr i="1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message[0]</a:t>
            </a:r>
            <a:endParaRPr i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19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FFFFFF"/>
                </a:solidFill>
              </a:rPr>
              <a:t>Use </a:t>
            </a:r>
            <a:r>
              <a:rPr i="1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message.charAt(index)</a:t>
            </a:r>
            <a:endParaRPr i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19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FFFFFF"/>
                </a:solidFill>
              </a:rPr>
              <a:t>Index starts from </a:t>
            </a:r>
            <a:r>
              <a:rPr i="1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grpSp>
        <p:nvGrpSpPr>
          <p:cNvPr id="183" name="Group 183"/>
          <p:cNvGrpSpPr/>
          <p:nvPr/>
        </p:nvGrpSpPr>
        <p:grpSpPr>
          <a:xfrm>
            <a:off x="152400" y="4191000"/>
            <a:ext cx="8991600" cy="2016125"/>
            <a:chOff x="0" y="0"/>
            <a:chExt cx="8991600" cy="2016125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8991600" cy="20161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82" name="image8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91600" cy="2016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String Concatenation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507998" y="1371600"/>
            <a:ext cx="9144004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 s3 = s1.concat(s2);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String s3 = s1 + s2;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s1 + s2 + s3 + s4 + s5 same as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(((s1.concat(s2)).concat(s3)).concat(s4)).concat(s5);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90" name="Shape 190"/>
          <p:cNvSpPr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Extracting Substrings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152400" y="1447795"/>
            <a:ext cx="8839200" cy="2366974"/>
            <a:chOff x="0" y="0"/>
            <a:chExt cx="8839200" cy="2366972"/>
          </a:xfrm>
        </p:grpSpPr>
        <p:sp>
          <p:nvSpPr>
            <p:cNvPr id="191" name="Shape 191"/>
            <p:cNvSpPr/>
            <p:nvPr/>
          </p:nvSpPr>
          <p:spPr>
            <a:xfrm>
              <a:off x="0" y="-1"/>
              <a:ext cx="8839200" cy="23669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92" name="image9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"/>
              <a:ext cx="8839200" cy="23669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152398" y="228600"/>
            <a:ext cx="8763004" cy="473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94359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99"/>
                </a:solidFill>
              </a:rPr>
              <a:t>Motivations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228600" y="990600"/>
            <a:ext cx="8686800" cy="304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just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</a:p>
          <a:p>
            <a:pPr lvl="0" marL="0" indent="0" algn="just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</a:p>
          <a:p>
            <a:pPr lvl="0" marL="0" indent="0" algn="just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Often you encounter the problems that involve string processing and file input and output. Suppose you need to write a program to replace all occurrences of a word with a new word in a file. How do you solve this problem?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96" name="Shape 196"/>
          <p:cNvSpPr/>
          <p:nvPr>
            <p:ph type="title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Extracting Substrings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228600" y="1371600"/>
            <a:ext cx="8610600" cy="2743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You can extract a single character from a string using the </a:t>
            </a:r>
            <a:r>
              <a:rPr sz="2800" u="sng">
                <a:solidFill>
                  <a:srgbClr val="FFFFFF"/>
                </a:solidFill>
              </a:rPr>
              <a:t>charAt</a:t>
            </a:r>
            <a:r>
              <a:rPr sz="2800">
                <a:solidFill>
                  <a:srgbClr val="FFFFFF"/>
                </a:solidFill>
              </a:rPr>
              <a:t> method. You can also extract a substring from a string using the </a:t>
            </a:r>
            <a:r>
              <a:rPr sz="2800" u="sng">
                <a:solidFill>
                  <a:srgbClr val="FFFFFF"/>
                </a:solidFill>
              </a:rPr>
              <a:t>substring</a:t>
            </a:r>
            <a:r>
              <a:rPr sz="2800">
                <a:solidFill>
                  <a:srgbClr val="FFFFFF"/>
                </a:solidFill>
              </a:rPr>
              <a:t> method in the </a:t>
            </a:r>
            <a:r>
              <a:rPr sz="2800" u="sng">
                <a:solidFill>
                  <a:srgbClr val="FFFFFF"/>
                </a:solidFill>
              </a:rPr>
              <a:t>String</a:t>
            </a:r>
            <a:r>
              <a:rPr sz="2800">
                <a:solidFill>
                  <a:srgbClr val="FFFFFF"/>
                </a:solidFill>
              </a:rPr>
              <a:t> class. </a:t>
            </a:r>
            <a:endParaRPr sz="2800"/>
          </a:p>
          <a:p>
            <a:pPr lvl="0" marL="0" indent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/>
          </a:p>
          <a:p>
            <a:pPr lvl="0"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 s1 = "Welcome to Java";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 s2 = s1.substring(0, 11) + "HTML";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152400" y="4191000"/>
            <a:ext cx="8915400" cy="2266950"/>
            <a:chOff x="0" y="0"/>
            <a:chExt cx="8915400" cy="2266950"/>
          </a:xfrm>
        </p:grpSpPr>
        <p:sp>
          <p:nvSpPr>
            <p:cNvPr id="198" name="Shape 198"/>
            <p:cNvSpPr/>
            <p:nvPr/>
          </p:nvSpPr>
          <p:spPr>
            <a:xfrm>
              <a:off x="0" y="0"/>
              <a:ext cx="8915400" cy="2266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99" name="image1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15400" cy="2266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03" name="Shape 203"/>
          <p:cNvSpPr/>
          <p:nvPr>
            <p:ph type="title"/>
          </p:nvPr>
        </p:nvSpPr>
        <p:spPr>
          <a:xfrm>
            <a:off x="304800" y="304798"/>
            <a:ext cx="86106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59536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99"/>
                </a:solidFill>
              </a:rPr>
              <a:t>Converting, Replacing, and Splitting Strings 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152400" y="1905000"/>
            <a:ext cx="8763000" cy="3756025"/>
            <a:chOff x="0" y="0"/>
            <a:chExt cx="8763000" cy="3756025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8763000" cy="37560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205" name="image1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763000" cy="3756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09" name="Shape 209"/>
          <p:cNvSpPr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Examples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228598" y="990600"/>
            <a:ext cx="8763004" cy="548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FFFFFF"/>
                </a:solidFill>
              </a:rPr>
              <a:t>"Welcome".toLowerCase()</a:t>
            </a:r>
            <a:r>
              <a:rPr sz="2800">
                <a:solidFill>
                  <a:srgbClr val="FFFFFF"/>
                </a:solidFill>
              </a:rPr>
              <a:t> returns a new string, </a:t>
            </a:r>
            <a:r>
              <a:rPr sz="2800" u="sng">
                <a:solidFill>
                  <a:srgbClr val="FFFFFF"/>
                </a:solidFill>
              </a:rPr>
              <a:t>welcome</a:t>
            </a:r>
            <a:r>
              <a:rPr sz="2800">
                <a:solidFill>
                  <a:srgbClr val="FFFFFF"/>
                </a:solidFill>
              </a:rPr>
              <a:t>.</a:t>
            </a:r>
            <a:endParaRPr b="1" i="1"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FFFFFF"/>
                </a:solidFill>
              </a:rPr>
              <a:t>"Welcome".toUpperCase()</a:t>
            </a:r>
            <a:r>
              <a:rPr sz="2800">
                <a:solidFill>
                  <a:srgbClr val="FFFFFF"/>
                </a:solidFill>
              </a:rPr>
              <a:t> returns a new string, </a:t>
            </a:r>
            <a:r>
              <a:rPr sz="2800" u="sng">
                <a:solidFill>
                  <a:srgbClr val="FFFFFF"/>
                </a:solidFill>
              </a:rPr>
              <a:t>WELCOME</a:t>
            </a:r>
            <a:r>
              <a:rPr sz="2800">
                <a:solidFill>
                  <a:srgbClr val="FFFFFF"/>
                </a:solidFill>
              </a:rPr>
              <a:t>.</a:t>
            </a:r>
            <a:endParaRPr b="1" i="1"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FFFFFF"/>
                </a:solidFill>
              </a:rPr>
              <a:t>"  Welcome  ".trim()</a:t>
            </a:r>
            <a:r>
              <a:rPr sz="2800">
                <a:solidFill>
                  <a:srgbClr val="FFFFFF"/>
                </a:solidFill>
              </a:rPr>
              <a:t> returns a new string, </a:t>
            </a:r>
            <a:r>
              <a:rPr sz="2800" u="sng">
                <a:solidFill>
                  <a:srgbClr val="FFFFFF"/>
                </a:solidFill>
              </a:rPr>
              <a:t>Welcome</a:t>
            </a:r>
            <a:r>
              <a:rPr sz="2800">
                <a:solidFill>
                  <a:srgbClr val="FFFFFF"/>
                </a:solidFill>
              </a:rPr>
              <a:t>.</a:t>
            </a:r>
            <a:endParaRPr b="1" i="1"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FFFFFF"/>
                </a:solidFill>
              </a:rPr>
              <a:t>"Welcome".replace('e', 'A')</a:t>
            </a:r>
            <a:r>
              <a:rPr sz="2800">
                <a:solidFill>
                  <a:srgbClr val="FFFFFF"/>
                </a:solidFill>
              </a:rPr>
              <a:t> returns a new string, </a:t>
            </a:r>
            <a:r>
              <a:rPr sz="2800" u="sng">
                <a:solidFill>
                  <a:srgbClr val="FFFFFF"/>
                </a:solidFill>
              </a:rPr>
              <a:t>WAlcomA</a:t>
            </a:r>
            <a:r>
              <a:rPr sz="2800">
                <a:solidFill>
                  <a:srgbClr val="FFFFFF"/>
                </a:solidFill>
              </a:rPr>
              <a:t>.</a:t>
            </a:r>
            <a:endParaRPr b="1" i="1"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FFFFFF"/>
                </a:solidFill>
              </a:rPr>
              <a:t>"Welcome".replaceFirst("e", "AB")</a:t>
            </a:r>
            <a:r>
              <a:rPr sz="2800">
                <a:solidFill>
                  <a:srgbClr val="FFFFFF"/>
                </a:solidFill>
              </a:rPr>
              <a:t> returns a new string, </a:t>
            </a:r>
            <a:r>
              <a:rPr sz="2800" u="sng">
                <a:solidFill>
                  <a:srgbClr val="FFFFFF"/>
                </a:solidFill>
              </a:rPr>
              <a:t>WABlcome</a:t>
            </a:r>
            <a:r>
              <a:rPr sz="2800">
                <a:solidFill>
                  <a:srgbClr val="FFFFFF"/>
                </a:solidFill>
              </a:rPr>
              <a:t>.</a:t>
            </a:r>
            <a:endParaRPr b="1" i="1"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FFFFFF"/>
                </a:solidFill>
              </a:rPr>
              <a:t>"Welcome".replace("e", "AB")</a:t>
            </a:r>
            <a:r>
              <a:rPr sz="2800">
                <a:solidFill>
                  <a:srgbClr val="FFFFFF"/>
                </a:solidFill>
              </a:rPr>
              <a:t> returns a new string, </a:t>
            </a:r>
            <a:r>
              <a:rPr sz="2800" u="sng">
                <a:solidFill>
                  <a:srgbClr val="FFFFFF"/>
                </a:solidFill>
              </a:rPr>
              <a:t>WABlcomAB</a:t>
            </a:r>
            <a:r>
              <a:rPr sz="2800">
                <a:solidFill>
                  <a:srgbClr val="FFFFFF"/>
                </a:solidFill>
              </a:rPr>
              <a:t>.</a:t>
            </a:r>
            <a:endParaRPr b="1" i="1"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FFFFFF"/>
                </a:solidFill>
              </a:rPr>
              <a:t>"Welcome".replace("el", "AB")</a:t>
            </a:r>
            <a:r>
              <a:rPr sz="2800">
                <a:solidFill>
                  <a:srgbClr val="FFFFFF"/>
                </a:solidFill>
              </a:rPr>
              <a:t> returns a new string, </a:t>
            </a:r>
            <a:r>
              <a:rPr sz="2800" u="sng">
                <a:solidFill>
                  <a:srgbClr val="FFFFFF"/>
                </a:solidFill>
              </a:rPr>
              <a:t>WABlcome</a:t>
            </a:r>
            <a:r>
              <a:rPr sz="28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13" name="Shape 213"/>
          <p:cNvSpPr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49808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99"/>
                </a:solidFill>
              </a:rPr>
              <a:t>Splitting a String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-2" y="1295400"/>
            <a:ext cx="9144004" cy="13716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String[] tokens = "Java#HTML#Perl".split("#", 0);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for (int i = 0; i &lt; tokens.length; i++)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System.out.print(tokens[i] + " ");</a:t>
            </a:r>
          </a:p>
        </p:txBody>
      </p:sp>
      <p:sp>
        <p:nvSpPr>
          <p:cNvPr id="215" name="Shape 215"/>
          <p:cNvSpPr/>
          <p:nvPr/>
        </p:nvSpPr>
        <p:spPr>
          <a:xfrm>
            <a:off x="228598" y="3581398"/>
            <a:ext cx="8763004" cy="54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>
              <a:spcBef>
                <a:spcPts val="700"/>
              </a:spcBef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Java HTML Perl</a:t>
            </a:r>
          </a:p>
        </p:txBody>
      </p:sp>
      <p:sp>
        <p:nvSpPr>
          <p:cNvPr id="216" name="Shape 216"/>
          <p:cNvSpPr/>
          <p:nvPr/>
        </p:nvSpPr>
        <p:spPr>
          <a:xfrm>
            <a:off x="228598" y="2819399"/>
            <a:ext cx="8763004" cy="544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>
              <a:spcBef>
                <a:spcPts val="700"/>
              </a:spcBef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displays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19" name="Shape 219"/>
          <p:cNvSpPr/>
          <p:nvPr>
            <p:ph type="title"/>
          </p:nvPr>
        </p:nvSpPr>
        <p:spPr>
          <a:xfrm>
            <a:off x="533400" y="228600"/>
            <a:ext cx="8153400" cy="1219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13816">
              <a:defRPr sz="3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99"/>
                </a:solidFill>
              </a:rPr>
              <a:t>Finding a Character or a Substring in a String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381000" y="1600200"/>
            <a:ext cx="8458200" cy="4730750"/>
            <a:chOff x="0" y="0"/>
            <a:chExt cx="8458200" cy="4730750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8458200" cy="47307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221" name="image1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458200" cy="4730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25" name="Shape 225"/>
          <p:cNvSpPr/>
          <p:nvPr>
            <p:ph type="title"/>
          </p:nvPr>
        </p:nvSpPr>
        <p:spPr>
          <a:xfrm>
            <a:off x="685800" y="381000"/>
            <a:ext cx="7772400" cy="1066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13230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99"/>
                </a:solidFill>
              </a:rPr>
              <a:t>Finding a Character or a Substring in a String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-2" y="1828800"/>
            <a:ext cx="9144004" cy="472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Java".indexOf('W')</a:t>
            </a: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>
                <a:solidFill>
                  <a:srgbClr val="FFFFFF"/>
                </a:solidFill>
              </a:rPr>
              <a:t>returns 0.</a:t>
            </a:r>
            <a:endParaRPr sz="26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Java".indexOf('x')</a:t>
            </a: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>
                <a:solidFill>
                  <a:srgbClr val="FFFFFF"/>
                </a:solidFill>
              </a:rPr>
              <a:t>returns -1</a:t>
            </a: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Java".indexOf('o', 5)</a:t>
            </a: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>
                <a:solidFill>
                  <a:srgbClr val="FFFFFF"/>
                </a:solidFill>
              </a:rPr>
              <a:t>returns 9.</a:t>
            </a:r>
            <a:endParaRPr sz="26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Java".indexOf("come")</a:t>
            </a: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>
                <a:solidFill>
                  <a:srgbClr val="FFFFFF"/>
                </a:solidFill>
              </a:rPr>
              <a:t>returns 3.</a:t>
            </a:r>
            <a:endParaRPr sz="26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Java".indexOf("Java", 5)</a:t>
            </a: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>
                <a:solidFill>
                  <a:srgbClr val="FFFFFF"/>
                </a:solidFill>
              </a:rPr>
              <a:t>returns 11.</a:t>
            </a:r>
            <a:endParaRPr sz="26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Java".indexOf("java", 5)</a:t>
            </a: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>
                <a:solidFill>
                  <a:srgbClr val="FFFFFF"/>
                </a:solidFill>
              </a:rPr>
              <a:t>returns -1.</a:t>
            </a:r>
            <a:endParaRPr sz="26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Java".lastIndexOf('a')</a:t>
            </a: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00">
                <a:solidFill>
                  <a:srgbClr val="FFFFFF"/>
                </a:solidFill>
              </a:rPr>
              <a:t>returns 14.</a:t>
            </a:r>
            <a:endParaRPr sz="2600"/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6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29" name="Shape 229"/>
          <p:cNvSpPr/>
          <p:nvPr>
            <p:ph type="title"/>
          </p:nvPr>
        </p:nvSpPr>
        <p:spPr>
          <a:xfrm>
            <a:off x="685800" y="381000"/>
            <a:ext cx="7772400" cy="1066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31519">
              <a:defRPr sz="3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99"/>
                </a:solidFill>
              </a:rPr>
              <a:t>Convert Character and Numbers to Strings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381000" y="1828800"/>
            <a:ext cx="8534400" cy="472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The String class provides several static valueOf methods for converting a character, an array of characters, and numeric values to strings. These methods have the same name valueOf with different argument types char, char[], double, long, int, and float. For example, to convert a double value to a string, use String.valueOf(5.44). The return value is string consists of characters ‘5’, ‘.’, ‘4’, and ‘4’. 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33" name="Shape 233"/>
          <p:cNvSpPr/>
          <p:nvPr>
            <p:ph type="title"/>
          </p:nvPr>
        </p:nvSpPr>
        <p:spPr>
          <a:xfrm>
            <a:off x="685800" y="0"/>
            <a:ext cx="7772400" cy="144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Problem: Finding Palindromes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xfrm>
            <a:off x="304800" y="2209800"/>
            <a:ext cx="8534400" cy="20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7230342" indent="-7230342" defTabSz="741403">
              <a:spcBef>
                <a:spcPts val="600"/>
              </a:spcBef>
              <a:buChar char="F"/>
              <a:defRPr sz="3185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85">
                <a:solidFill>
                  <a:srgbClr val="FFFFFF"/>
                </a:solidFill>
              </a:rPr>
              <a:t>Objective: Checking whether a string is a palindrome: a string that reads the same forward and backward.</a:t>
            </a:r>
          </a:p>
        </p:txBody>
      </p:sp>
      <p:grpSp>
        <p:nvGrpSpPr>
          <p:cNvPr id="241" name="Group 241"/>
          <p:cNvGrpSpPr/>
          <p:nvPr/>
        </p:nvGrpSpPr>
        <p:grpSpPr>
          <a:xfrm>
            <a:off x="4343393" y="5029193"/>
            <a:ext cx="2590810" cy="533411"/>
            <a:chOff x="-1" y="0"/>
            <a:chExt cx="2590809" cy="533409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2590808" cy="5334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7960" dir="2700000">
                <a:srgbClr val="999999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99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0" y="-1"/>
              <a:ext cx="2590808" cy="3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78" y="21600"/>
                  </a:lnTo>
                  <a:lnTo>
                    <a:pt x="2132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99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-2" y="0"/>
              <a:ext cx="33344" cy="5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1350"/>
                  </a:lnTo>
                  <a:lnTo>
                    <a:pt x="21600" y="2025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99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557465" y="0"/>
              <a:ext cx="33342" cy="5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50"/>
                  </a:lnTo>
                  <a:lnTo>
                    <a:pt x="0" y="2025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99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500066"/>
              <a:ext cx="2590808" cy="3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322" y="0"/>
                  </a:lnTo>
                  <a:lnTo>
                    <a:pt x="27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996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79969" y="82552"/>
              <a:ext cx="243086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solidFill>
                    <a:srgbClr val="009966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009966"/>
                  </a:solidFill>
                </a:rPr>
                <a:t>CheckPalindrome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7238995" y="4952993"/>
            <a:ext cx="1295411" cy="685809"/>
            <a:chOff x="-1" y="-1"/>
            <a:chExt cx="1295410" cy="685807"/>
          </a:xfrm>
        </p:grpSpPr>
        <p:sp>
          <p:nvSpPr>
            <p:cNvPr id="242" name="Shape 242"/>
            <p:cNvSpPr/>
            <p:nvPr/>
          </p:nvSpPr>
          <p:spPr>
            <a:xfrm>
              <a:off x="0" y="-2"/>
              <a:ext cx="1295410" cy="685809"/>
            </a:xfrm>
            <a:prstGeom prst="rect">
              <a:avLst/>
            </a:prstGeom>
            <a:solidFill>
              <a:srgbClr val="38A1B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7960" dir="2700000">
                <a:srgbClr val="21606F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>
              <a:off x="0" y="-1"/>
              <a:ext cx="1295410" cy="4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15" y="21600"/>
                  </a:lnTo>
                  <a:lnTo>
                    <a:pt x="2088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0B4C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-2" y="-2"/>
              <a:ext cx="42870" cy="68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1350"/>
                  </a:lnTo>
                  <a:lnTo>
                    <a:pt x="21600" y="2025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8C7D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252540" y="-2"/>
              <a:ext cx="42870" cy="68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50"/>
                  </a:lnTo>
                  <a:lnTo>
                    <a:pt x="0" y="2025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261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642939"/>
              <a:ext cx="1295410" cy="4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885" y="0"/>
                  </a:lnTo>
                  <a:lnTo>
                    <a:pt x="715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819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58949" y="158750"/>
              <a:ext cx="577504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Run</a:t>
              </a:r>
            </a:p>
          </p:txBody>
        </p:sp>
      </p:grp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51" name="Shape 251"/>
          <p:cNvSpPr/>
          <p:nvPr>
            <p:ph type="title"/>
          </p:nvPr>
        </p:nvSpPr>
        <p:spPr>
          <a:xfrm>
            <a:off x="685800" y="0"/>
            <a:ext cx="7772400" cy="144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The </a:t>
            </a:r>
            <a:r>
              <a:rPr sz="42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sz="4400">
                <a:solidFill>
                  <a:srgbClr val="FFFF99"/>
                </a:solidFill>
              </a:rPr>
              <a:t> Class</a:t>
            </a:r>
          </a:p>
        </p:txBody>
      </p:sp>
      <p:grpSp>
        <p:nvGrpSpPr>
          <p:cNvPr id="254" name="Group 254"/>
          <p:cNvGrpSpPr/>
          <p:nvPr/>
        </p:nvGrpSpPr>
        <p:grpSpPr>
          <a:xfrm>
            <a:off x="381000" y="1524000"/>
            <a:ext cx="8534400" cy="4460875"/>
            <a:chOff x="0" y="0"/>
            <a:chExt cx="8534400" cy="4460875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8534400" cy="44608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253" name="image1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34400" cy="4460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57" name="Shape 257"/>
          <p:cNvSpPr/>
          <p:nvPr>
            <p:ph type="title"/>
          </p:nvPr>
        </p:nvSpPr>
        <p:spPr>
          <a:xfrm>
            <a:off x="685800" y="0"/>
            <a:ext cx="7772400" cy="144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Examples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228600" y="1676400"/>
            <a:ext cx="8915400" cy="403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Character charObject = new Character('b');</a:t>
            </a:r>
            <a:endParaRPr sz="2800"/>
          </a:p>
          <a:p>
            <a:pPr lvl="0" marL="0" indent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800"/>
          </a:p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charObject.compareTo(new Character('a')) returns 1</a:t>
            </a:r>
            <a:endParaRPr sz="2800"/>
          </a:p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charObject.compareTo(new Character('b')) returns 0</a:t>
            </a:r>
            <a:endParaRPr sz="2800"/>
          </a:p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charObject.compareTo(new Character('c')) returns -1</a:t>
            </a:r>
            <a:endParaRPr sz="2800"/>
          </a:p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charObject.compareTo(new Character('d') returns –2</a:t>
            </a:r>
            <a:endParaRPr sz="2800"/>
          </a:p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charObject.equals(new Character('b')) returns true</a:t>
            </a:r>
            <a:endParaRPr sz="2800"/>
          </a:p>
          <a:p>
            <a:pPr lvl="0"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charObject.equals(new Character('d')) returns false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609600" y="228600"/>
            <a:ext cx="7772400" cy="838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Constructing Strings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304800" y="1219200"/>
            <a:ext cx="8839200" cy="4648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 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String message = new String("Welcome to Java");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FFFFFF"/>
                </a:solidFill>
              </a:rPr>
              <a:t>Since strings are used frequently, Java provides a shorthand initializer for creating a string:</a:t>
            </a:r>
            <a:endParaRPr i="1"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String message = "Welcome to Java";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Num" sz="quarter" idx="2"/>
          </p:nvPr>
        </p:nvSpPr>
        <p:spPr>
          <a:xfrm>
            <a:off x="6553200" y="6209374"/>
            <a:ext cx="1905000" cy="1840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>
            <a:lvl1pPr defTabSz="841247"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215900" y="1219200"/>
            <a:ext cx="8686800" cy="480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</a:p>
          <a:p>
            <a:pPr lvl="0" marL="0" indent="0" algn="ctr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t> </a:t>
            </a:r>
            <a:r>
              <a:rPr i="1" sz="3900">
                <a:solidFill>
                  <a:srgbClr val="FFE847"/>
                </a:solidFill>
              </a:rPr>
              <a:t>char</a:t>
            </a:r>
            <a:r>
              <a:rPr sz="3900">
                <a:solidFill>
                  <a:srgbClr val="FFE847"/>
                </a:solidFill>
              </a:rPr>
              <a:t> type vs </a:t>
            </a:r>
            <a:r>
              <a:rPr i="1" sz="3900">
                <a:solidFill>
                  <a:srgbClr val="FFE847"/>
                </a:solidFill>
              </a:rPr>
              <a:t>Character</a:t>
            </a:r>
            <a:r>
              <a:rPr sz="3900">
                <a:solidFill>
                  <a:srgbClr val="FFE847"/>
                </a:solidFill>
              </a:rPr>
              <a:t> Class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xfrm>
            <a:off x="6553200" y="6209374"/>
            <a:ext cx="1905000" cy="1840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>
            <a:lvl1pPr defTabSz="841247"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  <p:sp>
        <p:nvSpPr>
          <p:cNvPr id="264" name="Shape 264"/>
          <p:cNvSpPr/>
          <p:nvPr>
            <p:ph type="title"/>
          </p:nvPr>
        </p:nvSpPr>
        <p:spPr>
          <a:xfrm>
            <a:off x="152398" y="228600"/>
            <a:ext cx="8763004" cy="473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05205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99"/>
                </a:solidFill>
              </a:rPr>
              <a:t>Special Type: Wrapper Class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215900" y="1219200"/>
            <a:ext cx="8686800" cy="480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E847"/>
                </a:solidFill>
              </a:rPr>
              <a:t>What is </a:t>
            </a:r>
            <a:r>
              <a:rPr i="1" sz="3000">
                <a:solidFill>
                  <a:srgbClr val="FFE847"/>
                </a:solidFill>
              </a:rPr>
              <a:t>wrapper</a:t>
            </a:r>
            <a:r>
              <a:rPr sz="3000">
                <a:solidFill>
                  <a:srgbClr val="FFE847"/>
                </a:solidFill>
              </a:rPr>
              <a:t> class?</a:t>
            </a:r>
            <a:endParaRPr sz="3000"/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Wrapper class in java provides the mechanism to convert primitive into object and object into primitive.</a:t>
            </a:r>
            <a:endParaRPr sz="3000"/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000"/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000"/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E94D"/>
                </a:solidFill>
              </a:rPr>
              <a:t>What is </a:t>
            </a:r>
            <a:r>
              <a:rPr i="1" sz="3000">
                <a:solidFill>
                  <a:srgbClr val="FFE94D"/>
                </a:solidFill>
              </a:rPr>
              <a:t>‘autoboxing’</a:t>
            </a:r>
            <a:r>
              <a:rPr sz="3000">
                <a:solidFill>
                  <a:srgbClr val="FFE94D"/>
                </a:solidFill>
              </a:rPr>
              <a:t> and </a:t>
            </a:r>
            <a:r>
              <a:rPr i="1" sz="3000">
                <a:solidFill>
                  <a:srgbClr val="FFE94D"/>
                </a:solidFill>
              </a:rPr>
              <a:t>‘unboxing’</a:t>
            </a:r>
            <a:r>
              <a:rPr sz="3000">
                <a:solidFill>
                  <a:srgbClr val="FFE94D"/>
                </a:solidFill>
              </a:rPr>
              <a:t>?</a:t>
            </a:r>
            <a:endParaRPr sz="3000"/>
          </a:p>
          <a:p>
            <a:pPr lvl="0" marL="0" indent="0" defTabSz="484630">
              <a:spcBef>
                <a:spcPts val="3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The automatic conversion of primitive into object is known and autoboxing and vice-versa unboxing.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Num" sz="quarter" idx="2"/>
          </p:nvPr>
        </p:nvSpPr>
        <p:spPr>
          <a:xfrm>
            <a:off x="6553200" y="6209374"/>
            <a:ext cx="1905000" cy="1840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>
            <a:lvl1pPr defTabSz="841247"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  <p:sp>
        <p:nvSpPr>
          <p:cNvPr id="268" name="Shape 268"/>
          <p:cNvSpPr/>
          <p:nvPr>
            <p:ph type="title"/>
          </p:nvPr>
        </p:nvSpPr>
        <p:spPr>
          <a:xfrm>
            <a:off x="152398" y="228600"/>
            <a:ext cx="8763004" cy="473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05205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99"/>
                </a:solidFill>
              </a:rPr>
              <a:t>Example: Primitive to Wrapper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215900" y="1219200"/>
            <a:ext cx="8686800" cy="480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public class WrapperExample1{  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public static void main(String args[]){  </a:t>
            </a:r>
            <a:endParaRPr sz="2000">
              <a:solidFill>
                <a:srgbClr val="FFE847"/>
              </a:solidFill>
            </a:endParaRPr>
          </a:p>
          <a:p>
            <a:pPr lvl="1" marL="0" indent="419644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E847"/>
              </a:solidFill>
            </a:endParaRPr>
          </a:p>
          <a:p>
            <a:pPr lvl="1" marL="0" indent="419644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//Converting int into Integer  </a:t>
            </a:r>
            <a:endParaRPr sz="2000">
              <a:solidFill>
                <a:srgbClr val="FFE847"/>
              </a:solidFill>
            </a:endParaRPr>
          </a:p>
          <a:p>
            <a:pPr lvl="1" marL="0" indent="419644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int a=20;  </a:t>
            </a:r>
            <a:endParaRPr sz="2000">
              <a:solidFill>
                <a:srgbClr val="FFE847"/>
              </a:solidFill>
            </a:endParaRPr>
          </a:p>
          <a:p>
            <a:pPr lvl="1" marL="0" indent="419644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Integer i=Integer.valueOf(a); //converting int into Integer  </a:t>
            </a:r>
            <a:endParaRPr sz="2000">
              <a:solidFill>
                <a:srgbClr val="FFE847"/>
              </a:solidFill>
            </a:endParaRPr>
          </a:p>
          <a:p>
            <a:pPr lvl="1" marL="0" indent="419644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Integer j=a; //autoboxing, compiler writes Integer.valueOf(a) internally  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  </a:t>
            </a:r>
            <a:endParaRPr sz="2000">
              <a:solidFill>
                <a:srgbClr val="FFE847"/>
              </a:solidFill>
            </a:endParaRPr>
          </a:p>
          <a:p>
            <a:pPr lvl="1" marL="0" indent="419644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System.out.println(a+" "+i+" "+j);  </a:t>
            </a:r>
            <a:endParaRPr sz="2000">
              <a:solidFill>
                <a:srgbClr val="FFE847"/>
              </a:solidFill>
            </a:endParaRPr>
          </a:p>
          <a:p>
            <a:pPr lvl="1" marL="0" indent="419644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}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}  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Output: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?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Num" sz="quarter" idx="2"/>
          </p:nvPr>
        </p:nvSpPr>
        <p:spPr>
          <a:xfrm>
            <a:off x="6553200" y="6209374"/>
            <a:ext cx="1905000" cy="1840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>
            <a:lvl1pPr defTabSz="841247"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</a:fld>
          </a:p>
        </p:txBody>
      </p:sp>
      <p:sp>
        <p:nvSpPr>
          <p:cNvPr id="272" name="Shape 272"/>
          <p:cNvSpPr/>
          <p:nvPr>
            <p:ph type="title"/>
          </p:nvPr>
        </p:nvSpPr>
        <p:spPr>
          <a:xfrm>
            <a:off x="152398" y="228600"/>
            <a:ext cx="8763004" cy="473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505205"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99"/>
                </a:solidFill>
              </a:rPr>
              <a:t>Example: Wrapper to Primitive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xfrm>
            <a:off x="215900" y="1219200"/>
            <a:ext cx="8686800" cy="480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public class WrapperExample2{    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public static void main(String args[]){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E847"/>
              </a:solidFill>
            </a:endParaRPr>
          </a:p>
          <a:p>
            <a:pPr lvl="1" marL="0" indent="391069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//Converting Integer to int    </a:t>
            </a:r>
            <a:endParaRPr sz="2000">
              <a:solidFill>
                <a:srgbClr val="FFE847"/>
              </a:solidFill>
            </a:endParaRPr>
          </a:p>
          <a:p>
            <a:pPr lvl="1" marL="0" indent="391069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Integer a=new Integer(3);    </a:t>
            </a:r>
            <a:endParaRPr sz="2000">
              <a:solidFill>
                <a:srgbClr val="FFE847"/>
              </a:solidFill>
            </a:endParaRPr>
          </a:p>
          <a:p>
            <a:pPr lvl="1" marL="0" indent="391069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int i=a.intValue(); //converting Integer to int  </a:t>
            </a:r>
            <a:endParaRPr sz="2000">
              <a:solidFill>
                <a:srgbClr val="FFE847"/>
              </a:solidFill>
            </a:endParaRPr>
          </a:p>
          <a:p>
            <a:pPr lvl="1" marL="0" indent="391069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int j=a; //unboxing, compiler writes a.intValue() internally    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    </a:t>
            </a:r>
            <a:endParaRPr sz="2000">
              <a:solidFill>
                <a:srgbClr val="FFE847"/>
              </a:solidFill>
            </a:endParaRPr>
          </a:p>
          <a:p>
            <a:pPr lvl="1" marL="0" indent="391069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System.out.println(a+" "+i+" "+j);    </a:t>
            </a:r>
            <a:endParaRPr sz="2000">
              <a:solidFill>
                <a:srgbClr val="FFE847"/>
              </a:solidFill>
            </a:endParaRPr>
          </a:p>
          <a:p>
            <a:pPr lvl="1" marL="0" indent="391069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}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}    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Output:</a:t>
            </a:r>
            <a:endParaRPr sz="2000">
              <a:solidFill>
                <a:srgbClr val="FFE847"/>
              </a:solidFill>
            </a:endParaRPr>
          </a:p>
          <a:p>
            <a:pPr lvl="0" marL="0" indent="0" defTabSz="365758">
              <a:spcBef>
                <a:spcPts val="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E847"/>
                </a:solidFill>
              </a:rPr>
              <a:t>?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76" name="Shape 276"/>
          <p:cNvSpPr/>
          <p:nvPr>
            <p:ph type="title"/>
          </p:nvPr>
        </p:nvSpPr>
        <p:spPr>
          <a:xfrm>
            <a:off x="-2" y="304800"/>
            <a:ext cx="9144004" cy="99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sz="4000">
                <a:solidFill>
                  <a:srgbClr val="FFFF99"/>
                </a:solidFill>
              </a:rPr>
              <a:t> and </a:t>
            </a:r>
            <a:r>
              <a:rPr sz="40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304800" y="1371600"/>
            <a:ext cx="8458200" cy="480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The </a:t>
            </a:r>
            <a:r>
              <a: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sz="3200">
                <a:solidFill>
                  <a:srgbClr val="FFFFFF"/>
                </a:solidFill>
              </a:rPr>
              <a:t>/</a:t>
            </a:r>
            <a:r>
              <a: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</a:t>
            </a:r>
            <a:r>
              <a:rPr sz="3200">
                <a:solidFill>
                  <a:srgbClr val="FFFFFF"/>
                </a:solidFill>
              </a:rPr>
              <a:t> class is an alternative to the </a:t>
            </a:r>
            <a:r>
              <a: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3200">
                <a:solidFill>
                  <a:srgbClr val="FFFFFF"/>
                </a:solidFill>
              </a:rPr>
              <a:t> class. In general, a </a:t>
            </a:r>
            <a:r>
              <a:rPr sz="3200" u="sng">
                <a:solidFill>
                  <a:srgbClr val="FFFFFF"/>
                </a:solidFill>
              </a:rPr>
              <a:t>StringBuilder</a:t>
            </a:r>
            <a:r>
              <a:rPr sz="3200">
                <a:solidFill>
                  <a:srgbClr val="FFFFFF"/>
                </a:solidFill>
              </a:rPr>
              <a:t>/</a:t>
            </a:r>
            <a:r>
              <a:rPr sz="3200" u="sng">
                <a:solidFill>
                  <a:srgbClr val="FFFFFF"/>
                </a:solidFill>
              </a:rPr>
              <a:t>StringBuffer</a:t>
            </a:r>
            <a:r>
              <a:rPr sz="3200">
                <a:solidFill>
                  <a:srgbClr val="FFFFFF"/>
                </a:solidFill>
              </a:rPr>
              <a:t> can be used wherever a string is used. </a:t>
            </a:r>
            <a:r>
              <a:rPr sz="3200" u="sng">
                <a:solidFill>
                  <a:srgbClr val="FFFFFF"/>
                </a:solidFill>
              </a:rPr>
              <a:t>StringBuilder/StringBuffer</a:t>
            </a:r>
            <a:r>
              <a:rPr sz="3200">
                <a:solidFill>
                  <a:srgbClr val="FFFFFF"/>
                </a:solidFill>
              </a:rPr>
              <a:t> is more flexible than </a:t>
            </a:r>
            <a:r>
              <a:rPr sz="3200" u="sng">
                <a:solidFill>
                  <a:srgbClr val="FFFFFF"/>
                </a:solidFill>
              </a:rPr>
              <a:t>String</a:t>
            </a:r>
            <a:r>
              <a:rPr sz="3200">
                <a:solidFill>
                  <a:srgbClr val="FFFFFF"/>
                </a:solidFill>
              </a:rPr>
              <a:t>. You can add, insert, or append new contents into a string buffer, whereas the value of a </a:t>
            </a:r>
            <a:r>
              <a:rPr sz="3200" u="sng">
                <a:solidFill>
                  <a:srgbClr val="FFFFFF"/>
                </a:solidFill>
              </a:rPr>
              <a:t>String</a:t>
            </a:r>
            <a:r>
              <a:rPr sz="3200">
                <a:solidFill>
                  <a:srgbClr val="FFFFFF"/>
                </a:solidFill>
              </a:rPr>
              <a:t> object is fixed once the string is created. 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Num" sz="quarter" idx="2"/>
          </p:nvPr>
        </p:nvSpPr>
        <p:spPr>
          <a:xfrm>
            <a:off x="6553200" y="6255351"/>
            <a:ext cx="1905000" cy="2877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80" name="Shape 280"/>
          <p:cNvSpPr/>
          <p:nvPr>
            <p:ph type="title"/>
          </p:nvPr>
        </p:nvSpPr>
        <p:spPr>
          <a:xfrm>
            <a:off x="-2" y="304800"/>
            <a:ext cx="9144004" cy="99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 vs.</a:t>
            </a:r>
            <a:r>
              <a:rPr sz="4000">
                <a:solidFill>
                  <a:srgbClr val="FFFF99"/>
                </a:solidFill>
              </a:rPr>
              <a:t> </a:t>
            </a:r>
            <a:r>
              <a:rPr sz="40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304800" y="1371600"/>
            <a:ext cx="8458200" cy="480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630936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9FB00"/>
                </a:solidFill>
              </a:rPr>
              <a:t>String</a:t>
            </a:r>
            <a:endParaRPr sz="2200">
              <a:solidFill>
                <a:srgbClr val="F9FB00"/>
              </a:solidFill>
            </a:endParaRPr>
          </a:p>
          <a:p>
            <a:pPr lvl="0" marL="494012" indent="-494012" defTabSz="630936">
              <a:spcBef>
                <a:spcPts val="500"/>
              </a:spcBef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String does not allow appending. </a:t>
            </a:r>
            <a:endParaRPr sz="2200"/>
          </a:p>
          <a:p>
            <a:pPr lvl="0" marL="494012" indent="-494012" defTabSz="630936">
              <a:spcBef>
                <a:spcPts val="500"/>
              </a:spcBef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Each method you invoke on a String creates a new object and returns it. </a:t>
            </a:r>
            <a:endParaRPr sz="2200"/>
          </a:p>
          <a:p>
            <a:pPr lvl="0" marL="494012" indent="-494012" defTabSz="630936">
              <a:spcBef>
                <a:spcPts val="500"/>
              </a:spcBef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This is because String is immutable - it cannot change its internal state.</a:t>
            </a:r>
            <a:endParaRPr sz="2200"/>
          </a:p>
          <a:p>
            <a:pPr lvl="0" marL="0" indent="0" defTabSz="630936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F9FB00"/>
              </a:solidFill>
            </a:endParaRPr>
          </a:p>
          <a:p>
            <a:pPr lvl="0" marL="0" indent="0" defTabSz="630936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9FB00"/>
                </a:solidFill>
              </a:rPr>
              <a:t>StringBuilder</a:t>
            </a:r>
            <a:endParaRPr sz="2200">
              <a:solidFill>
                <a:srgbClr val="F9FB00"/>
              </a:solidFill>
            </a:endParaRPr>
          </a:p>
          <a:p>
            <a:pPr lvl="0" marL="494012" indent="-494012" defTabSz="630936">
              <a:spcBef>
                <a:spcPts val="500"/>
              </a:spcBef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On the other hand StringBuilder is mutable. </a:t>
            </a:r>
            <a:endParaRPr sz="2200"/>
          </a:p>
          <a:p>
            <a:pPr lvl="0" marL="494012" indent="-494012" defTabSz="630936">
              <a:spcBef>
                <a:spcPts val="500"/>
              </a:spcBef>
              <a:buSzPct val="6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When you call append(..) it alters the internal char array, rather than creating a new string object.</a:t>
            </a:r>
            <a:endParaRPr sz="2200"/>
          </a:p>
          <a:p>
            <a:pPr lvl="0" marL="0" indent="0" defTabSz="630936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marL="0" indent="0" defTabSz="630936"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FFFFFF"/>
                </a:solidFill>
              </a:rPr>
              <a:t>*StringBuffer is the synchronized version of StringBuilder</a:t>
            </a:r>
            <a:r>
              <a:rPr sz="22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Num" sz="quarter" idx="2"/>
          </p:nvPr>
        </p:nvSpPr>
        <p:spPr>
          <a:xfrm>
            <a:off x="6553200" y="6255351"/>
            <a:ext cx="1905000" cy="2877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84" name="Shape 284"/>
          <p:cNvSpPr/>
          <p:nvPr>
            <p:ph type="title"/>
          </p:nvPr>
        </p:nvSpPr>
        <p:spPr>
          <a:xfrm>
            <a:off x="-2" y="304800"/>
            <a:ext cx="9144004" cy="99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4000">
                <a:solidFill>
                  <a:srgbClr val="FFFF99"/>
                </a:solidFill>
              </a:rPr>
              <a:t> vs </a:t>
            </a:r>
            <a:r>
              <a:rPr sz="40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304800" y="1371600"/>
            <a:ext cx="8458200" cy="480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It is more efficient to have: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StringBuilder sb = new StringBuilder();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for (int i = 0; i &lt; 500; i ++) {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   sb.append(i);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}</a:t>
            </a:r>
            <a:endParaRPr sz="32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rather than str += i, which would create 500 new string objects.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88" name="Shape 288"/>
          <p:cNvSpPr/>
          <p:nvPr>
            <p:ph type="title"/>
          </p:nvPr>
        </p:nvSpPr>
        <p:spPr>
          <a:xfrm>
            <a:off x="-2" y="304800"/>
            <a:ext cx="9144004" cy="99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sz="4400">
                <a:solidFill>
                  <a:srgbClr val="FFFF99"/>
                </a:solidFill>
              </a:rPr>
              <a:t> Constructors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228600" y="1371600"/>
            <a:ext cx="8763000" cy="2146300"/>
            <a:chOff x="0" y="0"/>
            <a:chExt cx="8763000" cy="2146300"/>
          </a:xfrm>
        </p:grpSpPr>
        <p:sp>
          <p:nvSpPr>
            <p:cNvPr id="289" name="Shape 289"/>
            <p:cNvSpPr/>
            <p:nvPr/>
          </p:nvSpPr>
          <p:spPr>
            <a:xfrm>
              <a:off x="0" y="0"/>
              <a:ext cx="8763000" cy="21463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290" name="image1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763000" cy="2146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294" name="Shape 294"/>
          <p:cNvSpPr/>
          <p:nvPr>
            <p:ph type="title"/>
          </p:nvPr>
        </p:nvSpPr>
        <p:spPr>
          <a:xfrm>
            <a:off x="228600" y="228600"/>
            <a:ext cx="8686800" cy="76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Modifying Strings in the Builder</a:t>
            </a:r>
          </a:p>
        </p:txBody>
      </p:sp>
      <p:grpSp>
        <p:nvGrpSpPr>
          <p:cNvPr id="297" name="Group 297"/>
          <p:cNvGrpSpPr/>
          <p:nvPr/>
        </p:nvGrpSpPr>
        <p:grpSpPr>
          <a:xfrm>
            <a:off x="304800" y="1066800"/>
            <a:ext cx="6629400" cy="5210175"/>
            <a:chOff x="0" y="0"/>
            <a:chExt cx="6629400" cy="5210175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6629400" cy="52101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296" name="image1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629400" cy="5210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300" name="Shape 300"/>
          <p:cNvSpPr/>
          <p:nvPr>
            <p:ph type="title"/>
          </p:nvPr>
        </p:nvSpPr>
        <p:spPr>
          <a:xfrm>
            <a:off x="152400" y="304800"/>
            <a:ext cx="8839200" cy="609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86383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99"/>
                </a:solidFill>
              </a:rPr>
              <a:t>Examples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xfrm>
            <a:off x="228598" y="1143000"/>
            <a:ext cx="8763004" cy="5105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stringBuilder.append("Java");</a:t>
            </a:r>
            <a:endParaRPr sz="2800"/>
          </a:p>
          <a:p>
            <a:pPr lvl="0"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stringBuilder.insert(11, "HTML and ");</a:t>
            </a:r>
            <a:endParaRPr sz="2800"/>
          </a:p>
          <a:p>
            <a:pPr lvl="0"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stringBuilder.delete(8, 11) changes the builder to Welcome Java.</a:t>
            </a:r>
            <a:endParaRPr b="1" i="1" sz="2800"/>
          </a:p>
          <a:p>
            <a:pPr lvl="0"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stringBuilder.deleteCharAt(8) changes the builder to Welcome o Java.</a:t>
            </a:r>
            <a:endParaRPr b="1" i="1" sz="2800"/>
          </a:p>
          <a:p>
            <a:pPr lvl="0"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stringBuilder.reverse() changes the builder to avaJ ot emocleW.</a:t>
            </a:r>
            <a:endParaRPr b="1" i="1" sz="2800"/>
          </a:p>
          <a:p>
            <a:pPr lvl="0"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stringBuilder.replace(11, 15, "HTML") </a:t>
            </a:r>
            <a:endParaRPr sz="2800"/>
          </a:p>
          <a:p>
            <a:pPr lvl="0"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 changes the builder to Welcome to HTML.</a:t>
            </a:r>
            <a:endParaRPr b="1" i="1" sz="2800"/>
          </a:p>
          <a:p>
            <a:pPr lvl="0"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stringBuilder.setCharAt(0, 'w') sets the builder to welcome to Java.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88" name="Shape 88"/>
          <p:cNvSpPr/>
          <p:nvPr>
            <p:ph type="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Strings Are Immutable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-2" y="1143000"/>
            <a:ext cx="9144004" cy="2362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 String object is immutable; its contents cannot be changed. Does the following code change the contents of the string? 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     String s = "Java";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     s = "HTML";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304" name="Shape 304"/>
          <p:cNvSpPr/>
          <p:nvPr>
            <p:ph type="title"/>
          </p:nvPr>
        </p:nvSpPr>
        <p:spPr>
          <a:xfrm>
            <a:off x="228598" y="228600"/>
            <a:ext cx="8763004" cy="1371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The </a:t>
            </a:r>
            <a:r>
              <a:rPr sz="4400" u="sng">
                <a:solidFill>
                  <a:srgbClr val="FFFF99"/>
                </a:solidFill>
              </a:rPr>
              <a:t>toString</a:t>
            </a:r>
            <a:r>
              <a:rPr sz="4400">
                <a:solidFill>
                  <a:srgbClr val="FFFF99"/>
                </a:solidFill>
              </a:rPr>
              <a:t>, </a:t>
            </a:r>
            <a:r>
              <a:rPr sz="4400" u="sng">
                <a:solidFill>
                  <a:srgbClr val="FFFF99"/>
                </a:solidFill>
              </a:rPr>
              <a:t>capacity</a:t>
            </a:r>
            <a:r>
              <a:rPr sz="4400">
                <a:solidFill>
                  <a:srgbClr val="FFFF99"/>
                </a:solidFill>
              </a:rPr>
              <a:t>, </a:t>
            </a:r>
            <a:r>
              <a:rPr sz="4400" u="sng">
                <a:solidFill>
                  <a:srgbClr val="FFFF99"/>
                </a:solidFill>
              </a:rPr>
              <a:t>length</a:t>
            </a:r>
            <a:r>
              <a:rPr sz="4400">
                <a:solidFill>
                  <a:srgbClr val="FFFF99"/>
                </a:solidFill>
              </a:rPr>
              <a:t>, </a:t>
            </a:r>
            <a:r>
              <a:rPr sz="4400" u="sng">
                <a:solidFill>
                  <a:srgbClr val="FFFF99"/>
                </a:solidFill>
              </a:rPr>
              <a:t>setLength</a:t>
            </a:r>
            <a:r>
              <a:rPr sz="4400">
                <a:solidFill>
                  <a:srgbClr val="FFFF99"/>
                </a:solidFill>
              </a:rPr>
              <a:t>, and </a:t>
            </a:r>
            <a:r>
              <a:rPr sz="4400" u="sng">
                <a:solidFill>
                  <a:srgbClr val="FFFF99"/>
                </a:solidFill>
              </a:rPr>
              <a:t>charAt</a:t>
            </a:r>
            <a:r>
              <a:rPr sz="4400">
                <a:solidFill>
                  <a:srgbClr val="FFFF99"/>
                </a:solidFill>
              </a:rPr>
              <a:t> Methods </a:t>
            </a:r>
          </a:p>
        </p:txBody>
      </p:sp>
      <p:grpSp>
        <p:nvGrpSpPr>
          <p:cNvPr id="307" name="Group 307"/>
          <p:cNvGrpSpPr/>
          <p:nvPr/>
        </p:nvGrpSpPr>
        <p:grpSpPr>
          <a:xfrm>
            <a:off x="304800" y="2133600"/>
            <a:ext cx="8686800" cy="3632200"/>
            <a:chOff x="0" y="0"/>
            <a:chExt cx="8686800" cy="3632200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8686800" cy="3632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306" name="image17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686800" cy="3632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310" name="Shape 310"/>
          <p:cNvSpPr/>
          <p:nvPr>
            <p:ph type="title"/>
          </p:nvPr>
        </p:nvSpPr>
        <p:spPr>
          <a:xfrm>
            <a:off x="-2" y="381000"/>
            <a:ext cx="9144004" cy="685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Main Method Is Just a Regular Method</a:t>
            </a:r>
          </a:p>
        </p:txBody>
      </p:sp>
      <p:pic>
        <p:nvPicPr>
          <p:cNvPr id="311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4191000"/>
            <a:ext cx="8915400" cy="150653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/>
          <p:nvPr>
            <p:ph type="body" idx="1"/>
          </p:nvPr>
        </p:nvSpPr>
        <p:spPr>
          <a:xfrm>
            <a:off x="381000" y="1524000"/>
            <a:ext cx="8534400" cy="2209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You can call a regular method by passing actual parameters. Can you pass arguments to </a:t>
            </a:r>
            <a:r>
              <a:rPr sz="3200" u="sng">
                <a:solidFill>
                  <a:srgbClr val="FFFFFF"/>
                </a:solidFill>
              </a:rPr>
              <a:t>main</a:t>
            </a:r>
            <a:r>
              <a:rPr sz="3200">
                <a:solidFill>
                  <a:srgbClr val="FFFFFF"/>
                </a:solidFill>
              </a:rPr>
              <a:t>? Of course, yes. For example, the main method in class </a:t>
            </a:r>
            <a:r>
              <a:rPr sz="3200" u="sng">
                <a:solidFill>
                  <a:srgbClr val="FFFFFF"/>
                </a:solidFill>
              </a:rPr>
              <a:t>B</a:t>
            </a:r>
            <a:r>
              <a:rPr sz="3200">
                <a:solidFill>
                  <a:srgbClr val="FFFFFF"/>
                </a:solidFill>
              </a:rPr>
              <a:t> is invoked by a method in </a:t>
            </a:r>
            <a:r>
              <a:rPr sz="3200" u="sng">
                <a:solidFill>
                  <a:srgbClr val="FFFFFF"/>
                </a:solidFill>
              </a:rPr>
              <a:t>A</a:t>
            </a:r>
            <a:r>
              <a:rPr sz="3200">
                <a:solidFill>
                  <a:srgbClr val="FFFFFF"/>
                </a:solidFill>
              </a:rPr>
              <a:t>, as shown below: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92" name="Shape 92"/>
          <p:cNvSpPr/>
          <p:nvPr>
            <p:ph type="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Code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381000" y="1371600"/>
            <a:ext cx="4419600" cy="14478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      </a:t>
            </a:r>
            <a:r>
              <a:rPr sz="3200"/>
              <a:t>String s = "Java";</a:t>
            </a: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/>
              <a:t>       s = "HTML";</a:t>
            </a:r>
          </a:p>
        </p:txBody>
      </p:sp>
      <p:grpSp>
        <p:nvGrpSpPr>
          <p:cNvPr id="96" name="Group 96"/>
          <p:cNvGrpSpPr/>
          <p:nvPr/>
        </p:nvGrpSpPr>
        <p:grpSpPr>
          <a:xfrm>
            <a:off x="152400" y="3505200"/>
            <a:ext cx="8839200" cy="2339975"/>
            <a:chOff x="0" y="0"/>
            <a:chExt cx="8839200" cy="2339975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8839200" cy="23399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95" name="image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39200" cy="2339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" name="Shape 97"/>
          <p:cNvSpPr/>
          <p:nvPr/>
        </p:nvSpPr>
        <p:spPr>
          <a:xfrm>
            <a:off x="1066800" y="1384300"/>
            <a:ext cx="3124200" cy="457200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4114800" y="3429000"/>
            <a:ext cx="4876800" cy="2590800"/>
          </a:xfrm>
          <a:prstGeom prst="rect">
            <a:avLst/>
          </a:prstGeom>
          <a:solidFill>
            <a:srgbClr val="009966"/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01" name="Group 101"/>
          <p:cNvGrpSpPr/>
          <p:nvPr/>
        </p:nvGrpSpPr>
        <p:grpSpPr>
          <a:xfrm>
            <a:off x="0" y="-30"/>
            <a:ext cx="1524000" cy="381011"/>
            <a:chOff x="0" y="-15"/>
            <a:chExt cx="1524000" cy="381009"/>
          </a:xfrm>
        </p:grpSpPr>
        <p:sp>
          <p:nvSpPr>
            <p:cNvPr id="99" name="Shape 99"/>
            <p:cNvSpPr/>
            <p:nvPr/>
          </p:nvSpPr>
          <p:spPr>
            <a:xfrm>
              <a:off x="0" y="-16"/>
              <a:ext cx="1524000" cy="3810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Forte"/>
                  <a:ea typeface="Forte"/>
                  <a:cs typeface="Forte"/>
                  <a:sym typeface="Forte"/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44882" y="8052"/>
              <a:ext cx="834233" cy="3648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04" name="Shape 104"/>
          <p:cNvSpPr/>
          <p:nvPr>
            <p:ph type="title"/>
          </p:nvPr>
        </p:nvSpPr>
        <p:spPr>
          <a:xfrm>
            <a:off x="609600" y="228600"/>
            <a:ext cx="7772400" cy="76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Code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685800" y="1524000"/>
            <a:ext cx="4419600" cy="14478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       </a:t>
            </a:r>
            <a:r>
              <a:rPr sz="3200"/>
              <a:t>String s = "Java";</a:t>
            </a: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/>
              <a:t>       s = "HTML";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152400" y="3505200"/>
            <a:ext cx="8839200" cy="2339975"/>
            <a:chOff x="0" y="0"/>
            <a:chExt cx="8839200" cy="2339975"/>
          </a:xfrm>
        </p:grpSpPr>
        <p:sp>
          <p:nvSpPr>
            <p:cNvPr id="106" name="Shape 106"/>
            <p:cNvSpPr/>
            <p:nvPr/>
          </p:nvSpPr>
          <p:spPr>
            <a:xfrm>
              <a:off x="0" y="0"/>
              <a:ext cx="8839200" cy="23399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07" name="image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39200" cy="2339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9" name="Shape 109"/>
          <p:cNvSpPr/>
          <p:nvPr/>
        </p:nvSpPr>
        <p:spPr>
          <a:xfrm>
            <a:off x="1333500" y="2133600"/>
            <a:ext cx="3124200" cy="381000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152400" y="3352800"/>
            <a:ext cx="3962400" cy="2590800"/>
          </a:xfrm>
          <a:prstGeom prst="rect">
            <a:avLst/>
          </a:prstGeom>
          <a:solidFill>
            <a:srgbClr val="009966"/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13" name="Group 113"/>
          <p:cNvGrpSpPr/>
          <p:nvPr/>
        </p:nvGrpSpPr>
        <p:grpSpPr>
          <a:xfrm>
            <a:off x="0" y="-30"/>
            <a:ext cx="1524000" cy="381011"/>
            <a:chOff x="0" y="-15"/>
            <a:chExt cx="1524000" cy="381009"/>
          </a:xfrm>
        </p:grpSpPr>
        <p:sp>
          <p:nvSpPr>
            <p:cNvPr id="111" name="Shape 111"/>
            <p:cNvSpPr/>
            <p:nvPr/>
          </p:nvSpPr>
          <p:spPr>
            <a:xfrm>
              <a:off x="0" y="-16"/>
              <a:ext cx="1524000" cy="3810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Forte"/>
                  <a:ea typeface="Forte"/>
                  <a:cs typeface="Forte"/>
                  <a:sym typeface="Forte"/>
                </a:defRPr>
              </a:p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44882" y="8052"/>
              <a:ext cx="834233" cy="3648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609600" y="228600"/>
            <a:ext cx="7772400" cy="838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Interned Strings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Since strings are immutable and are frequently used, to improve efficiency and save memory, the JVM uses a unique instance for string literals with the same character sequence. Such an instance is called</a:t>
            </a:r>
            <a:r>
              <a:rPr i="1" sz="3200">
                <a:solidFill>
                  <a:srgbClr val="FFFFFF"/>
                </a:solidFill>
              </a:rPr>
              <a:t> </a:t>
            </a:r>
            <a:r>
              <a:rPr i="1" sz="3200">
                <a:solidFill>
                  <a:srgbClr val="FFFB00"/>
                </a:solidFill>
              </a:rPr>
              <a:t>interned</a:t>
            </a:r>
            <a:r>
              <a:rPr sz="3200">
                <a:solidFill>
                  <a:srgbClr val="FFFFFF"/>
                </a:solidFill>
              </a:rPr>
              <a:t>. For example, the following statements: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20" name="Shape 120"/>
          <p:cNvSpPr/>
          <p:nvPr>
            <p:ph type="title"/>
          </p:nvPr>
        </p:nvSpPr>
        <p:spPr>
          <a:xfrm>
            <a:off x="609600" y="228600"/>
            <a:ext cx="7772400" cy="609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32102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99"/>
                </a:solidFill>
              </a:rPr>
              <a:t>Examples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152400" y="3886200"/>
            <a:ext cx="2819400" cy="190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display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   s1 == s2 is false    </a:t>
            </a:r>
            <a:endParaRPr sz="2800"/>
          </a:p>
          <a:p>
            <a:pPr lvl="0" marL="0" indent="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   s1 == s3 is true</a:t>
            </a:r>
          </a:p>
        </p:txBody>
      </p:sp>
      <p:sp>
        <p:nvSpPr>
          <p:cNvPr id="122" name="Shape 122"/>
          <p:cNvSpPr/>
          <p:nvPr/>
        </p:nvSpPr>
        <p:spPr>
          <a:xfrm>
            <a:off x="3048000" y="3810000"/>
            <a:ext cx="5867400" cy="202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object is created if you use the new operator.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use the string initializer, no new object is created if the interned object is already created.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152400" y="1066800"/>
            <a:ext cx="8763000" cy="2336800"/>
            <a:chOff x="0" y="0"/>
            <a:chExt cx="8763000" cy="2336800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8763000" cy="2336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24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763000" cy="2336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2"/>
          </p:nvPr>
        </p:nvSpPr>
        <p:spPr>
          <a:xfrm>
            <a:off x="6553200" y="6399212"/>
            <a:ext cx="1905000" cy="4572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</a:fld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685800" y="285748"/>
            <a:ext cx="7772400" cy="11430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Trace Code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152400" y="1295394"/>
            <a:ext cx="8823325" cy="2417777"/>
            <a:chOff x="0" y="-1"/>
            <a:chExt cx="8823325" cy="2417775"/>
          </a:xfrm>
        </p:grpSpPr>
        <p:sp>
          <p:nvSpPr>
            <p:cNvPr id="129" name="Shape 129"/>
            <p:cNvSpPr/>
            <p:nvPr/>
          </p:nvSpPr>
          <p:spPr>
            <a:xfrm>
              <a:off x="0" y="-1"/>
              <a:ext cx="8823325" cy="241777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30" name="image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2"/>
              <a:ext cx="8823325" cy="24177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2" name="Shape 132"/>
          <p:cNvSpPr/>
          <p:nvPr/>
        </p:nvSpPr>
        <p:spPr>
          <a:xfrm>
            <a:off x="228600" y="1346200"/>
            <a:ext cx="5105400" cy="2952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5791200" y="1295399"/>
            <a:ext cx="3048000" cy="1143006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36" name="Group 136"/>
          <p:cNvGrpSpPr/>
          <p:nvPr/>
        </p:nvGrpSpPr>
        <p:grpSpPr>
          <a:xfrm>
            <a:off x="0" y="-30"/>
            <a:ext cx="1524000" cy="381011"/>
            <a:chOff x="0" y="-15"/>
            <a:chExt cx="1524000" cy="381009"/>
          </a:xfrm>
        </p:grpSpPr>
        <p:sp>
          <p:nvSpPr>
            <p:cNvPr id="134" name="Shape 134"/>
            <p:cNvSpPr/>
            <p:nvPr/>
          </p:nvSpPr>
          <p:spPr>
            <a:xfrm>
              <a:off x="0" y="-16"/>
              <a:ext cx="1524000" cy="38101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44882" y="8052"/>
              <a:ext cx="834233" cy="3648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9B8"/>
      </a:accent5>
      <a:accent6>
        <a:srgbClr val="00B9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9B8"/>
      </a:accent5>
      <a:accent6>
        <a:srgbClr val="00B9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