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5.xml" ContentType="application/vnd.openxmlformats-officedocument.presentationml.notesSlide+xml"/>
  <Override PartName="/ppt/tags/tag67.xml" ContentType="application/vnd.openxmlformats-officedocument.presentationml.tags+xml"/>
  <Override PartName="/ppt/notesSlides/notesSlide66.xml" ContentType="application/vnd.openxmlformats-officedocument.presentationml.notesSlide+xml"/>
  <Override PartName="/ppt/tags/tag68.xml" ContentType="application/vnd.openxmlformats-officedocument.presentationml.tags+xml"/>
  <Override PartName="/ppt/notesSlides/notesSlide67.xml" ContentType="application/vnd.openxmlformats-officedocument.presentationml.notesSlide+xml"/>
  <Override PartName="/ppt/tags/tag69.xml" ContentType="application/vnd.openxmlformats-officedocument.presentationml.tags+xml"/>
  <Override PartName="/ppt/notesSlides/notesSlide68.xml" ContentType="application/vnd.openxmlformats-officedocument.presentationml.notesSlide+xml"/>
  <Override PartName="/ppt/tags/tag70.xml" ContentType="application/vnd.openxmlformats-officedocument.presentationml.tags+xml"/>
  <Override PartName="/ppt/notesSlides/notesSlide69.xml" ContentType="application/vnd.openxmlformats-officedocument.presentationml.notesSlide+xml"/>
  <Override PartName="/ppt/tags/tag71.xml" ContentType="application/vnd.openxmlformats-officedocument.presentationml.tags+xml"/>
  <Override PartName="/ppt/notesSlides/notesSlide70.xml" ContentType="application/vnd.openxmlformats-officedocument.presentationml.notesSlide+xml"/>
  <Override PartName="/ppt/tags/tag72.xml" ContentType="application/vnd.openxmlformats-officedocument.presentationml.tags+xml"/>
  <Override PartName="/ppt/notesSlides/notesSlide71.xml" ContentType="application/vnd.openxmlformats-officedocument.presentationml.notesSlide+xml"/>
  <Override PartName="/ppt/tags/tag73.xml" ContentType="application/vnd.openxmlformats-officedocument.presentationml.tags+xml"/>
  <Override PartName="/ppt/notesSlides/notesSlide72.xml" ContentType="application/vnd.openxmlformats-officedocument.presentationml.notesSlide+xml"/>
  <Override PartName="/ppt/tags/tag74.xml" ContentType="application/vnd.openxmlformats-officedocument.presentationml.tags+xml"/>
  <Override PartName="/ppt/notesSlides/notesSlide73.xml" ContentType="application/vnd.openxmlformats-officedocument.presentationml.notesSlide+xml"/>
  <Override PartName="/ppt/tags/tag75.xml" ContentType="application/vnd.openxmlformats-officedocument.presentationml.tags+xml"/>
  <Override PartName="/ppt/notesSlides/notesSlide74.xml" ContentType="application/vnd.openxmlformats-officedocument.presentationml.notesSlide+xml"/>
  <Override PartName="/ppt/tags/tag76.xml" ContentType="application/vnd.openxmlformats-officedocument.presentationml.tags+xml"/>
  <Override PartName="/ppt/notesSlides/notesSlide75.xml" ContentType="application/vnd.openxmlformats-officedocument.presentationml.notesSlide+xml"/>
  <Override PartName="/ppt/tags/tag77.xml" ContentType="application/vnd.openxmlformats-officedocument.presentationml.tags+xml"/>
  <Override PartName="/ppt/notesSlides/notesSlide76.xml" ContentType="application/vnd.openxmlformats-officedocument.presentationml.notesSlide+xml"/>
  <Override PartName="/ppt/tags/tag78.xml" ContentType="application/vnd.openxmlformats-officedocument.presentationml.tags+xml"/>
  <Override PartName="/ppt/notesSlides/notesSlide77.xml" ContentType="application/vnd.openxmlformats-officedocument.presentationml.notesSlide+xml"/>
  <Override PartName="/ppt/tags/tag79.xml" ContentType="application/vnd.openxmlformats-officedocument.presentationml.tags+xml"/>
  <Override PartName="/ppt/notesSlides/notesSlide78.xml" ContentType="application/vnd.openxmlformats-officedocument.presentationml.notesSlide+xml"/>
  <Override PartName="/ppt/tags/tag80.xml" ContentType="application/vnd.openxmlformats-officedocument.presentationml.tags+xml"/>
  <Override PartName="/ppt/notesSlides/notesSlide79.xml" ContentType="application/vnd.openxmlformats-officedocument.presentationml.notesSlide+xml"/>
  <Override PartName="/ppt/tags/tag81.xml" ContentType="application/vnd.openxmlformats-officedocument.presentationml.tags+xml"/>
  <Override PartName="/ppt/notesSlides/notesSlide80.xml" ContentType="application/vnd.openxmlformats-officedocument.presentationml.notesSlide+xml"/>
  <Override PartName="/ppt/tags/tag82.xml" ContentType="application/vnd.openxmlformats-officedocument.presentationml.tags+xml"/>
  <Override PartName="/ppt/notesSlides/notesSlide81.xml" ContentType="application/vnd.openxmlformats-officedocument.presentationml.notesSlide+xml"/>
  <Override PartName="/ppt/tags/tag83.xml" ContentType="application/vnd.openxmlformats-officedocument.presentationml.tags+xml"/>
  <Override PartName="/ppt/notesSlides/notesSlide82.xml" ContentType="application/vnd.openxmlformats-officedocument.presentationml.notesSlide+xml"/>
  <Override PartName="/ppt/tags/tag84.xml" ContentType="application/vnd.openxmlformats-officedocument.presentationml.tags+xml"/>
  <Override PartName="/ppt/notesSlides/notesSlide83.xml" ContentType="application/vnd.openxmlformats-officedocument.presentationml.notesSlide+xml"/>
  <Override PartName="/ppt/tags/tag85.xml" ContentType="application/vnd.openxmlformats-officedocument.presentationml.tags+xml"/>
  <Override PartName="/ppt/notesSlides/notesSlide84.xml" ContentType="application/vnd.openxmlformats-officedocument.presentationml.notesSlide+xml"/>
  <Override PartName="/ppt/tags/tag86.xml" ContentType="application/vnd.openxmlformats-officedocument.presentationml.tags+xml"/>
  <Override PartName="/ppt/notesSlides/notesSlide8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8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8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88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tags/tag95.xml" ContentType="application/vnd.openxmlformats-officedocument.presentationml.tags+xml"/>
  <Override PartName="/ppt/notesSlides/notesSlide91.xml" ContentType="application/vnd.openxmlformats-officedocument.presentationml.notesSlide+xml"/>
  <Override PartName="/ppt/tags/tag96.xml" ContentType="application/vnd.openxmlformats-officedocument.presentationml.tags+xml"/>
  <Override PartName="/ppt/notesSlides/notesSlide92.xml" ContentType="application/vnd.openxmlformats-officedocument.presentationml.notesSlide+xml"/>
  <Override PartName="/ppt/tags/tag97.xml" ContentType="application/vnd.openxmlformats-officedocument.presentationml.tags+xml"/>
  <Override PartName="/ppt/notesSlides/notesSlide93.xml" ContentType="application/vnd.openxmlformats-officedocument.presentationml.notesSlide+xml"/>
  <Override PartName="/ppt/tags/tag98.xml" ContentType="application/vnd.openxmlformats-officedocument.presentationml.tags+xml"/>
  <Override PartName="/ppt/notesSlides/notesSlide94.xml" ContentType="application/vnd.openxmlformats-officedocument.presentationml.notesSlide+xml"/>
  <Override PartName="/ppt/tags/tag99.xml" ContentType="application/vnd.openxmlformats-officedocument.presentationml.tags+xml"/>
  <Override PartName="/ppt/notesSlides/notesSlide95.xml" ContentType="application/vnd.openxmlformats-officedocument.presentationml.notesSlide+xml"/>
  <Override PartName="/ppt/tags/tag100.xml" ContentType="application/vnd.openxmlformats-officedocument.presentationml.tags+xml"/>
  <Override PartName="/ppt/notesSlides/notesSlide96.xml" ContentType="application/vnd.openxmlformats-officedocument.presentationml.notesSlide+xml"/>
  <Override PartName="/ppt/tags/tag101.xml" ContentType="application/vnd.openxmlformats-officedocument.presentationml.tags+xml"/>
  <Override PartName="/ppt/notesSlides/notesSlide97.xml" ContentType="application/vnd.openxmlformats-officedocument.presentationml.notesSlide+xml"/>
  <Override PartName="/ppt/tags/tag102.xml" ContentType="application/vnd.openxmlformats-officedocument.presentationml.tags+xml"/>
  <Override PartName="/ppt/notesSlides/notesSlide98.xml" ContentType="application/vnd.openxmlformats-officedocument.presentationml.notesSlide+xml"/>
  <Override PartName="/ppt/tags/tag103.xml" ContentType="application/vnd.openxmlformats-officedocument.presentationml.tags+xml"/>
  <Override PartName="/ppt/notesSlides/notesSlide99.xml" ContentType="application/vnd.openxmlformats-officedocument.presentationml.notesSlide+xml"/>
  <Override PartName="/ppt/tags/tag104.xml" ContentType="application/vnd.openxmlformats-officedocument.presentationml.tags+xml"/>
  <Override PartName="/ppt/notesSlides/notesSlide100.xml" ContentType="application/vnd.openxmlformats-officedocument.presentationml.notesSlide+xml"/>
  <Override PartName="/ppt/tags/tag105.xml" ContentType="application/vnd.openxmlformats-officedocument.presentationml.tags+xml"/>
  <Override PartName="/ppt/notesSlides/notesSlide101.xml" ContentType="application/vnd.openxmlformats-officedocument.presentationml.notesSlide+xml"/>
  <Override PartName="/ppt/tags/tag106.xml" ContentType="application/vnd.openxmlformats-officedocument.presentationml.tags+xml"/>
  <Override PartName="/ppt/notesSlides/notesSlide102.xml" ContentType="application/vnd.openxmlformats-officedocument.presentationml.notesSlide+xml"/>
  <Override PartName="/ppt/tags/tag107.xml" ContentType="application/vnd.openxmlformats-officedocument.presentationml.tags+xml"/>
  <Override PartName="/ppt/notesSlides/notesSlide103.xml" ContentType="application/vnd.openxmlformats-officedocument.presentationml.notesSlide+xml"/>
  <Override PartName="/ppt/tags/tag108.xml" ContentType="application/vnd.openxmlformats-officedocument.presentationml.tags+xml"/>
  <Override PartName="/ppt/notesSlides/notesSlide104.xml" ContentType="application/vnd.openxmlformats-officedocument.presentationml.notesSlide+xml"/>
  <Override PartName="/ppt/tags/tag109.xml" ContentType="application/vnd.openxmlformats-officedocument.presentationml.tags+xml"/>
  <Override PartName="/ppt/notesSlides/notesSlide105.xml" ContentType="application/vnd.openxmlformats-officedocument.presentationml.notesSlide+xml"/>
  <Override PartName="/ppt/tags/tag110.xml" ContentType="application/vnd.openxmlformats-officedocument.presentationml.tags+xml"/>
  <Override PartName="/ppt/notesSlides/notesSlide106.xml" ContentType="application/vnd.openxmlformats-officedocument.presentationml.notesSlide+xml"/>
  <Override PartName="/ppt/tags/tag111.xml" ContentType="application/vnd.openxmlformats-officedocument.presentationml.tags+xml"/>
  <Override PartName="/ppt/notesSlides/notesSlide107.xml" ContentType="application/vnd.openxmlformats-officedocument.presentationml.notesSlide+xml"/>
  <Override PartName="/ppt/tags/tag112.xml" ContentType="application/vnd.openxmlformats-officedocument.presentationml.tags+xml"/>
  <Override PartName="/ppt/notesSlides/notesSlide108.xml" ContentType="application/vnd.openxmlformats-officedocument.presentationml.notesSlide+xml"/>
  <Override PartName="/ppt/tags/tag113.xml" ContentType="application/vnd.openxmlformats-officedocument.presentationml.tags+xml"/>
  <Override PartName="/ppt/notesSlides/notesSlide109.xml" ContentType="application/vnd.openxmlformats-officedocument.presentationml.notesSlide+xml"/>
  <Override PartName="/ppt/tags/tag114.xml" ContentType="application/vnd.openxmlformats-officedocument.presentationml.tags+xml"/>
  <Override PartName="/ppt/notesSlides/notesSlide110.xml" ContentType="application/vnd.openxmlformats-officedocument.presentationml.notesSlide+xml"/>
  <Override PartName="/ppt/tags/tag115.xml" ContentType="application/vnd.openxmlformats-officedocument.presentationml.tags+xml"/>
  <Override PartName="/ppt/notesSlides/notesSlide111.xml" ContentType="application/vnd.openxmlformats-officedocument.presentationml.notesSlide+xml"/>
  <Override PartName="/ppt/tags/tag116.xml" ContentType="application/vnd.openxmlformats-officedocument.presentationml.tags+xml"/>
  <Override PartName="/ppt/notesSlides/notesSlide112.xml" ContentType="application/vnd.openxmlformats-officedocument.presentationml.notesSlide+xml"/>
  <Override PartName="/ppt/tags/tag117.xml" ContentType="application/vnd.openxmlformats-officedocument.presentationml.tags+xml"/>
  <Override PartName="/ppt/notesSlides/notesSlide113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1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1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1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17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18.xml" ContentType="application/vnd.openxmlformats-officedocument.presentationml.notesSlide+xml"/>
  <Override PartName="/ppt/tags/tag128.xml" ContentType="application/vnd.openxmlformats-officedocument.presentationml.tags+xml"/>
  <Override PartName="/ppt/notesSlides/notesSlide119.xml" ContentType="application/vnd.openxmlformats-officedocument.presentationml.notesSlide+xml"/>
  <Override PartName="/ppt/tags/tag129.xml" ContentType="application/vnd.openxmlformats-officedocument.presentationml.tags+xml"/>
  <Override PartName="/ppt/notesSlides/notesSlide120.xml" ContentType="application/vnd.openxmlformats-officedocument.presentationml.notesSlide+xml"/>
  <Override PartName="/ppt/tags/tag130.xml" ContentType="application/vnd.openxmlformats-officedocument.presentationml.tags+xml"/>
  <Override PartName="/ppt/notesSlides/notesSlide121.xml" ContentType="application/vnd.openxmlformats-officedocument.presentationml.notesSlide+xml"/>
  <Override PartName="/ppt/tags/tag131.xml" ContentType="application/vnd.openxmlformats-officedocument.presentationml.tags+xml"/>
  <Override PartName="/ppt/notesSlides/notesSlide122.xml" ContentType="application/vnd.openxmlformats-officedocument.presentationml.notesSlide+xml"/>
  <Override PartName="/ppt/tags/tag132.xml" ContentType="application/vnd.openxmlformats-officedocument.presentationml.tags+xml"/>
  <Override PartName="/ppt/notesSlides/notesSlide123.xml" ContentType="application/vnd.openxmlformats-officedocument.presentationml.notesSlide+xml"/>
  <Override PartName="/ppt/tags/tag133.xml" ContentType="application/vnd.openxmlformats-officedocument.presentationml.tags+xml"/>
  <Override PartName="/ppt/notesSlides/notesSlide124.xml" ContentType="application/vnd.openxmlformats-officedocument.presentationml.notesSlide+xml"/>
  <Override PartName="/ppt/tags/tag134.xml" ContentType="application/vnd.openxmlformats-officedocument.presentationml.tags+xml"/>
  <Override PartName="/ppt/notesSlides/notesSlide125.xml" ContentType="application/vnd.openxmlformats-officedocument.presentationml.notesSlide+xml"/>
  <Override PartName="/ppt/tags/tag135.xml" ContentType="application/vnd.openxmlformats-officedocument.presentationml.tags+xml"/>
  <Override PartName="/ppt/notesSlides/notesSlide126.xml" ContentType="application/vnd.openxmlformats-officedocument.presentationml.notesSlide+xml"/>
  <Override PartName="/ppt/tags/tag136.xml" ContentType="application/vnd.openxmlformats-officedocument.presentationml.tags+xml"/>
  <Override PartName="/ppt/notesSlides/notesSlide127.xml" ContentType="application/vnd.openxmlformats-officedocument.presentationml.notesSlide+xml"/>
  <Override PartName="/ppt/tags/tag137.xml" ContentType="application/vnd.openxmlformats-officedocument.presentationml.tags+xml"/>
  <Override PartName="/ppt/notesSlides/notesSlide128.xml" ContentType="application/vnd.openxmlformats-officedocument.presentationml.notesSlide+xml"/>
  <Override PartName="/ppt/tags/tag138.xml" ContentType="application/vnd.openxmlformats-officedocument.presentationml.tags+xml"/>
  <Override PartName="/ppt/notesSlides/notesSlide129.xml" ContentType="application/vnd.openxmlformats-officedocument.presentationml.notesSlide+xml"/>
  <Override PartName="/ppt/tags/tag139.xml" ContentType="application/vnd.openxmlformats-officedocument.presentationml.tags+xml"/>
  <Override PartName="/ppt/notesSlides/notesSlide130.xml" ContentType="application/vnd.openxmlformats-officedocument.presentationml.notesSlide+xml"/>
  <Override PartName="/ppt/tags/tag140.xml" ContentType="application/vnd.openxmlformats-officedocument.presentationml.tags+xml"/>
  <Override PartName="/ppt/notesSlides/notesSlide131.xml" ContentType="application/vnd.openxmlformats-officedocument.presentationml.notesSlide+xml"/>
  <Override PartName="/ppt/tags/tag141.xml" ContentType="application/vnd.openxmlformats-officedocument.presentationml.tags+xml"/>
  <Override PartName="/ppt/notesSlides/notesSlide132.xml" ContentType="application/vnd.openxmlformats-officedocument.presentationml.notesSlide+xml"/>
  <Override PartName="/ppt/tags/tag142.xml" ContentType="application/vnd.openxmlformats-officedocument.presentationml.tags+xml"/>
  <Override PartName="/ppt/notesSlides/notesSlide133.xml" ContentType="application/vnd.openxmlformats-officedocument.presentationml.notesSlide+xml"/>
  <Override PartName="/ppt/tags/tag143.xml" ContentType="application/vnd.openxmlformats-officedocument.presentationml.tags+xml"/>
  <Override PartName="/ppt/notesSlides/notesSlide134.xml" ContentType="application/vnd.openxmlformats-officedocument.presentationml.notesSlide+xml"/>
  <Override PartName="/ppt/tags/tag144.xml" ContentType="application/vnd.openxmlformats-officedocument.presentationml.tags+xml"/>
  <Override PartName="/ppt/notesSlides/notesSlide135.xml" ContentType="application/vnd.openxmlformats-officedocument.presentationml.notesSlide+xml"/>
  <Override PartName="/ppt/tags/tag145.xml" ContentType="application/vnd.openxmlformats-officedocument.presentationml.tags+xml"/>
  <Override PartName="/ppt/notesSlides/notesSlide136.xml" ContentType="application/vnd.openxmlformats-officedocument.presentationml.notesSlide+xml"/>
  <Override PartName="/ppt/tags/tag146.xml" ContentType="application/vnd.openxmlformats-officedocument.presentationml.tags+xml"/>
  <Override PartName="/ppt/notesSlides/notesSlide137.xml" ContentType="application/vnd.openxmlformats-officedocument.presentationml.notesSlide+xml"/>
  <Override PartName="/ppt/tags/tag147.xml" ContentType="application/vnd.openxmlformats-officedocument.presentationml.tags+xml"/>
  <Override PartName="/ppt/notesSlides/notesSlide138.xml" ContentType="application/vnd.openxmlformats-officedocument.presentationml.notesSlide+xml"/>
  <Override PartName="/ppt/tags/tag148.xml" ContentType="application/vnd.openxmlformats-officedocument.presentationml.tags+xml"/>
  <Override PartName="/ppt/notesSlides/notesSlide139.xml" ContentType="application/vnd.openxmlformats-officedocument.presentationml.notesSlide+xml"/>
  <Override PartName="/ppt/tags/tag149.xml" ContentType="application/vnd.openxmlformats-officedocument.presentationml.tags+xml"/>
  <Override PartName="/ppt/notesSlides/notesSlide140.xml" ContentType="application/vnd.openxmlformats-officedocument.presentationml.notesSlide+xml"/>
  <Override PartName="/ppt/tags/tag150.xml" ContentType="application/vnd.openxmlformats-officedocument.presentationml.tags+xml"/>
  <Override PartName="/ppt/notesSlides/notesSlide141.xml" ContentType="application/vnd.openxmlformats-officedocument.presentationml.notesSlide+xml"/>
  <Override PartName="/ppt/tags/tag151.xml" ContentType="application/vnd.openxmlformats-officedocument.presentationml.tags+xml"/>
  <Override PartName="/ppt/notesSlides/notesSlide142.xml" ContentType="application/vnd.openxmlformats-officedocument.presentationml.notesSlide+xml"/>
  <Override PartName="/ppt/tags/tag152.xml" ContentType="application/vnd.openxmlformats-officedocument.presentationml.tags+xml"/>
  <Override PartName="/ppt/notesSlides/notesSlide143.xml" ContentType="application/vnd.openxmlformats-officedocument.presentationml.notesSlide+xml"/>
  <Override PartName="/ppt/tags/tag153.xml" ContentType="application/vnd.openxmlformats-officedocument.presentationml.tags+xml"/>
  <Override PartName="/ppt/notesSlides/notesSlide144.xml" ContentType="application/vnd.openxmlformats-officedocument.presentationml.notesSlide+xml"/>
  <Override PartName="/ppt/tags/tag154.xml" ContentType="application/vnd.openxmlformats-officedocument.presentationml.tags+xml"/>
  <Override PartName="/ppt/notesSlides/notesSlide145.xml" ContentType="application/vnd.openxmlformats-officedocument.presentationml.notesSlide+xml"/>
  <Override PartName="/ppt/tags/tag155.xml" ContentType="application/vnd.openxmlformats-officedocument.presentationml.tags+xml"/>
  <Override PartName="/ppt/notesSlides/notesSlide146.xml" ContentType="application/vnd.openxmlformats-officedocument.presentationml.notesSlide+xml"/>
  <Override PartName="/ppt/tags/tag156.xml" ContentType="application/vnd.openxmlformats-officedocument.presentationml.tags+xml"/>
  <Override PartName="/ppt/notesSlides/notesSlide147.xml" ContentType="application/vnd.openxmlformats-officedocument.presentationml.notesSlide+xml"/>
  <Override PartName="/ppt/tags/tag157.xml" ContentType="application/vnd.openxmlformats-officedocument.presentationml.tags+xml"/>
  <Override PartName="/ppt/notesSlides/notesSlide148.xml" ContentType="application/vnd.openxmlformats-officedocument.presentationml.notesSlide+xml"/>
  <Override PartName="/ppt/tags/tag158.xml" ContentType="application/vnd.openxmlformats-officedocument.presentationml.tags+xml"/>
  <Override PartName="/ppt/notesSlides/notesSlide149.xml" ContentType="application/vnd.openxmlformats-officedocument.presentationml.notesSlide+xml"/>
  <Override PartName="/ppt/tags/tag159.xml" ContentType="application/vnd.openxmlformats-officedocument.presentationml.tags+xml"/>
  <Override PartName="/ppt/notesSlides/notesSlide150.xml" ContentType="application/vnd.openxmlformats-officedocument.presentationml.notesSlide+xml"/>
  <Override PartName="/ppt/tags/tag160.xml" ContentType="application/vnd.openxmlformats-officedocument.presentationml.tags+xml"/>
  <Override PartName="/ppt/notesSlides/notesSlide151.xml" ContentType="application/vnd.openxmlformats-officedocument.presentationml.notesSlide+xml"/>
  <Override PartName="/ppt/tags/tag161.xml" ContentType="application/vnd.openxmlformats-officedocument.presentationml.tags+xml"/>
  <Override PartName="/ppt/notesSlides/notesSlide152.xml" ContentType="application/vnd.openxmlformats-officedocument.presentationml.notesSlide+xml"/>
  <Override PartName="/ppt/tags/tag162.xml" ContentType="application/vnd.openxmlformats-officedocument.presentationml.tags+xml"/>
  <Override PartName="/ppt/notesSlides/notesSlide153.xml" ContentType="application/vnd.openxmlformats-officedocument.presentationml.notesSlide+xml"/>
  <Override PartName="/ppt/tags/tag163.xml" ContentType="application/vnd.openxmlformats-officedocument.presentationml.tags+xml"/>
  <Override PartName="/ppt/notesSlides/notesSlide154.xml" ContentType="application/vnd.openxmlformats-officedocument.presentationml.notesSlide+xml"/>
  <Override PartName="/ppt/tags/tag164.xml" ContentType="application/vnd.openxmlformats-officedocument.presentationml.tags+xml"/>
  <Override PartName="/ppt/notesSlides/notesSlide155.xml" ContentType="application/vnd.openxmlformats-officedocument.presentationml.notesSlide+xml"/>
  <Override PartName="/ppt/tags/tag165.xml" ContentType="application/vnd.openxmlformats-officedocument.presentationml.tags+xml"/>
  <Override PartName="/ppt/notesSlides/notesSlide156.xml" ContentType="application/vnd.openxmlformats-officedocument.presentationml.notesSlide+xml"/>
  <Override PartName="/ppt/tags/tag166.xml" ContentType="application/vnd.openxmlformats-officedocument.presentationml.tags+xml"/>
  <Override PartName="/ppt/notesSlides/notesSlide157.xml" ContentType="application/vnd.openxmlformats-officedocument.presentationml.notesSlide+xml"/>
  <Override PartName="/ppt/tags/tag167.xml" ContentType="application/vnd.openxmlformats-officedocument.presentationml.tags+xml"/>
  <Override PartName="/ppt/notesSlides/notesSlide158.xml" ContentType="application/vnd.openxmlformats-officedocument.presentationml.notesSlide+xml"/>
  <Override PartName="/ppt/tags/tag168.xml" ContentType="application/vnd.openxmlformats-officedocument.presentationml.tags+xml"/>
  <Override PartName="/ppt/notesSlides/notesSlide159.xml" ContentType="application/vnd.openxmlformats-officedocument.presentationml.notesSlide+xml"/>
  <Override PartName="/ppt/tags/tag169.xml" ContentType="application/vnd.openxmlformats-officedocument.presentationml.tags+xml"/>
  <Override PartName="/ppt/notesSlides/notesSlide160.xml" ContentType="application/vnd.openxmlformats-officedocument.presentationml.notesSlide+xml"/>
  <Override PartName="/ppt/tags/tag170.xml" ContentType="application/vnd.openxmlformats-officedocument.presentationml.tags+xml"/>
  <Override PartName="/ppt/notesSlides/notesSlide161.xml" ContentType="application/vnd.openxmlformats-officedocument.presentationml.notesSlide+xml"/>
  <Override PartName="/ppt/tags/tag171.xml" ContentType="application/vnd.openxmlformats-officedocument.presentationml.tags+xml"/>
  <Override PartName="/ppt/notesSlides/notesSlide162.xml" ContentType="application/vnd.openxmlformats-officedocument.presentationml.notesSlide+xml"/>
  <Override PartName="/ppt/tags/tag172.xml" ContentType="application/vnd.openxmlformats-officedocument.presentationml.tags+xml"/>
  <Override PartName="/ppt/notesSlides/notesSlide163.xml" ContentType="application/vnd.openxmlformats-officedocument.presentationml.notesSlide+xml"/>
  <Override PartName="/ppt/tags/tag173.xml" ContentType="application/vnd.openxmlformats-officedocument.presentationml.tags+xml"/>
  <Override PartName="/ppt/notesSlides/notesSlide164.xml" ContentType="application/vnd.openxmlformats-officedocument.presentationml.notesSlide+xml"/>
  <Override PartName="/ppt/tags/tag174.xml" ContentType="application/vnd.openxmlformats-officedocument.presentationml.tags+xml"/>
  <Override PartName="/ppt/notesSlides/notesSlide16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75.xml" ContentType="application/vnd.openxmlformats-officedocument.presentationml.tags+xml"/>
  <Override PartName="/ppt/notesSlides/notesSlide16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176.xml" ContentType="application/vnd.openxmlformats-officedocument.presentationml.tags+xml"/>
  <Override PartName="/ppt/notesSlides/notesSlide16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ags/tag177.xml" ContentType="application/vnd.openxmlformats-officedocument.presentationml.tags+xml"/>
  <Override PartName="/ppt/notesSlides/notesSlide168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tags/tag178.xml" ContentType="application/vnd.openxmlformats-officedocument.presentationml.tags+xml"/>
  <Override PartName="/ppt/notesSlides/notesSlide16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tags/tag179.xml" ContentType="application/vnd.openxmlformats-officedocument.presentationml.tags+xml"/>
  <Override PartName="/ppt/notesSlides/notesSlide170.xml" ContentType="application/vnd.openxmlformats-officedocument.presentationml.notesSlide+xml"/>
  <Override PartName="/ppt/tags/tag180.xml" ContentType="application/vnd.openxmlformats-officedocument.presentationml.tags+xml"/>
  <Override PartName="/ppt/notesSlides/notesSlide171.xml" ContentType="application/vnd.openxmlformats-officedocument.presentationml.notesSlide+xml"/>
  <Override PartName="/ppt/tags/tag181.xml" ContentType="application/vnd.openxmlformats-officedocument.presentationml.tags+xml"/>
  <Override PartName="/ppt/notesSlides/notesSlide172.xml" ContentType="application/vnd.openxmlformats-officedocument.presentationml.notesSlide+xml"/>
  <Override PartName="/ppt/tags/tag182.xml" ContentType="application/vnd.openxmlformats-officedocument.presentationml.tags+xml"/>
  <Override PartName="/ppt/notesSlides/notesSlide173.xml" ContentType="application/vnd.openxmlformats-officedocument.presentationml.notesSlide+xml"/>
  <Override PartName="/ppt/tags/tag183.xml" ContentType="application/vnd.openxmlformats-officedocument.presentationml.tags+xml"/>
  <Override PartName="/ppt/notesSlides/notesSlide174.xml" ContentType="application/vnd.openxmlformats-officedocument.presentationml.notesSlide+xml"/>
  <Override PartName="/ppt/tags/tag184.xml" ContentType="application/vnd.openxmlformats-officedocument.presentationml.tags+xml"/>
  <Override PartName="/ppt/notesSlides/notesSlide175.xml" ContentType="application/vnd.openxmlformats-officedocument.presentationml.notesSlide+xml"/>
  <Override PartName="/ppt/tags/tag185.xml" ContentType="application/vnd.openxmlformats-officedocument.presentationml.tags+xml"/>
  <Override PartName="/ppt/notesSlides/notesSlide176.xml" ContentType="application/vnd.openxmlformats-officedocument.presentationml.notesSlide+xml"/>
  <Override PartName="/ppt/tags/tag186.xml" ContentType="application/vnd.openxmlformats-officedocument.presentationml.tags+xml"/>
  <Override PartName="/ppt/notesSlides/notesSlide177.xml" ContentType="application/vnd.openxmlformats-officedocument.presentationml.notesSlide+xml"/>
  <Override PartName="/ppt/tags/tag187.xml" ContentType="application/vnd.openxmlformats-officedocument.presentationml.tags+xml"/>
  <Override PartName="/ppt/notesSlides/notesSlide178.xml" ContentType="application/vnd.openxmlformats-officedocument.presentationml.notesSlide+xml"/>
  <Override PartName="/ppt/tags/tag188.xml" ContentType="application/vnd.openxmlformats-officedocument.presentationml.tags+xml"/>
  <Override PartName="/ppt/notesSlides/notesSlide179.xml" ContentType="application/vnd.openxmlformats-officedocument.presentationml.notesSlide+xml"/>
  <Override PartName="/ppt/tags/tag189.xml" ContentType="application/vnd.openxmlformats-officedocument.presentationml.tags+xml"/>
  <Override PartName="/ppt/notesSlides/notesSlide180.xml" ContentType="application/vnd.openxmlformats-officedocument.presentationml.notesSlide+xml"/>
  <Override PartName="/ppt/tags/tag190.xml" ContentType="application/vnd.openxmlformats-officedocument.presentationml.tags+xml"/>
  <Override PartName="/ppt/notesSlides/notesSlide181.xml" ContentType="application/vnd.openxmlformats-officedocument.presentationml.notesSlide+xml"/>
  <Override PartName="/ppt/tags/tag191.xml" ContentType="application/vnd.openxmlformats-officedocument.presentationml.tags+xml"/>
  <Override PartName="/ppt/notesSlides/notesSlide182.xml" ContentType="application/vnd.openxmlformats-officedocument.presentationml.notesSlide+xml"/>
  <Override PartName="/ppt/tags/tag192.xml" ContentType="application/vnd.openxmlformats-officedocument.presentationml.tags+xml"/>
  <Override PartName="/ppt/notesSlides/notesSlide183.xml" ContentType="application/vnd.openxmlformats-officedocument.presentationml.notesSlide+xml"/>
  <Override PartName="/ppt/tags/tag193.xml" ContentType="application/vnd.openxmlformats-officedocument.presentationml.tags+xml"/>
  <Override PartName="/ppt/notesSlides/notesSlide184.xml" ContentType="application/vnd.openxmlformats-officedocument.presentationml.notesSlide+xml"/>
  <Override PartName="/ppt/tags/tag194.xml" ContentType="application/vnd.openxmlformats-officedocument.presentationml.tags+xml"/>
  <Override PartName="/ppt/notesSlides/notesSlide185.xml" ContentType="application/vnd.openxmlformats-officedocument.presentationml.notesSlide+xml"/>
  <Override PartName="/ppt/tags/tag195.xml" ContentType="application/vnd.openxmlformats-officedocument.presentationml.tags+xml"/>
  <Override PartName="/ppt/notesSlides/notesSlide186.xml" ContentType="application/vnd.openxmlformats-officedocument.presentationml.notesSlide+xml"/>
  <Override PartName="/ppt/tags/tag196.xml" ContentType="application/vnd.openxmlformats-officedocument.presentationml.tags+xml"/>
  <Override PartName="/ppt/notesSlides/notesSlide187.xml" ContentType="application/vnd.openxmlformats-officedocument.presentationml.notesSlide+xml"/>
  <Override PartName="/ppt/tags/tag197.xml" ContentType="application/vnd.openxmlformats-officedocument.presentationml.tags+xml"/>
  <Override PartName="/ppt/notesSlides/notesSlide188.xml" ContentType="application/vnd.openxmlformats-officedocument.presentationml.notesSlide+xml"/>
  <Override PartName="/ppt/ink/ink23.xml" ContentType="application/inkml+xml"/>
  <Override PartName="/ppt/tags/tag198.xml" ContentType="application/vnd.openxmlformats-officedocument.presentationml.tags+xml"/>
  <Override PartName="/ppt/notesSlides/notesSlide189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tags/tag199.xml" ContentType="application/vnd.openxmlformats-officedocument.presentationml.tags+xml"/>
  <Override PartName="/ppt/notesSlides/notesSlide190.xml" ContentType="application/vnd.openxmlformats-officedocument.presentationml.notesSlide+xml"/>
  <Override PartName="/ppt/tags/tag200.xml" ContentType="application/vnd.openxmlformats-officedocument.presentationml.tags+xml"/>
  <Override PartName="/ppt/notesSlides/notesSlide191.xml" ContentType="application/vnd.openxmlformats-officedocument.presentationml.notesSlide+xml"/>
  <Override PartName="/ppt/tags/tag201.xml" ContentType="application/vnd.openxmlformats-officedocument.presentationml.tags+xml"/>
  <Override PartName="/ppt/notesSlides/notesSlide192.xml" ContentType="application/vnd.openxmlformats-officedocument.presentationml.notesSlide+xml"/>
  <Override PartName="/ppt/tags/tag202.xml" ContentType="application/vnd.openxmlformats-officedocument.presentationml.tags+xml"/>
  <Override PartName="/ppt/notesSlides/notesSlide193.xml" ContentType="application/vnd.openxmlformats-officedocument.presentationml.notesSlide+xml"/>
  <Override PartName="/ppt/tags/tag203.xml" ContentType="application/vnd.openxmlformats-officedocument.presentationml.tags+xml"/>
  <Override PartName="/ppt/notesSlides/notesSlide194.xml" ContentType="application/vnd.openxmlformats-officedocument.presentationml.notesSlide+xml"/>
  <Override PartName="/ppt/tags/tag204.xml" ContentType="application/vnd.openxmlformats-officedocument.presentationml.tags+xml"/>
  <Override PartName="/ppt/notesSlides/notesSlide195.xml" ContentType="application/vnd.openxmlformats-officedocument.presentationml.notesSlide+xml"/>
  <Override PartName="/ppt/tags/tag205.xml" ContentType="application/vnd.openxmlformats-officedocument.presentationml.tags+xml"/>
  <Override PartName="/ppt/notesSlides/notesSlide196.xml" ContentType="application/vnd.openxmlformats-officedocument.presentationml.notesSlide+xml"/>
  <Override PartName="/ppt/tags/tag206.xml" ContentType="application/vnd.openxmlformats-officedocument.presentationml.tags+xml"/>
  <Override PartName="/ppt/notesSlides/notesSlide197.xml" ContentType="application/vnd.openxmlformats-officedocument.presentationml.notesSlide+xml"/>
  <Override PartName="/ppt/tags/tag207.xml" ContentType="application/vnd.openxmlformats-officedocument.presentationml.tags+xml"/>
  <Override PartName="/ppt/notesSlides/notesSlide198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tags/tag208.xml" ContentType="application/vnd.openxmlformats-officedocument.presentationml.tags+xml"/>
  <Override PartName="/ppt/notesSlides/notesSlide199.xml" ContentType="application/vnd.openxmlformats-officedocument.presentationml.notesSlide+xml"/>
  <Override PartName="/ppt/tags/tag209.xml" ContentType="application/vnd.openxmlformats-officedocument.presentationml.tags+xml"/>
  <Override PartName="/ppt/notesSlides/notesSlide200.xml" ContentType="application/vnd.openxmlformats-officedocument.presentationml.notesSlide+xml"/>
  <Override PartName="/ppt/tags/tag210.xml" ContentType="application/vnd.openxmlformats-officedocument.presentationml.tags+xml"/>
  <Override PartName="/ppt/notesSlides/notesSlide201.xml" ContentType="application/vnd.openxmlformats-officedocument.presentationml.notesSlide+xml"/>
  <Override PartName="/ppt/tags/tag211.xml" ContentType="application/vnd.openxmlformats-officedocument.presentationml.tags+xml"/>
  <Override PartName="/ppt/notesSlides/notesSlide202.xml" ContentType="application/vnd.openxmlformats-officedocument.presentationml.notesSlide+xml"/>
  <Override PartName="/ppt/tags/tag212.xml" ContentType="application/vnd.openxmlformats-officedocument.presentationml.tags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5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206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tags/tag213.xml" ContentType="application/vnd.openxmlformats-officedocument.presentationml.tags+xml"/>
  <Override PartName="/ppt/notesSlides/notesSlide209.xml" ContentType="application/vnd.openxmlformats-officedocument.presentationml.notesSlide+xml"/>
  <Override PartName="/ppt/tags/tag214.xml" ContentType="application/vnd.openxmlformats-officedocument.presentationml.tags+xml"/>
  <Override PartName="/ppt/notesSlides/notesSlide210.xml" ContentType="application/vnd.openxmlformats-officedocument.presentationml.notesSlide+xml"/>
  <Override PartName="/ppt/tags/tag215.xml" ContentType="application/vnd.openxmlformats-officedocument.presentationml.tags+xml"/>
  <Override PartName="/ppt/notesSlides/notesSlide211.xml" ContentType="application/vnd.openxmlformats-officedocument.presentationml.notesSlide+xml"/>
  <Override PartName="/ppt/tags/tag216.xml" ContentType="application/vnd.openxmlformats-officedocument.presentationml.tags+xml"/>
  <Override PartName="/ppt/notesSlides/notesSlide212.xml" ContentType="application/vnd.openxmlformats-officedocument.presentationml.notesSlide+xml"/>
  <Override PartName="/ppt/tags/tag217.xml" ContentType="application/vnd.openxmlformats-officedocument.presentationml.tags+xml"/>
  <Override PartName="/ppt/notesSlides/notesSlide213.xml" ContentType="application/vnd.openxmlformats-officedocument.presentationml.notesSlide+xml"/>
  <Override PartName="/ppt/tags/tag218.xml" ContentType="application/vnd.openxmlformats-officedocument.presentationml.tags+xml"/>
  <Override PartName="/ppt/notesSlides/notesSlide214.xml" ContentType="application/vnd.openxmlformats-officedocument.presentationml.notesSlide+xml"/>
  <Override PartName="/ppt/tags/tag219.xml" ContentType="application/vnd.openxmlformats-officedocument.presentationml.tags+xml"/>
  <Override PartName="/ppt/notesSlides/notesSlide215.xml" ContentType="application/vnd.openxmlformats-officedocument.presentationml.notesSlide+xml"/>
  <Override PartName="/ppt/tags/tag220.xml" ContentType="application/vnd.openxmlformats-officedocument.presentationml.tags+xml"/>
  <Override PartName="/ppt/notesSlides/notesSlide216.xml" ContentType="application/vnd.openxmlformats-officedocument.presentationml.notesSlide+xml"/>
  <Override PartName="/ppt/tags/tag221.xml" ContentType="application/vnd.openxmlformats-officedocument.presentationml.tags+xml"/>
  <Override PartName="/ppt/notesSlides/notesSlide217.xml" ContentType="application/vnd.openxmlformats-officedocument.presentationml.notesSlide+xml"/>
  <Override PartName="/ppt/tags/tag222.xml" ContentType="application/vnd.openxmlformats-officedocument.presentationml.tags+xml"/>
  <Override PartName="/ppt/notesSlides/notesSlide218.xml" ContentType="application/vnd.openxmlformats-officedocument.presentationml.notesSlide+xml"/>
  <Override PartName="/ppt/tags/tag223.xml" ContentType="application/vnd.openxmlformats-officedocument.presentationml.tags+xml"/>
  <Override PartName="/ppt/notesSlides/notesSlide219.xml" ContentType="application/vnd.openxmlformats-officedocument.presentationml.notesSlide+xml"/>
  <Override PartName="/ppt/tags/tag224.xml" ContentType="application/vnd.openxmlformats-officedocument.presentationml.tags+xml"/>
  <Override PartName="/ppt/notesSlides/notesSlide220.xml" ContentType="application/vnd.openxmlformats-officedocument.presentationml.notesSlide+xml"/>
  <Override PartName="/ppt/tags/tag225.xml" ContentType="application/vnd.openxmlformats-officedocument.presentationml.tags+xml"/>
  <Override PartName="/ppt/notesSlides/notesSlide221.xml" ContentType="application/vnd.openxmlformats-officedocument.presentationml.notesSlide+xml"/>
  <Override PartName="/ppt/tags/tag226.xml" ContentType="application/vnd.openxmlformats-officedocument.presentationml.tags+xml"/>
  <Override PartName="/ppt/notesSlides/notesSlide222.xml" ContentType="application/vnd.openxmlformats-officedocument.presentationml.notesSlide+xml"/>
  <Override PartName="/ppt/tags/tag227.xml" ContentType="application/vnd.openxmlformats-officedocument.presentationml.tags+xml"/>
  <Override PartName="/ppt/notesSlides/notesSlide223.xml" ContentType="application/vnd.openxmlformats-officedocument.presentationml.notesSlide+xml"/>
  <Override PartName="/ppt/tags/tag228.xml" ContentType="application/vnd.openxmlformats-officedocument.presentationml.tags+xml"/>
  <Override PartName="/ppt/notesSlides/notesSlide224.xml" ContentType="application/vnd.openxmlformats-officedocument.presentationml.notesSlide+xml"/>
  <Override PartName="/ppt/tags/tag229.xml" ContentType="application/vnd.openxmlformats-officedocument.presentationml.tags+xml"/>
  <Override PartName="/ppt/notesSlides/notesSlide225.xml" ContentType="application/vnd.openxmlformats-officedocument.presentationml.notesSlide+xml"/>
  <Override PartName="/ppt/tags/tag230.xml" ContentType="application/vnd.openxmlformats-officedocument.presentationml.tags+xml"/>
  <Override PartName="/ppt/notesSlides/notesSlide226.xml" ContentType="application/vnd.openxmlformats-officedocument.presentationml.notesSlide+xml"/>
  <Override PartName="/ppt/tags/tag231.xml" ContentType="application/vnd.openxmlformats-officedocument.presentationml.tags+xml"/>
  <Override PartName="/ppt/notesSlides/notesSlide227.xml" ContentType="application/vnd.openxmlformats-officedocument.presentationml.notesSlide+xml"/>
  <Override PartName="/ppt/tags/tag232.xml" ContentType="application/vnd.openxmlformats-officedocument.presentationml.tags+xml"/>
  <Override PartName="/ppt/notesSlides/notesSlide228.xml" ContentType="application/vnd.openxmlformats-officedocument.presentationml.notesSlide+xml"/>
  <Override PartName="/ppt/tags/tag233.xml" ContentType="application/vnd.openxmlformats-officedocument.presentationml.tags+xml"/>
  <Override PartName="/ppt/notesSlides/notesSlide229.xml" ContentType="application/vnd.openxmlformats-officedocument.presentationml.notesSlide+xml"/>
  <Override PartName="/ppt/tags/tag234.xml" ContentType="application/vnd.openxmlformats-officedocument.presentationml.tags+xml"/>
  <Override PartName="/ppt/notesSlides/notesSlide230.xml" ContentType="application/vnd.openxmlformats-officedocument.presentationml.notesSlide+xml"/>
  <Override PartName="/ppt/tags/tag235.xml" ContentType="application/vnd.openxmlformats-officedocument.presentationml.tags+xml"/>
  <Override PartName="/ppt/notesSlides/notesSlide231.xml" ContentType="application/vnd.openxmlformats-officedocument.presentationml.notesSlide+xml"/>
  <Override PartName="/ppt/tags/tag236.xml" ContentType="application/vnd.openxmlformats-officedocument.presentationml.tags+xml"/>
  <Override PartName="/ppt/notesSlides/notesSlide232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tags/tag237.xml" ContentType="application/vnd.openxmlformats-officedocument.presentationml.tags+xml"/>
  <Override PartName="/ppt/notesSlides/notesSlide233.xml" ContentType="application/vnd.openxmlformats-officedocument.presentationml.notesSlide+xml"/>
  <Override PartName="/ppt/tags/tag238.xml" ContentType="application/vnd.openxmlformats-officedocument.presentationml.tags+xml"/>
  <Override PartName="/ppt/notesSlides/notesSlide234.xml" ContentType="application/vnd.openxmlformats-officedocument.presentationml.notesSlide+xml"/>
  <Override PartName="/ppt/tags/tag239.xml" ContentType="application/vnd.openxmlformats-officedocument.presentationml.tags+xml"/>
  <Override PartName="/ppt/notesSlides/notesSlide235.xml" ContentType="application/vnd.openxmlformats-officedocument.presentationml.notesSlide+xml"/>
  <Override PartName="/ppt/tags/tag240.xml" ContentType="application/vnd.openxmlformats-officedocument.presentationml.tags+xml"/>
  <Override PartName="/ppt/notesSlides/notesSlide236.xml" ContentType="application/vnd.openxmlformats-officedocument.presentationml.notesSlide+xml"/>
  <Override PartName="/ppt/tags/tag241.xml" ContentType="application/vnd.openxmlformats-officedocument.presentationml.tags+xml"/>
  <Override PartName="/ppt/notesSlides/notesSlide237.xml" ContentType="application/vnd.openxmlformats-officedocument.presentationml.notesSlide+xml"/>
  <Override PartName="/ppt/tags/tag242.xml" ContentType="application/vnd.openxmlformats-officedocument.presentationml.tags+xml"/>
  <Override PartName="/ppt/notesSlides/notesSlide238.xml" ContentType="application/vnd.openxmlformats-officedocument.presentationml.notesSlide+xml"/>
  <Override PartName="/ppt/tags/tag243.xml" ContentType="application/vnd.openxmlformats-officedocument.presentationml.tags+xml"/>
  <Override PartName="/ppt/notesSlides/notesSlide239.xml" ContentType="application/vnd.openxmlformats-officedocument.presentationml.notesSlide+xml"/>
  <Override PartName="/ppt/tags/tag244.xml" ContentType="application/vnd.openxmlformats-officedocument.presentationml.tags+xml"/>
  <Override PartName="/ppt/notesSlides/notesSlide240.xml" ContentType="application/vnd.openxmlformats-officedocument.presentationml.notesSlide+xml"/>
  <Override PartName="/ppt/tags/tag245.xml" ContentType="application/vnd.openxmlformats-officedocument.presentationml.tags+xml"/>
  <Override PartName="/ppt/notesSlides/notesSlide241.xml" ContentType="application/vnd.openxmlformats-officedocument.presentationml.notesSlide+xml"/>
  <Override PartName="/ppt/tags/tag246.xml" ContentType="application/vnd.openxmlformats-officedocument.presentationml.tags+xml"/>
  <Override PartName="/ppt/notesSlides/notesSlide242.xml" ContentType="application/vnd.openxmlformats-officedocument.presentationml.notesSlide+xml"/>
  <Override PartName="/ppt/tags/tag247.xml" ContentType="application/vnd.openxmlformats-officedocument.presentationml.tags+xml"/>
  <Override PartName="/ppt/notesSlides/notesSlide243.xml" ContentType="application/vnd.openxmlformats-officedocument.presentationml.notesSlide+xml"/>
  <Override PartName="/ppt/tags/tag248.xml" ContentType="application/vnd.openxmlformats-officedocument.presentationml.tags+xml"/>
  <Override PartName="/ppt/notesSlides/notesSlide244.xml" ContentType="application/vnd.openxmlformats-officedocument.presentationml.notesSlide+xml"/>
  <Override PartName="/ppt/tags/tag249.xml" ContentType="application/vnd.openxmlformats-officedocument.presentationml.tags+xml"/>
  <Override PartName="/ppt/notesSlides/notesSlide245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tags/tag250.xml" ContentType="application/vnd.openxmlformats-officedocument.presentationml.tags+xml"/>
  <Override PartName="/ppt/notesSlides/notesSlide246.xml" ContentType="application/vnd.openxmlformats-officedocument.presentationml.notesSlide+xml"/>
  <Override PartName="/ppt/tags/tag251.xml" ContentType="application/vnd.openxmlformats-officedocument.presentationml.tags+xml"/>
  <Override PartName="/ppt/notesSlides/notesSlide247.xml" ContentType="application/vnd.openxmlformats-officedocument.presentationml.notesSlide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Slides/notesSlide248.xml" ContentType="application/vnd.openxmlformats-officedocument.presentationml.notesSlide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notesSlides/notesSlide249.xml" ContentType="application/vnd.openxmlformats-officedocument.presentationml.notesSlide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tags/tag252.xml" ContentType="application/vnd.openxmlformats-officedocument.presentationml.tags+xml"/>
  <Override PartName="/ppt/notesSlides/notesSlide250.xml" ContentType="application/vnd.openxmlformats-officedocument.presentationml.notesSlide+xml"/>
  <Override PartName="/ppt/tags/tag253.xml" ContentType="application/vnd.openxmlformats-officedocument.presentationml.tags+xml"/>
  <Override PartName="/ppt/notesSlides/notesSlide251.xml" ContentType="application/vnd.openxmlformats-officedocument.presentationml.notesSlide+xml"/>
  <Override PartName="/ppt/tags/tag254.xml" ContentType="application/vnd.openxmlformats-officedocument.presentationml.tags+xml"/>
  <Override PartName="/ppt/notesSlides/notesSlide252.xml" ContentType="application/vnd.openxmlformats-officedocument.presentationml.notesSlide+xml"/>
  <Override PartName="/ppt/tags/tag255.xml" ContentType="application/vnd.openxmlformats-officedocument.presentationml.tags+xml"/>
  <Override PartName="/ppt/notesSlides/notesSlide253.xml" ContentType="application/vnd.openxmlformats-officedocument.presentationml.notesSlide+xml"/>
  <Override PartName="/ppt/tags/tag256.xml" ContentType="application/vnd.openxmlformats-officedocument.presentationml.tags+xml"/>
  <Override PartName="/ppt/notesSlides/notesSlide254.xml" ContentType="application/vnd.openxmlformats-officedocument.presentationml.notesSlide+xml"/>
  <Override PartName="/ppt/ink/ink112.xml" ContentType="application/inkml+xml"/>
  <Override PartName="/ppt/ink/ink113.xml" ContentType="application/inkml+xml"/>
  <Override PartName="/ppt/tags/tag257.xml" ContentType="application/vnd.openxmlformats-officedocument.presentationml.tags+xml"/>
  <Override PartName="/ppt/notesSlides/notesSlide255.xml" ContentType="application/vnd.openxmlformats-officedocument.presentationml.notesSlide+xml"/>
  <Override PartName="/ppt/tags/tag258.xml" ContentType="application/vnd.openxmlformats-officedocument.presentationml.tags+xml"/>
  <Override PartName="/ppt/notesSlides/notesSlide256.xml" ContentType="application/vnd.openxmlformats-officedocument.presentationml.notesSlide+xml"/>
  <Override PartName="/ppt/tags/tag259.xml" ContentType="application/vnd.openxmlformats-officedocument.presentationml.tags+xml"/>
  <Override PartName="/ppt/notesSlides/notesSlide257.xml" ContentType="application/vnd.openxmlformats-officedocument.presentationml.notesSlide+xml"/>
  <Override PartName="/ppt/tags/tag260.xml" ContentType="application/vnd.openxmlformats-officedocument.presentationml.tags+xml"/>
  <Override PartName="/ppt/notesSlides/notesSlide258.xml" ContentType="application/vnd.openxmlformats-officedocument.presentationml.notesSlide+xml"/>
  <Override PartName="/ppt/tags/tag261.xml" ContentType="application/vnd.openxmlformats-officedocument.presentationml.tags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tags/tag262.xml" ContentType="application/vnd.openxmlformats-officedocument.presentationml.tags+xml"/>
  <Override PartName="/ppt/notesSlides/notesSlide264.xml" ContentType="application/vnd.openxmlformats-officedocument.presentationml.notesSlide+xml"/>
  <Override PartName="/ppt/tags/tag263.xml" ContentType="application/vnd.openxmlformats-officedocument.presentationml.tags+xml"/>
  <Override PartName="/ppt/notesSlides/notesSlide265.xml" ContentType="application/vnd.openxmlformats-officedocument.presentationml.notesSlide+xml"/>
  <Override PartName="/ppt/tags/tag264.xml" ContentType="application/vnd.openxmlformats-officedocument.presentationml.tags+xml"/>
  <Override PartName="/ppt/notesSlides/notesSlide266.xml" ContentType="application/vnd.openxmlformats-officedocument.presentationml.notesSlide+xml"/>
  <Override PartName="/ppt/tags/tag265.xml" ContentType="application/vnd.openxmlformats-officedocument.presentationml.tags+xml"/>
  <Override PartName="/ppt/notesSlides/notesSlide267.xml" ContentType="application/vnd.openxmlformats-officedocument.presentationml.notesSlide+xml"/>
  <Override PartName="/ppt/tags/tag266.xml" ContentType="application/vnd.openxmlformats-officedocument.presentationml.tags+xml"/>
  <Override PartName="/ppt/notesSlides/notesSlide268.xml" ContentType="application/vnd.openxmlformats-officedocument.presentationml.notesSlide+xml"/>
  <Override PartName="/ppt/tags/tag267.xml" ContentType="application/vnd.openxmlformats-officedocument.presentationml.tags+xml"/>
  <Override PartName="/ppt/notesSlides/notesSlide269.xml" ContentType="application/vnd.openxmlformats-officedocument.presentationml.notesSlide+xml"/>
  <Override PartName="/ppt/tags/tag268.xml" ContentType="application/vnd.openxmlformats-officedocument.presentationml.tags+xml"/>
  <Override PartName="/ppt/notesSlides/notesSlide270.xml" ContentType="application/vnd.openxmlformats-officedocument.presentationml.notesSlide+xml"/>
  <Override PartName="/ppt/tags/tag269.xml" ContentType="application/vnd.openxmlformats-officedocument.presentationml.tags+xml"/>
  <Override PartName="/ppt/notesSlides/notesSlide271.xml" ContentType="application/vnd.openxmlformats-officedocument.presentationml.notesSlide+xml"/>
  <Override PartName="/ppt/tags/tag270.xml" ContentType="application/vnd.openxmlformats-officedocument.presentationml.tags+xml"/>
  <Override PartName="/ppt/notesSlides/notesSlide272.xml" ContentType="application/vnd.openxmlformats-officedocument.presentationml.notesSlide+xml"/>
  <Override PartName="/ppt/tags/tag271.xml" ContentType="application/vnd.openxmlformats-officedocument.presentationml.tags+xml"/>
  <Override PartName="/ppt/notesSlides/notesSlide273.xml" ContentType="application/vnd.openxmlformats-officedocument.presentationml.notesSlide+xml"/>
  <Override PartName="/ppt/tags/tag272.xml" ContentType="application/vnd.openxmlformats-officedocument.presentationml.tags+xml"/>
  <Override PartName="/ppt/notesSlides/notesSlide274.xml" ContentType="application/vnd.openxmlformats-officedocument.presentationml.notesSlide+xml"/>
  <Override PartName="/ppt/tags/tag273.xml" ContentType="application/vnd.openxmlformats-officedocument.presentationml.tags+xml"/>
  <Override PartName="/ppt/notesSlides/notesSlide275.xml" ContentType="application/vnd.openxmlformats-officedocument.presentationml.notesSlide+xml"/>
  <Override PartName="/ppt/tags/tag274.xml" ContentType="application/vnd.openxmlformats-officedocument.presentationml.tags+xml"/>
  <Override PartName="/ppt/notesSlides/notesSlide276.xml" ContentType="application/vnd.openxmlformats-officedocument.presentationml.notesSlide+xml"/>
  <Override PartName="/ppt/tags/tag275.xml" ContentType="application/vnd.openxmlformats-officedocument.presentationml.tags+xml"/>
  <Override PartName="/ppt/notesSlides/notesSlide277.xml" ContentType="application/vnd.openxmlformats-officedocument.presentationml.notesSlide+xml"/>
  <Override PartName="/ppt/tags/tag276.xml" ContentType="application/vnd.openxmlformats-officedocument.presentationml.tags+xml"/>
  <Override PartName="/ppt/notesSlides/notesSlide278.xml" ContentType="application/vnd.openxmlformats-officedocument.presentationml.notesSlide+xml"/>
  <Override PartName="/ppt/tags/tag277.xml" ContentType="application/vnd.openxmlformats-officedocument.presentationml.tags+xml"/>
  <Override PartName="/ppt/notesSlides/notesSlide279.xml" ContentType="application/vnd.openxmlformats-officedocument.presentationml.notesSlide+xml"/>
  <Override PartName="/ppt/tags/tag278.xml" ContentType="application/vnd.openxmlformats-officedocument.presentationml.tags+xml"/>
  <Override PartName="/ppt/notesSlides/notesSlide280.xml" ContentType="application/vnd.openxmlformats-officedocument.presentationml.notesSlide+xml"/>
  <Override PartName="/ppt/tags/tag279.xml" ContentType="application/vnd.openxmlformats-officedocument.presentationml.tags+xml"/>
  <Override PartName="/ppt/notesSlides/notesSlide281.xml" ContentType="application/vnd.openxmlformats-officedocument.presentationml.notesSlide+xml"/>
  <Override PartName="/ppt/tags/tag280.xml" ContentType="application/vnd.openxmlformats-officedocument.presentationml.tags+xml"/>
  <Override PartName="/ppt/notesSlides/notesSlide282.xml" ContentType="application/vnd.openxmlformats-officedocument.presentationml.notesSlide+xml"/>
  <Override PartName="/ppt/tags/tag281.xml" ContentType="application/vnd.openxmlformats-officedocument.presentationml.tags+xml"/>
  <Override PartName="/ppt/notesSlides/notesSlide283.xml" ContentType="application/vnd.openxmlformats-officedocument.presentationml.notesSlide+xml"/>
  <Override PartName="/ppt/tags/tag282.xml" ContentType="application/vnd.openxmlformats-officedocument.presentationml.tags+xml"/>
  <Override PartName="/ppt/notesSlides/notesSlide284.xml" ContentType="application/vnd.openxmlformats-officedocument.presentationml.notesSlide+xml"/>
  <Override PartName="/ppt/tags/tag283.xml" ContentType="application/vnd.openxmlformats-officedocument.presentationml.tags+xml"/>
  <Override PartName="/ppt/notesSlides/notesSlide285.xml" ContentType="application/vnd.openxmlformats-officedocument.presentationml.notesSlide+xml"/>
  <Override PartName="/ppt/tags/tag284.xml" ContentType="application/vnd.openxmlformats-officedocument.presentationml.tags+xml"/>
  <Override PartName="/ppt/notesSlides/notesSlide286.xml" ContentType="application/vnd.openxmlformats-officedocument.presentationml.notesSlide+xml"/>
  <Override PartName="/ppt/tags/tag285.xml" ContentType="application/vnd.openxmlformats-officedocument.presentationml.tags+xml"/>
  <Override PartName="/ppt/notesSlides/notesSlide287.xml" ContentType="application/vnd.openxmlformats-officedocument.presentationml.notesSlide+xml"/>
  <Override PartName="/ppt/tags/tag286.xml" ContentType="application/vnd.openxmlformats-officedocument.presentationml.tags+xml"/>
  <Override PartName="/ppt/notesSlides/notesSlide288.xml" ContentType="application/vnd.openxmlformats-officedocument.presentationml.notesSlide+xml"/>
  <Override PartName="/ppt/tags/tag287.xml" ContentType="application/vnd.openxmlformats-officedocument.presentationml.tags+xml"/>
  <Override PartName="/ppt/notesSlides/notesSlide289.xml" ContentType="application/vnd.openxmlformats-officedocument.presentationml.notesSlide+xml"/>
  <Override PartName="/ppt/tags/tag288.xml" ContentType="application/vnd.openxmlformats-officedocument.presentationml.tags+xml"/>
  <Override PartName="/ppt/notesSlides/notesSlide290.xml" ContentType="application/vnd.openxmlformats-officedocument.presentationml.notesSlide+xml"/>
  <Override PartName="/ppt/tags/tag289.xml" ContentType="application/vnd.openxmlformats-officedocument.presentationml.tags+xml"/>
  <Override PartName="/ppt/notesSlides/notesSlide291.xml" ContentType="application/vnd.openxmlformats-officedocument.presentationml.notesSlide+xml"/>
  <Override PartName="/ppt/tags/tag290.xml" ContentType="application/vnd.openxmlformats-officedocument.presentationml.tags+xml"/>
  <Override PartName="/ppt/notesSlides/notesSlide292.xml" ContentType="application/vnd.openxmlformats-officedocument.presentationml.notesSlide+xml"/>
  <Override PartName="/ppt/tags/tag291.xml" ContentType="application/vnd.openxmlformats-officedocument.presentationml.tags+xml"/>
  <Override PartName="/ppt/notesSlides/notesSlide293.xml" ContentType="application/vnd.openxmlformats-officedocument.presentationml.notesSlide+xml"/>
  <Override PartName="/ppt/tags/tag292.xml" ContentType="application/vnd.openxmlformats-officedocument.presentationml.tags+xml"/>
  <Override PartName="/ppt/notesSlides/notesSlide294.xml" ContentType="application/vnd.openxmlformats-officedocument.presentationml.notesSlide+xml"/>
  <Override PartName="/ppt/tags/tag293.xml" ContentType="application/vnd.openxmlformats-officedocument.presentationml.tags+xml"/>
  <Override PartName="/ppt/notesSlides/notesSlide295.xml" ContentType="application/vnd.openxmlformats-officedocument.presentationml.notesSlide+xml"/>
  <Override PartName="/ppt/tags/tag294.xml" ContentType="application/vnd.openxmlformats-officedocument.presentationml.tags+xml"/>
  <Override PartName="/ppt/notesSlides/notesSlide296.xml" ContentType="application/vnd.openxmlformats-officedocument.presentationml.notesSlide+xml"/>
  <Override PartName="/ppt/tags/tag295.xml" ContentType="application/vnd.openxmlformats-officedocument.presentationml.tags+xml"/>
  <Override PartName="/ppt/notesSlides/notesSlide297.xml" ContentType="application/vnd.openxmlformats-officedocument.presentationml.notesSlide+xml"/>
  <Override PartName="/ppt/tags/tag296.xml" ContentType="application/vnd.openxmlformats-officedocument.presentationml.tags+xml"/>
  <Override PartName="/ppt/notesSlides/notesSlide298.xml" ContentType="application/vnd.openxmlformats-officedocument.presentationml.notesSlide+xml"/>
  <Override PartName="/ppt/tags/tag297.xml" ContentType="application/vnd.openxmlformats-officedocument.presentationml.tags+xml"/>
  <Override PartName="/ppt/notesSlides/notesSlide299.xml" ContentType="application/vnd.openxmlformats-officedocument.presentationml.notesSlide+xml"/>
  <Override PartName="/ppt/tags/tag298.xml" ContentType="application/vnd.openxmlformats-officedocument.presentationml.tags+xml"/>
  <Override PartName="/ppt/notesSlides/notesSlide300.xml" ContentType="application/vnd.openxmlformats-officedocument.presentationml.notesSlide+xml"/>
  <Override PartName="/ppt/tags/tag299.xml" ContentType="application/vnd.openxmlformats-officedocument.presentationml.tags+xml"/>
  <Override PartName="/ppt/notesSlides/notesSlide301.xml" ContentType="application/vnd.openxmlformats-officedocument.presentationml.notesSlide+xml"/>
  <Override PartName="/ppt/tags/tag300.xml" ContentType="application/vnd.openxmlformats-officedocument.presentationml.tags+xml"/>
  <Override PartName="/ppt/notesSlides/notesSlide302.xml" ContentType="application/vnd.openxmlformats-officedocument.presentationml.notesSlide+xml"/>
  <Override PartName="/ppt/tags/tag301.xml" ContentType="application/vnd.openxmlformats-officedocument.presentationml.tags+xml"/>
  <Override PartName="/ppt/notesSlides/notesSlide303.xml" ContentType="application/vnd.openxmlformats-officedocument.presentationml.notesSlide+xml"/>
  <Override PartName="/ppt/tags/tag302.xml" ContentType="application/vnd.openxmlformats-officedocument.presentationml.tags+xml"/>
  <Override PartName="/ppt/notesSlides/notesSlide304.xml" ContentType="application/vnd.openxmlformats-officedocument.presentationml.notesSlide+xml"/>
  <Override PartName="/ppt/tags/tag303.xml" ContentType="application/vnd.openxmlformats-officedocument.presentationml.tags+xml"/>
  <Override PartName="/ppt/notesSlides/notesSlide305.xml" ContentType="application/vnd.openxmlformats-officedocument.presentationml.notesSlide+xml"/>
  <Override PartName="/ppt/tags/tag304.xml" ContentType="application/vnd.openxmlformats-officedocument.presentationml.tags+xml"/>
  <Override PartName="/ppt/notesSlides/notesSlide306.xml" ContentType="application/vnd.openxmlformats-officedocument.presentationml.notesSlide+xml"/>
  <Override PartName="/ppt/tags/tag305.xml" ContentType="application/vnd.openxmlformats-officedocument.presentationml.tags+xml"/>
  <Override PartName="/ppt/notesSlides/notesSlide307.xml" ContentType="application/vnd.openxmlformats-officedocument.presentationml.notesSlide+xml"/>
  <Override PartName="/ppt/tags/tag306.xml" ContentType="application/vnd.openxmlformats-officedocument.presentationml.tags+xml"/>
  <Override PartName="/ppt/notesSlides/notesSlide308.xml" ContentType="application/vnd.openxmlformats-officedocument.presentationml.notesSlide+xml"/>
  <Override PartName="/ppt/tags/tag307.xml" ContentType="application/vnd.openxmlformats-officedocument.presentationml.tags+xml"/>
  <Override PartName="/ppt/notesSlides/notesSlide309.xml" ContentType="application/vnd.openxmlformats-officedocument.presentationml.notesSlide+xml"/>
  <Override PartName="/ppt/tags/tag308.xml" ContentType="application/vnd.openxmlformats-officedocument.presentationml.tags+xml"/>
  <Override PartName="/ppt/notesSlides/notesSlide310.xml" ContentType="application/vnd.openxmlformats-officedocument.presentationml.notesSlide+xml"/>
  <Override PartName="/ppt/tags/tag309.xml" ContentType="application/vnd.openxmlformats-officedocument.presentationml.tags+xml"/>
  <Override PartName="/ppt/notesSlides/notesSlide311.xml" ContentType="application/vnd.openxmlformats-officedocument.presentationml.notesSlide+xml"/>
  <Override PartName="/ppt/tags/tag310.xml" ContentType="application/vnd.openxmlformats-officedocument.presentationml.tags+xml"/>
  <Override PartName="/ppt/notesSlides/notesSlide312.xml" ContentType="application/vnd.openxmlformats-officedocument.presentationml.notesSlide+xml"/>
  <Override PartName="/ppt/tags/tag311.xml" ContentType="application/vnd.openxmlformats-officedocument.presentationml.tags+xml"/>
  <Override PartName="/ppt/notesSlides/notesSlide313.xml" ContentType="application/vnd.openxmlformats-officedocument.presentationml.notesSlide+xml"/>
  <Override PartName="/ppt/tags/tag312.xml" ContentType="application/vnd.openxmlformats-officedocument.presentationml.tags+xml"/>
  <Override PartName="/ppt/notesSlides/notesSlide314.xml" ContentType="application/vnd.openxmlformats-officedocument.presentationml.notesSlide+xml"/>
  <Override PartName="/ppt/tags/tag313.xml" ContentType="application/vnd.openxmlformats-officedocument.presentationml.tags+xml"/>
  <Override PartName="/ppt/notesSlides/notesSlide315.xml" ContentType="application/vnd.openxmlformats-officedocument.presentationml.notesSlide+xml"/>
  <Override PartName="/ppt/tags/tag314.xml" ContentType="application/vnd.openxmlformats-officedocument.presentationml.tags+xml"/>
  <Override PartName="/ppt/notesSlides/notesSlide316.xml" ContentType="application/vnd.openxmlformats-officedocument.presentationml.notesSlide+xml"/>
  <Override PartName="/ppt/tags/tag315.xml" ContentType="application/vnd.openxmlformats-officedocument.presentationml.tags+xml"/>
  <Override PartName="/ppt/notesSlides/notesSlide317.xml" ContentType="application/vnd.openxmlformats-officedocument.presentationml.notesSlide+xml"/>
  <Override PartName="/ppt/tags/tag316.xml" ContentType="application/vnd.openxmlformats-officedocument.presentationml.tags+xml"/>
  <Override PartName="/ppt/notesSlides/notesSlide318.xml" ContentType="application/vnd.openxmlformats-officedocument.presentationml.notesSlide+xml"/>
  <Override PartName="/ppt/tags/tag317.xml" ContentType="application/vnd.openxmlformats-officedocument.presentationml.tags+xml"/>
  <Override PartName="/ppt/notesSlides/notesSlide319.xml" ContentType="application/vnd.openxmlformats-officedocument.presentationml.notesSlide+xml"/>
  <Override PartName="/ppt/tags/tag318.xml" ContentType="application/vnd.openxmlformats-officedocument.presentationml.tags+xml"/>
  <Override PartName="/ppt/notesSlides/notesSlide320.xml" ContentType="application/vnd.openxmlformats-officedocument.presentationml.notesSlide+xml"/>
  <Override PartName="/ppt/tags/tag319.xml" ContentType="application/vnd.openxmlformats-officedocument.presentationml.tags+xml"/>
  <Override PartName="/ppt/notesSlides/notesSlide321.xml" ContentType="application/vnd.openxmlformats-officedocument.presentationml.notesSlide+xml"/>
  <Override PartName="/ppt/tags/tag320.xml" ContentType="application/vnd.openxmlformats-officedocument.presentationml.tags+xml"/>
  <Override PartName="/ppt/notesSlides/notesSlide322.xml" ContentType="application/vnd.openxmlformats-officedocument.presentationml.notesSlide+xml"/>
  <Override PartName="/ppt/tags/tag321.xml" ContentType="application/vnd.openxmlformats-officedocument.presentationml.tags+xml"/>
  <Override PartName="/ppt/notesSlides/notesSlide323.xml" ContentType="application/vnd.openxmlformats-officedocument.presentationml.notesSlide+xml"/>
  <Override PartName="/ppt/tags/tag322.xml" ContentType="application/vnd.openxmlformats-officedocument.presentationml.tags+xml"/>
  <Override PartName="/ppt/notesSlides/notesSlide324.xml" ContentType="application/vnd.openxmlformats-officedocument.presentationml.notesSlide+xml"/>
  <Override PartName="/ppt/tags/tag323.xml" ContentType="application/vnd.openxmlformats-officedocument.presentationml.tags+xml"/>
  <Override PartName="/ppt/notesSlides/notesSlide325.xml" ContentType="application/vnd.openxmlformats-officedocument.presentationml.notesSlide+xml"/>
  <Override PartName="/ppt/tags/tag324.xml" ContentType="application/vnd.openxmlformats-officedocument.presentationml.tags+xml"/>
  <Override PartName="/ppt/notesSlides/notesSlide326.xml" ContentType="application/vnd.openxmlformats-officedocument.presentationml.notesSlide+xml"/>
  <Override PartName="/ppt/tags/tag325.xml" ContentType="application/vnd.openxmlformats-officedocument.presentationml.tags+xml"/>
  <Override PartName="/ppt/notesSlides/notesSlide327.xml" ContentType="application/vnd.openxmlformats-officedocument.presentationml.notesSlide+xml"/>
  <Override PartName="/ppt/tags/tag326.xml" ContentType="application/vnd.openxmlformats-officedocument.presentationml.tags+xml"/>
  <Override PartName="/ppt/notesSlides/notesSlide328.xml" ContentType="application/vnd.openxmlformats-officedocument.presentationml.notesSlide+xml"/>
  <Override PartName="/ppt/tags/tag327.xml" ContentType="application/vnd.openxmlformats-officedocument.presentationml.tags+xml"/>
  <Override PartName="/ppt/notesSlides/notesSlide329.xml" ContentType="application/vnd.openxmlformats-officedocument.presentationml.notesSlide+xml"/>
  <Override PartName="/ppt/tags/tag328.xml" ContentType="application/vnd.openxmlformats-officedocument.presentationml.tags+xml"/>
  <Override PartName="/ppt/notesSlides/notesSlide330.xml" ContentType="application/vnd.openxmlformats-officedocument.presentationml.notesSlide+xml"/>
  <Override PartName="/ppt/tags/tag329.xml" ContentType="application/vnd.openxmlformats-officedocument.presentationml.tags+xml"/>
  <Override PartName="/ppt/notesSlides/notesSlide331.xml" ContentType="application/vnd.openxmlformats-officedocument.presentationml.notesSlide+xml"/>
  <Override PartName="/ppt/tags/tag330.xml" ContentType="application/vnd.openxmlformats-officedocument.presentationml.tags+xml"/>
  <Override PartName="/ppt/notesSlides/notesSlide332.xml" ContentType="application/vnd.openxmlformats-officedocument.presentationml.notesSlide+xml"/>
  <Override PartName="/ppt/tags/tag331.xml" ContentType="application/vnd.openxmlformats-officedocument.presentationml.tags+xml"/>
  <Override PartName="/ppt/notesSlides/notesSlide333.xml" ContentType="application/vnd.openxmlformats-officedocument.presentationml.notesSlide+xml"/>
  <Override PartName="/ppt/tags/tag332.xml" ContentType="application/vnd.openxmlformats-officedocument.presentationml.tags+xml"/>
  <Override PartName="/ppt/notesSlides/notesSlide334.xml" ContentType="application/vnd.openxmlformats-officedocument.presentationml.notesSlide+xml"/>
  <Override PartName="/ppt/tags/tag333.xml" ContentType="application/vnd.openxmlformats-officedocument.presentationml.tags+xml"/>
  <Override PartName="/ppt/notesSlides/notesSlide335.xml" ContentType="application/vnd.openxmlformats-officedocument.presentationml.notesSlide+xml"/>
  <Override PartName="/ppt/tags/tag334.xml" ContentType="application/vnd.openxmlformats-officedocument.presentationml.tags+xml"/>
  <Override PartName="/ppt/notesSlides/notesSlide336.xml" ContentType="application/vnd.openxmlformats-officedocument.presentationml.notesSlide+xml"/>
  <Override PartName="/ppt/tags/tag335.xml" ContentType="application/vnd.openxmlformats-officedocument.presentationml.tags+xml"/>
  <Override PartName="/ppt/notesSlides/notesSlide337.xml" ContentType="application/vnd.openxmlformats-officedocument.presentationml.notesSlide+xml"/>
  <Override PartName="/ppt/tags/tag336.xml" ContentType="application/vnd.openxmlformats-officedocument.presentationml.tags+xml"/>
  <Override PartName="/ppt/notesSlides/notesSlide338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339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340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341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342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343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344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345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346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notesSlides/notesSlide347.xml" ContentType="application/vnd.openxmlformats-officedocument.presentationml.notesSlide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notesSlides/notesSlide348.xml" ContentType="application/vnd.openxmlformats-officedocument.presentationml.notesSlid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notesSlides/notesSlide349.xml" ContentType="application/vnd.openxmlformats-officedocument.presentationml.notesSlide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350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351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notesSlides/notesSlide352.xml" ContentType="application/vnd.openxmlformats-officedocument.presentationml.notesSlide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notesSlides/notesSlide353.xml" ContentType="application/vnd.openxmlformats-officedocument.presentationml.notesSlide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notesSlides/notesSlide354.xml" ContentType="application/vnd.openxmlformats-officedocument.presentationml.notesSlid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355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356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notesSlides/notesSlide357.xml" ContentType="application/vnd.openxmlformats-officedocument.presentationml.notesSlide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notesSlides/notesSlide358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notesSlides/notesSlide359.xml" ContentType="application/vnd.openxmlformats-officedocument.presentationml.notesSlide+xml"/>
  <Override PartName="/ppt/tags/tag379.xml" ContentType="application/vnd.openxmlformats-officedocument.presentationml.tags+xml"/>
  <Override PartName="/ppt/notesSlides/notesSlide360.xml" ContentType="application/vnd.openxmlformats-officedocument.presentationml.notesSlide+xml"/>
  <Override PartName="/ppt/tags/tag380.xml" ContentType="application/vnd.openxmlformats-officedocument.presentationml.tags+xml"/>
  <Override PartName="/ppt/notesSlides/notesSlide361.xml" ContentType="application/vnd.openxmlformats-officedocument.presentationml.notesSlide+xml"/>
  <Override PartName="/ppt/tags/tag381.xml" ContentType="application/vnd.openxmlformats-officedocument.presentationml.tags+xml"/>
  <Override PartName="/ppt/notesSlides/notesSlide362.xml" ContentType="application/vnd.openxmlformats-officedocument.presentationml.notesSlide+xml"/>
  <Override PartName="/ppt/tags/tag382.xml" ContentType="application/vnd.openxmlformats-officedocument.presentationml.tags+xml"/>
  <Override PartName="/ppt/notesSlides/notesSlide363.xml" ContentType="application/vnd.openxmlformats-officedocument.presentationml.notesSlide+xml"/>
  <Override PartName="/ppt/tags/tag383.xml" ContentType="application/vnd.openxmlformats-officedocument.presentationml.tags+xml"/>
  <Override PartName="/ppt/notesSlides/notesSlide364.xml" ContentType="application/vnd.openxmlformats-officedocument.presentationml.notesSlide+xml"/>
  <Override PartName="/ppt/tags/tag384.xml" ContentType="application/vnd.openxmlformats-officedocument.presentationml.tags+xml"/>
  <Override PartName="/ppt/notesSlides/notesSlide365.xml" ContentType="application/vnd.openxmlformats-officedocument.presentationml.notesSlide+xml"/>
  <Override PartName="/ppt/tags/tag385.xml" ContentType="application/vnd.openxmlformats-officedocument.presentationml.tags+xml"/>
  <Override PartName="/ppt/notesSlides/notesSlide366.xml" ContentType="application/vnd.openxmlformats-officedocument.presentationml.notesSlide+xml"/>
  <Override PartName="/ppt/tags/tag386.xml" ContentType="application/vnd.openxmlformats-officedocument.presentationml.tags+xml"/>
  <Override PartName="/ppt/notesSlides/notesSlide367.xml" ContentType="application/vnd.openxmlformats-officedocument.presentationml.notesSlide+xml"/>
  <Override PartName="/ppt/tags/tag387.xml" ContentType="application/vnd.openxmlformats-officedocument.presentationml.tags+xml"/>
  <Override PartName="/ppt/notesSlides/notesSlide368.xml" ContentType="application/vnd.openxmlformats-officedocument.presentationml.notesSlide+xml"/>
  <Override PartName="/ppt/tags/tag388.xml" ContentType="application/vnd.openxmlformats-officedocument.presentationml.tags+xml"/>
  <Override PartName="/ppt/notesSlides/notesSlide369.xml" ContentType="application/vnd.openxmlformats-officedocument.presentationml.notesSlide+xml"/>
  <Override PartName="/ppt/tags/tag389.xml" ContentType="application/vnd.openxmlformats-officedocument.presentationml.tags+xml"/>
  <Override PartName="/ppt/notesSlides/notesSlide370.xml" ContentType="application/vnd.openxmlformats-officedocument.presentationml.notesSlide+xml"/>
  <Override PartName="/ppt/tags/tag390.xml" ContentType="application/vnd.openxmlformats-officedocument.presentationml.tags+xml"/>
  <Override PartName="/ppt/notesSlides/notesSlide371.xml" ContentType="application/vnd.openxmlformats-officedocument.presentationml.notesSlide+xml"/>
  <Override PartName="/ppt/tags/tag391.xml" ContentType="application/vnd.openxmlformats-officedocument.presentationml.tags+xml"/>
  <Override PartName="/ppt/notesSlides/notesSlide372.xml" ContentType="application/vnd.openxmlformats-officedocument.presentationml.notesSlide+xml"/>
  <Override PartName="/ppt/tags/tag392.xml" ContentType="application/vnd.openxmlformats-officedocument.presentationml.tags+xml"/>
  <Override PartName="/ppt/notesSlides/notesSlide373.xml" ContentType="application/vnd.openxmlformats-officedocument.presentationml.notesSlide+xml"/>
  <Override PartName="/ppt/tags/tag393.xml" ContentType="application/vnd.openxmlformats-officedocument.presentationml.tags+xml"/>
  <Override PartName="/ppt/notesSlides/notesSlide374.xml" ContentType="application/vnd.openxmlformats-officedocument.presentationml.notesSlide+xml"/>
  <Override PartName="/ppt/tags/tag394.xml" ContentType="application/vnd.openxmlformats-officedocument.presentationml.tags+xml"/>
  <Override PartName="/ppt/notesSlides/notesSlide375.xml" ContentType="application/vnd.openxmlformats-officedocument.presentationml.notesSlide+xml"/>
  <Override PartName="/ppt/tags/tag395.xml" ContentType="application/vnd.openxmlformats-officedocument.presentationml.tags+xml"/>
  <Override PartName="/ppt/notesSlides/notesSlide376.xml" ContentType="application/vnd.openxmlformats-officedocument.presentationml.notesSlide+xml"/>
  <Override PartName="/ppt/tags/tag396.xml" ContentType="application/vnd.openxmlformats-officedocument.presentationml.tags+xml"/>
  <Override PartName="/ppt/notesSlides/notesSlide377.xml" ContentType="application/vnd.openxmlformats-officedocument.presentationml.notesSlide+xml"/>
  <Override PartName="/ppt/tags/tag397.xml" ContentType="application/vnd.openxmlformats-officedocument.presentationml.tags+xml"/>
  <Override PartName="/ppt/notesSlides/notesSlide378.xml" ContentType="application/vnd.openxmlformats-officedocument.presentationml.notesSlide+xml"/>
  <Override PartName="/ppt/tags/tag398.xml" ContentType="application/vnd.openxmlformats-officedocument.presentationml.tags+xml"/>
  <Override PartName="/ppt/notesSlides/notesSlide379.xml" ContentType="application/vnd.openxmlformats-officedocument.presentationml.notesSlide+xml"/>
  <Override PartName="/ppt/tags/tag399.xml" ContentType="application/vnd.openxmlformats-officedocument.presentationml.tags+xml"/>
  <Override PartName="/ppt/notesSlides/notesSlide380.xml" ContentType="application/vnd.openxmlformats-officedocument.presentationml.notesSlide+xml"/>
  <Override PartName="/ppt/tags/tag400.xml" ContentType="application/vnd.openxmlformats-officedocument.presentationml.tags+xml"/>
  <Override PartName="/ppt/notesSlides/notesSlide381.xml" ContentType="application/vnd.openxmlformats-officedocument.presentationml.notesSlide+xml"/>
  <Override PartName="/ppt/tags/tag401.xml" ContentType="application/vnd.openxmlformats-officedocument.presentationml.tags+xml"/>
  <Override PartName="/ppt/notesSlides/notesSlide382.xml" ContentType="application/vnd.openxmlformats-officedocument.presentationml.notesSlide+xml"/>
  <Override PartName="/ppt/tags/tag402.xml" ContentType="application/vnd.openxmlformats-officedocument.presentationml.tags+xml"/>
  <Override PartName="/ppt/notesSlides/notesSlide3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3"/>
  </p:notesMasterIdLst>
  <p:handoutMasterIdLst>
    <p:handoutMasterId r:id="rId394"/>
  </p:handoutMasterIdLst>
  <p:sldIdLst>
    <p:sldId id="2746" r:id="rId2"/>
    <p:sldId id="2026" r:id="rId3"/>
    <p:sldId id="2745" r:id="rId4"/>
    <p:sldId id="2659" r:id="rId5"/>
    <p:sldId id="2655" r:id="rId6"/>
    <p:sldId id="2656" r:id="rId7"/>
    <p:sldId id="2379" r:id="rId8"/>
    <p:sldId id="2657" r:id="rId9"/>
    <p:sldId id="2380" r:id="rId10"/>
    <p:sldId id="2658" r:id="rId11"/>
    <p:sldId id="2381" r:id="rId12"/>
    <p:sldId id="2382" r:id="rId13"/>
    <p:sldId id="2383" r:id="rId14"/>
    <p:sldId id="2384" r:id="rId15"/>
    <p:sldId id="2385" r:id="rId16"/>
    <p:sldId id="2386" r:id="rId17"/>
    <p:sldId id="2387" r:id="rId18"/>
    <p:sldId id="2388" r:id="rId19"/>
    <p:sldId id="2389" r:id="rId20"/>
    <p:sldId id="2390" r:id="rId21"/>
    <p:sldId id="2163" r:id="rId22"/>
    <p:sldId id="2164" r:id="rId23"/>
    <p:sldId id="2165" r:id="rId24"/>
    <p:sldId id="2166" r:id="rId25"/>
    <p:sldId id="2167" r:id="rId26"/>
    <p:sldId id="2168" r:id="rId27"/>
    <p:sldId id="2169" r:id="rId28"/>
    <p:sldId id="2170" r:id="rId29"/>
    <p:sldId id="2171" r:id="rId30"/>
    <p:sldId id="2172" r:id="rId31"/>
    <p:sldId id="2173" r:id="rId32"/>
    <p:sldId id="2174" r:id="rId33"/>
    <p:sldId id="2175" r:id="rId34"/>
    <p:sldId id="2179" r:id="rId35"/>
    <p:sldId id="2180" r:id="rId36"/>
    <p:sldId id="2181" r:id="rId37"/>
    <p:sldId id="2182" r:id="rId38"/>
    <p:sldId id="2183" r:id="rId39"/>
    <p:sldId id="2184" r:id="rId40"/>
    <p:sldId id="2185" r:id="rId41"/>
    <p:sldId id="2186" r:id="rId42"/>
    <p:sldId id="2187" r:id="rId43"/>
    <p:sldId id="2188" r:id="rId44"/>
    <p:sldId id="2189" r:id="rId45"/>
    <p:sldId id="2190" r:id="rId46"/>
    <p:sldId id="2191" r:id="rId47"/>
    <p:sldId id="2192" r:id="rId48"/>
    <p:sldId id="2193" r:id="rId49"/>
    <p:sldId id="2194" r:id="rId50"/>
    <p:sldId id="2195" r:id="rId51"/>
    <p:sldId id="2196" r:id="rId52"/>
    <p:sldId id="2197" r:id="rId53"/>
    <p:sldId id="2198" r:id="rId54"/>
    <p:sldId id="2199" r:id="rId55"/>
    <p:sldId id="2200" r:id="rId56"/>
    <p:sldId id="2201" r:id="rId57"/>
    <p:sldId id="2202" r:id="rId58"/>
    <p:sldId id="2203" r:id="rId59"/>
    <p:sldId id="2204" r:id="rId60"/>
    <p:sldId id="2205" r:id="rId61"/>
    <p:sldId id="2206" r:id="rId62"/>
    <p:sldId id="2207" r:id="rId63"/>
    <p:sldId id="2208" r:id="rId64"/>
    <p:sldId id="2209" r:id="rId65"/>
    <p:sldId id="2210" r:id="rId66"/>
    <p:sldId id="2211" r:id="rId67"/>
    <p:sldId id="2212" r:id="rId68"/>
    <p:sldId id="2213" r:id="rId69"/>
    <p:sldId id="2214" r:id="rId70"/>
    <p:sldId id="2215" r:id="rId71"/>
    <p:sldId id="2216" r:id="rId72"/>
    <p:sldId id="2217" r:id="rId73"/>
    <p:sldId id="2218" r:id="rId74"/>
    <p:sldId id="2219" r:id="rId75"/>
    <p:sldId id="2220" r:id="rId76"/>
    <p:sldId id="2221" r:id="rId77"/>
    <p:sldId id="2222" r:id="rId78"/>
    <p:sldId id="2223" r:id="rId79"/>
    <p:sldId id="2224" r:id="rId80"/>
    <p:sldId id="2225" r:id="rId81"/>
    <p:sldId id="2226" r:id="rId82"/>
    <p:sldId id="2227" r:id="rId83"/>
    <p:sldId id="2228" r:id="rId84"/>
    <p:sldId id="2229" r:id="rId85"/>
    <p:sldId id="2230" r:id="rId86"/>
    <p:sldId id="2231" r:id="rId87"/>
    <p:sldId id="2232" r:id="rId88"/>
    <p:sldId id="2233" r:id="rId89"/>
    <p:sldId id="2234" r:id="rId90"/>
    <p:sldId id="2235" r:id="rId91"/>
    <p:sldId id="2236" r:id="rId92"/>
    <p:sldId id="2242" r:id="rId93"/>
    <p:sldId id="2243" r:id="rId94"/>
    <p:sldId id="2244" r:id="rId95"/>
    <p:sldId id="2245" r:id="rId96"/>
    <p:sldId id="2246" r:id="rId97"/>
    <p:sldId id="2247" r:id="rId98"/>
    <p:sldId id="2248" r:id="rId99"/>
    <p:sldId id="2249" r:id="rId100"/>
    <p:sldId id="2250" r:id="rId101"/>
    <p:sldId id="2251" r:id="rId102"/>
    <p:sldId id="2252" r:id="rId103"/>
    <p:sldId id="2253" r:id="rId104"/>
    <p:sldId id="2254" r:id="rId105"/>
    <p:sldId id="2255" r:id="rId106"/>
    <p:sldId id="2256" r:id="rId107"/>
    <p:sldId id="2257" r:id="rId108"/>
    <p:sldId id="2258" r:id="rId109"/>
    <p:sldId id="2259" r:id="rId110"/>
    <p:sldId id="2260" r:id="rId111"/>
    <p:sldId id="2406" r:id="rId112"/>
    <p:sldId id="2407" r:id="rId113"/>
    <p:sldId id="2408" r:id="rId114"/>
    <p:sldId id="2409" r:id="rId115"/>
    <p:sldId id="2446" r:id="rId116"/>
    <p:sldId id="2447" r:id="rId117"/>
    <p:sldId id="2448" r:id="rId118"/>
    <p:sldId id="2449" r:id="rId119"/>
    <p:sldId id="2450" r:id="rId120"/>
    <p:sldId id="2451" r:id="rId121"/>
    <p:sldId id="2456" r:id="rId122"/>
    <p:sldId id="2457" r:id="rId123"/>
    <p:sldId id="2458" r:id="rId124"/>
    <p:sldId id="2459" r:id="rId125"/>
    <p:sldId id="2460" r:id="rId126"/>
    <p:sldId id="2461" r:id="rId127"/>
    <p:sldId id="2462" r:id="rId128"/>
    <p:sldId id="2463" r:id="rId129"/>
    <p:sldId id="2464" r:id="rId130"/>
    <p:sldId id="2465" r:id="rId131"/>
    <p:sldId id="2466" r:id="rId132"/>
    <p:sldId id="2467" r:id="rId133"/>
    <p:sldId id="2468" r:id="rId134"/>
    <p:sldId id="2469" r:id="rId135"/>
    <p:sldId id="2470" r:id="rId136"/>
    <p:sldId id="2471" r:id="rId137"/>
    <p:sldId id="2472" r:id="rId138"/>
    <p:sldId id="2473" r:id="rId139"/>
    <p:sldId id="2474" r:id="rId140"/>
    <p:sldId id="2475" r:id="rId141"/>
    <p:sldId id="2476" r:id="rId142"/>
    <p:sldId id="2477" r:id="rId143"/>
    <p:sldId id="2478" r:id="rId144"/>
    <p:sldId id="2479" r:id="rId145"/>
    <p:sldId id="2480" r:id="rId146"/>
    <p:sldId id="2481" r:id="rId147"/>
    <p:sldId id="2482" r:id="rId148"/>
    <p:sldId id="2483" r:id="rId149"/>
    <p:sldId id="2484" r:id="rId150"/>
    <p:sldId id="2485" r:id="rId151"/>
    <p:sldId id="2486" r:id="rId152"/>
    <p:sldId id="2487" r:id="rId153"/>
    <p:sldId id="2488" r:id="rId154"/>
    <p:sldId id="2489" r:id="rId155"/>
    <p:sldId id="2490" r:id="rId156"/>
    <p:sldId id="2491" r:id="rId157"/>
    <p:sldId id="2492" r:id="rId158"/>
    <p:sldId id="2493" r:id="rId159"/>
    <p:sldId id="2494" r:id="rId160"/>
    <p:sldId id="2495" r:id="rId161"/>
    <p:sldId id="2496" r:id="rId162"/>
    <p:sldId id="2497" r:id="rId163"/>
    <p:sldId id="2498" r:id="rId164"/>
    <p:sldId id="2499" r:id="rId165"/>
    <p:sldId id="2500" r:id="rId166"/>
    <p:sldId id="2501" r:id="rId167"/>
    <p:sldId id="2502" r:id="rId168"/>
    <p:sldId id="2503" r:id="rId169"/>
    <p:sldId id="2504" r:id="rId170"/>
    <p:sldId id="2505" r:id="rId171"/>
    <p:sldId id="2506" r:id="rId172"/>
    <p:sldId id="2507" r:id="rId173"/>
    <p:sldId id="2508" r:id="rId174"/>
    <p:sldId id="2509" r:id="rId175"/>
    <p:sldId id="2510" r:id="rId176"/>
    <p:sldId id="2511" r:id="rId177"/>
    <p:sldId id="2512" r:id="rId178"/>
    <p:sldId id="2513" r:id="rId179"/>
    <p:sldId id="2514" r:id="rId180"/>
    <p:sldId id="2515" r:id="rId181"/>
    <p:sldId id="2516" r:id="rId182"/>
    <p:sldId id="2517" r:id="rId183"/>
    <p:sldId id="2518" r:id="rId184"/>
    <p:sldId id="2519" r:id="rId185"/>
    <p:sldId id="2520" r:id="rId186"/>
    <p:sldId id="2521" r:id="rId187"/>
    <p:sldId id="2522" r:id="rId188"/>
    <p:sldId id="2523" r:id="rId189"/>
    <p:sldId id="2524" r:id="rId190"/>
    <p:sldId id="2525" r:id="rId191"/>
    <p:sldId id="2526" r:id="rId192"/>
    <p:sldId id="2527" r:id="rId193"/>
    <p:sldId id="2528" r:id="rId194"/>
    <p:sldId id="2529" r:id="rId195"/>
    <p:sldId id="2530" r:id="rId196"/>
    <p:sldId id="2531" r:id="rId197"/>
    <p:sldId id="2532" r:id="rId198"/>
    <p:sldId id="2533" r:id="rId199"/>
    <p:sldId id="2534" r:id="rId200"/>
    <p:sldId id="2535" r:id="rId201"/>
    <p:sldId id="2536" r:id="rId202"/>
    <p:sldId id="2537" r:id="rId203"/>
    <p:sldId id="2538" r:id="rId204"/>
    <p:sldId id="2539" r:id="rId205"/>
    <p:sldId id="2540" r:id="rId206"/>
    <p:sldId id="2541" r:id="rId207"/>
    <p:sldId id="2542" r:id="rId208"/>
    <p:sldId id="2543" r:id="rId209"/>
    <p:sldId id="2544" r:id="rId210"/>
    <p:sldId id="2545" r:id="rId211"/>
    <p:sldId id="2546" r:id="rId212"/>
    <p:sldId id="2547" r:id="rId213"/>
    <p:sldId id="2548" r:id="rId214"/>
    <p:sldId id="2549" r:id="rId215"/>
    <p:sldId id="2550" r:id="rId216"/>
    <p:sldId id="2551" r:id="rId217"/>
    <p:sldId id="2552" r:id="rId218"/>
    <p:sldId id="2553" r:id="rId219"/>
    <p:sldId id="2554" r:id="rId220"/>
    <p:sldId id="2555" r:id="rId221"/>
    <p:sldId id="2556" r:id="rId222"/>
    <p:sldId id="2557" r:id="rId223"/>
    <p:sldId id="2558" r:id="rId224"/>
    <p:sldId id="2559" r:id="rId225"/>
    <p:sldId id="2560" r:id="rId226"/>
    <p:sldId id="2561" r:id="rId227"/>
    <p:sldId id="2562" r:id="rId228"/>
    <p:sldId id="2563" r:id="rId229"/>
    <p:sldId id="2564" r:id="rId230"/>
    <p:sldId id="2565" r:id="rId231"/>
    <p:sldId id="2566" r:id="rId232"/>
    <p:sldId id="2567" r:id="rId233"/>
    <p:sldId id="2568" r:id="rId234"/>
    <p:sldId id="2569" r:id="rId235"/>
    <p:sldId id="2570" r:id="rId236"/>
    <p:sldId id="2571" r:id="rId237"/>
    <p:sldId id="2572" r:id="rId238"/>
    <p:sldId id="2573" r:id="rId239"/>
    <p:sldId id="2574" r:id="rId240"/>
    <p:sldId id="2575" r:id="rId241"/>
    <p:sldId id="2576" r:id="rId242"/>
    <p:sldId id="2577" r:id="rId243"/>
    <p:sldId id="2578" r:id="rId244"/>
    <p:sldId id="2579" r:id="rId245"/>
    <p:sldId id="2580" r:id="rId246"/>
    <p:sldId id="2581" r:id="rId247"/>
    <p:sldId id="2582" r:id="rId248"/>
    <p:sldId id="2583" r:id="rId249"/>
    <p:sldId id="2584" r:id="rId250"/>
    <p:sldId id="2585" r:id="rId251"/>
    <p:sldId id="2586" r:id="rId252"/>
    <p:sldId id="2587" r:id="rId253"/>
    <p:sldId id="2588" r:id="rId254"/>
    <p:sldId id="2589" r:id="rId255"/>
    <p:sldId id="2590" r:id="rId256"/>
    <p:sldId id="2591" r:id="rId257"/>
    <p:sldId id="2592" r:id="rId258"/>
    <p:sldId id="2593" r:id="rId259"/>
    <p:sldId id="2594" r:id="rId260"/>
    <p:sldId id="2595" r:id="rId261"/>
    <p:sldId id="2596" r:id="rId262"/>
    <p:sldId id="2597" r:id="rId263"/>
    <p:sldId id="2598" r:id="rId264"/>
    <p:sldId id="2599" r:id="rId265"/>
    <p:sldId id="2600" r:id="rId266"/>
    <p:sldId id="2601" r:id="rId267"/>
    <p:sldId id="2602" r:id="rId268"/>
    <p:sldId id="2603" r:id="rId269"/>
    <p:sldId id="2604" r:id="rId270"/>
    <p:sldId id="2605" r:id="rId271"/>
    <p:sldId id="2606" r:id="rId272"/>
    <p:sldId id="2607" r:id="rId273"/>
    <p:sldId id="2608" r:id="rId274"/>
    <p:sldId id="2609" r:id="rId275"/>
    <p:sldId id="2610" r:id="rId276"/>
    <p:sldId id="2611" r:id="rId277"/>
    <p:sldId id="2612" r:id="rId278"/>
    <p:sldId id="2613" r:id="rId279"/>
    <p:sldId id="2614" r:id="rId280"/>
    <p:sldId id="2615" r:id="rId281"/>
    <p:sldId id="2616" r:id="rId282"/>
    <p:sldId id="2617" r:id="rId283"/>
    <p:sldId id="2618" r:id="rId284"/>
    <p:sldId id="2619" r:id="rId285"/>
    <p:sldId id="2620" r:id="rId286"/>
    <p:sldId id="2621" r:id="rId287"/>
    <p:sldId id="2622" r:id="rId288"/>
    <p:sldId id="2623" r:id="rId289"/>
    <p:sldId id="2624" r:id="rId290"/>
    <p:sldId id="2625" r:id="rId291"/>
    <p:sldId id="2626" r:id="rId292"/>
    <p:sldId id="2627" r:id="rId293"/>
    <p:sldId id="2628" r:id="rId294"/>
    <p:sldId id="2629" r:id="rId295"/>
    <p:sldId id="2630" r:id="rId296"/>
    <p:sldId id="2631" r:id="rId297"/>
    <p:sldId id="2632" r:id="rId298"/>
    <p:sldId id="2633" r:id="rId299"/>
    <p:sldId id="2634" r:id="rId300"/>
    <p:sldId id="2635" r:id="rId301"/>
    <p:sldId id="2636" r:id="rId302"/>
    <p:sldId id="2637" r:id="rId303"/>
    <p:sldId id="2638" r:id="rId304"/>
    <p:sldId id="2639" r:id="rId305"/>
    <p:sldId id="2640" r:id="rId306"/>
    <p:sldId id="2641" r:id="rId307"/>
    <p:sldId id="2642" r:id="rId308"/>
    <p:sldId id="2643" r:id="rId309"/>
    <p:sldId id="2644" r:id="rId310"/>
    <p:sldId id="2645" r:id="rId311"/>
    <p:sldId id="2646" r:id="rId312"/>
    <p:sldId id="2647" r:id="rId313"/>
    <p:sldId id="2648" r:id="rId314"/>
    <p:sldId id="2649" r:id="rId315"/>
    <p:sldId id="2650" r:id="rId316"/>
    <p:sldId id="2651" r:id="rId317"/>
    <p:sldId id="2652" r:id="rId318"/>
    <p:sldId id="2653" r:id="rId319"/>
    <p:sldId id="2654" r:id="rId320"/>
    <p:sldId id="2660" r:id="rId321"/>
    <p:sldId id="2661" r:id="rId322"/>
    <p:sldId id="2662" r:id="rId323"/>
    <p:sldId id="2663" r:id="rId324"/>
    <p:sldId id="2664" r:id="rId325"/>
    <p:sldId id="2665" r:id="rId326"/>
    <p:sldId id="2666" r:id="rId327"/>
    <p:sldId id="2667" r:id="rId328"/>
    <p:sldId id="2668" r:id="rId329"/>
    <p:sldId id="2669" r:id="rId330"/>
    <p:sldId id="2670" r:id="rId331"/>
    <p:sldId id="2671" r:id="rId332"/>
    <p:sldId id="2672" r:id="rId333"/>
    <p:sldId id="2673" r:id="rId334"/>
    <p:sldId id="2674" r:id="rId335"/>
    <p:sldId id="2675" r:id="rId336"/>
    <p:sldId id="2676" r:id="rId337"/>
    <p:sldId id="2677" r:id="rId338"/>
    <p:sldId id="2678" r:id="rId339"/>
    <p:sldId id="2679" r:id="rId340"/>
    <p:sldId id="2680" r:id="rId341"/>
    <p:sldId id="2681" r:id="rId342"/>
    <p:sldId id="2682" r:id="rId343"/>
    <p:sldId id="2683" r:id="rId344"/>
    <p:sldId id="2684" r:id="rId345"/>
    <p:sldId id="2685" r:id="rId346"/>
    <p:sldId id="2697" r:id="rId347"/>
    <p:sldId id="2698" r:id="rId348"/>
    <p:sldId id="2699" r:id="rId349"/>
    <p:sldId id="2700" r:id="rId350"/>
    <p:sldId id="2701" r:id="rId351"/>
    <p:sldId id="2702" r:id="rId352"/>
    <p:sldId id="2703" r:id="rId353"/>
    <p:sldId id="2704" r:id="rId354"/>
    <p:sldId id="2705" r:id="rId355"/>
    <p:sldId id="2706" r:id="rId356"/>
    <p:sldId id="2707" r:id="rId357"/>
    <p:sldId id="2708" r:id="rId358"/>
    <p:sldId id="2709" r:id="rId359"/>
    <p:sldId id="2710" r:id="rId360"/>
    <p:sldId id="2711" r:id="rId361"/>
    <p:sldId id="2712" r:id="rId362"/>
    <p:sldId id="2713" r:id="rId363"/>
    <p:sldId id="2714" r:id="rId364"/>
    <p:sldId id="2715" r:id="rId365"/>
    <p:sldId id="2716" r:id="rId366"/>
    <p:sldId id="2717" r:id="rId367"/>
    <p:sldId id="2718" r:id="rId368"/>
    <p:sldId id="2721" r:id="rId369"/>
    <p:sldId id="2722" r:id="rId370"/>
    <p:sldId id="2723" r:id="rId371"/>
    <p:sldId id="2724" r:id="rId372"/>
    <p:sldId id="2725" r:id="rId373"/>
    <p:sldId id="2726" r:id="rId374"/>
    <p:sldId id="2727" r:id="rId375"/>
    <p:sldId id="2728" r:id="rId376"/>
    <p:sldId id="2729" r:id="rId377"/>
    <p:sldId id="2730" r:id="rId378"/>
    <p:sldId id="2731" r:id="rId379"/>
    <p:sldId id="2732" r:id="rId380"/>
    <p:sldId id="2733" r:id="rId381"/>
    <p:sldId id="2734" r:id="rId382"/>
    <p:sldId id="2735" r:id="rId383"/>
    <p:sldId id="2736" r:id="rId384"/>
    <p:sldId id="2737" r:id="rId385"/>
    <p:sldId id="2738" r:id="rId386"/>
    <p:sldId id="2739" r:id="rId387"/>
    <p:sldId id="2740" r:id="rId388"/>
    <p:sldId id="2741" r:id="rId389"/>
    <p:sldId id="2742" r:id="rId390"/>
    <p:sldId id="2743" r:id="rId391"/>
    <p:sldId id="2744" r:id="rId392"/>
  </p:sldIdLst>
  <p:sldSz cx="9144000" cy="6858000" type="screen4x3"/>
  <p:notesSz cx="6858000" cy="9207500"/>
  <p:custDataLst>
    <p:tags r:id="rId395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CEB"/>
    <a:srgbClr val="00FF00"/>
    <a:srgbClr val="D62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554" autoAdjust="0"/>
    <p:restoredTop sz="94660"/>
  </p:normalViewPr>
  <p:slideViewPr>
    <p:cSldViewPr>
      <p:cViewPr varScale="1">
        <p:scale>
          <a:sx n="115" d="100"/>
          <a:sy n="115" d="100"/>
        </p:scale>
        <p:origin x="16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90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tableStyles" Target="tableStyles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notesMaster" Target="notesMasters/notesMaster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tags" Target="tags/tag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viewProps" Target="view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theme" Target="theme/theme1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84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8:20.5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12161 9346,'32'33,"-7"2,-9-13,-7 6,11-2,-8-1,6 4,-7-8,-1 3,-4-8,0 0,0-7,0-1,-1 0,-2 0,2 3,-4-3,4 2,-4-1,4 0,-5 3,3-3,-1 0,-1 2,4-4,-5 3,3-1,-3 1,0 1,0-3,0 3,0 1,0 3,0 5,0-7,0 7,0-10,0 6,-6 4,2-5,-5 5,5-8,-1-3,-3 8,1-9,-12 13,11-14,-14 12,15-12,-10 7,5-7,-1 4,-3-4,4 2,0 0,0-3,-4 3,6-3,-8 0,4 1,-2-1,-38 10,25-7,-13-1,-1 0,12-4,-19-1,34-3,0 0,5 0,2 0,-1 0,1 0,-8 0,-9-6,2-1,-13-12,15 4,-12-10,16 11,-3-4,11 6,-1 0,1 2,1-1,-2 1,1-2,0-3,-1 2,4-3,-5 1,5 2,-5-6,4 2,-1 1,2-3,4 6,-3-3,6 1,-6-1,6 0,-3 4,3 2,0 3,0-3,0 0,0-2,0-3,0 2,0-6,3 2,1-2,2-1,3 3,4-11,0 13,0-13,-1 12,1-1,1 1,1 3,-2-2,11-5,-8 3,12-2,-16 10,7-4,-2 3,-1 0,3-3,-3 3,4 0,-3 1,2-1,-3 3,4-3,0 4,-1-1,1 3,0-2,-4 6,3-6,-2 5,3-2,-1 3,1-3,9 2,-7-2,3 3,-6 0,-1 0,-1 0,0 0,-5 0,0 0,-3 0,3 0,-6 3,5-3,-2 5,3-1,3 1,-3 3,4-1,-4 3,2-4,-3 0,-5-1,-1-2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9:46.5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11700 9261,'32'-3,"-8"1,-13 2,1 0,0 0,-1 0,0 0,-2 0,2 2,1 8,0 0,0 5,5 1,3 11,2-4,3 8,3 4,-3-6,4 7,-5-6,-3-9,-3 1,-6-11,-1 0,0 1,-1-2,4 3,-5-6,3 4,-3-4,3 4,-3-5,6 6,-5-5,5 2,-9-3,3-1,1 3,-6-2,3 4,-2 4,-4-2,7 8,-7-7,5 6,-5-2,2-1,0 3,-3-6,3 6,-3-6,0 6,0-7,0 7,0-6,0 17,-17 14,5-8,-15 10,7-27,3-1,0-3,1-3,-2 3,-12 2,6-1,-1-3,-3 2,1-4,-4 2,2-4,9-5,-16 2,-10-5,-4 2,15-3,1 0,-9 0,-13-7,4-11,14-4,-14-8,20 7,1-4,1 2,-1-14,8 18,-6-24,18 33,-2-14,11 17,2 0,0-15,0 9,0-18,0-9,3 4,1-9,8 10,3 1,3 1,1-3,2 3,2 11,4-3,15-2,-8 15,-3-1,3 1,21-2,0 0,-8 1,-13 8,3-3,-10 5,2-4,-13 8,-2-4,-4 4,1-1,-6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03.89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12125 7432,'30'0,"-2"0,-8 0,-1 0,14 0,3 0,2 0,7 0,6 8,11 3,-10 0,-5-1,-6 1,8 2,-13-4,-16-5,5 0,-17-4,-2 0,7 0,-6 0,6-5,-5-1,3-3,-14 32,-1-6,-11 15,-2 2,-5 5,-1 0,1 0,0 5,4-13,2-1,-1 14,4-15,0 0,-2 18,-3 5,11-19,0-8,0 3,0-11,3 2,2-7,-1-2,2 1,-1-5,2 5,0-3,-2 1,-7-1,-3-3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05.94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9854 4497,'3'53,"4"-13,2 0,1-6,0 1,4 14,0 1,-2-7,0-1,-2 3,0 1,1 3,-1 1,-2 0,0 0,2 1,0-2,-5-8,0-2,3 2,-1-2,-3-6,1-1,-1 1,1-1,0 25,-2-17,-3-14,0-7,0-7,0-3,0 2,0-3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08.18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9912 4458,'34'-12,"-1"1,7-1,-4 4,-7 4,4 0,0 0,-7 3,32-3,-21 4,8 0,4 0,-13 0,12 3,-17 5,8 7,-9 5,-4-1,4 3,-8-4,13 10,-10-7,-2-1,-9-9,-9-5,3-1,-2 3,0 0,-7 3,-5 4,-9 10,0 6,-10 18,7 4,1-1,1 2,7-9,-6 13,6-20,-1 6,7-27,0-2,3-7,-2 0,-1 1,-3-1,0 6,0 5,0 2,2 1,-2-3,5-3,-2 1,1-2,1-3,-2-3,3 2,0 0,0-2,0 1,0 0,0-3,0 5,0-3,0-1,0 5,0-3,0 4,0-5,0 2,0-3,0 1,3 3,-3-3,3 2,-1-1,1-1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15.31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2320 11157,'3'-36,"3"1,1 14,7-8,-6 14,16-19,-2 5,7-6,3 6,4-1,-4 10,7-2,7 4,0 3,3 3,-7 5,-13 7,-5 0,0 0,0 0,-4 3,10 10,-8-1,1 11,-4-9,4 14,2 0,5 17,-3-1,-6-8,2 5,-12-19,1 4,-5-7,-1-3,-2 4,-1 0,-3 3,0 2,0 4,0 4,0-4,0 9,-11-3,1-8,-3 2,-9 3,-2-1,3 0,-1 1,-12 6,1-1,-5 9,3-14,0-1,-2 8,10-19,0-1,-4 8,-3-8,1-1,3-3,-8 0,3 0,1-3,0-1,5-4,1 0,3 0,1-3,4-1,0-3,-8 0,5 0,-5 0,8-3,3-3,-2-8,5-2,-3-5,4 1,-4-17,5 5,-2-20,9 6,2-9,3-2,-1 26,2-1,0-2,2 0,3 2,1 0,2-6,2 1,10-16,-8 22,0 1,9-21,7 3,-7-1,11 3,-17 18,7-2,-11 18,0 0,0 5,-5 2,-2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17.83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3762 13150,'31'0,"0"0,-18 0,6 0,15 0,-11 0,19 0,-18 0,5 0,0 0,-5 0,4 0,-3 0,0 0,7 6,-10-1,7 4,-9-2,-1 2,1-1,0 1,0-2,-4-1,3 1,-1 4,-1-3,6 8,-13-9,4 7,-8-7,0 4,0-2,-1 0,1 2,0-2,0 4,-3-1,3 0,-6 0,3 0,-3 0,0 0,0-3,0 7,0-2,0 4,0-2,-12 8,6-5,-12 9,8-8,-4 4,-6 9,4-1,-4 5,5-3,0-4,0 3,1-4,-1 0,1-1,-1 1,1-4,1-1,-1-5,1 1,0-3,-5 3,8-6,-10 3,5-5,-7-3,-9-3,7-3,-13-3,15 0,-11 0,8 0,0 0,-2 0,2-7,-4-1,0-6,3-4,-3-1,2-4,-1-4,2 4,7-6,1 3,4-3,3 0,3 1,5-6,3 5,0-14,0-4,0 5,4-11,8 12,5-4,4 1,1 5,-6 0,3 4,-4 2,-1 4,-3 4,2 1,-3-1,0 10,-1-5,-6 14,2 0,-2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41.31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6179 1998,'0'31,"0"0,-4 5,-1 0,1-2,-2 2,-3 3,-1 5,0-2,-2 12,1-2,-2 3,-1 1,4-11,-1 1,1-5,-1-8,-2 0,-1 11,-3 5,1-4,-4-8,0-2,-4 6,-2 0,-4-7,1-2,8-9,0-2,-11 5,-2-3,8-6,0-2,-24 11,0-7,20-9,-3-3,-9 0,11-3,-15 0,16-4,-3-4,-1-4,7-9,-1-4,-19-15,17 6,2-2,6 6,4 2,-9-19,7 13,1-2,-1-23,1 20,2-2,8 0,2-1,-4 0,0 0,8 7,0 0,-4-8,1 0,3 9,0 0,1-5,-1 0,0-3,2 0,0 6,2 0,-1 0,0 0,0-24,0 22,0 0,0-12,0 13,0 0,0-3,0-8,0 10,6-4,-2 3,6 7,0 1,0 11,22-28,-6 13,-7 7,1-1,2-1,0 2,9-8,-7 8,0 0,15-10,1 4,3-8,-4 13,-3 1,2 5,-8 8,8 3,-8 5,3 3,0 0,-3 0,8 0,-8 0,0 10,-2-1,-7 8,0-1,-2-2,-5 5,2-2,-3 3,1 4,-3-3,2 6,-5-2,5 4,-4 4,1-3,-2 4,-2-10,1 0,0-4,-1-4,0 0,0-7,-3-1,0 0,-1 0,4 3,0 4,3 1,-3 3,4 5,1 1,0 4,3 4,-6-3,3 3,-4-4,6 8,-4-10,4 9,-6-16,-1 1,1-2,2 2,-2 0,-1-4,-3-9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44.41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591 1768,'36'-17,"15"-3,-18 14,6-2,-13 8,1 0,-12 0,9 0,-8 0,-3 0,8 5,-8-1,4 5,-4-6,1 2,-4-2,6 3,-9-3,6 1,-7-1,7 3,-6 0,4-1,-6 1,4-1,-3 4,2-3,2 9,-4-5,4 9,-4-6,4 10,-3-6,3 11,-3-4,3 22,-1-8,-1-4,0 0,1 14,1-1,1 1,-3-15,-1-1,1 7,1 2,3-1,-1-1,4 18,-5-21,0 0,6 18,-4-14,1 4,-3-10,-2-1,-1-8,0-1,-4 4,0-6,-3 3,0-6,-9 10,1-6,-13 11,7-14,-9 9,9-10,-19 28,20-32,-10 16,15-25,-1 2,-1-2,2 3,0-6,-5 2,-26-4,5 2,-14-3,10-11,4-2,-2-10,9 3,1-1,-10-11,11 7,0 0,-8-13,3-8,2 5,8-3,-3 1,13 12,1 0,-8-23,10 18,1 0,1 5,1 0,1-4,1 0,-1-3,2 0,0 0,2 0,-1-4,0 1,0 2,0-1,0-10,0 0,0 13,0-1,-1-14,2 1,0 13,1 1,0-6,0 2,5-10,-1 16,0 24,-1 4,3 1,-2-2,1 2,-1-6,-3 8,0-5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49.39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3282 2176,'-2'37,"0"0,-4 9,0 1,5 4,1 2,-4 4,0 2,3-16,2 2,-1-2,0 17,0-1,0-5,0 0,2 3,1-2,1-4,2-2,0-11,2-2,3 4,1-1,6 14,-5-14,-1-2,1 5,1-1,-8-22,0-8,1 5,-4-10,-1-1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51.67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3623 3549,'-14'31,"0"-2,3-9,-1-4,-1 3,0-2,0-1,0 0,4-7,1-1,2 0,-8 5,3-1,-11 4,9-4,-11 3,1 3,-9 2,10-5,1-1,11-7,-1 1,5-5,-4-1,-2-2,-4 0,-8-6,-7-11,-10-9,16 5,0-2,-3 2,1-1,1-7,0-1,-17-12,23 17,0-1,-13-17,4 1,-1 0,11 0,4 17,9-11,3 22,3-13,0 6,3-4,4-3,8 2,8-4,4-1,5 3,-1 1,-1 8,17-4,-14 11,14 1,8 8,-20 3,25 0,-13 17,-10-6,-10 2,1 3,2 2,0 0,-5-2,1 0,6 2,-2 0,7 10,-3-9,-8 0,-1-2,-9-6,0-2,-7-4,-1 1,0 0,-2-1,4 1,5 2,1-1,6 5,2-5,-3 6,6-6,12 12,-11-10,16 6,-27-9,1-2,-6-2,-6-2,4 0,-1 0,1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54.13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3497 1838,'0'-48,"0"12,0-10,0 15,0-8,0-9,0 11,0-17,0 14,0 1,0 9,0 10,0 4,0 4,0 3,0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9:48.8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12229 8084,'-31'-7,"1"-1,-17-4,22 3,12 3,-11-4,10 4,-13-9,10 4,2-1,0 3,3 4,2-1,2 0,1 3,-11-5,1 4,-10-5,3 2,-1-3,-8-2,-1-6,-5 1,1-5,7 7,0-1,-13-10,15 9,0 0,-10-11,3 3,-1-3,3 5,-15-11,14 5,-13-6,11 4,-9-4,7 4,-6-2,14 13,5 2,11 10,6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55.7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3682 902,'21'28,"-2"-5,-14-17,1-3,12 9,-7-6,17 15,-15-13,2 9,-1-8,-7 0,6 2,-6-4,1 4,3 3,0 3,1 5,1-2,-6-4,2 0,-3-4,0 0,0-3,-3 1,-1-2,-2 3,0-1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57.55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3757 783,'46'-20,"-3"-3,-14 10,-7-4,1 4,-6 3,2 0,-2 1,-2 5,-6-4,0 7,-1-4,0 5,2-1,-4 13,1-2,-6 16,5-9,-3 11,8 9,-3-5,2 10,6 13,-7-24,0-1,0-1,-2-11,2 3,-3-12,-3-4,2 5,-2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1:14.77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8263 5862,'0'52,"1"0,-1 0,1 0,-1 0,1 0,-1 1,1 2,0-3,-1-6,0-9,0 13,0-12,0 15,0-9,0 2,0-22,0-7,0-2,0-3,0-3,0 6,0 4,0 2,0 8,0-4,0 4,0 0,0 0,0 0,0-1,0 1,0-4,0 3,0-3,0 3,0 6,0-4,0 16,0-14,-3 10,-1-14,-9 14,-3 2,1 5,-2-6,8-5,-5-4,2 1,1 2,-3-7,2 7,-3-2,0-1,-1 4,-2-7,2 2,-6-2,2-1,-6-3,-2 0,-3-1,-9-1,-1 3,0-11,11-4,0-1,-8-2,-3 0,-1 1,-9-2,1-5,2 0,8 0,-14-4,42 0,0-9,2-2,-8-23,5-3,-8-18,10 21,-1-1,2-3,1 0,-4-11,0-1,5 2,0-2,0-2,1-4,4 4,1-5,1 3,-2-5,1-1,1 6,0-4,3 0,3 7,2-1,2 0,-1 4,-1 3,1 3,2-2,0-2,3-4,0 2,1 5,5-4,1 6,4-3,1 0,-2 3,0 1,1 2,0 2,-3 8,-2 1,15-15,-2 6,-4 4,2 5,-6 1,1 7,-5 2,4 3,-6 1,5 2,-10 2,2 3,0-3,-2 2,3-2,-7 3,2 0,-5 0,15-3,-7 2,8 1,-9 0,-5 6,6-3,-4 3,8 0,-3 0,-7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1:17.60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16791 6006,'3'34,"1"-1,4 8,1 2,2 2,2 2,-2-2,2 3,-1-2,3 3,1 1,-6-7,0 5,0-1,0-4,6 11,0-2,-6-5,1 3,-1-3,4 4,-1-1,-3 4,0 2,1 2,0-1,-6-14,-1-2,1-9,-2-2,-3 7,0 11,0-11,0 9,0-17,0 0,0-4,-4 2,1-6,-4 3,0-4,0 4,-2-7,1 6,-4-7,5 4,-6 0,6-4,-8 12,4-9,-5 9,2-8,1 0,0 0,-10 6,8-8,-6 0,11-9,-1-3,-2 3,-5 0,1 1,3-1,5-6,4-1,-16 4,-4-2,-3 3,-4-1,15-2,-7 0,4-1,4-1,-11-1,12 2,-21-3,20 0,-20 0,14 0,-7 0,-10-16,5-3,-13-16,22 13,1 0,2 1,-1-3,-4-5,-3-4,3 1,-1-6,0 1,2 3,-3 0,4 0,-2-6,3 0,-1 3,0-1,2-2,1 1,5 8,0 0,-1-5,1 0,-7-18,10 22,1 0,-8-24,4 6,4 0,1 4,4 2,3 5,2 0,3 0,0 0,0 0,0 1,0-18,10 13,-4 13,2 0,7 3,4 1,2-4,1-1,7-3,2-1,0-2,7-4,-2 6,10-4,2-3,-1 2,-7 5,-8 5,-5 4,5-4,7-2,7-6,2 0,-4 3,-11 10,13-6,-9 10,1 0,13-8,-20 15,-1 2,4 0,17 1,-1 7,1-3,-9 7,-5 0,-13 0,8 0,-14 0,-7 0,-5 0,-4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0:01.2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5811 6943,'-34'10,"4"2,4 11,1 2,-8 7,7-8,-6 10,7-5,-12 12,16-11,-14 5,14-4,-6-5,9 1,8-17,-2 9,2-6,-3 6,4-9,0 7,6-10,0 4,3-1,0-4,0 13,0-5,0 13,7-3,1 5,10 5,5-3,1 3,6-3,-2-4,6 0,-2-3,6-5,8 1,0-3,-16-10,0-1,27 7,-25-8,-1-2,21 2,-22-2,0-2,22-1,-10 0,1 0,-11 1,-1-2,9 0,-2-1,7-3,12-9,-7 1,4-1,-10 7,-14 4,-8 3,-9 0,-2 0,-2 0,0 0,2 0,1 8,-2 2,4 5,-4 13,0-6,-1 8,1 15,-5-16,1 17,-6-17,0 26,0-20,0 24,-4-12,0-9,-7 12,-10 6,-1-15,10-13,-1-1,-5-2,-5 9,7-12,-14 5,12-7,-6-5,-27 15,20-16,-19 8,22-11,7-4,-7 3,7-6,-7-1,7-3,-17 0,18 0,-15 0,22 0,-5-2,-2-16,8 2,-6-16,9-15,3-4,-3-6,4 20,1-6,1 3,0-7,2 3,1 8,0 0,0-8,0 2,0 11,0 1,0-29,0 9,0 3,0 23,0 10,0 2,0 7,0-5,0 0,0-9,0 2,0-1,0 2,0 1,0-2,0-3,0 0,-3 1,-1-5,-12-31,7 22,-2-1,0 1,3 13,-5-12,7 20,-4-13,4 14,-6-15,6 15,-3-7,3 9,0 0,1 4,-1-3,-2 0,2-4,-5-4,5 2,-3-7,-1 5,3-4,-9-9,5 7,-5-12,0 7,6 7,-2 0,7 14,2 1,0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0:07.2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6454 9141,'0'55,"0"-24,0 1,-2 8,-1 3,1 2,-2 3,-1 8,-1 2,4-18,0 1,0 0,0 6,0 1,1 0,1-1,0 0,0 1,0 5,0 0,0 0,0-5,-1-1,2 3,1 1,2 3,0 2,2-2,1-4,1 0,1-1,1 1,-1-2,1 1,0 0,1-3,4 7,0-1,3-3,0-6,1-3,-1 0,-1 4,1 5,0-5,3 9,2 4,-1-4,-5-8,-1 1,0 2,1-3,3 11,1 3,-1-5,-6-12,-4-7,-2-4,9 26,-1-2,1 1,-7-20,0 0,8 19,-6-21,0-1,4 10,-1-4,0-5,-3-1,-2-11,-4-3,0-7,2 2,-4-5,1 1,-5 1,3 18,1-2,6 14,2-12,-1 4,3-3,-1 19,0-24,0 21,6-14,-10 3,10-1,-11-10,1-8,3 5,-2-2,2-1,-4-3,-4-7,0-2,-1 4,3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0:22.2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17289 12918,'-31'-41,"-3"-5,6 13,-6-13,11 18,0 0,4 0,0 0,-7-5,-1-1,3 3,0-1,-4-8,-1-1,-4-2,-3-1,10 11,-1-1,0-1,-1 0,0-1,-2 0,-1-2,-1 1,0-2,1-2,-1 0,0-1,-2 1,-1 0,1 0,1-2,1 1,-1 0,0 4,-1 0,-2-2,-3-3,-2-3,0 0,4 6,8 9,4 3,-4-3,-8-8,-5-5,1 2,8 9,-11-8,13 10,-2 0,5 6,2 3,-10-13,11 13,0 1,-1-5,0 4,8 5,2 3,4 3,3 4,0 1,4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0:24.4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15412 10726,'0'48,"0"1,0-10,0 12,0-5,0-6,0 0,0 2,0-4,0 8,0-7,0 14,0 6,0 0,0-15,0 13,0-30,0-7,0-6,0-6,0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0:26.2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15410 10739,'33'0,"13"0,-18 0,18 0,-12 0,2 0,1 0,-4 0,-3 0,3 0,-8 0,3 3,-3 1,3 3,1 0,5 3,-8-2,-1-2,-6-3,5 0,-6-3,5 3,-8-3,3 0,8 0,-1 0,-3 0,-4 0,-6 0,3 0,-2 0,5 0,-5 0,-2 0,-2 0,-2 0,2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0:35.2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12293 7440,'-9'36,"1"-3,-8 0,8-14,-8 13,1-10,0-1,-4 4,6-5,0 0,-1 0,0 3,1-2,-1 7,0-3,-1 4,1-1,-1 1,-5 9,5-11,-5 5,6-8,1-3,-1 3,0-1,4-2,-4 7,-1-2,0-1,-3 4,5-8,-1 3,0-1,4-2,-3 2,2-3,-2 0,3 0,-3 3,2-2,-3 7,3-7,-2 3,6-5,-6 1,6 0,-3 0,7 0,-3 0,2-1,0 5,-2 1,5 0,-2 7,0-6,2 7,-5 0,5-4,-3 9,4-4,0 1,0 2,0 15,0-23,0 2,0-2,0 2,0 13,0 3,0-2,0 0,0-2,0-2,2 0,0-4,2 1,3-9,0 5,1-5,-1-1,0 1,0 0,0 0,1 0,-1 0,0 0,0-1,4 14,-3-10,2 10,-3-17,3 3,-2-8,1 11,1 0,3 3,-5-2,1-1,1-6,-3 3,3-8,-3 4,6-4,-6 0,6 0,-4-4,4 3,0-3,0 4,10 6,-8-8,7 7,-10-12,1 6,2-6,-1 3,10 2,-1 1,9 4,-9-7,-2-5,-9-5,3 1,-2-1,2 0,-3-3,1 0,-1-3,3 0,1 0,1 0,2 0,-3 0,4 0,0 0,-4 0,3 0,-6-3,2 0,6-3,-9-3,8 5,-14-4,6-1,-5-1,2-6,-3 7,7-7,-6 2,9-3,-9 1,4 4,0-7,1 5,-1-9,0 10,-4-3,10-5,-9 7,11-12,-12 9,11-13,-10 11,4-9,-2 7,-2 1,2-4,1-10,-4 11,5-14,-5 7,0-4,-4-4,-1-2,1-9,-3 10,0 1,0-1,0 0,0 0,0-17,0 13,0-14,0 13,-3 14,-1-2,-3-10,0 0,0 4,0 1,-1-4,0 2,-5-11,4-6,-7 5,6-4,-6 4,7 1,0 15,-2-3,3-1,-1 0,-2-1,0 1,3 4,-1 3,-6-12,6 5,-2 0,-3-9,5 16,-7-9,8 16,-9-17,5 11,-2-11,0 13,6 0,-6 1,6-1,-5 0,5 4,-2-3,3 7,0-6,0 6,0-6,0 2,3-9,-2 4,2-3,-3-5,-3 6,6-2,-5 12,6 4,-3 8,3-1,-2 6,0-3,-3 2,-1-5,1 5,-1-3,3 1,-3 1,1-4,-1 3,1 1,0 0,3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0:42.2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12191 8525,'0'51,"0"0,1-7,-1 5,0 1,-1-5,-1 8,0 0,1-10,1 5,0 0,-1-5,-1 7,0-1,1 0,1 4,1-5,-1-2,0-1,0 7,0 4,0-8,0 12,0-22,0-2,-4 2,0-8,-4 8,-2 4,1-5,2 4,1-16,5-1,-2-4,1-4,1 0,-2-7,3-1,-2 2,-1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1:01.1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12893 8257,'33'19,"-3"0,3 18,-12-9,-2-4,-1 1,-1 6,0-5,0 0,7 20,3 4,-6-3,-9-13,2 4,-5-3,2-1,0 4,-3-8,3 7,-4-7,1 3,-1 4,-4 3,0 0,-3-7,0-13,0-1,0-2,0 3,0-1,0-2,-3 2,0-6,-4 6,-5 2,2-3,-3 6,1-7,1 2,-5 2,2-1,-7 1,3 0,-4 5,-4 0,2 1,-6 0,3-1,-8-1,3 1,-3-2,-14 6,0-3,19-11,-1-1,0-3,0-1,0 2,-1 0,0-4,0 1,-6 4,1-1,2-3,-1 0,-5 2,-1 0,3-2,0-1,-6 1,0 0,6-2,0-1,-5 3,-2-1,3-2,-3 0,3-1,-9 3,1-1,5-1,-3 0,4-1,-2-1,3 0,-1-2,0 0,-1 1,1 1,2-5,3 1,8 1,2 0,-6-2,1 0,2 0,0 0,2 0,-1 0,-2-1,2-1,-2-2,-9-13,15 1,-1-4,12 0,4 4,3-4,0 0,0-17,7-2,2-3,-6-12,5 3,4-1,9 17,2 2,-4-4,4-1,9 0,6-2,-2 3,1-1,2 0,1 2,3-2,-2 4,-1 2,0 3,3-4,-1 2,-7 8,-1 1,4-4,-1 1,13-8,-15 12,1 0,22-10,-13 2,-4 6,0 1,-2 1,-2 3,1 2,4-4,11-4,-12 4,-1 3,-10 3,-5 4,-3 2,-3 2,0 2,2-3,-5 3,8-4,13-4,-7 4,26-7,-19 7,15-3,-12 7,8-3,-3 6,3-2,1 3,17 0,-13 0,-13 0,2 0,24 0,-12 0,16 0,-25 0,-4 0,0 0,12 0,-12-2,-1 1,2 0,-6-2,-6 1,-13 1,6-1,-5-1,1-1,6-2,11-3,0 1,3-2,-5 4,-4-1,17-3,-16 3,6 1,-21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8:23.9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12178 9325,'0'50,"0"-10,0-25,0-7,0 0,0 5,-3 0,0 7,-7 1,2 0,-5 2,2 1,1-3,0 3,0-4,6-4,-5 0,6-7,0-1,-2 0,4 0,-11 9,6-5,-7 2,7-2,1-6,-1 5,3-3,1 0,-1 5,2-4,-4 9,4-2,-5 4,5 4,-5-4,3 4,-1-4,-2 9,5-11,-2 6,3-14,0-2,-2 2,1-3,-1 5,-1-3,0 2,0-2,-2 2,4-5,-2 5,3-3,0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1:03.9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11903 9504,'-31'6,"3"-3,16 0,3-1,-3-1,-2 1,3-2,-5 3,6-2,1 1,-2-2,2 0,-1 0,-1 3,5-2,-5 1,5 5,-2-3,3 6,-4-4,1 1,-4 0,0 1,3 1,-3-2,3 4,-3-2,2 3,-1 0,1 0,1 1,-11 9,9-7,-7 8,7-11,1 3,1-5,-1 5,5-9,2 3,-2 1,2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1:05.8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11402 9261,'33'29,"-1"3,-4-5,-2 0,2 8,-3-6,1 2,-10-13,-5-7,-4 2,0-3,1 7,1-1,11 14,-4-7,3 3,0 0,-2-1,10 10,-17-20,-1-3,-3-3,-1 0,1-4,-1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1:08.3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12317 8916,'0'-26,"0"3,0 11,0 0,0 0,0 0,3 3,0-3,2 6,1-3,10-4,-8 8,16-7,-14 8,13 1,-10 0,5 3,-9 0,2 0,1 0,-3 0,2 0,-3 0,0 0,3 5,-2-1,-2 3,-1 4,0-1,-1 1,-2 1,0-6,-1 5,-1-3,1 1,-2 1,0-2,0 3,0 0,0-3,0 3,0-2,0 0,0 1,0-2,0 3,0-3,-2 3,-1-3,-8 1,4-4,-4 0,3-4,-4 4,0-5,-5 3,5-3,0 0,4 0,0 0,-4 0,3 0,-2 0,3 0,-1 0,1-10,3 6,2-9,3-4,0 12,0-9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3:21.6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2962 13880,'56'0,"0"0,0 0,2 0,1 0,-4 0,-8 0,-3 0,0 0,-3 0,0 0,4 0,8 0,5 0,2 0,-1 0,-4 0,0 0,1 0,3 0,-6 1,4 0,1 0,1 0,-3 0,-3-1,6 1,-4-1,-1 0,-1 1,-2 0,-1 0,-2 1,-4-1,12-1,-3 0,-14 0,2 0,-1 0,18 0,1 0,-19 0,1 0,2 0,13 0,3 0,-1 0,-8 0,0 0,-1 0,3 0,1 0,-4 0,6 2,-5 0,-15 0,-1 1,-1 4,-1 1,12 1,-3 5,-22-5,-6-3,-2 0,-6-1,1-2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3:28.0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17111 15098,'44'0,"0"0,-9-1,-1-1,7 0,2-1,12-6,3-3,-10 3,1-2,1 0,2 0,1-1,-1-1,-1 0,-1-1,-1 0,-8 3,-1 0,0 0,2-1,-1 1,1 0,0 1,-1 0,1 1,17-5,-2 1,-11 4,-2 1,3 1,0-1,1 1,-1 1,-8 0,0 1,18 0,-1 1,-19 2,-1 0,9 2,-1 0,-13 0,-1 0,25 0,-27 6,2-3,-17 6,-3-6,-10-1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3:38.8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11982 7844,'0'34,"0"23,4-22,-2-6,0 3,4 5,0 0,4 21,-4-16,0 0,-1-10,-1-1,1 7,0 1,-1 1,1 4,2 7,0 5,0-1,-1-14,0-2,1 4,-1 2,2 3,-1 1,0-3,1 1,0-3,-1 0,1 1,0 0,-1-1,1 1,0 0,0-2,1 17,-1-3,0-12,-1-1,-2 0,0-1,-1-10,0-2,-1 4,0 0,-1 0,0-2,-2 24,0-6,0-2,0-9,-3-1,-2-1,-5-8,-2 8,-2-9,-1 4,3-4,-1-4,2 3,-8 1,6 1,-5-3,8-4,0-7,-3 4,3-4,-3 3,1-6,-7 11,6-9,-6 9,4-11,1 3,-5-3,2 0,-6-3,2 0,-7-3,-10 3,-7-2,-13-1,13-3,-1-4,16 0,-16 0,14 0,-10-7,-1-11,10-3,-11-13,12 6,11 4,0-1,-14-16,11 8,2-1,4 9,1 0,0-6,1-1,-2 2,0 0,1-7,0-2,-1-4,0-2,-2-3,0-3,8 14,1-2,0 0,-2 1,0 1,1-4,-2-16,1-3,1 4,0 4,1 0,2 8,0-5,1 1,2 8,-1-18,2 15,-1-6,1 5,4 11,1 0,-3-16,1-3,2-1,0 3,0 17,0 0,4-26,3 2,7 5,1 5,2-1,6-6,-8 22,0 1,5-13,4 0,0 4,1-10,-5 10,3-4,-7 9,7-3,-8 8,7-4,-6 5,6-2,-3 1,4 3,10-3,3 2,5 1,-2-1,4 1,-5 12,-1 3,-9 2,1 0,9-3,-1 1,2 3,-2 2,-11 0,7 7,-13-6,4 5,-7-2,-2 3,-3 0,0 0,0 0,-1 0,-3 0,2 5,-4-2,2 5,-5 4,-1 1,-2-2,0-2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3:42.8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11015 9145,'49'0,"1"0,-2 0,-4 0,2 0,4 0,0 0,-5 0,-1 3,-1 5,-3 5,9-1,8 3,-8-3,7 0,-4 3,-15-7,-5-2,4-1,2-3,1 0,2 0,1-1,2-1,-1-3,-1-4,-3-2,15-6,-11 0,-1 0,7-3,-18 5,-1-1,9-2,-11 1,0 0,15-6,-16 6,-1-1,24-13,-7 3,-14 10,-1 1,23-10,-24 12,1 0,3 0,0 0,0 1,2 1,4-3,-1 1,18-2,-21 2,0 1,18-3,-20 3,1-2,24-4,-25 7,-1 1,17-7,2 4,-10-2,-9 7,2-6,-11 6,-1-1,-4 2,-1 1,-2-3,3 2,-7-1,-1 2,-2 0,-1-2,-2-3,-1 1,-11-8,-2 8,-20-16,9 10,-5-4,0-2,-4-1,-3 1,-2-1,-15-4,20 13,-2 1,3 3,-2 2,-15-2,-3 3,5 3,-3 2,9-1,-2-1,1 2,-17 2,0 0,7 0,-2 0,-3 0,-4 0,2 0,15 1,3 1,-1 0,-4-1,-1 0,1 1,-17 3,7 1,4 3,-1-4,-1 0,-2-1,23 1,-1-2,1-2,0-1,-20 8,-6-7,12 2,-4-3,9 0,-4 0,9 0,2 0,4 0,0 0,-4 0,3 0,-4 0,6-3,-1-1,-4-3,3 3,-3-3,-1 6,8-5,-15 2,5 0,-4 2,6 2,12 0,2 0,7 0,-1 0,7 0,-3 0,1 0,-1 0,-1 9,2-4,1 13,5-12,-4 12,6-11,-7 8,5-9,-3 5,1-3,1 1,2 2,0-3,1 0,-2 3,1 0,1 3,-4-2,5 1,-5-4,4 1,-2 1,1-2,1 0,-4 2,4-4,-2 3,1 2,1-3,-4 2,5-3,-5-2,4 6,-4-3,4 3,-4 0,4 0,-4 5,2-6,-1 6,2-11,2 5,0 1,0 0,0 0,0-1,0-5,0 5,0-3,0 1,0-2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3:45.8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11199 9557,'26'-19,"0"0,22-16,3 10,-24 12,0 0,20-11,9 5,-19 4,2-1,-3 3,1 0,12-5,0-1,0 1,0 1,-3 3,1 1,4-2,0 0,-1 4,0 0,1-4,2 0,-10 7,2 2,-3-2,8-5,-1 1,8 6,-2 2,-16-3,-2 1,11 5,-2 1,-16-2,0 0,13 1,-2 2,1-1,14 0,-6 0,-9 0,2 0,-14 3,9 4,-8 5,3 2,-3 5,8 6,-5-4,11 16,-17-20,14 23,-18-20,5 14,-11-12,-3 6,0-4,-3 5,3 0,-6 4,2-3,-2 4,-1-9,-3 2,-1-2,-3 4,0 0,0 9,0 3,0 9,0 6,-12 2,5-25,-2 3,-13 12,-5 3,8-15,-1 1,0-1,-3 1,-1-1,2-1,-6 6,0-2,-4 3,1-4,-8 6,7-6,-2 0,9-14,0-2,-19 15,19-18,-1-1,-17 8,17-10,0-1,-26 15,2-9,0 4,0-8,0 0,19-6,1-1,-24 0,22 1,-2-1,-3-3,0-1,4 1,-1 0,-6-1,0 0,9-1,-1-1,-10 3,0-1,5-3,-1-1,-17 3,-3-2,3-3,0 0,15 0,-1 0,1 0,-12 0,2 0,6 1,3-2,10-2,-1-2,-11-1,1-2,11 2,0-2,-9-2,2 0,-12-3,5-3,1 0,5-4,0 4,3-7,10 9,0-2,-19-23,-2 3,25 13,3 1,-1-1,-3-6,13 9,0-17,6 9,1-29,3 24,0-20,0 12,0-4,0-4,0 4,4 0,0 5,3 3,0 11,0-3,5 2,-5 8,2-1,-4 11,-2 6,5-10,1 5,8-13,4-1,11-6,10-9,-13 16,3-1,3-4,5-2,5-2,4-3,-1 1,-9 7,0 0,1 0,-2 1,2-2,1 1,-2 2,5-3,-1 2,-1 2,12-2,-1 1,-1-1,0 2,-2 8,-6 3,-4 1,8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17.6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17383 8898,'22'-35,"-2"4,-4 14,7-12,-2 1,2-3,2-9,1-3,-5 5,0-2,-1 1,5-11,-3 0,-1 1,-3 2,-8 17,-1 1,4-3,-1 0,2-21,-3 23,0-2,-1-10,0 1,-1 7,0 0,-1-11,0 1,-1 8,-1 1,-1-3,-1 0,1-4,0 1,2-2,1 1,-3-4,1 1,1 2,0 1,0-2,0 1,-2 3,1 2,0 4,1-2,-1-5,-1-5,-1 3,-1-2,0 0,0 3,1-3,-2 4,-2-2,0 5,0-18,0 0,0 22,0 2,0-13,0 3,0 1,0 5,-2 1,0-1,-3-6,0-14,-6 5,5-5,-6 10,4-4,-4 11,4 0,-7 4,4 6,1 5,-15-13,8 11,-8-8,-9 7,10 11,-18-6,-5 1,-10 4,5 1,-1 1,17 9,2 3,-3-2,-1 0,-3 0,-1 1,0 1,0 0,8 1,0 0,-6 1,1 2,-20-1,26 0,1 0,0 0,2 0,-15 0,5 0,-2 3,6 9,4 7,10 4,3 4,-5 18,9-19,0 1,-2 7,3-1,-4 2,-1 11,0 0,4-8,-1 1,0 0,-1 3,6-12,0 1,-10 21,4 3,0-10,5-11,1 0,1 6,-1-7,1 0,5 7,-7 5,7 4,2-9,3-7,0 1,0 15,0-12,0-1,0 10,0 9,0-10,0-11,0 1,0 10,0 0,0 0,0 8,2-9,0 0,3 10,-1-13,2 4,0 7,1-2,-3-10,2-1,2 17,1-2,0-23,1-1,0 9,0 0,2 0,0-2,-1-1,0-3,7 20,-2-13,1 0,1 2,-2-4,1 3,-3-8,0-2,-2 0,0 0,2 6,-1-2,3 6,0 1,-2-12,-2 3,1-5,-5 1,6 0,-3 0,0-5,2 4,-2-7,-1 3,3-5,-3 1,3 0,0 0,0-4,0 3,-1-6,-2 2,12 5,-10-9,8 6,-9-8,-1-3,2 3,0-3,0 0,3 0,-2 0,6 1,6 5,-7-4,10 4,-15-6,3 3,-4-2,12 9,-11-11,8 5,-16-10,0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20.5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17562 10357,'22'23,"0"1,1 5,0 2,1 5,2 4,-2-4,1 3,0 1,-2 4,0 1,1 1,-2-4,1 0,0 2,0 1,-1 2,1 1,-1 1,-1-2,2 8,-1-1,0 2,0-6,1 2,0 0,-3-1,0 6,-4-1,2 1,0-6,2 0,-1 1,-2 0,-3-3,-2-1,-1 1,1 0,1 5,0 1,-1-1,-1-2,-2 1,0-2,-1 2,-1-3,1 4,-1-2,-1-7,0-1,-1-3,0-2,-1 2,0-1,-2 10,-1-1,-1-1,0 3,0-4,0 4,0-3,0 6,0-1,0-12,0 1,0-2,0 12,0-3,0-8,0-3,-1-4,-1-3,-6 8,-8 12,0-9,5-11,-3 3,-9 7,-2-1,9-10,-1-1,-8 6,1-4,2-6,2-10,-14 2,7-7,-23 4,0-10,4 3,-5-7,17-11,4 9,-5-19,-3-6,10 12,-1-2,-2-5,-4-4,0-2,0-1,0-2,2 2,-4-6,1-2,4 3,-3-5,0-1,5 5,-4-7,2 1,-2-2,-3-3,3 3,2 3,2 2,-2-1,1 0,4 4,0 1,0 3,1-1,0 1,1 1,-12-14,13 18,1 0,-13-14,17 16,-1 1,-2 0,0 1,-12-20,0 4,7 0,-7-12,12 13,-7-10,14 13,4 4,0-7,0-15,6 10,0-3,1 7,0-1,2-12,0 0,2 16,0 0,0-6,0-1,4-1,1 1,2-5,2 3,0 9,1 1,4-5,0 0,-2 9,-1 0,3-4,0-1,-1 0,1 1,-1 3,1 0,2-7,0 1,-2 7,-1 0,3-7,0 2,9-8,-6 2,-1 0,9-3,-3-3,-1 0,3 3,-11 16,0 0,14-23,-13 22,9-16,-11 20,-1 1,-2-4,2 7,-5-7,4 7,-5 1,3 1,-4 2,1 1,-4 0,2 4,-1 0,-1 0,0 3,-1 0,-1-1,1 1,1-2,0-2,0 7,0-8,-1 8,-1-4,8-17,-7 11,8-17,-7 21,0-3,0 6,0-3,-3 6,3-5,-3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8:25.9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11748 9589,'41'0,"2"3,-9 5,5 4,-6-1,1 3,-1-3,-10-1,-2-1,-13-3,-2-3,4 4,-4-6,8 7,-2-5,44 13,-23-7,1 1,-2-2,-10-3,3 5,-15-8,0 5,-3-3,4 5,5-1,2 1,-3 0,1-2,-6 1,4-1,-8-2,3 1,-1-1,0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24.1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8519 9088,'0'-37,"0"-8,0 4,0 5,0-4,0 1,0-3,0-11,0-2,0 15,0 0,0-2,0 1,0-1,0-2,0-5,0-2,0 1,0-1,0-1,0 0,0-2,0-2,0-5,0 6,1-6,-1-2,0 1,-1 3,0-1,-1 3,0 0,1-4,0 8,1-5,1-1,-1 1,-1 2,0 6,-2-12,-1 7,0-3,2 5,1-2,-1 0,-1 2,-2-3,-2 3,1-3,2 7,0-3,1 0,-1 0,-1 4,-1-1,1 1,1 0,1 3,2 0,-1 0,1-2,-1-10,0-1,1-1,0 4,1-3,0 3,0 0,0 10,0-1,0 0,0 2,0-10,0 1,0 4,0-1,0 2,0 7,0-2,0 5,0 5,0 4,0-16,0 14,0 1,0-9,0-20,0 23,0 4,0 4,-3 15,0-2,-3 2,-3 4,0 0,-3 3,-12 3,2 0,-21 3,-5 17,13-5,-1 3,-6 12,-1 4,9-9,-2 0,1 2,-1 3,-1 2,-1 2,-1 0,-2 1,-1 2,2-1,4-3,1 0,0 0,-1 1,-6 6,-2 1,0 1,0 1,8-7,0 1,1 0,-1 1,0 0,-2 2,-1 0,0 1,0-1,2 1,-6 5,1-1,1 1,1-1,0 0,1 0,1-1,4-3,3-3,3-1,2-1,-9 15,3-3,6-10,1-2,3 2,2-1,-12 17,17-25,-1 1,2 2,1-2,-6 13,4 0,0 5,4 13,4-14,4 0,3-2,3-9,3 23,5-32,3 0,3 2,3 4,3 0,0 5,0-4,0 4,5 1,-3-4,7 9,-7-9,12 15,-7-9,-11-15,1 1,-1 0,0-1,21 22,-20-19,0 0,2-1,0 0,-1 2,-1 0,11 15,-1-4,-2 0,-2 9,2-9,-2 0,0 7,-10-20,1 1,7 15,1 0,-6-12,1-1,7 17,-1-3,4-3,3 7,-8-6,8 3,-8 1,2-4,-3-1,-1 0,-3 0,2 0,-6-1,8 6,-8-5,4 5,-5-6,1 6,0-4,0 4,-4-6,3 6,-5-7,1 0,3 11,-2-9,0-1,0 2,4 6,1 3,-2-14,1 3,-5-9,-1-7,-4-3,3-4,-3-6,0 2,-4-6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27.1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8154 10329,'-27'42,"11"-12,-1 5,-5 17,0 5,4-16,0 1,0 3,3-1,0 2,0 2,1 1,-2 0,1 0,-1 2,2 1,3-4,0 0,1 2,0 1,1 0,0 5,1 2,1 0,0 1,-1 1,2-7,-1 2,0 0,0 0,2 0,-1 1,2 0,1 0,1 0,-1 0,1 1,-2 0,0-4,-1-1,0 2,0-1,0 1,0 0,1 1,0 3,2 0,-1 1,1 0,0 1,-1-1,0 2,0-5,-1 1,0 1,-1 0,1 0,0-1,0-1,1-2,0 8,0-1,0-1,1-2,-1-1,1-1,-1 3,0-2,0 0,0-3,0-2,-1 0,-1-2,1-3,1-5,2 5,0-1,-2 2,-1 3,1-6,1-10,0-5,2 1,-1-1,-3 15,4-6,0-6,0-5,0 1,0-5,0 4,0-7,0 4,3-8,1 0,1-8,1 3,0-6,5 0,0-25,6-5,1-3,11-25,-7 15,2 0,10-6,0-4,0 5,-9 12,2-2,-3 4,2-3,6-9,5-6,-3 4,-2 4,-1 0,-2 3,3-3,-4 3,-2 1,-3 4,17-13,-15 12,-1 0,5-3,4-7,-10 7,6-8,-12 16,1-3,8-10,0-2,-8 11,-1 0,4-6,-2 3,-8-1,0 0,-4 9,6-24,-4 18,-1-15,2-15,-3 8,-3 23,-1-1,1-16,0-12,0-1,-1 10,-3 5,0 2,0 0,0-5,0 4,0-3,0 4,-2 4,0 1,0-2,-2-3,-1 1,-3-4,2 2,-1-11,1 0,0 9,-1-2,0 2,2-4,0 2,0-1,0 1,-1 1,1 1,0-3,0 1,0 3,0-1,0-8,0 1,2 8,0 1,-1-3,0 2,4 10,-1 1,-1 4,0-2,0-7,1-1,0 0,1 1,-2-1,0 3,2 4,0 3,0-19,0 9,0 0,0 3,0 7,0-3,0 8,0-3,0 7,0 1,0 1,0 9,0-5,0 9,0-5,0 3,3-3,-3 2,6-2,-6 1,3-5,0-3,-3 4,3-3,0 8,-3-3,3 0,-3-3,0 2,0-1,0 2,0-1,0 4,0-2,0 2,0 0,0-1,0 1,0-1,0 1,0-1,0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28.9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7727 3604,'0'41,"0"5,0-16,0 3,0 6,0 2,0 7,0 2,0 3,0 1,0-2,0 0,0-1,0-1,0 4,0-3,0-15,0-2,0 10,0-2,0 12,0-14,0 0,0 10,0 2,0-28,0-5,0 5,0-3,0 16,3-10,4 23,-2-22,4 5,-8-14,4-9,-4 5,1-9,-2 5,0-3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30.8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7613 2410,'1'43,"1"-1,0-5,1-1,2-1,1-3,3 12,-3-13,-1-1,3 5,3 3,-2-4,2-2,1 0,2 9,0-2,0-1,-2-5,5 9,-7-9,0-15,-1 3,-3-9,-3-6,0 5,-3-3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32.5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7713 2264,'36'-21,"-3"1,-17 12,3-1,-2-1,7 3,-4-6,1 6,-6 0,-3 5,-3 2,2 0,0 0,-1 0,3 0,-7 8,0 0,-4 11,-2-3,0 13,0 6,0-4,-5 27,-3-28,-10 25,-2-24,5-4,0 1,-10 12,3-5,-2 2,3-6,0-1,0 0,0-1,0-1,0-2,-6 9,0-9,-3 1,7-6,-11 4,12-7,-7-2,13-7,-3-2,6-1,-3 0,4-3,3 0,-2 0,1-3,1 3,-2-3,5 0,-3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34.5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8288 3138,'37'0,"-6"-3,-3 2,-7-2,2 0,14-1,-9 0,15 1,-18 3,-6 0,-4 0,-9 0,2 5,-2 6,-2 9,-1 13,-3 3,0 16,-4-5,-5-3,-3 1,2-14,0 1,-8 17,0-1,0 0,5-15,0 0,-1 9,-7 14,5-11,3-6,-1-6,4-2,2-13,0-1,7-11,-1 1,35-22,-6-5,2-3,2 2,2-3,2-6,1-4,-3 6,-8 9,-1 1,15-15,-2 3,-2 9,-5-1,16-6,-27 15,16-9,-29 19,2-2,-3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39.5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9280 9224,'42'0,"-6"0,2 0,-3 0,-1 0,4 0,1 0,12 0,-4 0,7 0,-3 4,1 1,-22-1,1 1,20 3,5 5,-6-4,-5 6,4-2,-14 2,8 1,-13-5,3 3,4 0,-13-3,7 5,-21-9,4 4,-8-5,2-1,2 0,-3-4,6 1,-4-2,6 0,3 0,2 0,2 0,-2 0,-1 0,1 0,13 0,-6 0,11 0,-10 0,1-3,-1-1,1-3,4-1,-3 4,6-3,-1 3,-1-3,3-1,-3 0,1 4,-2 0,-4 1,0 2,0-2,-5 3,0 0,-10 0,9 0,-14 0,8 0,-12 0,3 0,3 0,0 0,0 0,-3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41.5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16964 9637,'-42'0,"0"0,0 0,-2 0,-1 0,2-2,-5-1,-1 1,5-1,-8 2,-1 0,6-2,-6 0,0-1,5 0,-12-2,0 1,17 2,-2 0,-3 0,-3-1,3 0,-5-2,-2 0,0-1,2 1,3 1,-5-1,5 1,-2-1,-5 0,8 1,-6-1,-3 0,0 0,0-1,4 1,6 1,-4-2,6 1,1 0,-2 0,-8 0,-2 0,1 1,5 0,7 1,3 1,0 0,-10 0,0 2,6 0,14 1,1 0,-16 0,1 0,-2 0,9 0,13 0,5 0,7 0,2 0,5 0,-6 0,1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43.4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14138 9046,'-14'36,"0"-3,-2 1,-16 15,6-5,1 1,8-10,0-3,-2-1,2 0,3 2,0 0,-1-6,0 0,1 2,1 0,-3 0,1-1,-6 13,3-4,4-12,3-1,2-8,2-4,2-3,2-4,14 3,1-4,17 1,-8-5,3 0,0 0,0 0,1 0,3 0,6 3,-8 3,7 2,-16 4,-2-2,-1 1,-4-2,1 0,-6-2,1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45.3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10853 8981,'43'0,"-4"0,-1 3,-11 1,2 6,1 2,9 2,-5 3,1 2,-6-8,-1 1,5 6,1 1,-3-3,1 0,1 1,-1-1,16 7,-19-11,0 0,19 6,-20-5,1 0,21 12,-6-1,-9-1,5 9,-6-1,-7 0,-4-3,-15-11,6 3,-10-5,1-3,-5-1,0-3,0 3,0-2,-6 5,-4-4,-15 7,-5 1,-10 10,1-7,-2 1,9-3,-1 0,-9 3,0 0,8-4,2-1,-15 9,15-8,-1 1,6-4,0 1,-9 6,1-1,-12 11,17-11,2-2,-13 7,3 5,-5-6,11 2,2-5,5-4,4-4,5-2,0-5,7 2,1-4,2 1,1-1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8:32.1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13013 10104,'4'-27,"-1"-6,-3 22,0-15,0 12,0-10,0-1,0-20,0 19,0-19,0 19,0-4,0-8,0 12,0-11,0 16,0-12,0 9,0 2,0 3,0 7,0 0,0 3,0-1,0 2,0-10,0-3,-4-12,-1-7,-7-11,3 23,0-1,0-3,-1 1,-11-22,12 23,1 0,-13-22,6 10,-1-1,5 11,-2 1,-3-6,1 1,-2-8,-2 5,3 4,1 2,1 1,0 0,-4-5,1-3,-1-1,1 4,3 5,0-1,-7-9,-2-10,1 17,-5-13,-3 5,-3-7,-3 11,9 8,1 14,2 0,11 13,-11-4,0 7,4-1,-12 2,18 0,-20 15,5 8,5 0,0 2,2-1,-1 2,-10 12,0 2,4-6,0 0,-1 2,2-1,3-6,2-2,-10 14,4-4,2-2,3-3,1-1,3-1,-1-4,6-2,1 1,1-4,2 7,-2-8,1 8,-1-3,5 8,-3-3,-3 21,5-18,-9 17,10-20,-6 16,2-1,1-4,4-4,1-18,3 1,-1-4,-2 0,6-1,-3-2,0 6,2-3,-2 4,3 0,0 4,0 0,0 9,0 2,0 8,0-3,0 10,0-17,0 1,0 22,0-20,0 0,0 14,0 5,0-4,0-12,0 0,0 16,2-21,0-1,-2 6,7 11,-3-21,0 12,2-17,-5-3,5 6,-5-6,5 3,1 9,1-10,2 13,-4-15,1 3,0 0,8 5,3 6,8 1,4 0,3-2,1-7,2-4,-13-7,1-6,-2 1,11-3,12 4,1-3,-4-2,-7-3,-1-1,3-2,-3 1,0-1,13-1,-9 0,8 0,-17 0,-1 0,-3 0,-2 0,-3-6,4 2,-3-9,6 2,-6-3,7 0,-7 1,8-6,-8 1,10-5,-5 0,6 0,-1 0,-4 0,-1-4,-4 4,1-3,-6 9,0-3,-5 7,1-2,-4 3,-1 2,-2 2,0 2,-1-7,-2 3,3-7,-6 4,9-12,-5 10,6-17,-4 10,1-7,-3-4,3 7,-7-7,3 8,-3-4,0 5,0-4,0 7,0-3,0-5,0 7,0-3,0 6,0-1,0-1,0-3,0-13,0 9,0-18,0 16,0-3,-3 4,2 4,-2-3,0 11,3-6,-6 13,6-5,-3 9,3-5,0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48.6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8500 4858,'31'0,"-1"0,0 0,0 0,4 0,1 0,2 0,1 0,0 0,2 0,3 0,2 0,5 0,1 0,4 0,0 0,1 0,-1 0,2 0,0 0,-7-2,0-1,7 1,1-2,-1-3,1-2,-15 5,2 0,-1-1,1-1,-1-2,1 1,2 0,1 1,0 0,-3 0,0 0,0 0,-3 0,0 1,-1-1,15-2,0 1,-2 3,-1 1,-4-4,-1 0,5 4,0 0,0 1,1-1,4-2,1 0,-18 2,0 2,1-2,9 0,1-1,-3 0,10-2,-1 1,-14 3,2 0,-4 0,2 0,-3 0,1 1,-2 2,-7-2,5 2,7 0,14 0,7 1,2 1,-5-1,-12 0,-8 0,-6 0,6 0,6 0,12 0,3 1,-1-1,-10 1,-15 0,0 5,-4-1,5 1,-4 3,3-3,-4 7,-2-5,1 1,8 7,-11-6,-1 0,-1 3,1-1,1 4,9 7,-11-5,6 7,-14-12,-3 1,2-3,-9-1,5 1,-8-4,1 2,-2-5,-1 3,-2 1,0-4,-3 7,0-5,0 0,-11 2,8-6,-7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5:51.5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17149 5447,'-40'-5,"0"1,0 0,-8-1,-3-3,1-2,-7-2,-1-1,4 1,5 3,4 0,-4-1,-2-3,-5-2,0 0,4 2,0 1,2 2,-2-1,0-2,-2-1,-1-1,1 3,8 2,1 2,0-1,-1 1,-1-2,-2-1,1 1,1 1,-12-1,2 2,1 0,8 0,1 1,-2-1,4 3,-1 0,0 0,0 0,-8-3,1 0,0 1,-1 2,-1 1,3-1,8-2,3 0,-2-1,-1 2,0 1,1-1,-9-2,2-1,-3-1,1 0,6 2,0 0,-2-2,-1 0,2 2,1 0,-4-3,1 2,4 3,-1 0,-5-3,0 1,-4 2,1 1,9-1,2 0,0 3,2 1,-17-5,16 6,-4-2,24 3,-1-3,10 2,1-2,3 3,1-3,-2 3,1-3,-2 0,-2 3,-5-3,-6 0,1 2,2-2,2 3,3 0,0 0,-3 0,6 0,-6 0,6 0,-19 0,13 0,-14 0,13 0,0 3,4-3,-3 6,3-2,-4 2,0 1,0 0,0-1,0 1,0-1,0 1,1-1,2-2,2 2,0-3,5 2,0-2,4 2,-2-2,-3 2,2 1,-1-3,5 4,-3-6,-1 7,0-5,1 2,0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06.33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5313 4589,'0'46,"0"6,0-13,0 2,2-8,0 1,1 19,0-1,5 4,-3-15,0-2,3 7,1 10,-1-6,0 0,0-5,3 11,-3-19,3 5,-7-21,-1-6,-1-6,-1 2,1-3,-2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08.14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5845 4552,'0'39,"0"-1,0 8,0-3,0-5,0-5,0 0,0 13,0-7,0 0,0 7,0 10,0-32,0-8,0-1,0-6,0-1,0 5,0 0,0 5,0 1,0-3,0 4,0 0,0 0,0-4,3-1,-2 1,4-3,-1 6,2 6,0-7,-2 10,4 2,-7-6,5 15,-6-24,0 7,0-12,0 2,0-1,0-5,0 5,0-1,0 2,0 0,0-3,0 1,0-1,0-1,-14-2,-2-4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09.94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5406 5129,'34'3,"3"3,-15 1,-1 2,-5-2,1 1,-4-1,5 1,-6-2,0 0,5 0,-4 0,5 0,-6 0,0-2,0 1,2-4,-1 4,2-4,-6 1,2-2,3 0,8 0,13 0,-6 0,0 0,-14 0,-3 0,5 0,-7 0,3 0,-7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12.36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8780 9575,'-44'-37,"1"1,10 10,0 1,3 3,-20-10,23 15,-1 2,-20-5,8 1,-11 5,2-2,-2 11,1 1,5 4,5 0,-10 4,9 16,-9 7,16 15,1 5,7-2,8-14,0 2,3 5,0 0,-2-3,1 3,3 3,2 3,1-4,-1-6,2 1,-1 25,4-3,2-8,4-19,0 1,0 18,0-12,0 16,7-12,6 9,5 0,5-5,-2 4,3-4,1 0,-1-1,-1-5,0-4,11 14,-5-18,-4-5,2-1,1-9,0-3,21 15,-13-14,0-3,3-6,17 6,-17-11,10 0,-2 0,-5 0,4-11,-9 1,12-14,-8 7,1-2,-16 5,2-1,-11 5,-5 1,-3 6,-4-2,0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14.68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16448 9782,'-33'-32,"-6"-4,6 8,7 11,-2-1,1-3,-2 1,-1 1,-1 0,-1 0,0 1,5 0,1 2,-25-7,6-1,-7 12,15 4,0 4,1 4,3 14,-22 3,30 23,-3 7,14-19,2 1,-10 23,7-14,2 4,2 4,2 2,0 1,1 0,2 3,2-3,4 9,0-25,0-1,0 22,0-21,0 0,0-2,0 1,0 4,0 1,0-4,0 0,4 27,4-19,4-1,3 7,2-4,1 0,4 4,0-3,-3-19,-7-10,9 0,-3-5,11 3,4-4,7-1,0-1,-3-4,2-3,1 0,10-4,-14-3,11-5,-18-2,-1 0,18-1,-18 1,-1 1,-4 6,-6-3,-4 1,-2 5,-5-4,5 3,-5-1,0-5,-4 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17.30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19024 4392,'0'33,"0"1,0 8,0-3,0-5,2 10,1 1,1 3,0-9,1 1,1-5,0-1,3 20,-3-20,0 1,0-3,0-1,2 13,3 7,-7-30,2 1,-6-12,3 0,-3-2,0 0,0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19.06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19704 4400,'0'41,"0"-5,0 1,0-7,0 30,0-15,0-5,0 0,0 8,0-13,0-1,0 4,0 4,0-14,0-7,0-1,0-1,0-3,0 1,0 2,0-7,0 7,0-6,0 12,0-11,0 7,0-4,0-4,0 5,0-9,0 2,0-2,0 3,0 0,0 0,0 0,0 1,0-1,0-3,0 1,0-1,0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21.21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19068 4826,'42'19,"-10"-7,4 19,-10-10,0 4,-4-9,-11-5,0-5,-2 2,2 1,-2-3,-1-2,4-4,-2 0,6 0,-6 0,1 0,-2 0,1 0,7 0,10 0,-1-2,9-2,-9-6,-3 3,-2-2,-9 5,-1-1,0 5,0-3,0 3,7 0,-3 0,0 0,1 0,-9 0,4 0,-6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8:45.9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3157 7302,'58'0,"0"0,1 0,-1 0,0 0,-5 0,2 0,0 0,-2 0,-3 0,-6 0,3 0,-6 0,0 0,2 0,0 0,1 0,6 0,1 0,-6 0,-7 0,0 0,13 0,6 1,-5 2,-9 2,-2 3,17 5,-2 3,-24 0,-1 2,13 8,0 4,-6 1,-3 1,-1-3,-1 1,-4 0,0 2,-2-1,-1 0,-1 0,6 11,0 1,-6-7,-2 0,0 2,-2-1,-3-6,-1-1,-1-2,-3-2,-1 7,-2-4,-2-1,3 28,-2-5,-1-1,0 2,-3-14,0-1,1 12,1 0,-2-8,0 0,-1-2,1-1,0 4,0 0,0-1,0 1,-3 0,1 1,2 2,-1 1,-1 0,0 0,-1 2,1 0,2-1,-1-1,-3 1,0 1,3 5,1 0,-4-2,-1 0,3 6,-1 1,-1-5,-2 1,1-11,0 1,0-2,0 8,0-1,0 7,0-1,0-8,0-2,0 1,0 0,1-7,-2 0,0-5,-1-2,-6 7,-4 0,-4 0,5-11,0 0,-10 15,8-15,-1 0,-10 16,8-18,-2 0,0-1,-1 0,-1 5,-2-2,-16 9,19-14,-1 0,-19 12,9-11,-1 0,-11 11,6-13,-1-2,-13 2,11-13,-10-1,-2-2,5 0,-12 0,-3-2,13-2,-6 0,-4-1,2-1,4-2,-8-5,4-2,-3-1,4 0,-3 0,-1-1,0-1,2-3,0-1,0-1,0 0,1 0,0 0,0-1,-2 1,5 2,-2 0,-1 0,0-1,2 1,3 0,2-1,0 0,-1 1,-2-1,3 3,-1 0,-1-1,0 1,1-1,0 0,-6-3,2-1,-1 0,1 0,-1 0,7 3,-1 1,1 0,-1-1,0 1,1-1,-8-3,0-1,0 1,1-1,-1 0,0-1,-1 0,1 0,-1-1,1 1,1 0,1-1,0 1,-1 0,0-1,8 3,0-1,-1 1,1-1,0 1,0-1,-6-3,-1 0,1 0,1 1,2 1,-3-1,3 1,1 0,-2 0,4 2,0-1,-1 0,1 1,3 1,-9-3,3 1,-3 0,13 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23.5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5415 15512,'0'44,"0"16,0-7,0-21,0-1,0 19,0 5,0-9,0 5,0-7,0-14,0-2,0-8,0-6,0 0,0-7,0 6,0-7,0 9,0-8,0 3,0-5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25.36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5886 15636,'-4'41,"0"-8,-14 21,6-24,-4 21,7-27,0 2,1-9,-1-3,4-6,5-2,-8 4,7-3,-6 3,4-2,0-2,-2 6,4-5,-1 5,2-4,0 1,0 1,-2 2,1 1,-1 1,2-2,0 0,0-3,0 3,0-3,0 3,0 0,-3 0,2 3,-2 2,3 3,0-4,0-1,0-3,0 0,0 1,0-1,0-3,0 2,0-3,0 4,0-1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26.81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5768 16044,'-26'0,"-2"0,18 0,-22 0,16 0,-24 0,25 0,-16 0,14 0,-5 0,5 0,2 0,-1 0,0 0,0 0,3 0,2 0,2 2,-4-1,2 4,-1-4,3 4,1-3,3 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28.93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19095 14909,'0'47,"0"8,0-9,0 10,-1-23,2 2,0 3,2 1,2 10,1 2,1-1,2-3,-2-9,1 0,1 2,0-1,5 15,-5-23,0 1,4 19,-5-20,-1-1,1 5,6 20,-7-33,0 4,-2-11,-4-6,2 3,-1-6,-1 5,1-3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30.41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19613 14933,'0'37,"0"-2,0-6,0 0,0-5,0 4,0-3,0-1,0 4,0-3,0 13,0-7,0 2,0-9,0 13,0-9,0 18,0-12,7 22,0-26,1 0,9 26,5-1,-11-30,3 4,-7-13,2-1,-3-5,-1-2,-2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19:32.01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19473 15307,'-34'6,"5"-1,1 8,3-2,-4 3,4 0,-3-3,3 2,1-2,0 0,0-2,7-2,-3-1,8 0,0 0,0 0,3 0,0-3,1 2,0-2,-1 3,2 1,1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1:57.3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3409 5446,'0'30,"0"0,1 4,2 0,3 3,3 2,1 6,2 2,0 1,2 2,-2-13,0 0,1 4,-2 0,0 4,0 1,0-2,4 6,-1-2,1 2,-2-3,0 3,-1-2,-1-4,3 7,-1-4,1 9,-1-3,-4-19,0-2,1 13,0 0,-4-13,1-1,2 1,-1-2,2 20,5-4,-6-2,2-10,0 3,-3-11,2 6,-3-15,1 7,-4-14,1 4,-8-46,-9 4,-2-20,-3-7,0 17,-2-2,1-9,-1-6,0 0,0 2,1 0,1 1,2 1,0 1,1 0,0-1,0 1,2 5,6 8,1 2,-4-6,1 2,2-19,1 24,0-1,1-6,0 2,2 8,0 0,-1-14,1 0,-2-4,4 12,0 2,0-3,0 7,0-2,0 3,0 0,0-5,0-1,0 1,0 1,0-21,0 9,0 2,3 14,0-1,1 14,0 2,-1 9,10 4,10 2,5 0,2 0,-2 0,-3 0,0 0,3 0,-8 0,6 0,-9 0,0 0,-5 3,-2 3,-2 7,2 3,-3 4,3 3,-3 17,1-7,-4 0,0 3,0 21,-2-24,-1-1,-1 24,0-21,0-2,-6-8,-1-2,-6-3,-4 1,0-4,-1-1,-1-3,3 0,-4 0,0 0,0 1,0 3,0-3,2 6,-1-7,2 3,-4 1,-2-2,0 6,-15 4,18-8,-10 6,14-13,3-1,0 3,2-6,5 3,-6-3,6-1,-2 1,0 2,4-2,-1 4,3-1,1-1,-1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1:59.2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4034 7093,'42'-7,"-6"0,1 3,-1 1,-1 3,-2 0,-9 0,-4 3,4 4,1 8,-7-1,0 8,-6-6,-5 0,3 3,-4-2,-2 2,2 10,-6-7,3 15,-3-11,-3 6,-1 1,-4 4,0-3,-1 2,-11 4,3 10,-3-5,8-16,1-1,-2 9,-10 14,15-20,-5-2,10-5,-2-9,9-7,3-3,9-5,4-6,4-1,-4-7,4 0,-7 2,-2-1,-3 3,-3 2,0-1,-4 6,3-5,1 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2:00.8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5967 6442,'0'49,"8"6,3 1,-3-24,2 2,3 14,5 10,-1 1,-2-9,-1-9,-1 1,2 5,2 8,0 1,-2-7,-2 1,-1-2,-1-10,0 1,1 1,3 7,1 1,-3-6,-4-10,-1-2,11 18,0-1,-5-2,1-11,1-1,-1 12,9 6,-16-27,0-11,-1 2,-2-9,-2 2,0-2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2:02.6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6008 6471,'34'-6,"8"-7,-14 4,18-10,-14 11,12-9,-5 5,-9 2,2 2,-7 1,0 3,11 1,-13 3,10 0,-14 0,1 0,0 6,0 1,0 6,-4-3,3 3,-6-4,2 4,-3-4,0 0,-2-1,6 4,-4 2,3-2,-7 3,-6-5,-36 38,5-12,6-8,-3 2,-3 2,1-2,-11 14,12-14,-1 2,1-3,2-1,-11 9,8-7,0-2,-2-2,-4 6,3-6,13-11,-8 5,14-9,-5 4,6-5,-3 4,6-8,2-1,-3 3,4-2,-1 2,1-3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8:45.9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-1 7399,'31'-22,"17"-12,1 1,1 0,0 2,1 2,1 2,2 0,0 2,1 2,0 0,1 0,0 2,0-1,0 1,-1 1,2 1,-1 0,1 1,0 0,1 0,1 0,-8 3,2 0,0-1,1 1,0 0,0 1,-1 0,1 0,-2 1,-1 1,5-1,0 1,-1 1,-1 0,0 1,-1 0,-2 1,0 1,4 0,-2 2,-1 0,-1 1,0 0,0 0,7 0,-1 0,0 1,1 0,3 1,-10 1,3 1,2 0,-1 0,0 0,-1 1,-4-1,5-1,-3 1,-1 0,0 0,0 0,5 0,2 1,-2 0,-3 0,-9 1,7 1,-9 0,-12 1,0 0,6 1,-1 1,-3-1,-3 1,17 3,-7 0,-10-4,-8 2,-9-3,-4 0,7 5,-7 6,14 8,-8 17,10 8,-13-19,0 1,11 23,-9-23,-1 1,6 22,-4-15,0 1,5 17,-10-24,1-1,9 14,-9 1,9 0,-6 10,-1-18,-2 2,1 3,-3-9,0 0,1 5,0 1,-1-6,-1-4,0 1,0-2,-3-8,1-3,-4-5,2-3,-1 1,-1 0,5 8,-6-2,6 4,-5-4,5 3,-5-6,4 5,-4-8,1 1,-2-6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2:04.9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6682 7981,'28'0,"-4"0,-8 0,0 0,1 2,-2 2,-3 4,6 7,-8-2,7 5,-10-6,1 0,-1 3,-1-2,0 28,-2-15,-2 4,-1 3,-1 22,-3-18,-1 0,0-6,-1-2,-7 23,1-14,-8 14,10-22,1 1,-2-1,-1 0,-7 26,10-22,-3-5,7-5,-2-7,6-2,-6-6,6-1,11-2,1-6,13-8,-1-4,-2-9,21-8,-18 8,3-1,1 1,1-1,9-7,-8 2,-13 15,4-9,-11 14,-2-1,-1 5,-2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2:11.9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5246 7515,'0'-27,"4"-9,-1 21,8-21,1 10,-1-5,0-5,-1 9,-1-6,1 4,-3 0,0 0,1 0,2-12,-2 4,0-1,-2-1,-1-8,3-1,-2 1,-4 6,7-14,-8 27,5-6,-5 3,1-6,-2 12,0-3,4-1,-3-1,2 0,-3 2,3 4,-2-5,5 4,-2-8,-1-1,5 0,-4 2,-1 0,4 4,-7 4,7-5,-6 4,2-3,0 7,-3-3,3 4,-3 1,0-1,0 0,0 0,0 0,0 0,0-3,0 2,0-3,0 4,0 4,0-3,0 6,0-6,0-3,0 4,0-3,0 6,0 2,0-6,0 6,0-6,-3 3,-3-9,-4 3,0 0,0 4,2 5,-2-3,1 4,-3 0,0-3,-1 5,-4-4,4 5,1 2,1-1,2 5,0-1,-8-1,6 4,-6-4,1 4,3-4,-2 4,-1-2,3 3,-3 0,1 0,2 0,0 0,2 0,5 0,-6 0,3 0,-6 0,6 0,-2 0,2 0,1 3,-2 0,-3 5,6-2,-4 5,3-2,1 7,-5-3,5 6,-2-3,2 0,1 3,-1-3,1 4,2-4,-2 3,2-2,-2 8,-4-2,6-1,-4 1,5-10,-4 14,4-10,-3 9,3-7,-1 1,1 4,0 1,2 0,-6 3,7-3,-7 7,6 11,-6 10,6-7,-2 0,3-13,0-7,0 0,0-7,0-3,0 0,0 0,0-1,0 1,0 1,0 2,0-3,0 4,0-4,0 3,0-6,0 6,0-6,0 2,0-3,0 0,0 4,0 2,0-1,0 4,0-8,0 2,0 1,0-3,0 6,3-7,-3 7,6-6,-3 3,3-4,0 0,-3 0,3 0,-3-3,0 2,2-2,-2 3,3 0,-1-4,-1 1,1-1,1 4,5 0,-1-1,3 0,-4-4,3 4,0-4,0 1,0 1,-2-3,1 6,-5-6,3 5,-4-5,4 6,-3-6,3 5,-4-2,1 3,0 1,1 7,-4-5,3 9,-3-11,3 6,-2-3,2 4,-3 0,4 3,0-2,0 3,-1-4,1-1,-4-2,3-2,-5-3,1-3,1 2,-3-2,3-1,-3 2,3 4,-3-1,6 4,-6 4,3-9,-3 6,2-15,-1 6,1 0,-2 5,0-3,0 0,0-2,0 0,0 1,0-1,0 4,0-3,0 0,0-2,0 1,0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2:15.4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5039 11437,'-8'50,"0"-10,2-12,-1 3,-8 16,0 2,6-4,0 2,-2-8,-1 1,2-1,2 5,0 1,1-4,-1 2,0-1,2 9,0 0,0-7,-1 2,1-4,1 2,0-3,0-5,1 0,-1 1,0-1,1-3,-1-1,2 3,1 0,-2-1,0 1,1-5,1 1,-7 26,0-2,5-5,-4-5,4 4,-1-9,-2 4,3-5,-4 0,1-6,2 1,-1-10,2 4,1-7,-4 3,7-4,-3-4,3 3,0-3,0 4,0 0,0 0,0-1,3 1,3-1,19 16,-8-15,14 11,-8-10,-4-10,12 9,-17-13,7 2,-9-3,0 0,9 0,-3 0,7-2,-5-2,0 1,3-2,-2 2,9-3,2 0,6 0,-2 0,1 0,21 0,-11-7,-12 2,-1-2,13-12,-3 1,-15 2,-14 3,-5 1,1 0,-4 0,1 0,-2-4,1 0,-4-4,3 0,-5-4,2 3,-3-6,0-3,0 0,0-7,0 2,0 6,0-3,-4 3,0-2,-1-6,0-1,-4 3,-1 2,-3-19,6 22,1 0,-6-22,5 20,0 1,0-1,0 1,-2-1,1 1,3 0,0 0,-4-1,1 1,3 0,0-1,-4 1,1 0,-2-26,2 26,-1 1,-4-22,0 1,-3 2,4 9,-1-4,2 9,0-2,2 2,-1 0,-1-4,3 5,1-1,-2-3,0 1,2 5,2 4,-2-2,-4-12,4 6,-3 2,6 12,2 11,2 6,-3-6,0 0,0-4,-3 1,3 1,0 1,-3 3,6-2,-5 5,2-5,-7 7,1-1,-5 3,3 1,2-2,1 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2:19.4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4979 4250,'0'47,"6"-1,5 4,5 3,2 2,-4-11,1 2,0-1,2-3,1 1,0-2,-2-2,0-1,0-1,5 8,-1-1,1 3,-1-2,-4-12,-1-2,-1-1,-1-1,5 8,-2-3,-10-19,0-6,-3 0,0-4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2:22.5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5102 4390,'45'-2,"-3"1,-7-5,12 5,-14-8,21 7,-9-9,-4 10,1-2,-7 3,-1 0,4 0,-12 0,-1 0,-4 0,-8 0,2 0,-5 2,-4-1,5 3,-3 0,-2 3,-1 4,-5 4,0 0,-4 16,-2-11,-8 26,-1-19,-1 6,4-5,3-7,2 2,0-6,1 2,-1-3,4 21,0-12,3 12,0-17,0 0,0 0,0-1,0 10,0-3,0 9,0-13,0 1,0-13,0 3,0-1,0 0,0 6,0-5,0 3,0-7,0 2,0-2,0 0,0-2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2:29.6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9319 7175,'24'0,"4"2,-15 2,11 0,1 2,0-2,-2 2,1 1,1 3,4 2,-5-2,0 0,-4 0,0-3,-1 3,1-4,-3 1,16-1,-13-2,14-1,-9-3,-4 0,0 0,-5 0,0 0,-4 0,16-3,-9 2,9-5,-11 5,-2-4,12 1,-12 0,11 2,-17 2,5 0,-7 0,3 0,0 0,-5 7,2 2,-7 8,0-2,0 0,0-3,-17 25,-2-6,2-3,-2 2,-11 12,-1-1,8-7,-2 0,-5 7,-4 4,3-3,3-2,0 1,-3 0,-4 5,-1 1,5-5,-1 8,0-1,5-12,-3 3,0 0,4-4,-4 7,2-3,-5 3,1 0,5-5,-3 2,4-5,-4 5,0 0,3-4,-4 7,0 0,-2 5,-4 5,6-6,8-10,4-2,-1 3,1 1,2-1,1 0,-4 3,1 1,4-1,0 1,0 3,0 1,0-1,1 0,3 1,0 0,-2 0,1-1,5-11,-1 0,0 2,-1-1,-5 17,4-21,-1 0,-3 7,-1-2,-8 14,10-21,0-2,-2 7,1-4,-5 4,3-5,-3 6,5-5,-7 17,1-5,-1 8,0 5,1-9,9-10,-1-11,10-16,1 0,-4 3,4-3,-2-1,-2 2,2-3,-3 3,1-1,1 3,-2 1,2 6,-1-3,1 4,0-3,-1-2,4-3,-4-3,2 2,-1-4,-4 1,4 4,-8 2,1 9,-8 12,0 0,-5 6,3 2,-2-6,7 2,-2-10,7-5,2-11,3 2,3-9,-2 2,2 3,-6-2,-4 21,-4 6,-3-4,0-1,3 3,0-4,-12-5,29-43,0-11,0 13,0-3,0 6,0-8,0 8,0-7,0 10,0-1,-15 5,-6 3,-16 1,-2 5,1 5,-18 10,3 4,18-7,-1 2,1-1,1 1,3 1,0 2,-4 0,0 1,7 0,1 0,-1 1,0 2,4 0,0 0,-2 1,1 2,4 2,0 0,-5 2,1 1,2 4,1 0,5-8,0 1,-4 7,1 2,6-10,0-1,-2 4,0 1,0 0,0-1,-8 14,3 5,2-16,5-5,-2 0,5-11,-1 2,7-10,-2 1,2-5,-1 2,-2 0,2-2,-4 2,2-5,0-1,-8-2,3 0,-8 0,1-3,-4-1,3-3,-7 0,-9-3,5-1,-14-1,11-2,-4 5,9 0,-1 0,-19-1,16 0,0 1,-16-1,0-2,0 7,-6-2,4 6,5-3,-1 0,15 3,0 1,-11-2,2 0,-13 2,10 0,-5 0,5 0,6 0,9 0,6 0,11-3,-8 3,13-3,-4 1,28-13,2-1,9-7,0 1,-5 4,10-10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3:19.5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8765 6870,'45'40,"-4"-4,-15-11,0 1,18 11,-23-14,1-1,18 12,2 6,-4-9,-2 4,-6-12,-8-1,4 0,-3 4,3 1,-2 4,-4-9,0 1,12 16,-8-9,0 0,10 10,0 4,-12-18,0-1,-2 4,-5-9,2 6,-8-14,0 2,-4-8,-2-1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3:21.3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9087 8956,'-39'0,"-10"4,-10 5,6 4,11 0,-1 3,14-2,-1 1,-13 4,-1 1,9-1,2 1,-1-3,-3 4,-1 0,-6 4,-1 0,5-2,-8 3,1 0,6-3,-3 4,0-1,5-4,-1-1,5-2,-3 4,2 2,-1-4,1 1,-5 4,2-1,13-7,0 1,-6 1,0 1,3 0,0-1,-13 8,-3 5,29-20,7-4,1-1,2-2,-2-1,-1 3,-3 2,-5 4,6-4,-3 1,9-6,-4 1,0 0,0-1,0 1,1 2,2-2,-2 2,3-3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3:23.7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17320 7754,'39'-10,"0"3,-14 7,4 0,-1 0,1 0,4 0,-3 3,0 0,-3 4,-2 0,3-3,10-1,-2-3,13 0,-10-7,-3-9,9-9,2-3,-7 4,1 0,0-3,2-1,6-5,1-1,-6 4,-8 6,-3 3,1-1,9-4,2-1,-2 2,5-3,0 1,-5 4,3 0,-5 3,-6 4,0 2,1-1,3 0,-2 1,1-1,-2 1,6 0,-2 1,1-3,14-5,-22 9,9-4,-24 11,2-3,-9 5,10-6,5-1,-3 0,5-2,-15 5,8-5,-11 5,4 1,-8 2,-1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3:25.8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16945 9113,'20'41,"-1"0,-1-3,2 0,1-5,0 0,-2-3,1 2,4 6,3 4,0 0,-4 0,-1-1,3 2,5 4,2 2,-1 0,-5-1,0 0,-3-5,3-3,-3-3,-3 1,-2-3,0-5,-7-5,-2-9,-3-7,-1-1,-2 0,2 0,-2 1,2 1,1-4,-1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9:17.5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9614 6353,'27'0,"-6"0,-10 0,-5 0,9-2,-4 1,9-2,-4 3,4 0,0-3,0 2,-1-4,1 4,9-2,-11 3,19-3,-19 2,8-2,1 3,1 0,2 0,-1 0,-9 0,0 0,3 0,-2 0,3 0,-5 0,1 0,0 0,4 0,-3 3,3 1,1 2,-4 1,1-1,-3 1,-3-4,9 6,2-2,-1 3,-4-4,-3 0,-6-3,14 7,-11-3,11 2,-14-3,6 1,-3-1,1 0,2 1,-6-1,2 0,1 0,-4 0,4 1,-1-1,7 3,-4-2,11 5,-14-3,6 1,-9-1,0-1,0-1,0 4,5 4,-3-1,0 3,-2-5,-3-3,1 3,4 3,-7-2,4 1,-3-3,-2-5,0 2,-2 2,-3-3,4 6,-2-2,0 1,0 3,0 0,1 7,-1-4,0 6,-3-8,3 1,-3 2,3-6,-3 6,0-6,0 16,0-10,0 22,0-18,0 13,0-15,-3 1,-3-3,-1-7,-2 4,-1-1,3 2,-8 8,4-4,-4 1,2-3,0-3,0 4,0-4,-10 13,9-14,-19 23,15-22,-5 13,3-12,-7 10,4-8,-4 7,8-12,-2 3,0-4,-3 1,5-1,-10 6,7-5,-11 3,4-2,2-4,-5 3,2 1,-13-3,10 5,-8-6,16-2,-3-1,-1-1,0 0,0 0,1 0,-1 0,-4 1,3-1,-4-3,10 2,-17-2,17 0,-13-1,13-3,4 3,-4-2,-9 2,6-3,-33 0,26 0,0 0,0 0,1 0,-13 0,17-4,0 0,4 0,-3-2,7 2,-2 0,3-2,3 5,-2-5,6 6,-3-6,1 5,2-4,-6 1,2-2,-2 2,-1-2,-9 0,1-8,-2 3,8-1,7 6,-1 0,3 0,-8-6,11 5,-7-5,8 6,-3-2,3 1,-3-4,3 4,-1-4,-1 4,-1-10,2 6,-4-6,-4-6,6 5,-7-6,12 5,-5 3,1-13,-2 7,2-7,2 9,2 0,0-4,1 4,2-8,1 3,-1-9,3 4,-2-8,3-1,0-1,0-3,0 4,0-1,3-16,4-1,-2 2,5 9,-6 21,6-12,-3 14,3-14,6 7,-1-9,9 7,2-8,-7 18,12-5,-12 5,11-1,-3 0,13-6,6-2,-21 14,1 1,19-11,-8 10,-8 4,0 5,12-6,13 2,-20 8,1 0,-5 0,0 1,26 3,-22 0,-1 0,-4 0,-4 0,-2 0,-3 0,7 0,-11 0,3 0,-14 0,1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3:28.2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11878 8528,'53'0,"-5"0,-19 0,21 0,7-2,3-1,-18-1,2-1,1 1,3-1,-5 0,-6-2,-3-1,4-1,0 0,0 2,0-1,-3-1,0 0,2 1,0 1,-1 0,-1 1,23-3,-24 7,-1-1,18-4,-20 6,1 1,-1-2,1 0,-1 1,0 2,9-1,-1 0,-8-1,0 2,3 0,-2 1,12 6,-5 7,14 12,-15-6,10 9,-23-16,13 7,-11-6,6-2,-5-2,-7-2,7-1,1 5,-3-6,0 2,-7-2,-7-1,1-2,-2-2,-5 1,6-3,-4 5,1-4,1 1,5-2,4 0,0 0,-2 0,-8 0,0 0,1-5,-1-1,0 0,-4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6:20.1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11825 7171,'52'-5,"0"0,0 0,-8 0,1 1,12 1,6 2,-8-1,-15-2,-2 3,20 10,1 2,-20-5,0 1,15 11,1 6,-10 1,-1 2,-5-1,1 2,7 6,-2 2,-12-7,-2 1,5 5,0 1,-5 0,-1 1,5 5,-1 1,-4-2,-2 1,1 0,-2-2,-9-8,-1-1,5 4,-2 0,3 18,-8-24,1 1,1 5,-2-2,7 11,0 3,-9-23,-6-4,2-7,-2 2,-4-4,-1 2,-2 14,0 0,0 13,0-4,0 5,0 14,0 3,0 0,0 1,0-14,0 1,0-5,0-6,0-2,0 7,0-1,0 19,0-20,0 1,0 1,0 1,0-2,0 0,0 0,0-1,0 20,0-3,0-4,0 6,0-26,0 0,0 26,0-1,0-7,1-18,-2 0,-1 0,-2-1,-4 24,-7-8,-2-20,-16 13,4-14,-15 12,13-18,-14 13,18-15,-18 19,14-16,-9 12,0-8,4 7,-2-7,-4 9,10-13,-13 12,18-16,-12 11,4-11,1 3,-4-4,4-3,-5 2,4-5,-3 5,8-6,-8 7,8-7,1 3,5-7,9-1,-25-3,15-4,-21-3,0-19,6-5,12 4,0-2,5 4,2-1,-1-2,-3-4,-1-2,-6-6,-1-1,3 5,-7-7,-1-1,6 5,-3-6,0 0,4 6,-7-2,3 3,1-4,-2-3,2 3,-3-3,3 2,8 11,1 2,-2-5,-1-2,-2-5,-2-3,2 3,4 5,-10-12,3 2,8 10,-2-5,2 2,4 6,5 5,3 2,-3-6,2 0,-4-14,7 17,0-1,-10-16,4-7,5 13,4-3,1 5,6 5,-3-21,4 5,0 14,0 0,0-16,7 0,2 13,3 4,2-3,-3 12,0-6,15-18,-12 15,7-9,2 1,-1 4,0 1,2-1,7-6,-13 19,-1-1,1 1,-1 0,12-16,-12 16,2-1,6-4,1 0,-3 0,0-1,5-4,3-3,-6 5,1-2,-1 2,2-5,1 2,7-10,-1 1,-13 12,0 3,-2 7,0-1,-3-4,1 0,19-18,-10 3,-4 13,-7 2,-6 16,-2-2,0 6,0 3,2 1,0 5,1 0,1 0,-1 0,-2 0,2 0,-1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6:22.8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11613 8581,'31'0,"23"0,-18-6,1 0,1 0,1 0,7-3,-2-3,-11 1,-3 0,21-7,-8 2,2-2,-8 5,2 0,16-5,1 1,-16 5,-2 2,7 0,0 1,-9 4,-1 1,5-1,-1 2,21-1,-15 4,-20 0,-5 0,-1 0,-6 0,3 0,-4 0,0 0,0 3,0 0,0 3,0 0,-3 0,2 0,-4 0,3 2,-4-5,2 4,0-4,-2 3,2 4,-6-4,3 4,-2-5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6:25.3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11580 9173,'47'0,"-8"0,-10 0,0 0,7 0,-2 0,4 0,-3 0,-1-4,-1 4,-4-4,8 4,-10 0,6 0,-14 0,1 0,-4 0,3 0,-2 3,2-2,1 5,0-3,-4 4,3-1,-6 0,12 4,-8-3,5 2,-3-6,-3 3,4-2,0 2,0 1,0-1,-1 1,7 2,-5-1,1 1,2 3,-10-5,7 8,5 0,-10-2,7 2,-6-1,-7-7,5 4,-4-5,-2 0,0 0,3 0,-6-1,5 1,1 0,-3-1,5-1,-8 0,3-3,1 4,-4-5,7 3,-4-3,6 3,-2-3,-1 3,0-3,-6 0,5 0,-3 0,3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6:27.5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11465 9946,'33'-10,"3"2,-1 8,-3 0,14 0,1 0,-10 0,9 0,1 0,-1 0,3 0,-3 0,-16 0,3 0,0 0,-3 0,25 0,-21 0,16 3,-22-2,1 5,0-2,-1 0,1 2,-4-5,3 5,-8-5,17 8,-14-7,14 7,-17-8,4 5,-4-5,4 5,-3-5,2 5,-3-6,3 6,-2-5,2 5,2-5,-7 4,2-4,-4 2,-3-1,2-1,-3 2,0-3,-3 2,0-1,1 4,-3-5,8 5,-9-4,8 1,-8 1,5-3,-3 5,3-2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14.7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9541 7789,'50'-17,"0"-1,-2 0,-3 1,-10 6,-1 2,4-3,1 1,3 0,1 2,-1 3,0 1,3-3,0 2,-7 5,1 1,3-2,-1-1,18 3,-26 0,0 0,19 0,-21 0,1 0,25 0,-1 4,-11 1,-2 2,5 7,-16-5,4 4,-16-9,0-1,2-3,-2 0,3-3,-3-12,2-9,-9-3,-1-3,-2 0,-4 6,6-25,-12 36,0-3,0 4,0 3,0-2,0 2,-6 1,-12-5,-15 5,-2 3,-10 1,2 1,-4 0,-1 1,-2 0,-5-1,2 5,5 4,1 5,1 1,1 0,0 1,2 2,-1 5,1 2,-1 1,-4 4,-1 2,4 1,9-2,2 2,-1 0,0-3,-2 0,-1 1,2 0,-7 10,1 0,0-1,-2 0,-1-1,3-2,11-6,1-2,-2 1,-10 8,-3 1,5-5,7-5,1-2,-17 12,1-2,1-9,3-5,10-8,0-1,-3-4,10-3,-6 1,13-4,-5 5,10-5,-2 4,11-4,1 3,-1-1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27.10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8042 8180,'27'-45,"-5"12,2 1,13-11,-5 7,3 2,-6 13,0 2,-1 0,0 1,24-4,4 10,-26 7,1 2,-1 1,0 0,1 2,-1 0,10 0,-10-1,0-2,18-2,-14-1,0-1,22-6,-8-4,5 0,-13 2,10-6,0 4,-5-3,-1 7,-6-1,-4 8,3-4,-11 10,15-4,-18 4,6 0,-11 0,1 0,-3 0,2 0,-6 0,3 0,-2 0,2 0,-3 0,0 0,0 0,-3 0,1 0,-1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29.38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9197 13044,'55'0,"2"0,-7 0,-4 0,8 0,-9 0,-9 0,0 0,15 0,-15-1,-1 2,5 6,17 4,-7 12,-1-4,-8-2,-12-6,-4-4,3 0,-4 0,1-3,7-1,-6-3,4 0,-2-3,-8-4,4-1,-7-4,-5 6,-1-6,-1 6,-1-3,-1 3,-2-2,-1 2,1-3,4-4,0 0,4-5,-5 7,5-3,-8 7,7-4,-6 5,-2 1,-3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35.69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9116 11040,'42'0,"-1"0,1 0,16 0,-5 0,-20 0,-3 0,1 0,0 0,26 0,-11-1,2-2,-5-2,0-1,11-1,-1-1,-14-1,1-1,3 3,5 0,-4 0,-5-2,3 0,5 2,9 1,0 0,-10 0,-7-2,-1 1,15-1,6 1,-10 0,5-2,-10 3,1-1,7-5,3-1,-21 3,0 0,15-4,-18 5,-1 0,9 0,0-6,-9 7,0 0,15-5,-15 6,0-1,5-2,15-2,-17-3,9 4,-18 1,-5 3,-2-2,-2 2,-6-1,2 5,-4-2,3 4,-1-1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37.87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7723 9639,'31'0,"18"0,-3-3,11-6,-16-3,5-5,-5 2,-9 3,-1 0,8-5,5-3,-7 5,3 2,4-3,-10 9,-1-1,-4 4,0-2,-4 5,2-2,-6 3,3 0,-8 0,3 0,-2 0,-1 0,0 0,-1 0,-2 0,2 2,-3-1,8 4,-6-4,6 2,-8-3,0 0,0 0,-3 0,2-3,-4-3,1 0,-2-6,0 6,-1-2,-2-1,0 0,-3-2,0 2,0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9:23.7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7483 8299,'52'0,"-9"-3,-16 3,-2-7,4 3,12-3,-9 0,10 0,-13 3,-5-2,4 5,-7-2,6 0,-6 2,11-2,-1 3,4 0,12 0,-23 0,18 0,-19 0,1 0,-4 0,-8 0,1 0,-1 0,0 0,-3 2,7 1,-8 0,8 3,-9-6,4 6,3-1,-1-1,1 4,-6-8,1 5,2 1,-1-2,4 4,-8-5,5 3,4 2,-2-1,2 4,-4-4,-2 4,3-4,0 4,1-4,-2 4,4 4,-2-2,7 10,-7-9,7 8,-10-8,4 3,-7-5,4 0,-4 4,2-4,-3 4,0-4,6 9,4 13,-2-9,1 19,-9-25,-2 9,2-4,-5 6,5 0,-5 0,2-6,-3-5,0 5,0 10,0-7,0 10,0-17,0 8,0-3,-3 4,-1-4,-7 2,4-2,-6 0,5 3,-2-8,-6 26,4-17,-5 13,3-14,7-7,-6 3,5-5,-5 5,6-3,-6-1,6-1,-5-2,4 2,-4-2,5-2,-4 2,2-4,0 4,-3-2,3-3,-6 12,2-7,-2 5,-1 6,0-8,-5 14,7-14,-2 0,9-8,-10 9,9-7,-11 12,9-13,-8 14,8-16,-8 14,9-17,-4 9,7-11,-1 5,3-5,-9 2,6-3,-7 1,5 3,-11 5,5-3,-11 8,13-9,-5 2,9-4,1-2,2-1,-5 1,5 0,-19 5,10-1,-9 2,5-2,6-1,-3-2,-3 2,5-3,-6 1,8-1,0 0,-9 2,-2 2,-3 0,-8-2,10-2,-7 0,12-2,5-2,6-2,0 0,-7 0,-1 0,-10 0,-3-5,-2-3,-6-2,4 0,2-1,6 0,-4-5,14 11,-2-8,11 12,3-9,-5-3,1 0,-7-12,-14-11,10 9,-1-2,-2-1,0 0,1 1,0-1,-4-8,1-1,5 7,1 1,-3-5,0 1,5 5,1 1,-7-12,0-9,1 1,6 6,0 0,-1-10,3 12,2 3,5 4,-1-12,5 13,-2-17,3 23,0-5,0 12,0 0,0 0,9-18,-5 18,9-17,-7 21,6-13,-1 7,3-7,-2 6,-1 2,5-17,0-1,-1 9,-1-5,-1 5,-7 21,2-5,-2 6,3-12,-3 13,0-8,-1 9,-1-6,1 3,1-7,1 3,5-2,2-8,-4 12,4-6,-11 13,1 1,5-5,0-2,3 1,-1-2,2 4,0-4,6 3,-9-3,13 1,-3-5,2 2,-4 1,-2 1,-9 5,9-3,-10 6,4-2,-3-1,9-3,-8-1,12-2,-2-5,-3 8,1-7,-11 13,1 0,-1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39.6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8626 9183,'-49'33,"11"-1,15-14,5 3,-3-3,-5 7,8-10,-13 16,11-11,-7 3,8-2,0-7,-10 20,10-13,-15 18,20-18,-5 5,6-10,3 3,-2-6,5 2,-4-3,4-2,-1 1,2-2,-6 6,5-5,-4 1,5-6,-2 3,2-1,0 1,1 0,2-2,-3 4,1-2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41.38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10351 10521,'-22'27,"-1"0,4-2,0 0,-19 18,7 3,11-19,-1 2,0 1,1 1,-12 15,12-18,0 1,-3 2,1 0,5-3,-1 2,-12 13,1-1,1 6,-10-2,19-14,-2-9,7-3,-3 0,5-7,2 3,-2-4,6-3,-3-1,4-2,-1 2,1 0,-1 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47.40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9535 7685,'38'9,"-1"0,4 4,2 2,-6 2,0 4,-1-1,7 5,-1 2,-3-1,1 4,-4-2,-5-2,-2-1,3 6,2 2,1 2,3 2,-5-2,-8-4,1 2,1 0,6 5,1 4,0-2,-6-4,6 13,-1-1,-8-12,3 3,-1-1,-2-2,8 11,-2-3,-2 3,0-1,4 1,-2-2,-10-9,-1-1,6 4,0-1,-9-10,-1-1,2 3,1-1,11 20,-10-10,-3-14,-6-4,-2-9,-3-1,-3-4,-1 12,-2-8,0 12,-6 2,-1 1,-17 18,3-9,-5 5,-6 8,14-19,-15 15,19-23,-4 4,1-5,3 0,0-2,2-6,3 0,0-6,-3 3,6-1,-6-1,-1 5,1-3,-8 4,4 0,-4 4,-9 3,6-2,-2 1,9-7,4-3,0 3,0-5,0 4,0-4,0 4,-1-5,4 6,-2-6,1 6,1-6,-2 3,4-4,-1 1,0 2,2-2,-2 1,1 1,-2-2,-3 2,3-2,-3 3,3-3,0 6,0-6,3 2,1-2,-3 2,2-2,-2 2,2-3,-5 3,4-2,-4 2,6-2,-1 2,1-2,-6 8,4-8,-3 7,4-4,0 0,1-1,2-1,0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52.13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9430 6778,'0'55,"0"-24,0 1,0 6,0 1,2 3,0 1,1 6,0 1,4-1,1 2,0 6,2 1,3 0,1 1,-6-18,0 1,0-1,0 0,1-1,1 4,1 7,1 6,0 0,-1-4,-1-6,-2-4,2 7,1-2,1 6,1 5,1 0,0 0,-1-4,1-1,-1-2,0-1,1 2,1 4,-3-6,2 3,0 2,0 2,0 0,0-1,1-2,-1-3,1 2,0-3,0-2,0 0,0 1,1 2,-1 1,1 3,0 2,0 0,0-3,-1-3,-1-6,6 12,0-7,-1 2,-2-2,1 2,-1 0,-1-6,6 10,0-4,-1 2,1 2,-4-13,0 1,0-1,2 10,0 0,-3-12,2 1,-3-2,0 1,-1-1,1-1,1 3,4 12,0 1,-6-11,2 1,0-5,1 2,-1-4,1 0,-1-3,3 3,-1-1,-3-8,-1-2,1 0,-1-2,6 12,0-4,-12-21,-6-5,0 12,-3 9,0 22,0-11,0 4,0 3,0 3,-1-10,1 2,1 0,-1 2,2 0,1 0,1-2,2 0,0 0,0 3,0 0,1-3,4 3,3 1,-1 6,1 4,0-7,-3-17,-1 0,8 26,-1-3,-4-20,-6-14,-1-3,-3-9,-3-4,0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8:56.43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6960 10433,'32'-1,"1"-1,25-3,-9-7,-9 0,-7 1,0-2,17-8,-14 5,6-3,3-1,2-1,4-2,2-1,2-1,-5 2,3 0,1-1,0 0,2 0,-4 2,1 0,1-1,1 2,-2-1,-1 2,1-1,-2 1,0 1,1 0,0 1,-4 3,2-1,1 1,-1 1,-2 0,-2 1,6-3,-2 2,-1 0,2 1,-5 1,2 1,0 0,0 0,-1 0,8-4,-2 1,0 0,3-1,-6 3,1 1,1-1,1 0,-1 0,2-1,1-1,0 0,0 1,-1 0,1 0,0 1,0 0,-2 0,-5 2,7-3,-5 1,4 0,-8 4,5 0,0 1,-2-1,-7 1,12-5,1 1,-12 4,8-1,1 1,-2 0,-8 0,5-3,-3 0,5 1,4 0,-4-1,-2 0,-1-2,-5 2,2-2,-3 1,7-2,-2 0,0-2,0 0,1 0,-1 0,-2 0,-2 0,-5 3,-1 0,14-3,-2 0,6-3,-6 5,0 1,7-5,-20 7,0 1,24-8,-12 5,3 1,-3 2,1 0,5-1,0 1,-2 2,-3 1,-12 1,1 1,4 0,4 1,-1 0,13-2,-1 1,-10 2,0 1,-2-2,7-2,-6 0,11 3,-21-5,-1-2,1 4,-2-6,0-1,5 0,2-7,-14 9,-11 0,-2 1,-3-3,1 1,-6 2,1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06.87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16426 6148,'35'0,"8"-4,-21 0,11 0,0-3,12-2,-4-3,13-1,-15 1,1 0,-5 1,1 0,10-4,0-1,-13 3,-3 2,26-7,-11 3,-6 6,-1-2,1 0,1 6,-5-1,-10 6,-12 0,-2 0,-5 0,5 0,-3 0,3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09.07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16953 10907,'39'0,"4"0,-17 0,7 0,9 0,-10 0,14 0,-11 0,3 0,1 0,0 0,17-3,-13-1,14-4,-18 0,-5 0,12-2,-5-1,8-3,-9 0,-10 4,-8 3,-3 1,-6 3,2-3,-3 2,0-1,-3 4,3-2,-6 1,5 1,-6-8,3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11.04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16457 9504,'40'-18,"1"1,5-2,-3-2,-14 3,-1-1,1 0,1 2,21-9,-7 6,-13 7,1 0,16-6,-15 4,0 0,13-6,-18 8,0 0,17-8,3-5,-12 10,-6-1,-5 5,-12 5,2-2,-5 4,-3 2,0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12.58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16495 8913,'27'16,"0"0,13 5,-13 3,-3 3,-2 1,14 14,-13-13,0-2,3 6,7 9,-15-17,0 1,0-2,0 1,4 6,-3 0,3 8,3 9,-10-15,-1-8,-1 8,0-9,-3 1,-4-11,-2-6,-1-3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14.50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16986 7136,'-9'28,"0"-7,1-10,2-3,-5 9,4-3,-4 8,7-11,-5 6,6-3,0-1,-6 32,7-23,-6 21,1-3,3-19,-2 11,4-24,1-2,-2-1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09:27.7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9410 10515,'33'0,"-1"0,-3 0,0 0,2 0,16 0,-12 0,2 0,19 0,-5 0,5 0,-24 0,-2 0,6 0,1 0,-1 0,-4 0,19 0,-9 0,-10 0,16 0,3 0,5 0,-14 3,1 1,-9 3,0 0,9 4,-1 1,-11 1,0 1,6 2,1 1,-8-5,-1 0,3 3,-1 0,13 5,-9 0,8 8,-16-12,6 8,-13-14,5 8,-3-7,5 14,1 2,0-2,-4-1,-1 3,10 16,-9-8,7 9,-11-15,-10-5,3 9,-5-2,2 3,-3-6,-4-4,0 5,-3 0,0-1,0 6,0 0,0 0,0 3,-3-2,-1-1,-11 3,2-2,-15 16,6-12,3-7,-2-2,-5 1,7-5,0-1,-9 3,-10 15,4-6,-8 2,17-14,-1 0,-8 1,-1 0,2 0,-1-1,-2 1,0-1,6-8,2-2,-16 10,8-8,0-2,-5-1,-1 2,-1 1,2-4,7-2,-4 1,4-4,-2 0,-4 2,-1-1,4-2,1-1,-8 1,3 0,-10 2,14-6,-1-1,-14 2,-7-4,13 0,16 0,-1 0,-20 0,-5 0,7 0,-2 0,2-4,-2-8,1-2,16-2,1-2,-17-6,21 8,0-2,4-1,2 0,-12-7,-6-15,14 17,-2-18,4 11,7 2,0-2,-4-12,4 0,2-1,2-8,1 13,2 0,2-12,-4 0,9 20,-1 0,-3-19,3-6,2 6,3 5,0-4,0 14,0-7,0 12,0-3,0 4,6-25,2 19,6-19,0 29,0-3,0 3,3 0,-2 1,5 3,-5 1,4 2,-5-1,20-6,-14 6,10-6,-14 13,-4 2,2-4,-1 5,0-3,-6 4,0-2,-1 3,6-10,-2 7,3-4,-6 5,1 1,-3 2,3 1,3-3,5 1,-1-4,4 3,6-10,1 9,0-9,-3 11,-10-2,3 2,-4 1,-3 3,-1-2,0 4,8-11,-6 7,8-8,-12 10,2 1,-2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16.15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16612 7184,'40'0,"-9"0,-12 3,5 1,12 9,14 2,-4 7,-8-4,-4-2,10 11,8-1,-20-6,0 1,-3-2,-2-1,19 13,-11-6,-13-8,-7-7,0 1,-3-2,-1 0,-1-4,-8 2,0-1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30.33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12450 4285,'0'48,"0"-3,0 2,0-14,0 3,0 12,0 10,0 3,0-4,0 0,0-3,0 5,0-6,0 4,0 2,0 0,0-1,0-7,0 0,0-1,0 0,0 2,0 5,-1 1,1 0,0 1,1 1,0-6,1 1,1 1,0 0,0 0,0-1,0 0,1-1,0 0,0 1,1 1,0 3,1-9,-1 3,2 2,-1 1,1 1,0-2,0-1,-1-2,0-4,2 11,-1-4,0-3,0 2,0 4,1-2,1 4,0 3,0 0,0-2,-1-4,-2-4,-1 2,-1-5,-1-2,2 2,3 7,0 0,2 1,-2 2,-3-2,0 2,0 1,-1-1,2-3,0 0,2-2,-1-1,0 3,-2-1,0 3,0 1,-1-3,1-5,1 6,1-6,-1 2,-1-4,0 3,0-1,-1-2,1 0,-1-2,1 2,0-4,2 3,0 1,-1-2,-1 10,-1-1,1-1,1-1,0 0,0-1,0-1,-1 0,0-3,-3-8,1-1,-1-2,3 12,-2-3,-2-12,-2-3,1 11,0-9,0-4,0-18,-10 13,5-18,-6 9,7-12,1-2,-5 10,5 13,-10 25,8-5,2 8,-2-9,-1 2,1 4,2-5,2 2,0 3,-1 1,1-3,-1 1,1 2,0 3,0 5,1-11,-1 5,0 3,1 2,0 2,0 1,0-1,0-1,1-2,0-4,1 7,1-4,0-1,0 0,1 0,0 2,-1 3,0-5,0 4,0 2,-1 2,1 0,0 0,1-2,0-4,0-4,1-5,3 17,2-8,0-3,1 1,-2-8,1 1,0 0,1-2,-2-1,0 1,-1-2,0-1,1 2,-1 7,1 2,0 1,0-2,1-2,1 0,-1-1,-1 0,-1-3,-2 1,1-2,0 0,1 12,1-1,0-1,-1-2,0-2,-1 0,-1-2,0 0,1-1,-2-5,1 0,1 0,0-1,1 1,-1-2,-1 13,0-3,1-8,0-2,-2-3,0-2,8 20,-9-26,1-1,8 19,-6-10,4 2,-4-19,2 11,-5-21,-2 1,-2-5,3-1,-2 0,1 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33.4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5938 9992,'48'0,"1"0,-5-2,4 0,-3 1,3 0,-1 1,12-3,-1 1,-19 2,-3 0,-6 0,3 0,9 0,5 0,-2 0,0 0,2 0,7-1,6 0,1 3,-15 2,-1 1,1 1,0-1,1-1,1 0,0 0,2 1,-2 3,1 2,2 1,-1-1,0 0,7 2,-1-2,1 1,0 1,-7-1,0 1,1 0,0 1,1-1,3 0,-1 0,1 0,2 0,2 2,-5-1,4 1,1 0,1 1,-1-1,-1 1,-3-2,4 1,-2 0,-2-1,2 0,3 2,-10-3,1 1,2 0,2 0,0 1,0 0,0 0,0 1,2 0,0 0,0 1,1 1,0-1,-2 0,1 0,-2-1,0 0,-2-1,-1 0,1 0,0 1,3 0,3 1,-7-2,3 2,2 0,2 1,2 0,-1 0,1 0,-2-1,-1 0,-3-1,-3-2,8 2,-3-1,-3 0,0-2,-1 0,0 1,3-1,-5 0,2 1,-1-1,1 0,0 0,0-1,-1 0,-1-1,3-1,1 0,-2-1,0-1,0 0,-2 0,-1-1,7 1,-1-2,-2 0,0 0,2 1,-4-1,2 0,1 0,-2 1,-1-1,-4-1,2 1,-3-1,-2 0,-1 0,13 1,-1 0,-13 0,-12 2,3 0,-34-2,0 1,-3 6,1-5,-4 3,-6-8,-19-50,8 18,5-4,0-2,-2-14,3 9,-12-10,3 6,-13 0,16 18,0 1,-17-15,15 17,1-1,-15-13,-4-2,4 2,3 6,1 4,-6-4,-4 11,-6-4,-5 12,9 1,-8 3,5 1,9 1,-4 1,-13 0,-1 1,7 0,1 1,-7 1,-1 1,3 2,2 0,14 0,0 0,-13 1,3 2,-6 1,6 5,5-1,16-4,11-3,14-1,1-3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36.11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6688 9878,'57'0,"0"0,-7 1,3-2,-3-1,3-2,-3 1,5 0,0-1,-2-1,4-1,-5 1,0 2,-3 0,0-4,1 1,-8 3,2 1,1-1,-1-4,0 0,3-1,-3 3,3 0,0 0,-1 0,-1-1,0-1,0 1,-1-1,11-1,0-1,0 1,3 0,1-1,-2 1,-8 0,0 0,0 0,7-2,0-1,1 1,-2 1,-1 0,0 0,-2 0,0-2,0 1,-8 2,2 0,-1 0,0 0,10-1,-1 1,2-1,-11-1,1 0,0 0,0 2,0 3,0 1,-1 1,1-1,12-6,0 0,0 1,-1 5,1 2,-2 0,-4-2,-1-1,-1 1,-1 2,-1 0,-1 1,-3 0,-1 1,2 1,-1-1,2 0,1 0,-4 0,2 0,-3 0,2 0,15-1,3 1,-4 1,-2 0,-3 2,5 4,-1 2,-3-1,0 2,-6 2,3 3,-4-2,-4-2,0 0,4 3,5 2,-5-1,1 2,-3-1,6 3,3 0,-6-5,3 0,-5-1,-2 0,-2-1,-1-3,1-1,-2-1,2 1,1-2,4 0,4-1,-2 0,7 1,0-1,-5-1,3 0,-3-1,7 0,-2-1,-1-2,-1 0,-1 0,1 0,-2 0,0 0,-5 0,-1 0,2-1,-4 2,5 1,-15 1,-34 4,0-1,0 6,-4-5,38-4,21-5,-7-5,4-2,-10 2,4 1,2-1,-1 0,-2-2,1-1,-1-1,0 2,13-3,-1 2,1-1,-13 3,1 0,0 0,0 0,1 1,-1 1,2-1,4 0,-5 1,4-1,1 0,2 0,-2 1,-3 0,10-1,-3 1,0 0,6 0,-11 0,4 0,3-1,1 0,-2 1,-2 0,-5 2,5 0,-6 3,1-1,9-1,-13 0,4-1,5 0,3 0,2-1,0 0,0 1,-2-1,-4 1,-3 1,6 0,-4 1,-3 0,0 1,4-1,5 0,-11 0,4 0,3-1,3 1,2-1,0 1,0-1,-1 1,-2-1,-3 1,-3 0,-5 1,18-1,-6 0,-4 1,-1 0,3 1,-1-1,2 1,1 0,-2 0,-3 0,-6 1,5-1,-7 0,-1 0,-2 0,-1 0,-1 0,19 0,-2 0,1 0,-2 0,-2-1,-1 2,-2 0,-1 2,-1 2,0 0,-6 0,-1 1,4 2,-2-1,-13-3,0 1,8-1,1 1,13 4,-18-4,-1-1,-2-2,-1 1,26 5,-2-7,-4 2,-6-3,4 0,-9 0,4 0,-5 0,0 0,-1 0,-8 0,-2 0,-8 0,-4 0,-3 0,-5 0,0 0,0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39.26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12694 7514,'31'0,"0"0,29-4,-22 2,0-1,-5-4,2 0,23 1,2 1,-19 0,1 1,8 0,5 1,-6 1,-7 2,-1-1,-1 0,3-1,-2 1,12 1,-1 0,-7 0,1 0,12 0,3 0,-17 0,0 0,-2 0,2 0,0 0,15-1,-4 2,-3 10,2 2,-23 7,-1 4,-2-2,1 3,11 15,-1 5,-7-3,-3 3,-6-8,-1 3,-1-2,3 10,-3-2,0 4,-2-2,-6-9,-2-1,1 2,0 1,-2-3,-1 1,1 2,-1-1,-1 2,-1-1,0-2,0 0,0 2,0-1,-2-1,0-1,2 0,0-1,-3-7,0 0,-1 7,-1-1,2 17,-4-19,0 1,0-4,0 0,0 1,0-1,0 1,0-1,0 26,0-6,-8-3,3-12,-6 2,7-9,-2-8,3-2,-1-7,1-3,3 0,0 1,-4-1,0 1,-1 1,0-5,2 2,-2 0,-1 2,0 2,0-3,0 2,0-2,0 3,-3 0,2 4,-5 0,1 4,-8 8,8-6,-13 12,16-16,-10 6,11-11,-5 5,8-8,-3 0,3-4,-5-6,-2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41.52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16218 6234,'-40'0,"0"0,-19 0,4 0,6 3,-2 2,16 3,-2 4,-13 3,-7 4,7 3,7 6,4 4,4-6,-2 2,4 1,-2 9,3 0,-1-3,1 2,0 11,1 1,6-15,0 0,2 9,2 0,-5 5,5 6,9-18,4 15,5-23,3 9,0-21,2 2,11-8,10 2,16-8,6 0,10-8,-7-13,4-7,-15 6,1-2,0-1,2-4,-1-1,1-2,-1 0,1-2,-6 2,-2-2,-3 0,3 1,-1-2,-4-3,-3-2,-3 6,-2 0,2-10,-2 1,0-12,-9 13,-2-2,-3 8,-2 0,2-15,-1-2,-2 6,0 2,-2 7,0 2,0-12,0 20,0 15,3 47,2-1,-3 0,0 4,3-7,-2 1,-1 6,-3 5,2-1,0-5,0-1,1 3,-2 15,0 3,0-2,0-11,0-1,0 3,0 5,0 5,0 1,0 0,0-11,0 1,0-1,0 0,0-1,0 8,0-2,0 0,0 0,0 0,0-1,0-1,0-5,0 13,0-4,-2-2,-1 0,2-2,-2-4,-6 7,2-20,-1-6,2-3,2-12,-1 0,4-7,-1 0,2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43.42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16986 6409,'0'48,"0"0,0 0,0 0,0 13,-1-1,2-8,3-9,-1-4,0-2,0-1,4 0,1-2,8 11,-1-11,17 6,5-9,2-1,7-10,1-8,8 3,-5-7,-4-1,-13-7,-3 0,3 0,-8 0,3 0,5-3,7-10,8-21,-26 14,-1-4,3-13,-1-4,-8 9,-1 1,1-4,-2 1,3-21,-6 20,0 0,4-17,-1 1,-3-1,-5-6,0 16,-2 0,-3-16,0 3,0-1,0 24,0 0,0-21,0 1,0 1,-10 5,-2-2,6 17,-1 0,-8-13,-1-1,1 10,1 5,-3-6,-10-13,15 33,2 3,-7 2,7 7,-16-1,4 5,-30 3,8 9,9-2,-1 3,6 5,1 1,-1 0,-2 0,-6 7,-2 1,2-1,-2 0,-5 4,0 0,9-6,2-2,5-2,2-1,-6 0,-6 5,12-11,-2 2,16-9,0 3,3-1,-1 4,-3 5,6-4,-3 8,-2 12,4 0,-1-2,6-14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29:45.5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18144 5112,'29'0,"-4"0,-10 0,-2 0,3 0,-4 0,-3 0,2 0,-2-3,0 3,1-5,-2 2,1-3,-2 1,-4-5,0-2,-3 1,0-3,0 2,0 3,0-2,0 2,0 1,0-4,-3 3,-2-2,-7-1,0 5,-2-5,-1 8,3-5,0 6,1 0,5 1,-5 1,2-1,1 2,-6 0,7 0,-4 0,6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00.68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13982 9223,'50'0,"-7"0,-1 0,-9 3,10 4,6 15,-6 7,-16-11,1 1,-3 0,0 0,11 14,2 4,-17-13,-1 1,12 19,-13-19,-1-1,1 14,-3-7,-2 2,-6-4,2 0,-3-8,-4 2,0-13,-3 2,0-1,0-5,0 8,-18 1,-4 3,-13-1,-3-3,3-6,-8 0,3 0,-4-4,5 0,0-4,-10-4,11-8,4-9,2-3,-1-6,7 1,0-1,-2-3,-2-13,10 16,1 0,-5-19,8 17,1 1,3-9,0-3,8-9,0 15,4-5,0 14,0 2,3 4,0 2,6 7,6-4,7 1,-3 0,2 4,0 1,-7 3,7-4,-9 6,-3-2,3 1,-3-5,6-6,1-5,0 0,-1-1,-3 11,-1-6,4 5,5-15,2 9,5-7,-1 2,-8 10,1-4,-6 10,-6 4,4 1,-6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9:30:02.24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12068 7567,'0'57,"0"-6,0-2,0-14,3 8,2-9,2 0,0-1,0-4,0-8,0 2,-4-10,0 2,0-6,-3-1,5 3,-4-2,4 6,-1 0,2 2,0 2,4 6,-3-7,-1 3,-1-12,-4-1,1 3,-2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96913"/>
            <a:ext cx="4586288" cy="3440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3563"/>
            <a:ext cx="5029200" cy="414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770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3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3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3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3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3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3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3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3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3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3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3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3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3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3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3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3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3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3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3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3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3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3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3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3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8.xml"/><Relationship Id="rId1" Type="http://schemas.openxmlformats.org/officeDocument/2006/relationships/notesMaster" Target="../notesMasters/notesMaster1.xml"/></Relationships>
</file>

<file path=ppt/notesSlides/_rels/notesSlide3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9.xml"/><Relationship Id="rId1" Type="http://schemas.openxmlformats.org/officeDocument/2006/relationships/notesMaster" Target="../notesMasters/notesMaster1.xml"/></Relationships>
</file>

<file path=ppt/notesSlides/_rels/notesSlide3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0.xml"/><Relationship Id="rId1" Type="http://schemas.openxmlformats.org/officeDocument/2006/relationships/notesMaster" Target="../notesMasters/notesMaster1.xml"/></Relationships>
</file>

<file path=ppt/notesSlides/_rels/notesSlide3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1.xml"/><Relationship Id="rId1" Type="http://schemas.openxmlformats.org/officeDocument/2006/relationships/notesMaster" Target="../notesMasters/notesMaster1.xml"/></Relationships>
</file>

<file path=ppt/notesSlides/_rels/notesSlide3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2.xml"/><Relationship Id="rId1" Type="http://schemas.openxmlformats.org/officeDocument/2006/relationships/notesMaster" Target="../notesMasters/notesMaster1.xml"/></Relationships>
</file>

<file path=ppt/notesSlides/_rels/notesSlide3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3.xml"/><Relationship Id="rId1" Type="http://schemas.openxmlformats.org/officeDocument/2006/relationships/notesMaster" Target="../notesMasters/notesMaster1.xml"/></Relationships>
</file>

<file path=ppt/notesSlides/_rels/notesSlide3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4.xml"/><Relationship Id="rId1" Type="http://schemas.openxmlformats.org/officeDocument/2006/relationships/notesMaster" Target="../notesMasters/notesMaster1.xml"/></Relationships>
</file>

<file path=ppt/notesSlides/_rels/notesSlide3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5.xml"/><Relationship Id="rId1" Type="http://schemas.openxmlformats.org/officeDocument/2006/relationships/notesMaster" Target="../notesMasters/notesMaster1.xml"/></Relationships>
</file>

<file path=ppt/notesSlides/_rels/notesSlide3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6.xml"/><Relationship Id="rId1" Type="http://schemas.openxmlformats.org/officeDocument/2006/relationships/notesMaster" Target="../notesMasters/notesMaster1.xml"/></Relationships>
</file>

<file path=ppt/notesSlides/_rels/notesSlide3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8.xml"/><Relationship Id="rId1" Type="http://schemas.openxmlformats.org/officeDocument/2006/relationships/notesMaster" Target="../notesMasters/notesMaster1.xml"/></Relationships>
</file>

<file path=ppt/notesSlides/_rels/notesSlide3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9.xml"/><Relationship Id="rId1" Type="http://schemas.openxmlformats.org/officeDocument/2006/relationships/notesMaster" Target="../notesMasters/notesMaster1.xml"/></Relationships>
</file>

<file path=ppt/notesSlides/_rels/notesSlide3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0.xml"/><Relationship Id="rId1" Type="http://schemas.openxmlformats.org/officeDocument/2006/relationships/notesMaster" Target="../notesMasters/notesMaster1.xml"/></Relationships>
</file>

<file path=ppt/notesSlides/_rels/notesSlide3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1.xml"/><Relationship Id="rId1" Type="http://schemas.openxmlformats.org/officeDocument/2006/relationships/notesMaster" Target="../notesMasters/notesMaster1.xml"/></Relationships>
</file>

<file path=ppt/notesSlides/_rels/notesSlide3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2.xml"/><Relationship Id="rId1" Type="http://schemas.openxmlformats.org/officeDocument/2006/relationships/notesMaster" Target="../notesMasters/notesMaster1.xml"/></Relationships>
</file>

<file path=ppt/notesSlides/_rels/notesSlide3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3.xml"/><Relationship Id="rId1" Type="http://schemas.openxmlformats.org/officeDocument/2006/relationships/notesMaster" Target="../notesMasters/notesMaster1.xml"/></Relationships>
</file>

<file path=ppt/notesSlides/_rels/notesSlide3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4.xml"/><Relationship Id="rId1" Type="http://schemas.openxmlformats.org/officeDocument/2006/relationships/notesMaster" Target="../notesMasters/notesMaster1.xml"/></Relationships>
</file>

<file path=ppt/notesSlides/_rels/notesSlide3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5.xml"/><Relationship Id="rId1" Type="http://schemas.openxmlformats.org/officeDocument/2006/relationships/notesMaster" Target="../notesMasters/notesMaster1.xml"/></Relationships>
</file>

<file path=ppt/notesSlides/_rels/notesSlide3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6.xml"/><Relationship Id="rId1" Type="http://schemas.openxmlformats.org/officeDocument/2006/relationships/notesMaster" Target="../notesMasters/notesMaster1.xml"/></Relationships>
</file>

<file path=ppt/notesSlides/_rels/notesSlide3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8.xml"/><Relationship Id="rId1" Type="http://schemas.openxmlformats.org/officeDocument/2006/relationships/notesMaster" Target="../notesMasters/notesMaster1.xml"/></Relationships>
</file>

<file path=ppt/notesSlides/_rels/notesSlide3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9.xml"/><Relationship Id="rId1" Type="http://schemas.openxmlformats.org/officeDocument/2006/relationships/notesMaster" Target="../notesMasters/notesMaster1.xml"/></Relationships>
</file>

<file path=ppt/notesSlides/_rels/notesSlide3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0.xml"/><Relationship Id="rId1" Type="http://schemas.openxmlformats.org/officeDocument/2006/relationships/notesMaster" Target="../notesMasters/notesMaster1.xml"/></Relationships>
</file>

<file path=ppt/notesSlides/_rels/notesSlide3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2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96913"/>
            <a:ext cx="4584700" cy="344011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96913"/>
            <a:ext cx="4584700" cy="3440112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96913"/>
            <a:ext cx="4584700" cy="3440112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9804"/>
                <a:invGamma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/>
          <p:cNvGrpSpPr>
            <a:grpSpLocks/>
          </p:cNvGrpSpPr>
          <p:nvPr/>
        </p:nvGrpSpPr>
        <p:grpSpPr bwMode="auto">
          <a:xfrm>
            <a:off x="0" y="15875"/>
            <a:ext cx="9132888" cy="6832600"/>
            <a:chOff x="0" y="10"/>
            <a:chExt cx="5753" cy="4304"/>
          </a:xfrm>
        </p:grpSpPr>
        <p:sp>
          <p:nvSpPr>
            <p:cNvPr id="2" name="Freeform 2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0000E5"/>
                </a:gs>
                <a:gs pos="100000">
                  <a:srgbClr val="0000FF"/>
                </a:gs>
              </a:gsLst>
              <a:lin ang="0" scaled="1"/>
            </a:gra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Arc 3"/>
            <p:cNvSpPr>
              <a:spLocks/>
            </p:cNvSpPr>
            <p:nvPr/>
          </p:nvSpPr>
          <p:spPr bwMode="auto">
            <a:xfrm>
              <a:off x="0" y="10"/>
              <a:ext cx="5290" cy="43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9" y="0"/>
                  </a:moveTo>
                  <a:cubicBezTo>
                    <a:pt x="11941" y="11"/>
                    <a:pt x="21600" y="9678"/>
                    <a:pt x="21600" y="21600"/>
                  </a:cubicBezTo>
                </a:path>
                <a:path w="21600" h="21600" stroke="0" extrusionOk="0">
                  <a:moveTo>
                    <a:pt x="19" y="0"/>
                  </a:moveTo>
                  <a:cubicBezTo>
                    <a:pt x="11941" y="11"/>
                    <a:pt x="21600" y="9678"/>
                    <a:pt x="21600" y="21600"/>
                  </a:cubicBezTo>
                  <a:lnTo>
                    <a:pt x="0" y="21600"/>
                  </a:lnTo>
                  <a:lnTo>
                    <a:pt x="19" y="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4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notesSlide" Target="../notesSlides/notesSlide11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notesSlide" Target="../notesSlides/notesSlide11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notesSlide" Target="../notesSlides/notesSlide11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notesSlide" Target="../notesSlides/notesSlide1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notesSlide" Target="../notesSlides/notesSlide118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0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8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9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0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4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8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9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0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5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8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9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0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5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6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8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9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0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notesSlide" Target="../notesSlides/notesSlide16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4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166.xml"/><Relationship Id="rId7" Type="http://schemas.openxmlformats.org/officeDocument/2006/relationships/image" Target="../media/image13.png"/><Relationship Id="rId12" Type="http://schemas.openxmlformats.org/officeDocument/2006/relationships/customXml" Target="../ink/ink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5.xml"/><Relationship Id="rId6" Type="http://schemas.openxmlformats.org/officeDocument/2006/relationships/customXml" Target="../ink/ink6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4.png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notesSlide" Target="../notesSlides/notesSlide16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6.xml"/><Relationship Id="rId6" Type="http://schemas.openxmlformats.org/officeDocument/2006/relationships/customXml" Target="../ink/ink11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9.png"/></Relationships>
</file>

<file path=ppt/slides/_rels/slide1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5.png"/><Relationship Id="rId3" Type="http://schemas.openxmlformats.org/officeDocument/2006/relationships/notesSlide" Target="../notesSlides/notesSlide168.xml"/><Relationship Id="rId7" Type="http://schemas.openxmlformats.org/officeDocument/2006/relationships/image" Target="../media/image22.png"/><Relationship Id="rId12" Type="http://schemas.openxmlformats.org/officeDocument/2006/relationships/customXml" Target="../ink/ink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7.xml"/><Relationship Id="rId6" Type="http://schemas.openxmlformats.org/officeDocument/2006/relationships/customXml" Target="../ink/ink15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23.png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notesSlide" Target="../notesSlides/notesSlide169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8.xml"/><Relationship Id="rId6" Type="http://schemas.openxmlformats.org/officeDocument/2006/relationships/customXml" Target="../ink/ink20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28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9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0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3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4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5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6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8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9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0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4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5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6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7.xml"/><Relationship Id="rId5" Type="http://schemas.openxmlformats.org/officeDocument/2006/relationships/image" Target="../media/image30.png"/><Relationship Id="rId4" Type="http://schemas.openxmlformats.org/officeDocument/2006/relationships/customXml" Target="../ink/ink23.xml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notesSlide" Target="../notesSlides/notesSlide189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8.xml"/><Relationship Id="rId6" Type="http://schemas.openxmlformats.org/officeDocument/2006/relationships/customXml" Target="../ink/ink25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3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9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0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3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4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5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6.xml"/></Relationships>
</file>

<file path=ppt/slides/_rels/slide20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9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" Type="http://schemas.openxmlformats.org/officeDocument/2006/relationships/notesSlide" Target="../notesSlides/notesSlide198.xm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32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29" Type="http://schemas.openxmlformats.org/officeDocument/2006/relationships/image" Target="../media/image47.png"/><Relationship Id="rId1" Type="http://schemas.openxmlformats.org/officeDocument/2006/relationships/tags" Target="../tags/tag207.xml"/><Relationship Id="rId6" Type="http://schemas.openxmlformats.org/officeDocument/2006/relationships/customXml" Target="../ink/ink29.xml"/><Relationship Id="rId11" Type="http://schemas.openxmlformats.org/officeDocument/2006/relationships/image" Target="../media/image38.png"/><Relationship Id="rId24" Type="http://schemas.openxmlformats.org/officeDocument/2006/relationships/customXml" Target="../ink/ink38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40.xml"/><Relationship Id="rId10" Type="http://schemas.openxmlformats.org/officeDocument/2006/relationships/customXml" Target="../ink/ink31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28.xml"/><Relationship Id="rId9" Type="http://schemas.openxmlformats.org/officeDocument/2006/relationships/image" Target="../media/image37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6.png"/><Relationship Id="rId30" Type="http://schemas.openxmlformats.org/officeDocument/2006/relationships/customXml" Target="../ink/ink4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8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9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0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54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" Type="http://schemas.openxmlformats.org/officeDocument/2006/relationships/image" Target="../media/image49.png"/><Relationship Id="rId21" Type="http://schemas.openxmlformats.org/officeDocument/2006/relationships/image" Target="../media/image58.png"/><Relationship Id="rId7" Type="http://schemas.openxmlformats.org/officeDocument/2006/relationships/image" Target="../media/image51.png"/><Relationship Id="rId12" Type="http://schemas.openxmlformats.org/officeDocument/2006/relationships/customXml" Target="../ink/ink46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2" Type="http://schemas.openxmlformats.org/officeDocument/2006/relationships/notesSlide" Target="../notesSlides/notesSlide204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.xml"/><Relationship Id="rId11" Type="http://schemas.openxmlformats.org/officeDocument/2006/relationships/image" Target="../media/image53.png"/><Relationship Id="rId24" Type="http://schemas.openxmlformats.org/officeDocument/2006/relationships/customXml" Target="../ink/ink52.xml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54.xml"/><Relationship Id="rId10" Type="http://schemas.openxmlformats.org/officeDocument/2006/relationships/customXml" Target="../ink/ink45.xml"/><Relationship Id="rId19" Type="http://schemas.openxmlformats.org/officeDocument/2006/relationships/image" Target="../media/image57.png"/><Relationship Id="rId31" Type="http://schemas.openxmlformats.org/officeDocument/2006/relationships/image" Target="../media/image63.png"/><Relationship Id="rId4" Type="http://schemas.openxmlformats.org/officeDocument/2006/relationships/customXml" Target="../ink/ink42.xml"/><Relationship Id="rId9" Type="http://schemas.openxmlformats.org/officeDocument/2006/relationships/image" Target="../media/image52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61.png"/><Relationship Id="rId30" Type="http://schemas.openxmlformats.org/officeDocument/2006/relationships/customXml" Target="../ink/ink55.xml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customXml" Target="../ink/ink60.xml"/><Relationship Id="rId18" Type="http://schemas.openxmlformats.org/officeDocument/2006/relationships/image" Target="../media/image71.png"/><Relationship Id="rId3" Type="http://schemas.openxmlformats.org/officeDocument/2006/relationships/hyperlink" Target="http://upload.wikimedia.org/wikipedia/commons/6/6f/Pi-bond.jpg" TargetMode="External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68.png"/><Relationship Id="rId17" Type="http://schemas.openxmlformats.org/officeDocument/2006/relationships/customXml" Target="../ink/ink62.xml"/><Relationship Id="rId2" Type="http://schemas.openxmlformats.org/officeDocument/2006/relationships/notesSlide" Target="../notesSlides/notesSlide205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customXml" Target="../ink/ink59.xml"/><Relationship Id="rId24" Type="http://schemas.openxmlformats.org/officeDocument/2006/relationships/image" Target="../media/image74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10" Type="http://schemas.openxmlformats.org/officeDocument/2006/relationships/image" Target="../media/image67.png"/><Relationship Id="rId19" Type="http://schemas.openxmlformats.org/officeDocument/2006/relationships/customXml" Target="../ink/ink63.xml"/><Relationship Id="rId4" Type="http://schemas.openxmlformats.org/officeDocument/2006/relationships/image" Target="../media/image64.jpeg"/><Relationship Id="rId9" Type="http://schemas.openxmlformats.org/officeDocument/2006/relationships/customXml" Target="../ink/ink58.xml"/><Relationship Id="rId14" Type="http://schemas.openxmlformats.org/officeDocument/2006/relationships/image" Target="../media/image69.png"/><Relationship Id="rId22" Type="http://schemas.openxmlformats.org/officeDocument/2006/relationships/image" Target="../media/image73.png"/></Relationships>
</file>

<file path=ppt/slides/_rels/slide2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80.png"/><Relationship Id="rId3" Type="http://schemas.openxmlformats.org/officeDocument/2006/relationships/image" Target="../media/image75.jpeg"/><Relationship Id="rId7" Type="http://schemas.openxmlformats.org/officeDocument/2006/relationships/image" Target="../media/image77.png"/><Relationship Id="rId12" Type="http://schemas.openxmlformats.org/officeDocument/2006/relationships/customXml" Target="../ink/ink70.xml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0" Type="http://schemas.openxmlformats.org/officeDocument/2006/relationships/customXml" Target="../ink/ink69.xml"/><Relationship Id="rId4" Type="http://schemas.openxmlformats.org/officeDocument/2006/relationships/customXml" Target="../ink/ink66.xml"/><Relationship Id="rId9" Type="http://schemas.openxmlformats.org/officeDocument/2006/relationships/image" Target="../media/image78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3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4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5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6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8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9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0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4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5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7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8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9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0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2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3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4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5.xml"/></Relationships>
</file>

<file path=ppt/slides/_rels/slide2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3" Type="http://schemas.openxmlformats.org/officeDocument/2006/relationships/notesSlide" Target="../notesSlides/notesSlide232.xml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6.xml"/><Relationship Id="rId6" Type="http://schemas.openxmlformats.org/officeDocument/2006/relationships/customXml" Target="../ink/ink72.xml"/><Relationship Id="rId11" Type="http://schemas.openxmlformats.org/officeDocument/2006/relationships/image" Target="../media/image86.png"/><Relationship Id="rId5" Type="http://schemas.openxmlformats.org/officeDocument/2006/relationships/image" Target="../media/image83.png"/><Relationship Id="rId10" Type="http://schemas.openxmlformats.org/officeDocument/2006/relationships/customXml" Target="../ink/ink74.xml"/><Relationship Id="rId4" Type="http://schemas.openxmlformats.org/officeDocument/2006/relationships/customXml" Target="../ink/ink71.xml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7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8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9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0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3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4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5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7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8.xml"/></Relationships>
</file>

<file path=ppt/slides/_rels/slide2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" Type="http://schemas.openxmlformats.org/officeDocument/2006/relationships/notesSlide" Target="../notesSlides/notesSlide245.xml"/><Relationship Id="rId21" Type="http://schemas.openxmlformats.org/officeDocument/2006/relationships/image" Target="../media/image95.png"/><Relationship Id="rId34" Type="http://schemas.openxmlformats.org/officeDocument/2006/relationships/customXml" Target="../ink/ink90.xml"/><Relationship Id="rId7" Type="http://schemas.openxmlformats.org/officeDocument/2006/relationships/image" Target="../media/image88.png"/><Relationship Id="rId12" Type="http://schemas.openxmlformats.org/officeDocument/2006/relationships/customXml" Target="../ink/ink79.xml"/><Relationship Id="rId17" Type="http://schemas.openxmlformats.org/officeDocument/2006/relationships/image" Target="../media/image93.png"/><Relationship Id="rId25" Type="http://schemas.openxmlformats.org/officeDocument/2006/relationships/image" Target="../media/image97.png"/><Relationship Id="rId3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99.png"/><Relationship Id="rId1" Type="http://schemas.openxmlformats.org/officeDocument/2006/relationships/tags" Target="../tags/tag249.xml"/><Relationship Id="rId6" Type="http://schemas.openxmlformats.org/officeDocument/2006/relationships/customXml" Target="../ink/ink76.xml"/><Relationship Id="rId11" Type="http://schemas.openxmlformats.org/officeDocument/2006/relationships/image" Target="../media/image90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5" Type="http://schemas.openxmlformats.org/officeDocument/2006/relationships/image" Target="../media/image87.png"/><Relationship Id="rId15" Type="http://schemas.openxmlformats.org/officeDocument/2006/relationships/image" Target="../media/image92.png"/><Relationship Id="rId23" Type="http://schemas.openxmlformats.org/officeDocument/2006/relationships/image" Target="../media/image96.png"/><Relationship Id="rId28" Type="http://schemas.openxmlformats.org/officeDocument/2006/relationships/customXml" Target="../ink/ink87.xml"/><Relationship Id="rId10" Type="http://schemas.openxmlformats.org/officeDocument/2006/relationships/customXml" Target="../ink/ink78.xml"/><Relationship Id="rId19" Type="http://schemas.openxmlformats.org/officeDocument/2006/relationships/image" Target="../media/image94.png"/><Relationship Id="rId31" Type="http://schemas.openxmlformats.org/officeDocument/2006/relationships/image" Target="../media/image100.png"/><Relationship Id="rId4" Type="http://schemas.openxmlformats.org/officeDocument/2006/relationships/customXml" Target="../ink/ink75.xml"/><Relationship Id="rId9" Type="http://schemas.openxmlformats.org/officeDocument/2006/relationships/image" Target="../media/image89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98.png"/><Relationship Id="rId30" Type="http://schemas.openxmlformats.org/officeDocument/2006/relationships/customXml" Target="../ink/ink88.xml"/><Relationship Id="rId35" Type="http://schemas.openxmlformats.org/officeDocument/2006/relationships/image" Target="../media/image102.png"/><Relationship Id="rId8" Type="http://schemas.openxmlformats.org/officeDocument/2006/relationships/customXml" Target="../ink/ink77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0.xml"/></Relationships>
</file>

<file path=ppt/slides/_rels/slide2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13" Type="http://schemas.openxmlformats.org/officeDocument/2006/relationships/image" Target="../media/image107.png"/><Relationship Id="rId3" Type="http://schemas.openxmlformats.org/officeDocument/2006/relationships/notesSlide" Target="../notesSlides/notesSlide247.xml"/><Relationship Id="rId7" Type="http://schemas.openxmlformats.org/officeDocument/2006/relationships/image" Target="../media/image104.png"/><Relationship Id="rId12" Type="http://schemas.openxmlformats.org/officeDocument/2006/relationships/customXml" Target="../ink/ink95.xml"/><Relationship Id="rId17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97.xml"/><Relationship Id="rId1" Type="http://schemas.openxmlformats.org/officeDocument/2006/relationships/tags" Target="../tags/tag251.xml"/><Relationship Id="rId6" Type="http://schemas.openxmlformats.org/officeDocument/2006/relationships/customXml" Target="../ink/ink92.xml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5" Type="http://schemas.openxmlformats.org/officeDocument/2006/relationships/image" Target="../media/image108.png"/><Relationship Id="rId10" Type="http://schemas.openxmlformats.org/officeDocument/2006/relationships/customXml" Target="../ink/ink94.xml"/><Relationship Id="rId4" Type="http://schemas.openxmlformats.org/officeDocument/2006/relationships/customXml" Target="../ink/ink91.xml"/><Relationship Id="rId9" Type="http://schemas.openxmlformats.org/officeDocument/2006/relationships/image" Target="../media/image105.png"/><Relationship Id="rId14" Type="http://schemas.openxmlformats.org/officeDocument/2006/relationships/customXml" Target="../ink/ink96.xml"/></Relationships>
</file>

<file path=ppt/slides/_rels/slide2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15.png"/><Relationship Id="rId3" Type="http://schemas.openxmlformats.org/officeDocument/2006/relationships/image" Target="../media/image110.jpeg"/><Relationship Id="rId7" Type="http://schemas.openxmlformats.org/officeDocument/2006/relationships/image" Target="../media/image112.png"/><Relationship Id="rId12" Type="http://schemas.openxmlformats.org/officeDocument/2006/relationships/customXml" Target="../ink/ink102.xml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248.xml"/><Relationship Id="rId16" Type="http://schemas.openxmlformats.org/officeDocument/2006/relationships/customXml" Target="../ink/ink1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9.xml"/><Relationship Id="rId11" Type="http://schemas.openxmlformats.org/officeDocument/2006/relationships/image" Target="../media/image114.png"/><Relationship Id="rId5" Type="http://schemas.openxmlformats.org/officeDocument/2006/relationships/image" Target="../media/image111.png"/><Relationship Id="rId15" Type="http://schemas.openxmlformats.org/officeDocument/2006/relationships/image" Target="../media/image116.png"/><Relationship Id="rId10" Type="http://schemas.openxmlformats.org/officeDocument/2006/relationships/customXml" Target="../ink/ink101.xml"/><Relationship Id="rId4" Type="http://schemas.openxmlformats.org/officeDocument/2006/relationships/customXml" Target="../ink/ink98.xml"/><Relationship Id="rId9" Type="http://schemas.openxmlformats.org/officeDocument/2006/relationships/image" Target="../media/image113.png"/><Relationship Id="rId14" Type="http://schemas.openxmlformats.org/officeDocument/2006/relationships/customXml" Target="../ink/ink103.xml"/></Relationships>
</file>

<file path=ppt/slides/_rels/slide2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123.png"/><Relationship Id="rId3" Type="http://schemas.openxmlformats.org/officeDocument/2006/relationships/image" Target="../media/image118.jpeg"/><Relationship Id="rId7" Type="http://schemas.openxmlformats.org/officeDocument/2006/relationships/image" Target="../media/image120.png"/><Relationship Id="rId12" Type="http://schemas.openxmlformats.org/officeDocument/2006/relationships/customXml" Target="../ink/ink109.xml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249.xml"/><Relationship Id="rId16" Type="http://schemas.openxmlformats.org/officeDocument/2006/relationships/customXml" Target="../ink/ink1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6.xml"/><Relationship Id="rId11" Type="http://schemas.openxmlformats.org/officeDocument/2006/relationships/image" Target="../media/image122.png"/><Relationship Id="rId5" Type="http://schemas.openxmlformats.org/officeDocument/2006/relationships/image" Target="../media/image119.png"/><Relationship Id="rId15" Type="http://schemas.openxmlformats.org/officeDocument/2006/relationships/image" Target="../media/image124.png"/><Relationship Id="rId10" Type="http://schemas.openxmlformats.org/officeDocument/2006/relationships/customXml" Target="../ink/ink108.xml"/><Relationship Id="rId4" Type="http://schemas.openxmlformats.org/officeDocument/2006/relationships/customXml" Target="../ink/ink105.xml"/><Relationship Id="rId9" Type="http://schemas.openxmlformats.org/officeDocument/2006/relationships/image" Target="../media/image121.png"/><Relationship Id="rId14" Type="http://schemas.openxmlformats.org/officeDocument/2006/relationships/customXml" Target="../ink/ink110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3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5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4.xml"/><Relationship Id="rId7" Type="http://schemas.openxmlformats.org/officeDocument/2006/relationships/image" Target="../media/image1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6.xml"/><Relationship Id="rId6" Type="http://schemas.openxmlformats.org/officeDocument/2006/relationships/customXml" Target="../ink/ink113.xml"/><Relationship Id="rId5" Type="http://schemas.openxmlformats.org/officeDocument/2006/relationships/image" Target="../media/image126.png"/><Relationship Id="rId4" Type="http://schemas.openxmlformats.org/officeDocument/2006/relationships/customXml" Target="../ink/ink11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7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8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9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0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1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cience.uwaterloo.ca/.../hybridcarbon.html" TargetMode="Externa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3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4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5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6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7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8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0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1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2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3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4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5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6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7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8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0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1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2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3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4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5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7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8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0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1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3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6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7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8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0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1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3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5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6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7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8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0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1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3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4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5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6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7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8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0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1.xml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3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4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5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6.xml"/></Relationships>
</file>

<file path=ppt/slides/_rels/slide3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7.xml"/></Relationships>
</file>

<file path=ppt/slides/_rels/slide3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8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0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1.xml"/></Relationships>
</file>

<file path=ppt/slides/_rels/slide3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2.xml"/></Relationships>
</file>

<file path=ppt/slides/_rels/slide3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3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4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5.xml"/></Relationships>
</file>

<file path=ppt/slides/_rels/slide3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6.xml"/></Relationships>
</file>

<file path=ppt/slides/_rels/slide3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4" Type="http://schemas.openxmlformats.org/officeDocument/2006/relationships/notesSlide" Target="../notesSlides/notesSlide339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4" Type="http://schemas.openxmlformats.org/officeDocument/2006/relationships/notesSlide" Target="../notesSlides/notesSlide340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4" Type="http://schemas.openxmlformats.org/officeDocument/2006/relationships/notesSlide" Target="../notesSlides/notesSlide3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4" Type="http://schemas.openxmlformats.org/officeDocument/2006/relationships/notesSlide" Target="../notesSlides/notesSlide34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4" Type="http://schemas.openxmlformats.org/officeDocument/2006/relationships/notesSlide" Target="../notesSlides/notesSlide343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4" Type="http://schemas.openxmlformats.org/officeDocument/2006/relationships/notesSlide" Target="../notesSlides/notesSlide344.xml"/></Relationships>
</file>

<file path=ppt/slides/_rels/slide3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4" Type="http://schemas.openxmlformats.org/officeDocument/2006/relationships/notesSlide" Target="../notesSlides/notesSlide345.xml"/></Relationships>
</file>

<file path=ppt/slides/_rels/slide3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4" Type="http://schemas.openxmlformats.org/officeDocument/2006/relationships/notesSlide" Target="../notesSlides/notesSlide346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4" Type="http://schemas.openxmlformats.org/officeDocument/2006/relationships/notesSlide" Target="../notesSlides/notesSlide347.xml"/></Relationships>
</file>

<file path=ppt/slides/_rels/slide3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6.xml"/><Relationship Id="rId1" Type="http://schemas.openxmlformats.org/officeDocument/2006/relationships/tags" Target="../tags/tag355.xml"/><Relationship Id="rId4" Type="http://schemas.openxmlformats.org/officeDocument/2006/relationships/notesSlide" Target="../notesSlides/notesSlide348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4" Type="http://schemas.openxmlformats.org/officeDocument/2006/relationships/notesSlide" Target="../notesSlides/notesSlide349.xml"/></Relationships>
</file>

<file path=ppt/slides/_rels/slide3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4" Type="http://schemas.openxmlformats.org/officeDocument/2006/relationships/notesSlide" Target="../notesSlides/notesSlide350.xml"/></Relationships>
</file>

<file path=ppt/slides/_rels/slide3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4" Type="http://schemas.openxmlformats.org/officeDocument/2006/relationships/notesSlide" Target="../notesSlides/notesSlide3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4" Type="http://schemas.openxmlformats.org/officeDocument/2006/relationships/notesSlide" Target="../notesSlides/notesSlide352.xml"/></Relationships>
</file>

<file path=ppt/slides/_rels/slide3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4" Type="http://schemas.openxmlformats.org/officeDocument/2006/relationships/notesSlide" Target="../notesSlides/notesSlide353.xml"/></Relationships>
</file>

<file path=ppt/slides/_rels/slide3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4" Type="http://schemas.openxmlformats.org/officeDocument/2006/relationships/notesSlide" Target="../notesSlides/notesSlide354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4" Type="http://schemas.openxmlformats.org/officeDocument/2006/relationships/notesSlide" Target="../notesSlides/notesSlide355.xml"/></Relationships>
</file>

<file path=ppt/slides/_rels/slide3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4" Type="http://schemas.openxmlformats.org/officeDocument/2006/relationships/notesSlide" Target="../notesSlides/notesSlide356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4" Type="http://schemas.openxmlformats.org/officeDocument/2006/relationships/notesSlide" Target="../notesSlides/notesSlide357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4" Type="http://schemas.openxmlformats.org/officeDocument/2006/relationships/notesSlide" Target="../notesSlides/notesSlide358.xml"/></Relationships>
</file>

<file path=ppt/slides/_rels/slide3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4" Type="http://schemas.openxmlformats.org/officeDocument/2006/relationships/notesSlide" Target="../notesSlides/notesSlide359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9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1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2.xml"/></Relationships>
</file>

<file path=ppt/slides/_rels/slide3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3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4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5.xml"/></Relationships>
</file>

<file path=ppt/slides/_rels/slide3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6.xml"/></Relationships>
</file>

<file path=ppt/slides/_rels/slide3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7.xml"/></Relationships>
</file>

<file path=ppt/slides/_rels/slide3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8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9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://www.mindat.org/photo-34046.html" TargetMode="Externa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1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2.xml"/></Relationships>
</file>

<file path=ppt/slides/_rels/slide3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3.xml"/></Relationships>
</file>

<file path=ppt/slides/_rels/slide3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4.xml"/></Relationships>
</file>

<file path=ppt/slides/_rels/slide3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5.xml"/></Relationships>
</file>

<file path=ppt/slides/_rels/slide3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6.xml"/></Relationships>
</file>

<file path=ppt/slides/_rels/slide3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7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8.xml"/></Relationships>
</file>

<file path=ppt/slides/_rels/slide3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9.xml"/></Relationships>
</file>

<file path=ppt/slides/_rels/slide3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1.xml"/></Relationships>
</file>

<file path=ppt/slides/_rels/slide3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8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8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8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Topics Breakdown</a:t>
            </a:r>
            <a:br>
              <a:rPr lang="en-US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219200"/>
            <a:ext cx="8915400" cy="3124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dirty="0"/>
              <a:t>                                 Part II</a:t>
            </a:r>
          </a:p>
          <a:p>
            <a:pPr>
              <a:defRPr/>
            </a:pPr>
            <a:r>
              <a:rPr lang="en-US" dirty="0"/>
              <a:t>Chemical Bonding Part I (Chapter 09) </a:t>
            </a:r>
            <a:r>
              <a:rPr lang="en-US" dirty="0">
                <a:solidFill>
                  <a:srgbClr val="FF0000"/>
                </a:solidFill>
              </a:rPr>
              <a:t>(Midterm)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/>
              <a:t>Chemical Bonding Part II (Chapter 10) </a:t>
            </a:r>
            <a:r>
              <a:rPr lang="en-US" dirty="0">
                <a:solidFill>
                  <a:srgbClr val="FF0000"/>
                </a:solidFill>
              </a:rPr>
              <a:t>(Midterm)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                                    &amp;</a:t>
            </a:r>
          </a:p>
          <a:p>
            <a:pPr>
              <a:defRPr/>
            </a:pPr>
            <a:r>
              <a:rPr lang="en-US" dirty="0"/>
              <a:t>Gases (Chapter 5) </a:t>
            </a:r>
            <a:r>
              <a:rPr lang="en-US" dirty="0">
                <a:solidFill>
                  <a:srgbClr val="FF0000"/>
                </a:solidFill>
              </a:rPr>
              <a:t>(Q-3)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414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Sodium Chloride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2038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    2 Na(s)        +       Cl</a:t>
            </a:r>
            <a:r>
              <a:rPr lang="en-US" baseline="-25000"/>
              <a:t>2</a:t>
            </a:r>
            <a:r>
              <a:rPr lang="en-US"/>
              <a:t>(g)</a:t>
            </a:r>
            <a:endParaRPr lang="en-US" baseline="300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7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484803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484804" name="Text Box 4"/>
          <p:cNvSpPr txBox="1">
            <a:spLocks noChangeArrowheads="1"/>
          </p:cNvSpPr>
          <p:nvPr/>
        </p:nvSpPr>
        <p:spPr bwMode="auto">
          <a:xfrm>
            <a:off x="4946650" y="205740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484805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540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484806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ZnS?</a:t>
            </a:r>
          </a:p>
        </p:txBody>
      </p:sp>
      <p:sp>
        <p:nvSpPr>
          <p:cNvPr id="1484807" name="Text Box 7"/>
          <p:cNvSpPr txBox="1">
            <a:spLocks noChangeArrowheads="1"/>
          </p:cNvSpPr>
          <p:nvPr/>
        </p:nvSpPr>
        <p:spPr bwMode="auto">
          <a:xfrm>
            <a:off x="3043238" y="3159125"/>
            <a:ext cx="3073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zinc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4808" name="Line 8"/>
          <p:cNvSpPr>
            <a:spLocks noChangeShapeType="1"/>
          </p:cNvSpPr>
          <p:nvPr/>
        </p:nvSpPr>
        <p:spPr bwMode="auto">
          <a:xfrm>
            <a:off x="4160838" y="2708275"/>
            <a:ext cx="0" cy="6683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485827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485828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540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485829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485830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ZnS?</a:t>
            </a:r>
          </a:p>
        </p:txBody>
      </p:sp>
      <p:sp>
        <p:nvSpPr>
          <p:cNvPr id="1485831" name="Text Box 7"/>
          <p:cNvSpPr txBox="1">
            <a:spLocks noChangeArrowheads="1"/>
          </p:cNvSpPr>
          <p:nvPr/>
        </p:nvSpPr>
        <p:spPr bwMode="auto">
          <a:xfrm>
            <a:off x="3043238" y="3159125"/>
            <a:ext cx="3073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zinc sulfide</a:t>
            </a:r>
          </a:p>
        </p:txBody>
      </p:sp>
      <p:sp>
        <p:nvSpPr>
          <p:cNvPr id="1485832" name="Line 8"/>
          <p:cNvSpPr>
            <a:spLocks noChangeShapeType="1"/>
          </p:cNvSpPr>
          <p:nvPr/>
        </p:nvSpPr>
        <p:spPr bwMode="auto">
          <a:xfrm flipH="1">
            <a:off x="5399088" y="2741613"/>
            <a:ext cx="1101725" cy="5349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486851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486852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486853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486854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ZnS?</a:t>
            </a:r>
          </a:p>
        </p:txBody>
      </p:sp>
      <p:sp>
        <p:nvSpPr>
          <p:cNvPr id="1486855" name="Text Box 7"/>
          <p:cNvSpPr txBox="1">
            <a:spLocks noChangeArrowheads="1"/>
          </p:cNvSpPr>
          <p:nvPr/>
        </p:nvSpPr>
        <p:spPr bwMode="auto">
          <a:xfrm>
            <a:off x="3043238" y="3159125"/>
            <a:ext cx="3073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zinc sulfide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649667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649668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649669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649670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MgCl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650691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650692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650693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650694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</a:t>
            </a:r>
            <a:r>
              <a:rPr 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Mg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Cl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50695" name="Text Box 7"/>
          <p:cNvSpPr txBox="1">
            <a:spLocks noChangeArrowheads="1"/>
          </p:cNvSpPr>
          <p:nvPr/>
        </p:nvSpPr>
        <p:spPr bwMode="auto">
          <a:xfrm>
            <a:off x="3576638" y="5337175"/>
            <a:ext cx="4194175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 as ionic because first element in formula is a metal</a:t>
            </a:r>
          </a:p>
        </p:txBody>
      </p:sp>
      <p:sp>
        <p:nvSpPr>
          <p:cNvPr id="1650696" name="Line 8"/>
          <p:cNvSpPr>
            <a:spLocks noChangeShapeType="1"/>
          </p:cNvSpPr>
          <p:nvPr/>
        </p:nvSpPr>
        <p:spPr bwMode="auto">
          <a:xfrm flipV="1">
            <a:off x="6216650" y="5053013"/>
            <a:ext cx="0" cy="301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651715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540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651716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651717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651718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MgCl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51719" name="Text Box 7"/>
          <p:cNvSpPr txBox="1">
            <a:spLocks noChangeArrowheads="1"/>
          </p:cNvSpPr>
          <p:nvPr/>
        </p:nvSpPr>
        <p:spPr bwMode="auto">
          <a:xfrm>
            <a:off x="2259013" y="3176588"/>
            <a:ext cx="49768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magnesium</a:t>
            </a:r>
          </a:p>
        </p:txBody>
      </p:sp>
      <p:sp>
        <p:nvSpPr>
          <p:cNvPr id="1651720" name="Line 8"/>
          <p:cNvSpPr>
            <a:spLocks noChangeShapeType="1"/>
          </p:cNvSpPr>
          <p:nvPr/>
        </p:nvSpPr>
        <p:spPr bwMode="auto">
          <a:xfrm>
            <a:off x="2173288" y="2708275"/>
            <a:ext cx="1135062" cy="6508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652739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652740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652741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540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652742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MgCl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52743" name="Text Box 7"/>
          <p:cNvSpPr txBox="1">
            <a:spLocks noChangeArrowheads="1"/>
          </p:cNvSpPr>
          <p:nvPr/>
        </p:nvSpPr>
        <p:spPr bwMode="auto">
          <a:xfrm>
            <a:off x="2259013" y="3176588"/>
            <a:ext cx="49768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magnesium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2744" name="Line 8"/>
          <p:cNvSpPr>
            <a:spLocks noChangeShapeType="1"/>
          </p:cNvSpPr>
          <p:nvPr/>
        </p:nvSpPr>
        <p:spPr bwMode="auto">
          <a:xfrm>
            <a:off x="4411663" y="2708275"/>
            <a:ext cx="517525" cy="7016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654787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654788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540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654789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654790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MgCl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54791" name="Text Box 7"/>
          <p:cNvSpPr txBox="1">
            <a:spLocks noChangeArrowheads="1"/>
          </p:cNvSpPr>
          <p:nvPr/>
        </p:nvSpPr>
        <p:spPr bwMode="auto">
          <a:xfrm>
            <a:off x="2259013" y="3176588"/>
            <a:ext cx="49768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magnesium chloride</a:t>
            </a:r>
          </a:p>
        </p:txBody>
      </p:sp>
      <p:sp>
        <p:nvSpPr>
          <p:cNvPr id="1654792" name="Line 8"/>
          <p:cNvSpPr>
            <a:spLocks noChangeShapeType="1"/>
          </p:cNvSpPr>
          <p:nvPr/>
        </p:nvSpPr>
        <p:spPr bwMode="auto">
          <a:xfrm flipH="1">
            <a:off x="6149975" y="2757488"/>
            <a:ext cx="450850" cy="5349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655811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655812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655813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655814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MgCl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55815" name="Text Box 7"/>
          <p:cNvSpPr txBox="1">
            <a:spLocks noChangeArrowheads="1"/>
          </p:cNvSpPr>
          <p:nvPr/>
        </p:nvSpPr>
        <p:spPr bwMode="auto">
          <a:xfrm>
            <a:off x="2259013" y="3176588"/>
            <a:ext cx="49768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magnesium chloride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656835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656836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656837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656838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MgCl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56839" name="Text Box 7"/>
          <p:cNvSpPr txBox="1">
            <a:spLocks noChangeArrowheads="1"/>
          </p:cNvSpPr>
          <p:nvPr/>
        </p:nvSpPr>
        <p:spPr bwMode="auto">
          <a:xfrm>
            <a:off x="2259013" y="3176588"/>
            <a:ext cx="531018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magnesium </a:t>
            </a: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chloride</a:t>
            </a:r>
          </a:p>
        </p:txBody>
      </p:sp>
      <p:sp>
        <p:nvSpPr>
          <p:cNvPr id="1656840" name="Text Box 8"/>
          <p:cNvSpPr txBox="1">
            <a:spLocks noChangeArrowheads="1"/>
          </p:cNvSpPr>
          <p:nvPr/>
        </p:nvSpPr>
        <p:spPr bwMode="auto">
          <a:xfrm>
            <a:off x="417513" y="3157538"/>
            <a:ext cx="1654175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5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Sodium Chloride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2038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    2 Na(s)        +       Cl</a:t>
            </a:r>
            <a:r>
              <a:rPr lang="en-US" baseline="-25000"/>
              <a:t>2</a:t>
            </a:r>
            <a:r>
              <a:rPr lang="en-US"/>
              <a:t>(g)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chemeClr val="accent1"/>
                </a:solidFill>
              </a:rPr>
              <a:t>3s</a:t>
            </a:r>
            <a:r>
              <a:rPr lang="en-US" baseline="30000">
                <a:solidFill>
                  <a:schemeClr val="accent1"/>
                </a:solidFill>
              </a:rPr>
              <a:t>1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 sz="2400">
                <a:solidFill>
                  <a:schemeClr val="accent2"/>
                </a:solidFill>
              </a:rPr>
              <a:t>      </a:t>
            </a:r>
            <a:endParaRPr lang="en-US" baseline="300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657859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657860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657861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657862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MgCl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57863" name="Text Box 7"/>
          <p:cNvSpPr txBox="1">
            <a:spLocks noChangeArrowheads="1"/>
          </p:cNvSpPr>
          <p:nvPr/>
        </p:nvSpPr>
        <p:spPr bwMode="auto">
          <a:xfrm>
            <a:off x="2259013" y="3176588"/>
            <a:ext cx="49768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magnesium chloride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Review exercise:  </a:t>
            </a:r>
            <a:br>
              <a:rPr lang="en-US" sz="4000"/>
            </a:br>
            <a:r>
              <a:rPr lang="en-US" sz="4000"/>
              <a:t>Aluminum nitrate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Review exercise:  </a:t>
            </a:r>
            <a:br>
              <a:rPr lang="en-US" sz="4000"/>
            </a:br>
            <a:r>
              <a:rPr lang="en-US" sz="4000"/>
              <a:t>Aluminum nitrate</a:t>
            </a:r>
            <a:endParaRPr lang="en-US"/>
          </a:p>
        </p:txBody>
      </p:sp>
      <p:sp>
        <p:nvSpPr>
          <p:cNvPr id="151347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Al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Review exercise:  </a:t>
            </a:r>
            <a:br>
              <a:rPr lang="en-US" sz="4000"/>
            </a:br>
            <a:r>
              <a:rPr lang="en-US" sz="4000"/>
              <a:t>Aluminum nitrate</a:t>
            </a:r>
            <a:endParaRPr lang="en-US"/>
          </a:p>
        </p:txBody>
      </p:sp>
      <p:sp>
        <p:nvSpPr>
          <p:cNvPr id="151347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Al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3476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Review exercise:  </a:t>
            </a:r>
            <a:br>
              <a:rPr lang="en-US" sz="4000"/>
            </a:br>
            <a:r>
              <a:rPr lang="en-US" sz="4000"/>
              <a:t>Aluminum nitrate</a:t>
            </a:r>
            <a:endParaRPr lang="en-US"/>
          </a:p>
        </p:txBody>
      </p:sp>
      <p:sp>
        <p:nvSpPr>
          <p:cNvPr id="151347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Al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3476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3477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5574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Al</a:t>
            </a:r>
            <a:r>
              <a:rPr lang="en-US" sz="4400">
                <a:solidFill>
                  <a:schemeClr val="bg1"/>
                </a:solidFill>
              </a:rPr>
              <a:t>(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>
                <a:solidFill>
                  <a:schemeClr val="bg1"/>
                </a:solidFill>
              </a:rPr>
              <a:t>)</a:t>
            </a:r>
            <a:r>
              <a:rPr lang="en-US" sz="4400" baseline="-25000">
                <a:solidFill>
                  <a:schemeClr val="bg1"/>
                </a:solidFill>
              </a:rPr>
              <a:t>3</a:t>
            </a:r>
            <a:endParaRPr lang="en-US" sz="4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676291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676292" name="Text Box 4"/>
          <p:cNvSpPr txBox="1">
            <a:spLocks noChangeArrowheads="1"/>
          </p:cNvSpPr>
          <p:nvPr/>
        </p:nvSpPr>
        <p:spPr bwMode="auto">
          <a:xfrm>
            <a:off x="5313363" y="2057400"/>
            <a:ext cx="2590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676293" name="Text Box 5"/>
          <p:cNvSpPr txBox="1">
            <a:spLocks noChangeArrowheads="1"/>
          </p:cNvSpPr>
          <p:nvPr/>
        </p:nvSpPr>
        <p:spPr bwMode="auto">
          <a:xfrm>
            <a:off x="3476625" y="2039938"/>
            <a:ext cx="1771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676294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K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PO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1676295" name="Text Box 7"/>
          <p:cNvSpPr txBox="1">
            <a:spLocks noChangeArrowheads="1"/>
          </p:cNvSpPr>
          <p:nvPr/>
        </p:nvSpPr>
        <p:spPr bwMode="auto">
          <a:xfrm>
            <a:off x="2259013" y="3176588"/>
            <a:ext cx="49768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potassium phosphate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What is the name of Cu</a:t>
            </a:r>
            <a:r>
              <a:rPr lang="en-US" baseline="-25000"/>
              <a:t>2</a:t>
            </a:r>
            <a:r>
              <a:rPr lang="en-US"/>
              <a:t>SO</a:t>
            </a:r>
            <a:r>
              <a:rPr lang="en-US" baseline="-25000"/>
              <a:t>3</a:t>
            </a:r>
            <a:r>
              <a:rPr lang="en-US"/>
              <a:t>?</a:t>
            </a:r>
          </a:p>
        </p:txBody>
      </p:sp>
      <p:sp>
        <p:nvSpPr>
          <p:cNvPr id="23040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Copper(I)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Copper(I)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Copper(II)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Copper(II)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Dicopper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Dicopper sulfate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What is the name of Cu</a:t>
            </a:r>
            <a:r>
              <a:rPr lang="en-US" baseline="-25000"/>
              <a:t>2</a:t>
            </a:r>
            <a:r>
              <a:rPr lang="en-US"/>
              <a:t>SO</a:t>
            </a:r>
            <a:r>
              <a:rPr lang="en-US" baseline="-25000"/>
              <a:t>3</a:t>
            </a:r>
            <a:r>
              <a:rPr lang="en-US"/>
              <a:t>?</a:t>
            </a:r>
          </a:p>
        </p:txBody>
      </p:sp>
      <p:sp>
        <p:nvSpPr>
          <p:cNvPr id="23245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Copper(I)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Copper(I)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Copper(II)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Copper(II)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Dicopper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Dicopper sulfate</a:t>
            </a:r>
          </a:p>
        </p:txBody>
      </p:sp>
      <p:sp>
        <p:nvSpPr>
          <p:cNvPr id="1679364" name="Rectangle 4"/>
          <p:cNvSpPr>
            <a:spLocks noChangeArrowheads="1"/>
          </p:cNvSpPr>
          <p:nvPr/>
        </p:nvSpPr>
        <p:spPr bwMode="auto">
          <a:xfrm>
            <a:off x="431800" y="2676525"/>
            <a:ext cx="3525838" cy="482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365" name="Text Box 5"/>
          <p:cNvSpPr txBox="1">
            <a:spLocks noChangeArrowheads="1"/>
          </p:cNvSpPr>
          <p:nvPr/>
        </p:nvSpPr>
        <p:spPr bwMode="auto">
          <a:xfrm>
            <a:off x="4805363" y="2676525"/>
            <a:ext cx="35575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Or cupr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ous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sulfite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6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the name of Cu</a:t>
            </a:r>
            <a:r>
              <a:rPr lang="en-US" baseline="-25000" dirty="0"/>
              <a:t>2</a:t>
            </a:r>
            <a:r>
              <a:rPr lang="en-US" dirty="0"/>
              <a:t>SO</a:t>
            </a:r>
            <a:r>
              <a:rPr lang="en-US" baseline="-25000" dirty="0"/>
              <a:t>3</a:t>
            </a:r>
            <a:r>
              <a:rPr lang="en-US" dirty="0"/>
              <a:t>?</a:t>
            </a:r>
          </a:p>
        </p:txBody>
      </p:sp>
      <p:sp>
        <p:nvSpPr>
          <p:cNvPr id="23449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Copper(I)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Copper(I)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Copper(II)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Copper(II)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Dicopper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sz="2800"/>
              <a:t>Dicopper sulfate</a:t>
            </a:r>
          </a:p>
        </p:txBody>
      </p:sp>
      <p:sp>
        <p:nvSpPr>
          <p:cNvPr id="1679364" name="Rectangle 4"/>
          <p:cNvSpPr>
            <a:spLocks noChangeArrowheads="1"/>
          </p:cNvSpPr>
          <p:nvPr/>
        </p:nvSpPr>
        <p:spPr bwMode="auto">
          <a:xfrm>
            <a:off x="431800" y="2676525"/>
            <a:ext cx="3525838" cy="482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365" name="Text Box 5"/>
          <p:cNvSpPr txBox="1">
            <a:spLocks noChangeArrowheads="1"/>
          </p:cNvSpPr>
          <p:nvPr/>
        </p:nvSpPr>
        <p:spPr bwMode="auto">
          <a:xfrm>
            <a:off x="4805363" y="2676525"/>
            <a:ext cx="3557587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Or cupr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ous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sulfite</a:t>
            </a:r>
          </a:p>
        </p:txBody>
      </p:sp>
      <p:sp>
        <p:nvSpPr>
          <p:cNvPr id="234502" name="TextBox 1"/>
          <p:cNvSpPr txBox="1">
            <a:spLocks noChangeArrowheads="1"/>
          </p:cNvSpPr>
          <p:nvPr/>
        </p:nvSpPr>
        <p:spPr bwMode="auto">
          <a:xfrm>
            <a:off x="4876800" y="3548063"/>
            <a:ext cx="3276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Thinking of the formula this way --Cu</a:t>
            </a:r>
            <a:r>
              <a:rPr lang="en-US" baseline="-25000"/>
              <a:t>2</a:t>
            </a:r>
            <a:r>
              <a:rPr lang="en-US"/>
              <a:t>(SO</a:t>
            </a:r>
            <a:r>
              <a:rPr lang="en-US" baseline="-25000"/>
              <a:t>3</a:t>
            </a:r>
            <a:r>
              <a:rPr lang="en-US"/>
              <a:t>)</a:t>
            </a:r>
            <a:r>
              <a:rPr lang="en-US" baseline="-25000"/>
              <a:t>1</a:t>
            </a:r>
            <a:r>
              <a:rPr lang="en-US"/>
              <a:t> -- may help you to uncross the subscripts and realize that it’s copper(I).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0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What is the name of Al(HSO</a:t>
            </a:r>
            <a:r>
              <a:rPr lang="en-US" sz="4000" baseline="-25000"/>
              <a:t>3</a:t>
            </a:r>
            <a:r>
              <a:rPr lang="en-US" sz="4000"/>
              <a:t>)</a:t>
            </a:r>
            <a:r>
              <a:rPr lang="en-US" sz="4000" baseline="-25000"/>
              <a:t>3</a:t>
            </a:r>
            <a:r>
              <a:rPr lang="en-US" sz="4000"/>
              <a:t>?</a:t>
            </a:r>
            <a:endParaRPr lang="en-US" sz="4000" baseline="-25000"/>
          </a:p>
        </p:txBody>
      </p:sp>
      <p:sp>
        <p:nvSpPr>
          <p:cNvPr id="23654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114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sz="2800"/>
              <a:t>Aluminum(III) hydrogen sulfite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sz="2800"/>
              <a:t>Aluminum(III) hydrogen sulfate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sz="2800"/>
              <a:t>Aluminum bisulfite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sz="2800"/>
              <a:t>Aluminum bisulfate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sz="2800"/>
              <a:t>Aluminum hydrogen sulfite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AutoNum type="arabicPeriod"/>
            </a:pPr>
            <a:r>
              <a:rPr lang="en-US" sz="2800"/>
              <a:t>Aluminum hydrogen sulfate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Sodium Chloride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2038"/>
            <a:ext cx="7772400" cy="1908175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    2 Na(s)        +       Cl</a:t>
            </a:r>
            <a:r>
              <a:rPr lang="en-US" baseline="-25000"/>
              <a:t>2</a:t>
            </a:r>
            <a:r>
              <a:rPr lang="en-US"/>
              <a:t>(g)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3s</a:t>
            </a:r>
            <a:r>
              <a:rPr lang="en-US" baseline="30000">
                <a:solidFill>
                  <a:schemeClr val="accent2"/>
                </a:solidFill>
              </a:rPr>
              <a:t>1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 sz="2400">
                <a:solidFill>
                  <a:schemeClr val="accent2"/>
                </a:solidFill>
              </a:rPr>
              <a:t>      </a:t>
            </a:r>
            <a:endParaRPr lang="en-US" baseline="30000">
              <a:solidFill>
                <a:schemeClr val="accent1"/>
              </a:solidFill>
            </a:endParaRPr>
          </a:p>
        </p:txBody>
      </p:sp>
      <p:sp>
        <p:nvSpPr>
          <p:cNvPr id="1098756" name="Text Box 4"/>
          <p:cNvSpPr txBox="1">
            <a:spLocks noChangeArrowheads="1"/>
          </p:cNvSpPr>
          <p:nvPr/>
        </p:nvSpPr>
        <p:spPr bwMode="auto">
          <a:xfrm>
            <a:off x="2724150" y="2741613"/>
            <a:ext cx="15875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extra e</a:t>
            </a:r>
            <a:r>
              <a:rPr lang="en-US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98757" name="Line 5"/>
          <p:cNvSpPr>
            <a:spLocks noChangeShapeType="1"/>
          </p:cNvSpPr>
          <p:nvPr/>
        </p:nvSpPr>
        <p:spPr bwMode="auto">
          <a:xfrm flipH="1" flipV="1">
            <a:off x="3041650" y="2189163"/>
            <a:ext cx="384175" cy="519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What is the name of Al(HSO</a:t>
            </a:r>
            <a:r>
              <a:rPr lang="en-US" sz="40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  <a:r>
              <a:rPr lang="en-US" sz="40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?</a:t>
            </a:r>
            <a:endParaRPr lang="en-US" sz="4000" baseline="-25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8595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572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2800"/>
              <a:t>Aluminum(III) hydrogen sulfite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2800"/>
              <a:t>Aluminum(III) hydrogen sulfate 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2800"/>
              <a:t>Aluminum bisulfite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2800"/>
              <a:t>Aluminum bisulfate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2800"/>
              <a:t>Aluminum hydrogen sulfite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2800"/>
              <a:t>Aluminum hydrogen sulfate</a:t>
            </a:r>
          </a:p>
        </p:txBody>
      </p:sp>
      <p:sp>
        <p:nvSpPr>
          <p:cNvPr id="1691652" name="Rectangle 4"/>
          <p:cNvSpPr>
            <a:spLocks noChangeArrowheads="1"/>
          </p:cNvSpPr>
          <p:nvPr/>
        </p:nvSpPr>
        <p:spPr bwMode="auto">
          <a:xfrm>
            <a:off x="398463" y="3059113"/>
            <a:ext cx="4189412" cy="5651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1653" name="Rectangle 5"/>
          <p:cNvSpPr>
            <a:spLocks noChangeArrowheads="1"/>
          </p:cNvSpPr>
          <p:nvPr/>
        </p:nvSpPr>
        <p:spPr bwMode="auto">
          <a:xfrm>
            <a:off x="407988" y="3957638"/>
            <a:ext cx="4189412" cy="7810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1654" name="Text Box 6"/>
          <p:cNvSpPr txBox="1">
            <a:spLocks noChangeArrowheads="1"/>
          </p:cNvSpPr>
          <p:nvPr/>
        </p:nvSpPr>
        <p:spPr bwMode="auto">
          <a:xfrm>
            <a:off x="5337175" y="1558925"/>
            <a:ext cx="31750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include Roman numerals for transition metals with more than one ion form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379538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rgbClr val="00FFFF"/>
                </a:solidFill>
              </a:rPr>
              <a:t>Ionic</a:t>
            </a:r>
            <a:r>
              <a:rPr lang="en-US">
                <a:solidFill>
                  <a:srgbClr val="00FF00"/>
                </a:solidFill>
              </a:rPr>
              <a:t>   </a:t>
            </a:r>
            <a:r>
              <a:rPr lang="en-US"/>
              <a:t>                </a:t>
            </a:r>
            <a:r>
              <a:rPr lang="en-US">
                <a:solidFill>
                  <a:srgbClr val="FFFF00"/>
                </a:solidFill>
              </a:rPr>
              <a:t>Polar</a:t>
            </a:r>
            <a:r>
              <a:rPr lang="en-US"/>
              <a:t>                 </a:t>
            </a:r>
            <a:r>
              <a:rPr lang="en-US">
                <a:solidFill>
                  <a:srgbClr val="F6A108"/>
                </a:solidFill>
              </a:rPr>
              <a:t>Nonpolar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                        </a:t>
            </a:r>
            <a:r>
              <a:rPr lang="en-US">
                <a:solidFill>
                  <a:srgbClr val="FFFF00"/>
                </a:solidFill>
              </a:rPr>
              <a:t>Covalent</a:t>
            </a:r>
            <a:r>
              <a:rPr lang="en-US"/>
              <a:t>             </a:t>
            </a:r>
            <a:r>
              <a:rPr lang="en-US">
                <a:solidFill>
                  <a:srgbClr val="F6A108"/>
                </a:solidFill>
              </a:rPr>
              <a:t>Covalent</a:t>
            </a:r>
          </a:p>
          <a:p>
            <a:pPr>
              <a:buFont typeface="Monotype Sorts" pitchFamily="2" charset="2"/>
              <a:buChar char=" "/>
            </a:pPr>
            <a:r>
              <a:rPr lang="en-US" b="1">
                <a:solidFill>
                  <a:srgbClr val="00FFFF"/>
                </a:solidFill>
              </a:rPr>
              <a:t>&lt;&lt;&lt;&lt;&lt;&lt;</a:t>
            </a:r>
            <a:r>
              <a:rPr lang="en-US" b="1">
                <a:solidFill>
                  <a:srgbClr val="00FF00"/>
                </a:solidFill>
              </a:rPr>
              <a:t>&lt;&lt;&lt;&lt;</a:t>
            </a:r>
            <a:r>
              <a:rPr lang="en-US" b="1">
                <a:solidFill>
                  <a:srgbClr val="FFFF00"/>
                </a:solidFill>
              </a:rPr>
              <a:t>&lt;&lt;&lt;&lt;&lt;&lt;&lt;&lt;&lt;</a:t>
            </a:r>
            <a:r>
              <a:rPr lang="en-US" b="1">
                <a:solidFill>
                  <a:schemeClr val="tx2"/>
                </a:solidFill>
              </a:rPr>
              <a:t>&lt;&lt;&lt;</a:t>
            </a:r>
            <a:r>
              <a:rPr lang="en-US" b="1">
                <a:solidFill>
                  <a:srgbClr val="F6A108"/>
                </a:solidFill>
              </a:rPr>
              <a:t>&lt;&lt;&lt;&lt;&lt;&lt;&lt;&lt;</a:t>
            </a:r>
            <a:endParaRPr lang="en-US">
              <a:solidFill>
                <a:srgbClr val="F6A108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rgbClr val="00FFFF"/>
                </a:solidFill>
              </a:rPr>
              <a:t>   e</a:t>
            </a:r>
            <a:r>
              <a:rPr lang="en-US" baseline="30000">
                <a:solidFill>
                  <a:srgbClr val="00FFFF"/>
                </a:solidFill>
              </a:rPr>
              <a:t>-</a:t>
            </a:r>
            <a:r>
              <a:rPr lang="en-US" baseline="30000"/>
              <a:t> </a:t>
            </a:r>
            <a:r>
              <a:rPr lang="en-US"/>
              <a:t>                    </a:t>
            </a:r>
            <a:r>
              <a:rPr lang="en-US">
                <a:solidFill>
                  <a:srgbClr val="FFFF00"/>
                </a:solidFill>
              </a:rPr>
              <a:t>unequal</a:t>
            </a:r>
            <a:r>
              <a:rPr lang="en-US"/>
              <a:t>                  </a:t>
            </a:r>
            <a:r>
              <a:rPr lang="en-US">
                <a:solidFill>
                  <a:srgbClr val="F6A108"/>
                </a:solidFill>
              </a:rPr>
              <a:t>equal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rgbClr val="00FFFF"/>
                </a:solidFill>
              </a:rPr>
              <a:t>transfer</a:t>
            </a:r>
            <a:r>
              <a:rPr lang="en-US"/>
              <a:t>              </a:t>
            </a:r>
            <a:r>
              <a:rPr lang="en-US">
                <a:solidFill>
                  <a:srgbClr val="FFFF00"/>
                </a:solidFill>
              </a:rPr>
              <a:t>sharing </a:t>
            </a:r>
            <a:r>
              <a:rPr lang="en-US"/>
              <a:t>               </a:t>
            </a:r>
            <a:r>
              <a:rPr lang="en-US">
                <a:solidFill>
                  <a:srgbClr val="F6A108"/>
                </a:solidFill>
              </a:rPr>
              <a:t>sharing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5425"/>
            <a:ext cx="7772400" cy="917575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 Bond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23622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n-US"/>
              <a:t>A Covalent bond</a:t>
            </a: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Covalent Bonds</a:t>
            </a:r>
          </a:p>
        </p:txBody>
      </p:sp>
      <p:sp>
        <p:nvSpPr>
          <p:cNvPr id="1773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062038"/>
            <a:ext cx="7772400" cy="4114800"/>
          </a:xfrm>
        </p:spPr>
        <p:txBody>
          <a:bodyPr/>
          <a:lstStyle/>
          <a:p>
            <a:r>
              <a:rPr lang="en-US"/>
              <a:t>Formed by sharing a pair of negatively charged electrons between two positively charged nuclei</a:t>
            </a:r>
          </a:p>
          <a:p>
            <a:r>
              <a:rPr lang="en-US"/>
              <a:t>Like the rope in a tug-of-war</a:t>
            </a:r>
          </a:p>
          <a:p>
            <a:r>
              <a:rPr lang="en-US"/>
              <a:t>The two teams (the nuclei) are “bonded” because they are tugging on opposite ends of the same rope (the electrons)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7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7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77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571" grpId="0" build="p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 Covalent bond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3263" y="1446213"/>
            <a:ext cx="3810000" cy="4114800"/>
          </a:xfrm>
        </p:spPr>
        <p:txBody>
          <a:bodyPr/>
          <a:lstStyle/>
          <a:p>
            <a:r>
              <a:rPr lang="en-US" sz="2800"/>
              <a:t>Ionic Compounds</a:t>
            </a:r>
          </a:p>
          <a:p>
            <a:pPr>
              <a:buFont typeface="Monotype Sorts" pitchFamily="2" charset="2"/>
              <a:buChar char=" "/>
            </a:pPr>
            <a:r>
              <a:rPr lang="en-US" sz="2800">
                <a:solidFill>
                  <a:schemeClr val="accent2"/>
                </a:solidFill>
              </a:rPr>
              <a:t>Network solids</a:t>
            </a:r>
          </a:p>
          <a:p>
            <a:pPr>
              <a:buFont typeface="Monotype Sorts" pitchFamily="2" charset="2"/>
              <a:buChar char=" "/>
            </a:pPr>
            <a:r>
              <a:rPr lang="en-US" sz="2800">
                <a:solidFill>
                  <a:schemeClr val="accent2"/>
                </a:solidFill>
              </a:rPr>
              <a:t>High melting point</a:t>
            </a:r>
          </a:p>
          <a:p>
            <a:pPr>
              <a:buFont typeface="Monotype Sorts" pitchFamily="2" charset="2"/>
              <a:buChar char=" "/>
            </a:pPr>
            <a:r>
              <a:rPr lang="en-US" sz="2800">
                <a:solidFill>
                  <a:schemeClr val="accent2"/>
                </a:solidFill>
              </a:rPr>
              <a:t>Rocks, concrete,      dry  wall, ...</a:t>
            </a:r>
            <a:endParaRPr lang="en-US" sz="280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446213"/>
            <a:ext cx="3810000" cy="4114800"/>
          </a:xfrm>
        </p:spPr>
        <p:txBody>
          <a:bodyPr/>
          <a:lstStyle/>
          <a:p>
            <a:r>
              <a:rPr lang="en-US" sz="2800"/>
              <a:t>Covalent Compounds</a:t>
            </a:r>
          </a:p>
          <a:p>
            <a:pPr>
              <a:buFont typeface="Monotype Sorts" pitchFamily="2" charset="2"/>
              <a:buChar char=" "/>
            </a:pPr>
            <a:r>
              <a:rPr lang="en-US" sz="2800">
                <a:solidFill>
                  <a:schemeClr val="accent2"/>
                </a:solidFill>
              </a:rPr>
              <a:t>Network or molecular solids</a:t>
            </a:r>
          </a:p>
          <a:p>
            <a:pPr>
              <a:buFont typeface="Monotype Sorts" pitchFamily="2" charset="2"/>
              <a:buChar char=" "/>
            </a:pPr>
            <a:r>
              <a:rPr lang="en-US" sz="2800">
                <a:solidFill>
                  <a:schemeClr val="accent2"/>
                </a:solidFill>
              </a:rPr>
              <a:t>Gas, liquid or solid</a:t>
            </a:r>
          </a:p>
          <a:p>
            <a:pPr>
              <a:buFont typeface="Monotype Sorts" pitchFamily="2" charset="2"/>
              <a:buChar char=" "/>
            </a:pPr>
            <a:r>
              <a:rPr lang="en-US" sz="2800">
                <a:solidFill>
                  <a:schemeClr val="accent2"/>
                </a:solidFill>
              </a:rPr>
              <a:t>Water, air, wood, muscle, plastic,    sugar, ...</a:t>
            </a:r>
            <a:r>
              <a:rPr lang="en-US" sz="280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4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2508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Three Places to Find Covalent Bonds</a:t>
            </a:r>
          </a:p>
        </p:txBody>
      </p:sp>
      <p:sp>
        <p:nvSpPr>
          <p:cNvPr id="1767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600"/>
              <a:t>1 - Molecular substances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2"/>
                </a:solidFill>
              </a:rPr>
              <a:t>Organized into small units</a:t>
            </a:r>
          </a:p>
          <a:p>
            <a:pPr>
              <a:buFont typeface="Monotype Sorts" pitchFamily="2" charset="2"/>
              <a:buChar char=" "/>
            </a:pP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/>
              <a:t>     </a:t>
            </a:r>
            <a:r>
              <a:rPr lang="en-US">
                <a:solidFill>
                  <a:schemeClr val="accent1"/>
                </a:solidFill>
              </a:rPr>
              <a:t>Water			H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O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     Carbon dioxide		CO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7427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2508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Three Places to Find Covalent Bonds</a:t>
            </a:r>
          </a:p>
        </p:txBody>
      </p:sp>
      <p:sp>
        <p:nvSpPr>
          <p:cNvPr id="1769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14488"/>
            <a:ext cx="7772400" cy="4114800"/>
          </a:xfrm>
        </p:spPr>
        <p:txBody>
          <a:bodyPr/>
          <a:lstStyle/>
          <a:p>
            <a:r>
              <a:rPr lang="en-US" sz="3600"/>
              <a:t>2 - Covalent networks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2"/>
                </a:solidFill>
              </a:rPr>
              <a:t>Infinite lattice, sheet or chain of covalently bound atoms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/>
              <a:t>     </a:t>
            </a:r>
            <a:r>
              <a:rPr lang="en-US">
                <a:solidFill>
                  <a:schemeClr val="accent1"/>
                </a:solidFill>
              </a:rPr>
              <a:t>Diamond			C</a:t>
            </a:r>
            <a:r>
              <a:rPr lang="en-US" sz="2400">
                <a:solidFill>
                  <a:schemeClr val="accent1"/>
                </a:solidFill>
              </a:rPr>
              <a:t>(diamond)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     Quartz			SiO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     Wood			-(CH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O)</a:t>
            </a:r>
            <a:r>
              <a:rPr lang="en-US" baseline="-25000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-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     Plastic			-(CH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)</a:t>
            </a:r>
            <a:r>
              <a:rPr lang="en-US" baseline="-25000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accent1"/>
                </a:solidFill>
              </a:rPr>
              <a:t>-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5" grpId="0" build="p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2508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Three Places to Find Covalent Bonds</a:t>
            </a:r>
          </a:p>
        </p:txBody>
      </p:sp>
      <p:sp>
        <p:nvSpPr>
          <p:cNvPr id="1771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600"/>
              <a:t>3 - Polyatomic ions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2"/>
                </a:solidFill>
              </a:rPr>
              <a:t>Small units that carry a net charge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     Ammonium ion		NH</a:t>
            </a:r>
            <a:r>
              <a:rPr lang="en-US" baseline="-25000">
                <a:solidFill>
                  <a:schemeClr val="accent1"/>
                </a:solidFill>
              </a:rPr>
              <a:t>4</a:t>
            </a:r>
            <a:r>
              <a:rPr lang="en-US" baseline="30000">
                <a:solidFill>
                  <a:schemeClr val="accent1"/>
                </a:solidFill>
              </a:rPr>
              <a:t>+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     Carbonate ion		CO</a:t>
            </a:r>
            <a:r>
              <a:rPr lang="en-US" baseline="-25000">
                <a:solidFill>
                  <a:schemeClr val="accent1"/>
                </a:solidFill>
              </a:rPr>
              <a:t>3</a:t>
            </a:r>
            <a:r>
              <a:rPr lang="en-US" baseline="30000">
                <a:solidFill>
                  <a:schemeClr val="accent1"/>
                </a:solidFill>
              </a:rPr>
              <a:t>2-</a:t>
            </a:r>
          </a:p>
          <a:p>
            <a:pPr>
              <a:buFont typeface="Monotype Sorts" pitchFamily="2" charset="2"/>
              <a:buChar char=" "/>
            </a:pPr>
            <a:endParaRPr lang="en-US" baseline="30000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2"/>
                </a:solidFill>
              </a:rPr>
              <a:t>Atoms within each ion are covalently bound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23" grpId="0" build="p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095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775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279525"/>
            <a:ext cx="7772400" cy="4114800"/>
          </a:xfrm>
        </p:spPr>
        <p:txBody>
          <a:bodyPr/>
          <a:lstStyle/>
          <a:p>
            <a:r>
              <a:rPr lang="en-US"/>
              <a:t>Each hydrogen has one valence electron</a:t>
            </a:r>
          </a:p>
          <a:p>
            <a:r>
              <a:rPr lang="en-US"/>
              <a:t>Each hydrogen needs only one more e</a:t>
            </a:r>
            <a:r>
              <a:rPr lang="en-US" baseline="30000"/>
              <a:t>-</a:t>
            </a:r>
            <a:r>
              <a:rPr lang="en-US"/>
              <a:t> to achieve a stable noble gas configuration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  </a:t>
            </a:r>
            <a:r>
              <a:rPr lang="en-US">
                <a:solidFill>
                  <a:schemeClr val="accent1"/>
                </a:solidFill>
              </a:rPr>
              <a:t>H      1s</a:t>
            </a:r>
            <a:r>
              <a:rPr lang="en-US" baseline="30000">
                <a:solidFill>
                  <a:schemeClr val="accent1"/>
                </a:solidFill>
              </a:rPr>
              <a:t>1</a:t>
            </a:r>
            <a:r>
              <a:rPr lang="en-US"/>
              <a:t>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561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095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279525"/>
            <a:ext cx="7772400" cy="4114800"/>
          </a:xfrm>
        </p:spPr>
        <p:txBody>
          <a:bodyPr/>
          <a:lstStyle/>
          <a:p>
            <a:r>
              <a:rPr lang="en-US"/>
              <a:t>Each hydrogen has one valence electron</a:t>
            </a:r>
          </a:p>
          <a:p>
            <a:r>
              <a:rPr lang="en-US"/>
              <a:t>Each hydrogen needs only one more e</a:t>
            </a:r>
            <a:r>
              <a:rPr lang="en-US" baseline="30000"/>
              <a:t>-</a:t>
            </a:r>
            <a:r>
              <a:rPr lang="en-US"/>
              <a:t> to achieve a stable noble gas configuration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  </a:t>
            </a:r>
            <a:r>
              <a:rPr lang="en-US">
                <a:solidFill>
                  <a:schemeClr val="accent1"/>
                </a:solidFill>
              </a:rPr>
              <a:t>H      1s</a:t>
            </a:r>
            <a:r>
              <a:rPr lang="en-US" baseline="30000">
                <a:solidFill>
                  <a:schemeClr val="accent1"/>
                </a:solidFill>
              </a:rPr>
              <a:t>1</a:t>
            </a:r>
            <a:r>
              <a:rPr lang="en-US">
                <a:solidFill>
                  <a:schemeClr val="accent1"/>
                </a:solidFill>
              </a:rPr>
              <a:t>			He    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/>
              <a:t>		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Sodium Chloride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2038"/>
            <a:ext cx="7772400" cy="1408112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    2 Na(s)        +       Cl</a:t>
            </a:r>
            <a:r>
              <a:rPr lang="en-US" baseline="-25000"/>
              <a:t>2</a:t>
            </a:r>
            <a:r>
              <a:rPr lang="en-US"/>
              <a:t>(g)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3s</a:t>
            </a:r>
            <a:r>
              <a:rPr lang="en-US" baseline="30000">
                <a:solidFill>
                  <a:schemeClr val="accent2"/>
                </a:solidFill>
              </a:rPr>
              <a:t>1</a:t>
            </a:r>
            <a:r>
              <a:rPr lang="en-US" baseline="30000">
                <a:solidFill>
                  <a:schemeClr val="accent1"/>
                </a:solidFill>
              </a:rPr>
              <a:t>          </a:t>
            </a: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chemeClr val="accent1"/>
                </a:solidFill>
              </a:rPr>
              <a:t>3s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3p</a:t>
            </a:r>
            <a:r>
              <a:rPr lang="en-US" baseline="30000">
                <a:solidFill>
                  <a:schemeClr val="accent1"/>
                </a:solidFill>
              </a:rPr>
              <a:t>5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 baseline="300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095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279525"/>
            <a:ext cx="7772400" cy="4114800"/>
          </a:xfrm>
        </p:spPr>
        <p:txBody>
          <a:bodyPr/>
          <a:lstStyle/>
          <a:p>
            <a:r>
              <a:rPr lang="en-US"/>
              <a:t>Each hydrogen has one valence electron</a:t>
            </a:r>
          </a:p>
          <a:p>
            <a:r>
              <a:rPr lang="en-US"/>
              <a:t>Each hydrogen needs only one more e</a:t>
            </a:r>
            <a:r>
              <a:rPr lang="en-US" baseline="30000"/>
              <a:t>-</a:t>
            </a:r>
            <a:r>
              <a:rPr lang="en-US"/>
              <a:t> to achieve a stable noble gas configuration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  </a:t>
            </a:r>
            <a:r>
              <a:rPr lang="en-US">
                <a:solidFill>
                  <a:schemeClr val="accent1"/>
                </a:solidFill>
              </a:rPr>
              <a:t>H      1s</a:t>
            </a:r>
            <a:r>
              <a:rPr lang="en-US" baseline="30000">
                <a:solidFill>
                  <a:schemeClr val="accent1"/>
                </a:solidFill>
              </a:rPr>
              <a:t>1</a:t>
            </a:r>
            <a:r>
              <a:rPr lang="en-US">
                <a:solidFill>
                  <a:schemeClr val="accent1"/>
                </a:solidFill>
              </a:rPr>
              <a:t>			He    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/>
              <a:t>	</a:t>
            </a:r>
          </a:p>
          <a:p>
            <a:r>
              <a:rPr lang="en-US"/>
              <a:t>If two hydrogens pair up and share their electrons with each other, each has a helium configuration at least part of the time	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783811" name="Oval 3"/>
          <p:cNvSpPr>
            <a:spLocks noChangeArrowheads="1"/>
          </p:cNvSpPr>
          <p:nvPr/>
        </p:nvSpPr>
        <p:spPr bwMode="auto">
          <a:xfrm>
            <a:off x="2455863" y="35433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524125" y="35941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783813" name="Oval 5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3814" name="Text Box 6"/>
          <p:cNvSpPr txBox="1">
            <a:spLocks noChangeArrowheads="1"/>
          </p:cNvSpPr>
          <p:nvPr/>
        </p:nvSpPr>
        <p:spPr bwMode="auto">
          <a:xfrm>
            <a:off x="3727450" y="282416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83815" name="Oval 7"/>
          <p:cNvSpPr>
            <a:spLocks noChangeArrowheads="1"/>
          </p:cNvSpPr>
          <p:nvPr/>
        </p:nvSpPr>
        <p:spPr bwMode="auto">
          <a:xfrm>
            <a:off x="1403350" y="2106613"/>
            <a:ext cx="3025775" cy="3057525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3816" name="Text Box 8"/>
          <p:cNvSpPr txBox="1">
            <a:spLocks noChangeArrowheads="1"/>
          </p:cNvSpPr>
          <p:nvPr/>
        </p:nvSpPr>
        <p:spPr bwMode="auto">
          <a:xfrm>
            <a:off x="1587500" y="1319213"/>
            <a:ext cx="267493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hydrogen atom</a:t>
            </a:r>
          </a:p>
        </p:txBody>
      </p:sp>
      <p:sp>
        <p:nvSpPr>
          <p:cNvPr id="1783817" name="Line 9"/>
          <p:cNvSpPr>
            <a:spLocks noChangeShapeType="1"/>
          </p:cNvSpPr>
          <p:nvPr/>
        </p:nvSpPr>
        <p:spPr bwMode="auto">
          <a:xfrm flipV="1">
            <a:off x="3057525" y="3425825"/>
            <a:ext cx="819150" cy="284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03350" y="1319213"/>
            <a:ext cx="3025775" cy="3844925"/>
            <a:chOff x="884" y="831"/>
            <a:chExt cx="1906" cy="2422"/>
          </a:xfrm>
        </p:grpSpPr>
        <p:sp>
          <p:nvSpPr>
            <p:cNvPr id="1785860" name="Oval 4"/>
            <p:cNvSpPr>
              <a:spLocks noChangeArrowheads="1"/>
            </p:cNvSpPr>
            <p:nvPr/>
          </p:nvSpPr>
          <p:spPr bwMode="auto">
            <a:xfrm>
              <a:off x="1547" y="2232"/>
              <a:ext cx="379" cy="3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85" name="Text Box 5"/>
            <p:cNvSpPr txBox="1">
              <a:spLocks noChangeArrowheads="1"/>
            </p:cNvSpPr>
            <p:nvPr/>
          </p:nvSpPr>
          <p:spPr bwMode="auto">
            <a:xfrm>
              <a:off x="1590" y="2264"/>
              <a:ext cx="30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P</a:t>
              </a:r>
              <a:r>
                <a:rPr lang="en-US" baseline="30000">
                  <a:solidFill>
                    <a:schemeClr val="bg2"/>
                  </a:solidFill>
                </a:rPr>
                <a:t>+</a:t>
              </a:r>
              <a:endParaRPr lang="en-US"/>
            </a:p>
          </p:txBody>
        </p:sp>
        <p:sp>
          <p:nvSpPr>
            <p:cNvPr id="1785862" name="Oval 6"/>
            <p:cNvSpPr>
              <a:spLocks noChangeArrowheads="1"/>
            </p:cNvSpPr>
            <p:nvPr/>
          </p:nvSpPr>
          <p:spPr bwMode="auto">
            <a:xfrm>
              <a:off x="2453" y="2126"/>
              <a:ext cx="53" cy="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5863" name="Text Box 7"/>
            <p:cNvSpPr txBox="1">
              <a:spLocks noChangeArrowheads="1"/>
            </p:cNvSpPr>
            <p:nvPr/>
          </p:nvSpPr>
          <p:spPr bwMode="auto">
            <a:xfrm>
              <a:off x="2348" y="1779"/>
              <a:ext cx="32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sz="3200" baseline="300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endPara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85864" name="Oval 8"/>
            <p:cNvSpPr>
              <a:spLocks noChangeArrowheads="1"/>
            </p:cNvSpPr>
            <p:nvPr/>
          </p:nvSpPr>
          <p:spPr bwMode="auto">
            <a:xfrm>
              <a:off x="884" y="1327"/>
              <a:ext cx="1906" cy="19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5865" name="Text Box 9"/>
            <p:cNvSpPr txBox="1">
              <a:spLocks noChangeArrowheads="1"/>
            </p:cNvSpPr>
            <p:nvPr/>
          </p:nvSpPr>
          <p:spPr bwMode="auto">
            <a:xfrm>
              <a:off x="1000" y="831"/>
              <a:ext cx="1685" cy="29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 hydrogen atom</a:t>
              </a:r>
            </a:p>
          </p:txBody>
        </p:sp>
      </p:grpSp>
      <p:sp>
        <p:nvSpPr>
          <p:cNvPr id="1785866" name="Oval 10"/>
          <p:cNvSpPr>
            <a:spLocks noChangeArrowheads="1"/>
          </p:cNvSpPr>
          <p:nvPr/>
        </p:nvSpPr>
        <p:spPr bwMode="auto">
          <a:xfrm>
            <a:off x="6802438" y="43307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6870700" y="43815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785868" name="Oval 12"/>
          <p:cNvSpPr>
            <a:spLocks noChangeArrowheads="1"/>
          </p:cNvSpPr>
          <p:nvPr/>
        </p:nvSpPr>
        <p:spPr bwMode="auto">
          <a:xfrm>
            <a:off x="6369050" y="5248275"/>
            <a:ext cx="84138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5869" name="Text Box 13"/>
          <p:cNvSpPr txBox="1">
            <a:spLocks noChangeArrowheads="1"/>
          </p:cNvSpPr>
          <p:nvPr/>
        </p:nvSpPr>
        <p:spPr bwMode="auto">
          <a:xfrm>
            <a:off x="6202363" y="469741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85870" name="Oval 14"/>
          <p:cNvSpPr>
            <a:spLocks noChangeArrowheads="1"/>
          </p:cNvSpPr>
          <p:nvPr/>
        </p:nvSpPr>
        <p:spPr bwMode="auto">
          <a:xfrm>
            <a:off x="5749925" y="2894013"/>
            <a:ext cx="3025775" cy="3057525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5871" name="Text Box 15"/>
          <p:cNvSpPr txBox="1">
            <a:spLocks noChangeArrowheads="1"/>
          </p:cNvSpPr>
          <p:nvPr/>
        </p:nvSpPr>
        <p:spPr bwMode="auto">
          <a:xfrm>
            <a:off x="5783263" y="2089150"/>
            <a:ext cx="312737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Another hydrogen atom</a:t>
            </a:r>
          </a:p>
        </p:txBody>
      </p:sp>
      <p:sp>
        <p:nvSpPr>
          <p:cNvPr id="1785872" name="Line 16"/>
          <p:cNvSpPr>
            <a:spLocks noChangeShapeType="1"/>
          </p:cNvSpPr>
          <p:nvPr/>
        </p:nvSpPr>
        <p:spPr bwMode="auto">
          <a:xfrm flipV="1">
            <a:off x="3057525" y="3425825"/>
            <a:ext cx="803275" cy="284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5873" name="Line 17"/>
          <p:cNvSpPr>
            <a:spLocks noChangeShapeType="1"/>
          </p:cNvSpPr>
          <p:nvPr/>
        </p:nvSpPr>
        <p:spPr bwMode="auto">
          <a:xfrm flipV="1">
            <a:off x="6450013" y="4846638"/>
            <a:ext cx="401637" cy="4016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787907" name="Oval 3"/>
          <p:cNvSpPr>
            <a:spLocks noChangeArrowheads="1"/>
          </p:cNvSpPr>
          <p:nvPr/>
        </p:nvSpPr>
        <p:spPr bwMode="auto">
          <a:xfrm>
            <a:off x="2455863" y="35433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7908" name="Oval 4"/>
          <p:cNvSpPr>
            <a:spLocks noChangeArrowheads="1"/>
          </p:cNvSpPr>
          <p:nvPr/>
        </p:nvSpPr>
        <p:spPr bwMode="auto">
          <a:xfrm>
            <a:off x="6151563" y="3595688"/>
            <a:ext cx="601662" cy="550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24125" y="35941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200775" y="36449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787911" name="Oval 7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7912" name="Text Box 8"/>
          <p:cNvSpPr txBox="1">
            <a:spLocks noChangeArrowheads="1"/>
          </p:cNvSpPr>
          <p:nvPr/>
        </p:nvSpPr>
        <p:spPr bwMode="auto">
          <a:xfrm>
            <a:off x="3727450" y="282416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65688" y="4129088"/>
            <a:ext cx="517525" cy="635000"/>
            <a:chOff x="2095" y="1074"/>
            <a:chExt cx="326" cy="400"/>
          </a:xfrm>
        </p:grpSpPr>
        <p:sp>
          <p:nvSpPr>
            <p:cNvPr id="1787914" name="Oval 10"/>
            <p:cNvSpPr>
              <a:spLocks noChangeArrowheads="1"/>
            </p:cNvSpPr>
            <p:nvPr/>
          </p:nvSpPr>
          <p:spPr bwMode="auto">
            <a:xfrm>
              <a:off x="2200" y="1421"/>
              <a:ext cx="53" cy="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7915" name="Text Box 11"/>
            <p:cNvSpPr txBox="1">
              <a:spLocks noChangeArrowheads="1"/>
            </p:cNvSpPr>
            <p:nvPr/>
          </p:nvSpPr>
          <p:spPr bwMode="auto">
            <a:xfrm>
              <a:off x="2095" y="1074"/>
              <a:ext cx="32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sz="3200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787916" name="Line 12"/>
          <p:cNvSpPr>
            <a:spLocks noChangeShapeType="1"/>
          </p:cNvSpPr>
          <p:nvPr/>
        </p:nvSpPr>
        <p:spPr bwMode="auto">
          <a:xfrm flipH="1">
            <a:off x="3057525" y="3443288"/>
            <a:ext cx="803275" cy="2841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7917" name="Line 13"/>
          <p:cNvSpPr>
            <a:spLocks noChangeShapeType="1"/>
          </p:cNvSpPr>
          <p:nvPr/>
        </p:nvSpPr>
        <p:spPr bwMode="auto">
          <a:xfrm flipV="1">
            <a:off x="5130800" y="4060825"/>
            <a:ext cx="1085850" cy="63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7918" name="Text Box 14"/>
          <p:cNvSpPr txBox="1">
            <a:spLocks noChangeArrowheads="1"/>
          </p:cNvSpPr>
          <p:nvPr/>
        </p:nvSpPr>
        <p:spPr bwMode="auto">
          <a:xfrm>
            <a:off x="3225800" y="1538288"/>
            <a:ext cx="3743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As the two approach...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789955" name="Oval 3"/>
          <p:cNvSpPr>
            <a:spLocks noChangeArrowheads="1"/>
          </p:cNvSpPr>
          <p:nvPr/>
        </p:nvSpPr>
        <p:spPr bwMode="auto">
          <a:xfrm>
            <a:off x="2455863" y="35433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9956" name="Oval 4"/>
          <p:cNvSpPr>
            <a:spLocks noChangeArrowheads="1"/>
          </p:cNvSpPr>
          <p:nvPr/>
        </p:nvSpPr>
        <p:spPr bwMode="auto">
          <a:xfrm>
            <a:off x="6151563" y="3595688"/>
            <a:ext cx="601662" cy="550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524125" y="35941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200775" y="36449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789959" name="Oval 7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9960" name="Text Box 8"/>
          <p:cNvSpPr txBox="1">
            <a:spLocks noChangeArrowheads="1"/>
          </p:cNvSpPr>
          <p:nvPr/>
        </p:nvSpPr>
        <p:spPr bwMode="auto">
          <a:xfrm>
            <a:off x="3727450" y="282416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65688" y="4129088"/>
            <a:ext cx="517525" cy="635000"/>
            <a:chOff x="2095" y="1074"/>
            <a:chExt cx="326" cy="400"/>
          </a:xfrm>
        </p:grpSpPr>
        <p:sp>
          <p:nvSpPr>
            <p:cNvPr id="1789962" name="Oval 10"/>
            <p:cNvSpPr>
              <a:spLocks noChangeArrowheads="1"/>
            </p:cNvSpPr>
            <p:nvPr/>
          </p:nvSpPr>
          <p:spPr bwMode="auto">
            <a:xfrm>
              <a:off x="2200" y="1421"/>
              <a:ext cx="53" cy="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9963" name="Text Box 11"/>
            <p:cNvSpPr txBox="1">
              <a:spLocks noChangeArrowheads="1"/>
            </p:cNvSpPr>
            <p:nvPr/>
          </p:nvSpPr>
          <p:spPr bwMode="auto">
            <a:xfrm>
              <a:off x="2095" y="1074"/>
              <a:ext cx="32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sz="3200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789964" name="Line 12"/>
          <p:cNvSpPr>
            <a:spLocks noChangeShapeType="1"/>
          </p:cNvSpPr>
          <p:nvPr/>
        </p:nvSpPr>
        <p:spPr bwMode="auto">
          <a:xfrm>
            <a:off x="3994150" y="3425825"/>
            <a:ext cx="2155825" cy="434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9965" name="Line 13"/>
          <p:cNvSpPr>
            <a:spLocks noChangeShapeType="1"/>
          </p:cNvSpPr>
          <p:nvPr/>
        </p:nvSpPr>
        <p:spPr bwMode="auto">
          <a:xfrm flipH="1">
            <a:off x="3057525" y="3443288"/>
            <a:ext cx="803275" cy="2841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9966" name="Line 14"/>
          <p:cNvSpPr>
            <a:spLocks noChangeShapeType="1"/>
          </p:cNvSpPr>
          <p:nvPr/>
        </p:nvSpPr>
        <p:spPr bwMode="auto">
          <a:xfrm flipV="1">
            <a:off x="5130800" y="4060825"/>
            <a:ext cx="1085850" cy="63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9967" name="Line 15"/>
          <p:cNvSpPr>
            <a:spLocks noChangeShapeType="1"/>
          </p:cNvSpPr>
          <p:nvPr/>
        </p:nvSpPr>
        <p:spPr bwMode="auto">
          <a:xfrm flipH="1" flipV="1">
            <a:off x="3024188" y="3978275"/>
            <a:ext cx="1973262" cy="7508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9968" name="Text Box 16"/>
          <p:cNvSpPr txBox="1">
            <a:spLocks noChangeArrowheads="1"/>
          </p:cNvSpPr>
          <p:nvPr/>
        </p:nvSpPr>
        <p:spPr bwMode="auto">
          <a:xfrm>
            <a:off x="3625850" y="2390775"/>
            <a:ext cx="3978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…new attractions are felt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792003" name="Oval 3"/>
          <p:cNvSpPr>
            <a:spLocks noChangeArrowheads="1"/>
          </p:cNvSpPr>
          <p:nvPr/>
        </p:nvSpPr>
        <p:spPr bwMode="auto">
          <a:xfrm>
            <a:off x="2455863" y="35433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004" name="Oval 4"/>
          <p:cNvSpPr>
            <a:spLocks noChangeArrowheads="1"/>
          </p:cNvSpPr>
          <p:nvPr/>
        </p:nvSpPr>
        <p:spPr bwMode="auto">
          <a:xfrm>
            <a:off x="6151563" y="3595688"/>
            <a:ext cx="601662" cy="550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524125" y="35941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200775" y="36449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792007" name="Oval 7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008" name="Text Box 8"/>
          <p:cNvSpPr txBox="1">
            <a:spLocks noChangeArrowheads="1"/>
          </p:cNvSpPr>
          <p:nvPr/>
        </p:nvSpPr>
        <p:spPr bwMode="auto">
          <a:xfrm>
            <a:off x="3727450" y="282416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65688" y="4129088"/>
            <a:ext cx="517525" cy="635000"/>
            <a:chOff x="2095" y="1074"/>
            <a:chExt cx="326" cy="400"/>
          </a:xfrm>
        </p:grpSpPr>
        <p:sp>
          <p:nvSpPr>
            <p:cNvPr id="1792010" name="Oval 10"/>
            <p:cNvSpPr>
              <a:spLocks noChangeArrowheads="1"/>
            </p:cNvSpPr>
            <p:nvPr/>
          </p:nvSpPr>
          <p:spPr bwMode="auto">
            <a:xfrm>
              <a:off x="2200" y="1421"/>
              <a:ext cx="53" cy="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011" name="Text Box 11"/>
            <p:cNvSpPr txBox="1">
              <a:spLocks noChangeArrowheads="1"/>
            </p:cNvSpPr>
            <p:nvPr/>
          </p:nvSpPr>
          <p:spPr bwMode="auto">
            <a:xfrm>
              <a:off x="2095" y="1074"/>
              <a:ext cx="32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sz="3200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792012" name="Line 12"/>
          <p:cNvSpPr>
            <a:spLocks noChangeShapeType="1"/>
          </p:cNvSpPr>
          <p:nvPr/>
        </p:nvSpPr>
        <p:spPr bwMode="auto">
          <a:xfrm>
            <a:off x="3994150" y="3425825"/>
            <a:ext cx="2155825" cy="4349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013" name="Line 13"/>
          <p:cNvSpPr>
            <a:spLocks noChangeShapeType="1"/>
          </p:cNvSpPr>
          <p:nvPr/>
        </p:nvSpPr>
        <p:spPr bwMode="auto">
          <a:xfrm flipH="1">
            <a:off x="3057525" y="3443288"/>
            <a:ext cx="803275" cy="2841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014" name="Line 14"/>
          <p:cNvSpPr>
            <a:spLocks noChangeShapeType="1"/>
          </p:cNvSpPr>
          <p:nvPr/>
        </p:nvSpPr>
        <p:spPr bwMode="auto">
          <a:xfrm flipV="1">
            <a:off x="5130800" y="4060825"/>
            <a:ext cx="1085850" cy="63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015" name="Line 15"/>
          <p:cNvSpPr>
            <a:spLocks noChangeShapeType="1"/>
          </p:cNvSpPr>
          <p:nvPr/>
        </p:nvSpPr>
        <p:spPr bwMode="auto">
          <a:xfrm flipH="1" flipV="1">
            <a:off x="3024188" y="3978275"/>
            <a:ext cx="1973262" cy="7508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016" name="Text Box 16"/>
          <p:cNvSpPr txBox="1">
            <a:spLocks noChangeArrowheads="1"/>
          </p:cNvSpPr>
          <p:nvPr/>
        </p:nvSpPr>
        <p:spPr bwMode="auto">
          <a:xfrm>
            <a:off x="2189163" y="2005013"/>
            <a:ext cx="5497512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 covalent bond is formed!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794051" name="Oval 3"/>
          <p:cNvSpPr>
            <a:spLocks noChangeArrowheads="1"/>
          </p:cNvSpPr>
          <p:nvPr/>
        </p:nvSpPr>
        <p:spPr bwMode="auto">
          <a:xfrm>
            <a:off x="2455863" y="35433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052" name="Oval 4"/>
          <p:cNvSpPr>
            <a:spLocks noChangeArrowheads="1"/>
          </p:cNvSpPr>
          <p:nvPr/>
        </p:nvSpPr>
        <p:spPr bwMode="auto">
          <a:xfrm>
            <a:off x="6151563" y="3595688"/>
            <a:ext cx="601662" cy="550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524125" y="35941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200775" y="36449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794055" name="Oval 7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056" name="Text Box 8"/>
          <p:cNvSpPr txBox="1">
            <a:spLocks noChangeArrowheads="1"/>
          </p:cNvSpPr>
          <p:nvPr/>
        </p:nvSpPr>
        <p:spPr bwMode="auto">
          <a:xfrm>
            <a:off x="3727450" y="282416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65688" y="4129088"/>
            <a:ext cx="517525" cy="635000"/>
            <a:chOff x="2095" y="1074"/>
            <a:chExt cx="326" cy="400"/>
          </a:xfrm>
        </p:grpSpPr>
        <p:sp>
          <p:nvSpPr>
            <p:cNvPr id="1794058" name="Oval 10"/>
            <p:cNvSpPr>
              <a:spLocks noChangeArrowheads="1"/>
            </p:cNvSpPr>
            <p:nvPr/>
          </p:nvSpPr>
          <p:spPr bwMode="auto">
            <a:xfrm>
              <a:off x="2200" y="1421"/>
              <a:ext cx="53" cy="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4059" name="Text Box 11"/>
            <p:cNvSpPr txBox="1">
              <a:spLocks noChangeArrowheads="1"/>
            </p:cNvSpPr>
            <p:nvPr/>
          </p:nvSpPr>
          <p:spPr bwMode="auto">
            <a:xfrm>
              <a:off x="2095" y="1074"/>
              <a:ext cx="32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sz="3200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794060" name="Line 12"/>
          <p:cNvSpPr>
            <a:spLocks noChangeShapeType="1"/>
          </p:cNvSpPr>
          <p:nvPr/>
        </p:nvSpPr>
        <p:spPr bwMode="auto">
          <a:xfrm>
            <a:off x="3994150" y="3425825"/>
            <a:ext cx="2155825" cy="4349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061" name="Line 13"/>
          <p:cNvSpPr>
            <a:spLocks noChangeShapeType="1"/>
          </p:cNvSpPr>
          <p:nvPr/>
        </p:nvSpPr>
        <p:spPr bwMode="auto">
          <a:xfrm flipH="1">
            <a:off x="3057525" y="3443288"/>
            <a:ext cx="803275" cy="2841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062" name="Line 14"/>
          <p:cNvSpPr>
            <a:spLocks noChangeShapeType="1"/>
          </p:cNvSpPr>
          <p:nvPr/>
        </p:nvSpPr>
        <p:spPr bwMode="auto">
          <a:xfrm flipV="1">
            <a:off x="5130800" y="4060825"/>
            <a:ext cx="1085850" cy="63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063" name="Line 15"/>
          <p:cNvSpPr>
            <a:spLocks noChangeShapeType="1"/>
          </p:cNvSpPr>
          <p:nvPr/>
        </p:nvSpPr>
        <p:spPr bwMode="auto">
          <a:xfrm flipH="1" flipV="1">
            <a:off x="3024188" y="3978275"/>
            <a:ext cx="1973262" cy="7508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064" name="Oval 16"/>
          <p:cNvSpPr>
            <a:spLocks noChangeArrowheads="1"/>
          </p:cNvSpPr>
          <p:nvPr/>
        </p:nvSpPr>
        <p:spPr bwMode="auto">
          <a:xfrm>
            <a:off x="1955800" y="2890838"/>
            <a:ext cx="5280025" cy="2155825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065" name="Text Box 17"/>
          <p:cNvSpPr txBox="1">
            <a:spLocks noChangeArrowheads="1"/>
          </p:cNvSpPr>
          <p:nvPr/>
        </p:nvSpPr>
        <p:spPr bwMode="auto">
          <a:xfrm>
            <a:off x="1955800" y="1403350"/>
            <a:ext cx="5748338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The region in which the electrons are found is a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sigma (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molecular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94066" name="Text Box 18"/>
          <p:cNvSpPr txBox="1">
            <a:spLocks noChangeArrowheads="1"/>
          </p:cNvSpPr>
          <p:nvPr/>
        </p:nvSpPr>
        <p:spPr bwMode="auto">
          <a:xfrm>
            <a:off x="2840038" y="4094163"/>
            <a:ext cx="585787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Bond Notations</a:t>
            </a:r>
          </a:p>
        </p:txBody>
      </p:sp>
      <p:sp>
        <p:nvSpPr>
          <p:cNvPr id="1796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1675" y="1077913"/>
            <a:ext cx="7788275" cy="5245100"/>
          </a:xfrm>
        </p:spPr>
        <p:txBody>
          <a:bodyPr/>
          <a:lstStyle/>
          <a:p>
            <a:pPr algn="ctr">
              <a:buFont typeface="Monotype Sorts" pitchFamily="2" charset="2"/>
              <a:buChar char=" "/>
              <a:defRPr/>
            </a:pPr>
            <a:r>
              <a:rPr lang="en-US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H:H</a:t>
            </a:r>
            <a:endParaRPr lang="en-US" sz="5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pair of dots represent the two e</a:t>
            </a:r>
            <a:r>
              <a:rPr 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’s</a:t>
            </a: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 - H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dash represents the two e</a:t>
            </a:r>
            <a:r>
              <a:rPr 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’s</a:t>
            </a: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sz="5400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bond is assumed</a:t>
            </a:r>
          </a:p>
          <a:p>
            <a:pPr algn="ctr">
              <a:buFont typeface="Monotype Sorts" pitchFamily="2" charset="2"/>
              <a:buChar char=" "/>
              <a:defRPr/>
            </a:pPr>
            <a:endParaRPr 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9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79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79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79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79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79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099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Bond Notations</a:t>
            </a:r>
          </a:p>
        </p:txBody>
      </p:sp>
      <p:sp>
        <p:nvSpPr>
          <p:cNvPr id="1798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1675" y="1077913"/>
            <a:ext cx="7788275" cy="5062537"/>
          </a:xfrm>
        </p:spPr>
        <p:txBody>
          <a:bodyPr/>
          <a:lstStyle/>
          <a:p>
            <a:pPr algn="ctr">
              <a:buFont typeface="Monotype Sorts" pitchFamily="2" charset="2"/>
              <a:buChar char=" "/>
              <a:defRPr/>
            </a:pPr>
            <a:r>
              <a:rPr lang="en-US" sz="5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H:H</a:t>
            </a:r>
            <a:endParaRPr lang="en-US" sz="5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pair of dots represent the two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</a:t>
            </a: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 sz="5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 - 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dash represents the two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</a:t>
            </a: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 sz="5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sz="5400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 algn="ctr">
              <a:buFont typeface="Monotype Sorts" pitchFamily="2" charset="2"/>
              <a:buChar char=" 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bond is assumed</a:t>
            </a:r>
          </a:p>
          <a:p>
            <a:pPr algn="ctr">
              <a:buFont typeface="Monotype Sorts" pitchFamily="2" charset="2"/>
              <a:buChar char=" "/>
              <a:defRPr/>
            </a:pPr>
            <a:endParaRPr lang="en-US" sz="2800"/>
          </a:p>
        </p:txBody>
      </p:sp>
      <p:sp>
        <p:nvSpPr>
          <p:cNvPr id="1798148" name="Text Box 4"/>
          <p:cNvSpPr txBox="1">
            <a:spLocks noChangeArrowheads="1"/>
          </p:cNvSpPr>
          <p:nvPr/>
        </p:nvSpPr>
        <p:spPr bwMode="auto">
          <a:xfrm>
            <a:off x="4589463" y="2636838"/>
            <a:ext cx="6016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98149" name="Text Box 5"/>
          <p:cNvSpPr txBox="1">
            <a:spLocks noChangeArrowheads="1"/>
          </p:cNvSpPr>
          <p:nvPr/>
        </p:nvSpPr>
        <p:spPr bwMode="auto">
          <a:xfrm>
            <a:off x="434975" y="2557463"/>
            <a:ext cx="2840038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like to mark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bonds like this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98150" name="Line 6"/>
          <p:cNvSpPr>
            <a:spLocks noChangeShapeType="1"/>
          </p:cNvSpPr>
          <p:nvPr/>
        </p:nvSpPr>
        <p:spPr bwMode="auto">
          <a:xfrm>
            <a:off x="2806700" y="3008313"/>
            <a:ext cx="101917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Sodium Chloride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2038"/>
            <a:ext cx="7772400" cy="1373187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    2 Na(s)        +       Cl</a:t>
            </a:r>
            <a:r>
              <a:rPr lang="en-US" baseline="-25000"/>
              <a:t>2</a:t>
            </a:r>
            <a:r>
              <a:rPr lang="en-US"/>
              <a:t>(g)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3s</a:t>
            </a:r>
            <a:r>
              <a:rPr lang="en-US" baseline="30000">
                <a:solidFill>
                  <a:schemeClr val="accent2"/>
                </a:solidFill>
              </a:rPr>
              <a:t>1</a:t>
            </a:r>
            <a:r>
              <a:rPr lang="en-US" baseline="30000">
                <a:solidFill>
                  <a:schemeClr val="accent1"/>
                </a:solidFill>
              </a:rPr>
              <a:t>          </a:t>
            </a: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rgbClr val="FF66FF"/>
                </a:solidFill>
              </a:rPr>
              <a:t>3s</a:t>
            </a:r>
            <a:r>
              <a:rPr lang="en-US" baseline="30000">
                <a:solidFill>
                  <a:srgbClr val="FF66FF"/>
                </a:solidFill>
              </a:rPr>
              <a:t>2</a:t>
            </a:r>
            <a:r>
              <a:rPr lang="en-US">
                <a:solidFill>
                  <a:srgbClr val="FF66FF"/>
                </a:solidFill>
              </a:rPr>
              <a:t>3p</a:t>
            </a:r>
            <a:r>
              <a:rPr lang="en-US" baseline="30000">
                <a:solidFill>
                  <a:srgbClr val="FF66FF"/>
                </a:solidFill>
              </a:rPr>
              <a:t>5</a:t>
            </a:r>
            <a:endParaRPr lang="en-US" baseline="30000">
              <a:solidFill>
                <a:schemeClr val="accent1"/>
              </a:solidFill>
            </a:endParaRPr>
          </a:p>
        </p:txBody>
      </p:sp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6316663" y="3343275"/>
            <a:ext cx="1938337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e</a:t>
            </a:r>
            <a:r>
              <a:rPr lang="en-US" baseline="300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short on each atom</a:t>
            </a:r>
          </a:p>
        </p:txBody>
      </p:sp>
      <p:sp>
        <p:nvSpPr>
          <p:cNvPr id="1100805" name="Line 5"/>
          <p:cNvSpPr>
            <a:spLocks noChangeShapeType="1"/>
          </p:cNvSpPr>
          <p:nvPr/>
        </p:nvSpPr>
        <p:spPr bwMode="auto">
          <a:xfrm flipH="1" flipV="1">
            <a:off x="6400800" y="1989138"/>
            <a:ext cx="952500" cy="1354137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800195" name="Oval 3"/>
          <p:cNvSpPr>
            <a:spLocks noChangeArrowheads="1"/>
          </p:cNvSpPr>
          <p:nvPr/>
        </p:nvSpPr>
        <p:spPr bwMode="auto">
          <a:xfrm>
            <a:off x="2455863" y="35433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0196" name="Oval 4"/>
          <p:cNvSpPr>
            <a:spLocks noChangeArrowheads="1"/>
          </p:cNvSpPr>
          <p:nvPr/>
        </p:nvSpPr>
        <p:spPr bwMode="auto">
          <a:xfrm>
            <a:off x="6151563" y="3595688"/>
            <a:ext cx="601662" cy="550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524125" y="35941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200775" y="36449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800199" name="Oval 7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0200" name="Text Box 8"/>
          <p:cNvSpPr txBox="1">
            <a:spLocks noChangeArrowheads="1"/>
          </p:cNvSpPr>
          <p:nvPr/>
        </p:nvSpPr>
        <p:spPr bwMode="auto">
          <a:xfrm>
            <a:off x="3727450" y="282416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65688" y="4129088"/>
            <a:ext cx="517525" cy="635000"/>
            <a:chOff x="2095" y="1074"/>
            <a:chExt cx="326" cy="400"/>
          </a:xfrm>
        </p:grpSpPr>
        <p:sp>
          <p:nvSpPr>
            <p:cNvPr id="1800202" name="Oval 10"/>
            <p:cNvSpPr>
              <a:spLocks noChangeArrowheads="1"/>
            </p:cNvSpPr>
            <p:nvPr/>
          </p:nvSpPr>
          <p:spPr bwMode="auto">
            <a:xfrm>
              <a:off x="2200" y="1421"/>
              <a:ext cx="53" cy="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00203" name="Text Box 11"/>
            <p:cNvSpPr txBox="1">
              <a:spLocks noChangeArrowheads="1"/>
            </p:cNvSpPr>
            <p:nvPr/>
          </p:nvSpPr>
          <p:spPr bwMode="auto">
            <a:xfrm>
              <a:off x="2095" y="1074"/>
              <a:ext cx="32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sz="3200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800204" name="Line 12"/>
          <p:cNvSpPr>
            <a:spLocks noChangeShapeType="1"/>
          </p:cNvSpPr>
          <p:nvPr/>
        </p:nvSpPr>
        <p:spPr bwMode="auto">
          <a:xfrm>
            <a:off x="3994150" y="3425825"/>
            <a:ext cx="2155825" cy="4349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0205" name="Line 13"/>
          <p:cNvSpPr>
            <a:spLocks noChangeShapeType="1"/>
          </p:cNvSpPr>
          <p:nvPr/>
        </p:nvSpPr>
        <p:spPr bwMode="auto">
          <a:xfrm flipH="1">
            <a:off x="3057525" y="3443288"/>
            <a:ext cx="803275" cy="2841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0206" name="Line 14"/>
          <p:cNvSpPr>
            <a:spLocks noChangeShapeType="1"/>
          </p:cNvSpPr>
          <p:nvPr/>
        </p:nvSpPr>
        <p:spPr bwMode="auto">
          <a:xfrm flipV="1">
            <a:off x="5130800" y="4060825"/>
            <a:ext cx="1085850" cy="63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0207" name="Line 15"/>
          <p:cNvSpPr>
            <a:spLocks noChangeShapeType="1"/>
          </p:cNvSpPr>
          <p:nvPr/>
        </p:nvSpPr>
        <p:spPr bwMode="auto">
          <a:xfrm flipH="1" flipV="1">
            <a:off x="3024188" y="3978275"/>
            <a:ext cx="1973262" cy="7508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0208" name="Oval 16"/>
          <p:cNvSpPr>
            <a:spLocks noChangeArrowheads="1"/>
          </p:cNvSpPr>
          <p:nvPr/>
        </p:nvSpPr>
        <p:spPr bwMode="auto">
          <a:xfrm>
            <a:off x="1955800" y="2890838"/>
            <a:ext cx="5280025" cy="2155825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0209" name="Text Box 17"/>
          <p:cNvSpPr txBox="1">
            <a:spLocks noChangeArrowheads="1"/>
          </p:cNvSpPr>
          <p:nvPr/>
        </p:nvSpPr>
        <p:spPr bwMode="auto">
          <a:xfrm>
            <a:off x="1955800" y="1403350"/>
            <a:ext cx="5748338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has a noble gas configuration through sharing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0210" name="Text Box 18"/>
          <p:cNvSpPr txBox="1">
            <a:spLocks noChangeArrowheads="1"/>
          </p:cNvSpPr>
          <p:nvPr/>
        </p:nvSpPr>
        <p:spPr bwMode="auto">
          <a:xfrm>
            <a:off x="2840038" y="4094163"/>
            <a:ext cx="585787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802243" name="Oval 3"/>
          <p:cNvSpPr>
            <a:spLocks noChangeArrowheads="1"/>
          </p:cNvSpPr>
          <p:nvPr/>
        </p:nvSpPr>
        <p:spPr bwMode="auto">
          <a:xfrm>
            <a:off x="2455863" y="35433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2244" name="Oval 4"/>
          <p:cNvSpPr>
            <a:spLocks noChangeArrowheads="1"/>
          </p:cNvSpPr>
          <p:nvPr/>
        </p:nvSpPr>
        <p:spPr bwMode="auto">
          <a:xfrm>
            <a:off x="6151563" y="3595688"/>
            <a:ext cx="601662" cy="550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524125" y="35941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200775" y="36449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802247" name="Oval 7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2248" name="Text Box 8"/>
          <p:cNvSpPr txBox="1">
            <a:spLocks noChangeArrowheads="1"/>
          </p:cNvSpPr>
          <p:nvPr/>
        </p:nvSpPr>
        <p:spPr bwMode="auto">
          <a:xfrm>
            <a:off x="3727450" y="282416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65688" y="4129088"/>
            <a:ext cx="517525" cy="635000"/>
            <a:chOff x="2095" y="1074"/>
            <a:chExt cx="326" cy="400"/>
          </a:xfrm>
        </p:grpSpPr>
        <p:sp>
          <p:nvSpPr>
            <p:cNvPr id="1802250" name="Oval 10"/>
            <p:cNvSpPr>
              <a:spLocks noChangeArrowheads="1"/>
            </p:cNvSpPr>
            <p:nvPr/>
          </p:nvSpPr>
          <p:spPr bwMode="auto">
            <a:xfrm>
              <a:off x="2200" y="1421"/>
              <a:ext cx="53" cy="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02251" name="Text Box 11"/>
            <p:cNvSpPr txBox="1">
              <a:spLocks noChangeArrowheads="1"/>
            </p:cNvSpPr>
            <p:nvPr/>
          </p:nvSpPr>
          <p:spPr bwMode="auto">
            <a:xfrm>
              <a:off x="2095" y="1074"/>
              <a:ext cx="32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sz="3200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802252" name="Line 12"/>
          <p:cNvSpPr>
            <a:spLocks noChangeShapeType="1"/>
          </p:cNvSpPr>
          <p:nvPr/>
        </p:nvSpPr>
        <p:spPr bwMode="auto">
          <a:xfrm>
            <a:off x="3994150" y="3425825"/>
            <a:ext cx="2155825" cy="4349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2253" name="Line 13"/>
          <p:cNvSpPr>
            <a:spLocks noChangeShapeType="1"/>
          </p:cNvSpPr>
          <p:nvPr/>
        </p:nvSpPr>
        <p:spPr bwMode="auto">
          <a:xfrm flipH="1">
            <a:off x="3057525" y="3443288"/>
            <a:ext cx="803275" cy="2841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2254" name="Line 14"/>
          <p:cNvSpPr>
            <a:spLocks noChangeShapeType="1"/>
          </p:cNvSpPr>
          <p:nvPr/>
        </p:nvSpPr>
        <p:spPr bwMode="auto">
          <a:xfrm flipV="1">
            <a:off x="5130800" y="4060825"/>
            <a:ext cx="1085850" cy="63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2255" name="Line 15"/>
          <p:cNvSpPr>
            <a:spLocks noChangeShapeType="1"/>
          </p:cNvSpPr>
          <p:nvPr/>
        </p:nvSpPr>
        <p:spPr bwMode="auto">
          <a:xfrm flipH="1" flipV="1">
            <a:off x="3024188" y="3978275"/>
            <a:ext cx="1973262" cy="7508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2256" name="Text Box 16"/>
          <p:cNvSpPr txBox="1">
            <a:spLocks noChangeArrowheads="1"/>
          </p:cNvSpPr>
          <p:nvPr/>
        </p:nvSpPr>
        <p:spPr bwMode="auto">
          <a:xfrm>
            <a:off x="1955800" y="1403350"/>
            <a:ext cx="5748338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has a noble gas configuration through sharing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257" name="Oval 17"/>
          <p:cNvSpPr>
            <a:spLocks noChangeArrowheads="1"/>
          </p:cNvSpPr>
          <p:nvPr/>
        </p:nvSpPr>
        <p:spPr bwMode="auto">
          <a:xfrm>
            <a:off x="1185863" y="1504950"/>
            <a:ext cx="4429125" cy="4462463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2258" name="Text Box 18"/>
          <p:cNvSpPr txBox="1">
            <a:spLocks noChangeArrowheads="1"/>
          </p:cNvSpPr>
          <p:nvPr/>
        </p:nvSpPr>
        <p:spPr bwMode="auto">
          <a:xfrm>
            <a:off x="1957388" y="1404938"/>
            <a:ext cx="5748337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has a noble gas configuration through sharing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804291" name="Oval 3"/>
          <p:cNvSpPr>
            <a:spLocks noChangeArrowheads="1"/>
          </p:cNvSpPr>
          <p:nvPr/>
        </p:nvSpPr>
        <p:spPr bwMode="auto">
          <a:xfrm>
            <a:off x="2455863" y="35433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4292" name="Oval 4"/>
          <p:cNvSpPr>
            <a:spLocks noChangeArrowheads="1"/>
          </p:cNvSpPr>
          <p:nvPr/>
        </p:nvSpPr>
        <p:spPr bwMode="auto">
          <a:xfrm>
            <a:off x="6151563" y="3595688"/>
            <a:ext cx="601662" cy="550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524125" y="35941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200775" y="36449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804295" name="Oval 7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4296" name="Text Box 8"/>
          <p:cNvSpPr txBox="1">
            <a:spLocks noChangeArrowheads="1"/>
          </p:cNvSpPr>
          <p:nvPr/>
        </p:nvSpPr>
        <p:spPr bwMode="auto">
          <a:xfrm>
            <a:off x="3727450" y="282416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65688" y="4129088"/>
            <a:ext cx="517525" cy="635000"/>
            <a:chOff x="2095" y="1074"/>
            <a:chExt cx="326" cy="400"/>
          </a:xfrm>
        </p:grpSpPr>
        <p:sp>
          <p:nvSpPr>
            <p:cNvPr id="1804298" name="Oval 10"/>
            <p:cNvSpPr>
              <a:spLocks noChangeArrowheads="1"/>
            </p:cNvSpPr>
            <p:nvPr/>
          </p:nvSpPr>
          <p:spPr bwMode="auto">
            <a:xfrm>
              <a:off x="2200" y="1421"/>
              <a:ext cx="53" cy="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04299" name="Text Box 11"/>
            <p:cNvSpPr txBox="1">
              <a:spLocks noChangeArrowheads="1"/>
            </p:cNvSpPr>
            <p:nvPr/>
          </p:nvSpPr>
          <p:spPr bwMode="auto">
            <a:xfrm>
              <a:off x="2095" y="1074"/>
              <a:ext cx="32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sz="3200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804300" name="Line 12"/>
          <p:cNvSpPr>
            <a:spLocks noChangeShapeType="1"/>
          </p:cNvSpPr>
          <p:nvPr/>
        </p:nvSpPr>
        <p:spPr bwMode="auto">
          <a:xfrm>
            <a:off x="3994150" y="3425825"/>
            <a:ext cx="2155825" cy="4349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4301" name="Line 13"/>
          <p:cNvSpPr>
            <a:spLocks noChangeShapeType="1"/>
          </p:cNvSpPr>
          <p:nvPr/>
        </p:nvSpPr>
        <p:spPr bwMode="auto">
          <a:xfrm flipH="1">
            <a:off x="3057525" y="3443288"/>
            <a:ext cx="803275" cy="2841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4302" name="Line 14"/>
          <p:cNvSpPr>
            <a:spLocks noChangeShapeType="1"/>
          </p:cNvSpPr>
          <p:nvPr/>
        </p:nvSpPr>
        <p:spPr bwMode="auto">
          <a:xfrm flipV="1">
            <a:off x="5130800" y="4060825"/>
            <a:ext cx="1085850" cy="63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4303" name="Line 15"/>
          <p:cNvSpPr>
            <a:spLocks noChangeShapeType="1"/>
          </p:cNvSpPr>
          <p:nvPr/>
        </p:nvSpPr>
        <p:spPr bwMode="auto">
          <a:xfrm flipH="1" flipV="1">
            <a:off x="3024188" y="3978275"/>
            <a:ext cx="1973262" cy="7508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4304" name="Text Box 16"/>
          <p:cNvSpPr txBox="1">
            <a:spLocks noChangeArrowheads="1"/>
          </p:cNvSpPr>
          <p:nvPr/>
        </p:nvSpPr>
        <p:spPr bwMode="auto">
          <a:xfrm>
            <a:off x="1955800" y="1403350"/>
            <a:ext cx="5748338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has a noble gas configuration through sharing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4305" name="Oval 17"/>
          <p:cNvSpPr>
            <a:spLocks noChangeArrowheads="1"/>
          </p:cNvSpPr>
          <p:nvPr/>
        </p:nvSpPr>
        <p:spPr bwMode="auto">
          <a:xfrm>
            <a:off x="1185863" y="1504950"/>
            <a:ext cx="4429125" cy="4462463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4306" name="Oval 18"/>
          <p:cNvSpPr>
            <a:spLocks noChangeArrowheads="1"/>
          </p:cNvSpPr>
          <p:nvPr/>
        </p:nvSpPr>
        <p:spPr bwMode="auto">
          <a:xfrm>
            <a:off x="3308350" y="1454150"/>
            <a:ext cx="4446588" cy="4513263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4307" name="Text Box 19"/>
          <p:cNvSpPr txBox="1">
            <a:spLocks noChangeArrowheads="1"/>
          </p:cNvSpPr>
          <p:nvPr/>
        </p:nvSpPr>
        <p:spPr bwMode="auto">
          <a:xfrm>
            <a:off x="1957388" y="1404938"/>
            <a:ext cx="5748337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has a noble gas configuration through sharing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Oval 2"/>
          <p:cNvSpPr>
            <a:spLocks noChangeArrowheads="1"/>
          </p:cNvSpPr>
          <p:nvPr/>
        </p:nvSpPr>
        <p:spPr bwMode="auto">
          <a:xfrm>
            <a:off x="1185863" y="1504950"/>
            <a:ext cx="4429125" cy="446246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6339" name="Oval 3"/>
          <p:cNvSpPr>
            <a:spLocks noChangeArrowheads="1"/>
          </p:cNvSpPr>
          <p:nvPr/>
        </p:nvSpPr>
        <p:spPr bwMode="auto">
          <a:xfrm>
            <a:off x="3308350" y="1454150"/>
            <a:ext cx="4446588" cy="4513263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63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806341" name="Oval 5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6342" name="Rectangle 6"/>
          <p:cNvSpPr>
            <a:spLocks noChangeArrowheads="1"/>
          </p:cNvSpPr>
          <p:nvPr/>
        </p:nvSpPr>
        <p:spPr bwMode="auto">
          <a:xfrm>
            <a:off x="3457575" y="2592388"/>
            <a:ext cx="1824038" cy="31591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6343" name="Rectangle 7"/>
          <p:cNvSpPr>
            <a:spLocks noChangeArrowheads="1"/>
          </p:cNvSpPr>
          <p:nvPr/>
        </p:nvSpPr>
        <p:spPr bwMode="auto">
          <a:xfrm>
            <a:off x="3309938" y="3995738"/>
            <a:ext cx="2190750" cy="3333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6344" name="Rectangle 8"/>
          <p:cNvSpPr>
            <a:spLocks noChangeArrowheads="1"/>
          </p:cNvSpPr>
          <p:nvPr/>
        </p:nvSpPr>
        <p:spPr bwMode="auto">
          <a:xfrm>
            <a:off x="3197225" y="3295650"/>
            <a:ext cx="2339975" cy="33655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6345" name="Rectangle 9"/>
          <p:cNvSpPr>
            <a:spLocks noChangeArrowheads="1"/>
          </p:cNvSpPr>
          <p:nvPr/>
        </p:nvSpPr>
        <p:spPr bwMode="auto">
          <a:xfrm>
            <a:off x="3176588" y="1941513"/>
            <a:ext cx="1490662" cy="31591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6346" name="Rectangle 10"/>
          <p:cNvSpPr>
            <a:spLocks noChangeArrowheads="1"/>
          </p:cNvSpPr>
          <p:nvPr/>
        </p:nvSpPr>
        <p:spPr bwMode="auto">
          <a:xfrm>
            <a:off x="3360738" y="4632325"/>
            <a:ext cx="1857375" cy="30003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6347" name="Rectangle 11"/>
          <p:cNvSpPr>
            <a:spLocks noChangeArrowheads="1"/>
          </p:cNvSpPr>
          <p:nvPr/>
        </p:nvSpPr>
        <p:spPr bwMode="auto">
          <a:xfrm>
            <a:off x="3011488" y="5253038"/>
            <a:ext cx="1673225" cy="30003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6348" name="Text Box 12"/>
          <p:cNvSpPr txBox="1">
            <a:spLocks noChangeArrowheads="1"/>
          </p:cNvSpPr>
          <p:nvPr/>
        </p:nvSpPr>
        <p:spPr bwMode="auto">
          <a:xfrm>
            <a:off x="1887538" y="2959100"/>
            <a:ext cx="5180012" cy="1189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72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MasterCard</a:t>
            </a:r>
            <a:endParaRPr lang="en-US" sz="6000" i="1"/>
          </a:p>
        </p:txBody>
      </p:sp>
      <p:sp>
        <p:nvSpPr>
          <p:cNvPr id="1806349" name="Text Box 13"/>
          <p:cNvSpPr txBox="1">
            <a:spLocks noChangeArrowheads="1"/>
          </p:cNvSpPr>
          <p:nvPr/>
        </p:nvSpPr>
        <p:spPr bwMode="auto">
          <a:xfrm>
            <a:off x="1201738" y="4579938"/>
            <a:ext cx="638492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Sigma National Bank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H</a:t>
            </a:r>
            <a:r>
              <a:rPr lang="en-US" baseline="-25000"/>
              <a:t>2</a:t>
            </a:r>
            <a:r>
              <a:rPr lang="en-US"/>
              <a:t>, the Hydrogen Molecule</a:t>
            </a:r>
          </a:p>
        </p:txBody>
      </p:sp>
      <p:sp>
        <p:nvSpPr>
          <p:cNvPr id="1808387" name="Oval 3"/>
          <p:cNvSpPr>
            <a:spLocks noChangeArrowheads="1"/>
          </p:cNvSpPr>
          <p:nvPr/>
        </p:nvSpPr>
        <p:spPr bwMode="auto">
          <a:xfrm>
            <a:off x="2455863" y="3543300"/>
            <a:ext cx="601662" cy="5508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8388" name="Oval 4"/>
          <p:cNvSpPr>
            <a:spLocks noChangeArrowheads="1"/>
          </p:cNvSpPr>
          <p:nvPr/>
        </p:nvSpPr>
        <p:spPr bwMode="auto">
          <a:xfrm>
            <a:off x="6151563" y="3595688"/>
            <a:ext cx="601662" cy="550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524125" y="35941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6200775" y="3644900"/>
            <a:ext cx="4841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P</a:t>
            </a:r>
            <a:r>
              <a:rPr lang="en-US" baseline="30000">
                <a:solidFill>
                  <a:schemeClr val="bg2"/>
                </a:solidFill>
              </a:rPr>
              <a:t>+</a:t>
            </a:r>
            <a:endParaRPr lang="en-US"/>
          </a:p>
        </p:txBody>
      </p:sp>
      <p:sp>
        <p:nvSpPr>
          <p:cNvPr id="1808391" name="Oval 7"/>
          <p:cNvSpPr>
            <a:spLocks noChangeArrowheads="1"/>
          </p:cNvSpPr>
          <p:nvPr/>
        </p:nvSpPr>
        <p:spPr bwMode="auto">
          <a:xfrm>
            <a:off x="3894138" y="3375025"/>
            <a:ext cx="84137" cy="8413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8392" name="Text Box 8"/>
          <p:cNvSpPr txBox="1">
            <a:spLocks noChangeArrowheads="1"/>
          </p:cNvSpPr>
          <p:nvPr/>
        </p:nvSpPr>
        <p:spPr bwMode="auto">
          <a:xfrm>
            <a:off x="3727450" y="2824163"/>
            <a:ext cx="5175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32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65688" y="4129088"/>
            <a:ext cx="517525" cy="635000"/>
            <a:chOff x="2095" y="1074"/>
            <a:chExt cx="326" cy="400"/>
          </a:xfrm>
        </p:grpSpPr>
        <p:sp>
          <p:nvSpPr>
            <p:cNvPr id="1808394" name="Oval 10"/>
            <p:cNvSpPr>
              <a:spLocks noChangeArrowheads="1"/>
            </p:cNvSpPr>
            <p:nvPr/>
          </p:nvSpPr>
          <p:spPr bwMode="auto">
            <a:xfrm>
              <a:off x="2200" y="1421"/>
              <a:ext cx="53" cy="5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08395" name="Text Box 11"/>
            <p:cNvSpPr txBox="1">
              <a:spLocks noChangeArrowheads="1"/>
            </p:cNvSpPr>
            <p:nvPr/>
          </p:nvSpPr>
          <p:spPr bwMode="auto">
            <a:xfrm>
              <a:off x="2095" y="1074"/>
              <a:ext cx="326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  <a:r>
                <a:rPr lang="en-US" sz="3200" baseline="30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808396" name="Line 12"/>
          <p:cNvSpPr>
            <a:spLocks noChangeShapeType="1"/>
          </p:cNvSpPr>
          <p:nvPr/>
        </p:nvSpPr>
        <p:spPr bwMode="auto">
          <a:xfrm>
            <a:off x="3994150" y="3425825"/>
            <a:ext cx="2155825" cy="4349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8397" name="Line 13"/>
          <p:cNvSpPr>
            <a:spLocks noChangeShapeType="1"/>
          </p:cNvSpPr>
          <p:nvPr/>
        </p:nvSpPr>
        <p:spPr bwMode="auto">
          <a:xfrm flipH="1">
            <a:off x="3057525" y="3443288"/>
            <a:ext cx="803275" cy="2841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8398" name="Line 14"/>
          <p:cNvSpPr>
            <a:spLocks noChangeShapeType="1"/>
          </p:cNvSpPr>
          <p:nvPr/>
        </p:nvSpPr>
        <p:spPr bwMode="auto">
          <a:xfrm flipV="1">
            <a:off x="5130800" y="4060825"/>
            <a:ext cx="1085850" cy="6350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8399" name="Line 15"/>
          <p:cNvSpPr>
            <a:spLocks noChangeShapeType="1"/>
          </p:cNvSpPr>
          <p:nvPr/>
        </p:nvSpPr>
        <p:spPr bwMode="auto">
          <a:xfrm flipH="1" flipV="1">
            <a:off x="3024188" y="3978275"/>
            <a:ext cx="1973262" cy="750888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8400" name="Text Box 16"/>
          <p:cNvSpPr txBox="1">
            <a:spLocks noChangeArrowheads="1"/>
          </p:cNvSpPr>
          <p:nvPr/>
        </p:nvSpPr>
        <p:spPr bwMode="auto">
          <a:xfrm>
            <a:off x="1955800" y="1403350"/>
            <a:ext cx="5748338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has a noble gas configuration through sharing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8401" name="Oval 17"/>
          <p:cNvSpPr>
            <a:spLocks noChangeArrowheads="1"/>
          </p:cNvSpPr>
          <p:nvPr/>
        </p:nvSpPr>
        <p:spPr bwMode="auto">
          <a:xfrm>
            <a:off x="1185863" y="1504950"/>
            <a:ext cx="4429125" cy="4462463"/>
          </a:xfrm>
          <a:prstGeom prst="ellips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8402" name="Oval 18"/>
          <p:cNvSpPr>
            <a:spLocks noChangeArrowheads="1"/>
          </p:cNvSpPr>
          <p:nvPr/>
        </p:nvSpPr>
        <p:spPr bwMode="auto">
          <a:xfrm>
            <a:off x="3308350" y="1454150"/>
            <a:ext cx="4446588" cy="4513263"/>
          </a:xfrm>
          <a:prstGeom prst="ellips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8403" name="Text Box 19"/>
          <p:cNvSpPr txBox="1">
            <a:spLocks noChangeArrowheads="1"/>
          </p:cNvSpPr>
          <p:nvPr/>
        </p:nvSpPr>
        <p:spPr bwMode="auto">
          <a:xfrm>
            <a:off x="1957388" y="1404938"/>
            <a:ext cx="5748337" cy="9588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has a noble gas configuration through sharing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Diatomic Halogen Molecules</a:t>
            </a:r>
          </a:p>
        </p:txBody>
      </p:sp>
      <p:sp>
        <p:nvSpPr>
          <p:cNvPr id="1810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162050"/>
            <a:ext cx="7772400" cy="4114800"/>
          </a:xfrm>
        </p:spPr>
        <p:txBody>
          <a:bodyPr/>
          <a:lstStyle/>
          <a:p>
            <a:r>
              <a:rPr lang="en-US"/>
              <a:t>The halogens all form diatomic molecules containing a sigma bond</a:t>
            </a:r>
          </a:p>
          <a:p>
            <a:pPr algn="ctr"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F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        Cl</a:t>
            </a:r>
            <a:r>
              <a:rPr lang="en-US" baseline="-25000">
                <a:solidFill>
                  <a:schemeClr val="accent1"/>
                </a:solidFill>
              </a:rPr>
              <a:t>2   </a:t>
            </a:r>
            <a:r>
              <a:rPr lang="en-US">
                <a:solidFill>
                  <a:schemeClr val="accent1"/>
                </a:solidFill>
              </a:rPr>
              <a:t>     Br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        I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endParaRPr lang="en-US"/>
          </a:p>
          <a:p>
            <a:r>
              <a:rPr lang="en-US"/>
              <a:t>By sharing one e</a:t>
            </a:r>
            <a:r>
              <a:rPr lang="en-US" baseline="30000"/>
              <a:t>-</a:t>
            </a:r>
            <a:r>
              <a:rPr lang="en-US"/>
              <a:t> apiece they each achieve a noble gas configuration</a:t>
            </a:r>
          </a:p>
          <a:p>
            <a:pPr algn="ctr">
              <a:buFont typeface="Monotype Sorts" pitchFamily="2" charset="2"/>
              <a:buChar char=" "/>
            </a:pPr>
            <a:r>
              <a:rPr lang="en-US" sz="6000">
                <a:solidFill>
                  <a:schemeClr val="accent1"/>
                </a:solidFill>
              </a:rPr>
              <a:t>F - F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1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81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81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81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0435" grpId="0" build="p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326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Diatomic Halogen Molecules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162050"/>
            <a:ext cx="7772400" cy="4114800"/>
          </a:xfrm>
        </p:spPr>
        <p:txBody>
          <a:bodyPr/>
          <a:lstStyle/>
          <a:p>
            <a:r>
              <a:rPr lang="en-US"/>
              <a:t>The halogens all form diatomic molecules containing a sigma bond</a:t>
            </a:r>
          </a:p>
          <a:p>
            <a:pPr algn="ctr"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F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        Cl</a:t>
            </a:r>
            <a:r>
              <a:rPr lang="en-US" baseline="-25000">
                <a:solidFill>
                  <a:schemeClr val="accent1"/>
                </a:solidFill>
              </a:rPr>
              <a:t>2   </a:t>
            </a:r>
            <a:r>
              <a:rPr lang="en-US">
                <a:solidFill>
                  <a:schemeClr val="accent1"/>
                </a:solidFill>
              </a:rPr>
              <a:t>     Br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        I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endParaRPr lang="en-US"/>
          </a:p>
          <a:p>
            <a:r>
              <a:rPr lang="en-US"/>
              <a:t>By sharing one e</a:t>
            </a:r>
            <a:r>
              <a:rPr lang="en-US" baseline="30000"/>
              <a:t>-</a:t>
            </a:r>
            <a:r>
              <a:rPr lang="en-US"/>
              <a:t> apiece they each achieve a noble gas configuration</a:t>
            </a:r>
          </a:p>
          <a:p>
            <a:pPr algn="ctr">
              <a:buFont typeface="Monotype Sorts" pitchFamily="2" charset="2"/>
              <a:buChar char=" "/>
            </a:pPr>
            <a:r>
              <a:rPr lang="en-US" sz="6000">
                <a:solidFill>
                  <a:schemeClr val="accent1"/>
                </a:solidFill>
              </a:rPr>
              <a:t>F - F</a:t>
            </a:r>
            <a:endParaRPr lang="en-US"/>
          </a:p>
        </p:txBody>
      </p:sp>
      <p:sp>
        <p:nvSpPr>
          <p:cNvPr id="1812484" name="Text Box 4"/>
          <p:cNvSpPr txBox="1">
            <a:spLocks noChangeArrowheads="1"/>
          </p:cNvSpPr>
          <p:nvPr/>
        </p:nvSpPr>
        <p:spPr bwMode="auto">
          <a:xfrm>
            <a:off x="4473575" y="3962400"/>
            <a:ext cx="6350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2514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n-US" kern="0"/>
              <a:t>Lewis Structures</a:t>
            </a:r>
            <a:endParaRPr lang="en-US" kern="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Lewis Structures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195388"/>
            <a:ext cx="7772400" cy="4114800"/>
          </a:xfrm>
        </p:spPr>
        <p:txBody>
          <a:bodyPr/>
          <a:lstStyle/>
          <a:p>
            <a:r>
              <a:rPr lang="en-US"/>
              <a:t>Sharing of electron pairs can be diagrammed in detail with </a:t>
            </a:r>
            <a:r>
              <a:rPr lang="en-US">
                <a:solidFill>
                  <a:schemeClr val="tx2"/>
                </a:solidFill>
              </a:rPr>
              <a:t>Lewis Electron Dot Structures</a:t>
            </a:r>
          </a:p>
          <a:p>
            <a:r>
              <a:rPr lang="en-US"/>
              <a:t>Each atom begins with its valence electrons</a:t>
            </a:r>
          </a:p>
          <a:p>
            <a:r>
              <a:rPr lang="en-US"/>
              <a:t>A dash represents two shared electrons in a bond</a:t>
            </a:r>
          </a:p>
          <a:p>
            <a:r>
              <a:rPr lang="en-US"/>
              <a:t>Unbonded electrons are kept in </a:t>
            </a:r>
            <a:r>
              <a:rPr lang="en-US">
                <a:solidFill>
                  <a:schemeClr val="tx2"/>
                </a:solidFill>
              </a:rPr>
              <a:t>lone pairs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4531" grpId="0" build="p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Three types of covalent bonds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/>
              <a:t>A Single Bond – </a:t>
            </a:r>
            <a:r>
              <a:rPr lang="en-US">
                <a:solidFill>
                  <a:srgbClr val="FF0000"/>
                </a:solidFill>
              </a:rPr>
              <a:t>only a pair of electrons </a:t>
            </a:r>
            <a:r>
              <a:rPr lang="en-US"/>
              <a:t>are shared between two atoms</a:t>
            </a:r>
          </a:p>
          <a:p>
            <a:r>
              <a:rPr lang="en-US"/>
              <a:t>A Double Bond – </a:t>
            </a:r>
            <a:r>
              <a:rPr lang="en-US">
                <a:solidFill>
                  <a:srgbClr val="FF0000"/>
                </a:solidFill>
              </a:rPr>
              <a:t>two  pairs of electrons </a:t>
            </a:r>
            <a:r>
              <a:rPr lang="en-US"/>
              <a:t>are shared between two  atoms</a:t>
            </a:r>
          </a:p>
          <a:p>
            <a:r>
              <a:rPr lang="en-US"/>
              <a:t>A Triple Bond – </a:t>
            </a:r>
            <a:r>
              <a:rPr lang="en-US">
                <a:solidFill>
                  <a:srgbClr val="FF0000"/>
                </a:solidFill>
              </a:rPr>
              <a:t>three pairs of electrons </a:t>
            </a:r>
            <a:r>
              <a:rPr lang="en-US"/>
              <a:t>are shared between two  atoms</a:t>
            </a:r>
          </a:p>
          <a:p>
            <a:r>
              <a:rPr lang="en-US"/>
              <a:t>Again un-bonded electrons are kept in </a:t>
            </a:r>
            <a:r>
              <a:rPr lang="en-US">
                <a:solidFill>
                  <a:schemeClr val="tx2"/>
                </a:solidFill>
              </a:rPr>
              <a:t>lone pairs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45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Sodium Chloride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2038"/>
            <a:ext cx="7772400" cy="14732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    2 Na(s)        +       Cl</a:t>
            </a:r>
            <a:r>
              <a:rPr lang="en-US" baseline="-25000"/>
              <a:t>2</a:t>
            </a:r>
            <a:r>
              <a:rPr lang="en-US"/>
              <a:t>(g)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3s</a:t>
            </a:r>
            <a:r>
              <a:rPr lang="en-US" baseline="30000">
                <a:solidFill>
                  <a:schemeClr val="accent2"/>
                </a:solidFill>
              </a:rPr>
              <a:t>1</a:t>
            </a:r>
            <a:r>
              <a:rPr lang="en-US" baseline="30000">
                <a:solidFill>
                  <a:schemeClr val="accent1"/>
                </a:solidFill>
              </a:rPr>
              <a:t>          </a:t>
            </a: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rgbClr val="FF66FF"/>
                </a:solidFill>
              </a:rPr>
              <a:t>3s</a:t>
            </a:r>
            <a:r>
              <a:rPr lang="en-US" baseline="30000">
                <a:solidFill>
                  <a:srgbClr val="FF66FF"/>
                </a:solidFill>
              </a:rPr>
              <a:t>2</a:t>
            </a:r>
            <a:r>
              <a:rPr lang="en-US">
                <a:solidFill>
                  <a:srgbClr val="FF66FF"/>
                </a:solidFill>
              </a:rPr>
              <a:t>3p</a:t>
            </a:r>
            <a:r>
              <a:rPr lang="en-US" baseline="30000">
                <a:solidFill>
                  <a:srgbClr val="FF66FF"/>
                </a:solidFill>
              </a:rPr>
              <a:t>5</a:t>
            </a:r>
            <a:endParaRPr lang="en-US" baseline="30000">
              <a:solidFill>
                <a:schemeClr val="accent1"/>
              </a:solidFill>
            </a:endParaRPr>
          </a:p>
        </p:txBody>
      </p:sp>
      <p:sp>
        <p:nvSpPr>
          <p:cNvPr id="1101828" name="Text Box 4"/>
          <p:cNvSpPr txBox="1">
            <a:spLocks noChangeArrowheads="1"/>
          </p:cNvSpPr>
          <p:nvPr/>
        </p:nvSpPr>
        <p:spPr bwMode="auto">
          <a:xfrm>
            <a:off x="2606675" y="3492500"/>
            <a:ext cx="3860800" cy="15652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Things would be hunky-dory if each sodium atom would give its extra electron to chlorine </a:t>
            </a:r>
          </a:p>
        </p:txBody>
      </p:sp>
      <p:sp>
        <p:nvSpPr>
          <p:cNvPr id="1101829" name="AutoShape 5"/>
          <p:cNvSpPr>
            <a:spLocks noChangeArrowheads="1"/>
          </p:cNvSpPr>
          <p:nvPr/>
        </p:nvSpPr>
        <p:spPr bwMode="auto">
          <a:xfrm>
            <a:off x="2806700" y="2339975"/>
            <a:ext cx="3894138" cy="701675"/>
          </a:xfrm>
          <a:prstGeom prst="curvedUpArrow">
            <a:avLst>
              <a:gd name="adj1" fmla="val 15545"/>
              <a:gd name="adj2" fmla="val 166468"/>
              <a:gd name="adj3" fmla="val 42532"/>
            </a:avLst>
          </a:prstGeom>
          <a:solidFill>
            <a:schemeClr val="accent2"/>
          </a:solidFill>
          <a:ln w="12700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The Single Bond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Fluorine</a:t>
            </a:r>
          </a:p>
        </p:txBody>
      </p:sp>
      <p:sp>
        <p:nvSpPr>
          <p:cNvPr id="1816579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0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1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2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3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4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5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6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7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8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89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0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1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2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3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4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5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6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7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8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599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0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1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2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3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4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5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6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7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8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09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0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1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2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3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4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5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6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7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8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19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0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1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2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3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4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5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6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7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8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29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0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1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2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3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4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5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6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7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8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39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0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1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2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3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4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5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6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7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8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49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0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1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2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3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4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5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6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7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8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59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0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1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2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3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4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5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6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7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8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69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70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71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72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73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74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75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76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78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79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0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1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2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3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4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5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6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7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8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89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90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6691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603" name="Text Box 117"/>
          <p:cNvSpPr txBox="1">
            <a:spLocks noChangeArrowheads="1"/>
          </p:cNvSpPr>
          <p:nvPr/>
        </p:nvSpPr>
        <p:spPr bwMode="auto">
          <a:xfrm>
            <a:off x="7656513" y="1620838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9 </a:t>
            </a:r>
            <a:r>
              <a:rPr lang="en-US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63604" name="Text Box 118"/>
          <p:cNvSpPr txBox="1">
            <a:spLocks noChangeArrowheads="1"/>
          </p:cNvSpPr>
          <p:nvPr/>
        </p:nvSpPr>
        <p:spPr bwMode="auto">
          <a:xfrm>
            <a:off x="7620000" y="1169988"/>
            <a:ext cx="752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7A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Fluorine</a:t>
            </a:r>
          </a:p>
        </p:txBody>
      </p:sp>
      <p:sp>
        <p:nvSpPr>
          <p:cNvPr id="1818627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28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29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0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1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2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3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4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5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6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7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8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39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0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1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2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3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4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5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6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7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8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49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0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1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2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3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4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5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6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7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8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59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0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1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2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3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4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5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6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7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8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69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0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1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2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3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4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5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6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7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8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79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0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1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2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3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4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5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6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7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8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89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0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1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2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3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4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5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6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7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8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699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0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1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2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3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4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5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6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7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8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09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0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1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2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3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4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5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6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7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8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19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20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21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22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23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24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26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27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28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29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0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1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2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3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4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5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6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7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8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8739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651" name="Text Box 117"/>
          <p:cNvSpPr txBox="1">
            <a:spLocks noChangeArrowheads="1"/>
          </p:cNvSpPr>
          <p:nvPr/>
        </p:nvSpPr>
        <p:spPr bwMode="auto">
          <a:xfrm>
            <a:off x="7656513" y="1620838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9 </a:t>
            </a:r>
            <a:r>
              <a:rPr lang="en-US">
                <a:solidFill>
                  <a:schemeClr val="bg2"/>
                </a:solidFill>
              </a:rPr>
              <a:t>F</a:t>
            </a:r>
          </a:p>
        </p:txBody>
      </p:sp>
      <p:sp>
        <p:nvSpPr>
          <p:cNvPr id="65652" name="Text Box 118"/>
          <p:cNvSpPr txBox="1">
            <a:spLocks noChangeArrowheads="1"/>
          </p:cNvSpPr>
          <p:nvPr/>
        </p:nvSpPr>
        <p:spPr bwMode="auto">
          <a:xfrm>
            <a:off x="7620000" y="1169988"/>
            <a:ext cx="752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7A</a:t>
            </a:r>
            <a:endParaRPr lang="en-US"/>
          </a:p>
        </p:txBody>
      </p:sp>
      <p:sp>
        <p:nvSpPr>
          <p:cNvPr id="1818743" name="Text Box 119"/>
          <p:cNvSpPr txBox="1">
            <a:spLocks noChangeArrowheads="1"/>
          </p:cNvSpPr>
          <p:nvPr/>
        </p:nvSpPr>
        <p:spPr bwMode="auto">
          <a:xfrm>
            <a:off x="2239963" y="936625"/>
            <a:ext cx="3541712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</a:rPr>
              <a:t>Number of valence e</a:t>
            </a:r>
            <a:r>
              <a:rPr lang="en-US" sz="2800" baseline="30000">
                <a:solidFill>
                  <a:schemeClr val="accent1"/>
                </a:solidFill>
              </a:rPr>
              <a:t>-</a:t>
            </a:r>
            <a:r>
              <a:rPr lang="en-US" sz="2800">
                <a:solidFill>
                  <a:schemeClr val="accent1"/>
                </a:solidFill>
              </a:rPr>
              <a:t>’s = group number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8744" name="Line 120"/>
          <p:cNvSpPr>
            <a:spLocks noChangeShapeType="1"/>
          </p:cNvSpPr>
          <p:nvPr/>
        </p:nvSpPr>
        <p:spPr bwMode="auto">
          <a:xfrm>
            <a:off x="5832475" y="1370013"/>
            <a:ext cx="17716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20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Fluorine must share one electron to achieve a noble gas configuration</a:t>
            </a: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F atom: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5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0675" grpId="0" build="p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Fluorine must share one electron to achieve a noble gas configuration</a:t>
            </a:r>
          </a:p>
          <a:p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F atom: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5</a:t>
            </a:r>
          </a:p>
          <a:p>
            <a:pPr>
              <a:buFont typeface="Monotype Sorts" pitchFamily="2" charset="2"/>
              <a:buChar char=" "/>
            </a:pPr>
            <a:endParaRPr lang="en-US"/>
          </a:p>
        </p:txBody>
      </p:sp>
      <p:sp>
        <p:nvSpPr>
          <p:cNvPr id="1822724" name="Text Box 4"/>
          <p:cNvSpPr txBox="1">
            <a:spLocks noChangeArrowheads="1"/>
          </p:cNvSpPr>
          <p:nvPr/>
        </p:nvSpPr>
        <p:spPr bwMode="auto">
          <a:xfrm>
            <a:off x="5497513" y="3541713"/>
            <a:ext cx="170497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 e- short</a:t>
            </a:r>
          </a:p>
        </p:txBody>
      </p:sp>
      <p:sp>
        <p:nvSpPr>
          <p:cNvPr id="1822725" name="Line 5"/>
          <p:cNvSpPr>
            <a:spLocks noChangeShapeType="1"/>
          </p:cNvSpPr>
          <p:nvPr/>
        </p:nvSpPr>
        <p:spPr bwMode="auto">
          <a:xfrm flipH="1">
            <a:off x="4344988" y="3811588"/>
            <a:ext cx="10017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Fluorine must share one electron to achieve a noble gas configuration</a:t>
            </a:r>
          </a:p>
          <a:p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F atom: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2s</a:t>
            </a:r>
            <a:r>
              <a:rPr lang="en-US" baseline="30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2p</a:t>
            </a:r>
            <a:r>
              <a:rPr lang="en-US" baseline="30000">
                <a:solidFill>
                  <a:schemeClr val="tx2"/>
                </a:solidFill>
              </a:rPr>
              <a:t>5</a:t>
            </a:r>
            <a:endParaRPr lang="en-US" baseline="30000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/>
          </a:p>
        </p:txBody>
      </p:sp>
      <p:sp>
        <p:nvSpPr>
          <p:cNvPr id="1824772" name="Text Box 4"/>
          <p:cNvSpPr txBox="1">
            <a:spLocks noChangeArrowheads="1"/>
          </p:cNvSpPr>
          <p:nvPr/>
        </p:nvSpPr>
        <p:spPr bwMode="auto">
          <a:xfrm>
            <a:off x="5514975" y="3675063"/>
            <a:ext cx="2339975" cy="5318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 valence e-’s</a:t>
            </a:r>
          </a:p>
        </p:txBody>
      </p:sp>
      <p:sp>
        <p:nvSpPr>
          <p:cNvPr id="1824773" name="Rectangle 5"/>
          <p:cNvSpPr>
            <a:spLocks noChangeArrowheads="1"/>
          </p:cNvSpPr>
          <p:nvPr/>
        </p:nvSpPr>
        <p:spPr bwMode="auto">
          <a:xfrm>
            <a:off x="3125788" y="3609975"/>
            <a:ext cx="1152525" cy="6524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28867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</a:t>
            </a:r>
            <a:r>
              <a:rPr lang="en-US" sz="8000">
                <a:solidFill>
                  <a:schemeClr val="bg1"/>
                </a:solidFill>
              </a:rPr>
              <a:t>F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3091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</a:t>
            </a:r>
            <a:r>
              <a:rPr lang="en-US" sz="8000">
                <a:solidFill>
                  <a:schemeClr val="bg1"/>
                </a:solidFill>
              </a:rPr>
              <a:t>F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0916" name="Text Box 4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fluorine has 7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32963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</a:t>
            </a:r>
            <a:r>
              <a:rPr lang="en-US" sz="8000">
                <a:solidFill>
                  <a:schemeClr val="bg1"/>
                </a:solidFill>
              </a:rPr>
              <a:t>F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32965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2966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32967" name="Text Box 7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fluorine has 7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Sodium Chloride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2038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    2 Na(s)        +       Cl</a:t>
            </a:r>
            <a:r>
              <a:rPr lang="en-US" baseline="-25000"/>
              <a:t>2</a:t>
            </a:r>
            <a:r>
              <a:rPr lang="en-US"/>
              <a:t>(g)       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3s</a:t>
            </a:r>
            <a:r>
              <a:rPr lang="en-US" baseline="30000">
                <a:solidFill>
                  <a:schemeClr val="accent2"/>
                </a:solidFill>
              </a:rPr>
              <a:t>1</a:t>
            </a:r>
            <a:r>
              <a:rPr lang="en-US" baseline="30000">
                <a:solidFill>
                  <a:schemeClr val="accent1"/>
                </a:solidFill>
              </a:rPr>
              <a:t>          </a:t>
            </a: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rgbClr val="FF66FF"/>
                </a:solidFill>
              </a:rPr>
              <a:t>3s</a:t>
            </a:r>
            <a:r>
              <a:rPr lang="en-US" baseline="30000">
                <a:solidFill>
                  <a:srgbClr val="FF66FF"/>
                </a:solidFill>
              </a:rPr>
              <a:t>2</a:t>
            </a:r>
            <a:r>
              <a:rPr lang="en-US">
                <a:solidFill>
                  <a:srgbClr val="FF66FF"/>
                </a:solidFill>
              </a:rPr>
              <a:t>3p</a:t>
            </a:r>
            <a:r>
              <a:rPr lang="en-US" baseline="30000">
                <a:solidFill>
                  <a:srgbClr val="FF66FF"/>
                </a:solidFill>
              </a:rPr>
              <a:t>5</a:t>
            </a: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             </a:t>
            </a:r>
            <a:r>
              <a:rPr lang="en-US"/>
              <a:t>2 Na</a:t>
            </a:r>
            <a:r>
              <a:rPr lang="en-US" baseline="30000"/>
              <a:t>+</a:t>
            </a:r>
            <a:r>
              <a:rPr lang="en-US"/>
              <a:t>            +           2 Cl</a:t>
            </a:r>
            <a:r>
              <a:rPr lang="en-US" baseline="30000"/>
              <a:t>-</a:t>
            </a:r>
            <a:endParaRPr lang="en-US" baseline="30000">
              <a:solidFill>
                <a:schemeClr val="accent1"/>
              </a:solidFill>
            </a:endParaRPr>
          </a:p>
        </p:txBody>
      </p:sp>
      <p:sp>
        <p:nvSpPr>
          <p:cNvPr id="1102852" name="AutoShape 4"/>
          <p:cNvSpPr>
            <a:spLocks noChangeArrowheads="1"/>
          </p:cNvSpPr>
          <p:nvPr/>
        </p:nvSpPr>
        <p:spPr bwMode="auto">
          <a:xfrm>
            <a:off x="6737350" y="1252538"/>
            <a:ext cx="417513" cy="368300"/>
          </a:xfrm>
          <a:prstGeom prst="rightArrow">
            <a:avLst>
              <a:gd name="adj1" fmla="val 50000"/>
              <a:gd name="adj2" fmla="val 283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3501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</a:t>
            </a:r>
            <a:r>
              <a:rPr lang="en-US" sz="8000">
                <a:solidFill>
                  <a:schemeClr val="bg1"/>
                </a:solidFill>
              </a:rPr>
              <a:t>F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35013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5014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35015" name="Text Box 7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fluorine has 7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6" name="Text Box 8"/>
          <p:cNvSpPr txBox="1">
            <a:spLocks noChangeArrowheads="1"/>
          </p:cNvSpPr>
          <p:nvPr/>
        </p:nvSpPr>
        <p:spPr bwMode="auto">
          <a:xfrm>
            <a:off x="252413" y="2090738"/>
            <a:ext cx="2122487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dots are paired to show paired spins in orbitals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37059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</a:t>
            </a:r>
            <a:r>
              <a:rPr lang="en-US" sz="8000">
                <a:solidFill>
                  <a:schemeClr val="bg1"/>
                </a:solidFill>
              </a:rPr>
              <a:t>F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37061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7062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37064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7065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37066" name="Text Box 10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fluorine has 7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39107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</a:t>
            </a:r>
            <a:r>
              <a:rPr lang="en-US" sz="8000">
                <a:solidFill>
                  <a:schemeClr val="bg1"/>
                </a:solidFill>
              </a:rPr>
              <a:t>F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39109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9110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39112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9113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39115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39116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39117" name="Text Box 13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fluorine has 7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4115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</a:t>
            </a:r>
            <a:r>
              <a:rPr lang="en-US" sz="8000">
                <a:solidFill>
                  <a:schemeClr val="bg1"/>
                </a:solidFill>
              </a:rPr>
              <a:t>F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41157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1158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41160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1161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4116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116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1165" name="Oval 13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1166" name="Text Box 14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fluorine has 7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43203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43205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3206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43208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3209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43211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3212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3213" name="Oval 13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214" name="Text Box 14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fluorine has 7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4525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45253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5254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4525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525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4525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526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5261" name="Oval 13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5262" name="Text Box 14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fluorine has 7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5263" name="Text Box 15"/>
          <p:cNvSpPr txBox="1">
            <a:spLocks noChangeArrowheads="1"/>
          </p:cNvSpPr>
          <p:nvPr/>
        </p:nvSpPr>
        <p:spPr bwMode="auto">
          <a:xfrm>
            <a:off x="5314950" y="4562475"/>
            <a:ext cx="3074988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2nd fluorine now gets 7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47299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47301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7302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47304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7305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4730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730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7309" name="Oval 13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47311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7312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49347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49349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9350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49352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9353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49355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9356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9357" name="Oval 13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868863" y="2478088"/>
            <a:ext cx="520700" cy="152400"/>
            <a:chOff x="990" y="2694"/>
            <a:chExt cx="328" cy="96"/>
          </a:xfrm>
        </p:grpSpPr>
        <p:sp>
          <p:nvSpPr>
            <p:cNvPr id="1849359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9360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49362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9363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5139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51397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1398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51400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1401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5140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140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51405" name="Oval 13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867275" y="3946525"/>
            <a:ext cx="520700" cy="152400"/>
            <a:chOff x="990" y="2694"/>
            <a:chExt cx="328" cy="96"/>
          </a:xfrm>
        </p:grpSpPr>
        <p:sp>
          <p:nvSpPr>
            <p:cNvPr id="185140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140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868863" y="2478088"/>
            <a:ext cx="520700" cy="152400"/>
            <a:chOff x="990" y="2694"/>
            <a:chExt cx="328" cy="96"/>
          </a:xfrm>
        </p:grpSpPr>
        <p:sp>
          <p:nvSpPr>
            <p:cNvPr id="1851410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141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51413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1414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53443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53445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3446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53448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3449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53451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3452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53453" name="Oval 13"/>
          <p:cNvSpPr>
            <a:spLocks noChangeArrowheads="1"/>
          </p:cNvSpPr>
          <p:nvPr/>
        </p:nvSpPr>
        <p:spPr bwMode="auto">
          <a:xfrm rot="-5400000">
            <a:off x="4277519" y="3421857"/>
            <a:ext cx="133350" cy="1508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3454" name="Oval 14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867275" y="3946525"/>
            <a:ext cx="520700" cy="152400"/>
            <a:chOff x="990" y="2694"/>
            <a:chExt cx="328" cy="96"/>
          </a:xfrm>
        </p:grpSpPr>
        <p:sp>
          <p:nvSpPr>
            <p:cNvPr id="1853456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3457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868863" y="2478088"/>
            <a:ext cx="520700" cy="152400"/>
            <a:chOff x="990" y="2694"/>
            <a:chExt cx="328" cy="96"/>
          </a:xfrm>
        </p:grpSpPr>
        <p:sp>
          <p:nvSpPr>
            <p:cNvPr id="1853459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3460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53462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3463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Sodium Chloride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2038"/>
            <a:ext cx="7772400" cy="45815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/>
              <a:t>    2 Na(s)        +       Cl</a:t>
            </a:r>
            <a:r>
              <a:rPr lang="en-US" baseline="-25000"/>
              <a:t>2</a:t>
            </a:r>
            <a:r>
              <a:rPr lang="en-US"/>
              <a:t>(g)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3s</a:t>
            </a:r>
            <a:r>
              <a:rPr lang="en-US" baseline="30000">
                <a:solidFill>
                  <a:schemeClr val="accent2"/>
                </a:solidFill>
              </a:rPr>
              <a:t>1</a:t>
            </a:r>
            <a:r>
              <a:rPr lang="en-US" baseline="30000">
                <a:solidFill>
                  <a:schemeClr val="accent1"/>
                </a:solidFill>
              </a:rPr>
              <a:t>          </a:t>
            </a: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rgbClr val="FF66FF"/>
                </a:solidFill>
              </a:rPr>
              <a:t>3s</a:t>
            </a:r>
            <a:r>
              <a:rPr lang="en-US" baseline="30000">
                <a:solidFill>
                  <a:srgbClr val="FF66FF"/>
                </a:solidFill>
              </a:rPr>
              <a:t>2</a:t>
            </a:r>
            <a:r>
              <a:rPr lang="en-US">
                <a:solidFill>
                  <a:srgbClr val="FF66FF"/>
                </a:solidFill>
              </a:rPr>
              <a:t>3p</a:t>
            </a:r>
            <a:r>
              <a:rPr lang="en-US" baseline="30000">
                <a:solidFill>
                  <a:srgbClr val="FF66FF"/>
                </a:solidFill>
              </a:rPr>
              <a:t>5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/>
              <a:t>             2 Na</a:t>
            </a:r>
            <a:r>
              <a:rPr lang="en-US" baseline="30000"/>
              <a:t>+</a:t>
            </a:r>
            <a:r>
              <a:rPr lang="en-US"/>
              <a:t>            +            2 Cl</a:t>
            </a:r>
            <a:r>
              <a:rPr lang="en-US" baseline="30000"/>
              <a:t>-</a:t>
            </a:r>
            <a:endParaRPr lang="en-US" baseline="3000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      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2s</a:t>
            </a:r>
            <a:r>
              <a:rPr lang="en-US" baseline="30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2p</a:t>
            </a:r>
            <a:r>
              <a:rPr lang="en-US" baseline="30000">
                <a:solidFill>
                  <a:schemeClr val="tx2"/>
                </a:solidFill>
              </a:rPr>
              <a:t>6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>
                <a:solidFill>
                  <a:schemeClr val="accent2"/>
                </a:solidFill>
              </a:rPr>
              <a:t>      </a:t>
            </a:r>
            <a:r>
              <a:rPr lang="en-US">
                <a:solidFill>
                  <a:schemeClr val="tx2"/>
                </a:solidFill>
              </a:rPr>
              <a:t>a “neon” octet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>
                <a:solidFill>
                  <a:schemeClr val="tx2"/>
                </a:solidFill>
              </a:rPr>
              <a:t>               [Ne]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baseline="30000">
              <a:solidFill>
                <a:schemeClr val="accent1"/>
              </a:solidFill>
            </a:endParaRPr>
          </a:p>
        </p:txBody>
      </p:sp>
      <p:sp>
        <p:nvSpPr>
          <p:cNvPr id="1103876" name="AutoShape 4"/>
          <p:cNvSpPr>
            <a:spLocks noChangeArrowheads="1"/>
          </p:cNvSpPr>
          <p:nvPr/>
        </p:nvSpPr>
        <p:spPr bwMode="auto">
          <a:xfrm>
            <a:off x="6737350" y="1252538"/>
            <a:ext cx="417513" cy="368300"/>
          </a:xfrm>
          <a:prstGeom prst="rightArrow">
            <a:avLst>
              <a:gd name="adj1" fmla="val 50000"/>
              <a:gd name="adj2" fmla="val 283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5549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55493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5494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5549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549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5549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550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55501" name="Oval 13"/>
          <p:cNvSpPr>
            <a:spLocks noChangeArrowheads="1"/>
          </p:cNvSpPr>
          <p:nvPr/>
        </p:nvSpPr>
        <p:spPr bwMode="auto">
          <a:xfrm rot="-5400000">
            <a:off x="4277519" y="3421857"/>
            <a:ext cx="133350" cy="1508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5502" name="Oval 14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5503" name="Text Box 15"/>
          <p:cNvSpPr txBox="1">
            <a:spLocks noChangeArrowheads="1"/>
          </p:cNvSpPr>
          <p:nvPr/>
        </p:nvSpPr>
        <p:spPr bwMode="auto">
          <a:xfrm>
            <a:off x="3076575" y="4699000"/>
            <a:ext cx="2690813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Bonding pair of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67275" y="3946525"/>
            <a:ext cx="520700" cy="152400"/>
            <a:chOff x="990" y="2694"/>
            <a:chExt cx="328" cy="96"/>
          </a:xfrm>
        </p:grpSpPr>
        <p:sp>
          <p:nvSpPr>
            <p:cNvPr id="185550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550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868863" y="2478088"/>
            <a:ext cx="520700" cy="152400"/>
            <a:chOff x="990" y="2694"/>
            <a:chExt cx="328" cy="96"/>
          </a:xfrm>
        </p:grpSpPr>
        <p:sp>
          <p:nvSpPr>
            <p:cNvPr id="185550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550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55511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5512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55513" name="Line 25"/>
          <p:cNvSpPr>
            <a:spLocks noChangeShapeType="1"/>
          </p:cNvSpPr>
          <p:nvPr/>
        </p:nvSpPr>
        <p:spPr bwMode="auto">
          <a:xfrm flipV="1">
            <a:off x="4327525" y="3643313"/>
            <a:ext cx="0" cy="936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B6EFF4-51B8-334B-86DE-196833BE1779}"/>
                  </a:ext>
                </a:extLst>
              </p14:cNvPr>
              <p14:cNvContentPartPr/>
              <p14:nvPr/>
            </p14:nvContentPartPr>
            <p14:xfrm>
              <a:off x="4114440" y="3343680"/>
              <a:ext cx="341640" cy="333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B6EFF4-51B8-334B-86DE-196833BE17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8600" y="3280320"/>
                <a:ext cx="37296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F02D20-155F-414C-8594-696BECABAC29}"/>
                  </a:ext>
                </a:extLst>
              </p14:cNvPr>
              <p14:cNvContentPartPr/>
              <p14:nvPr/>
            </p14:nvContentPartPr>
            <p14:xfrm>
              <a:off x="4305240" y="3357000"/>
              <a:ext cx="79200" cy="299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F02D20-155F-414C-8594-696BECABAC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9400" y="3293640"/>
                <a:ext cx="1105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89B0BE-40BB-9745-B7E5-E2F2FEE58FA6}"/>
                  </a:ext>
                </a:extLst>
              </p14:cNvPr>
              <p14:cNvContentPartPr/>
              <p14:nvPr/>
            </p14:nvContentPartPr>
            <p14:xfrm>
              <a:off x="4229280" y="3452040"/>
              <a:ext cx="258480" cy="92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89B0BE-40BB-9745-B7E5-E2F2FEE58F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3440" y="3388680"/>
                <a:ext cx="289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0CEE19-9CB2-7242-98DE-9948874FDD0F}"/>
                  </a:ext>
                </a:extLst>
              </p14:cNvPr>
              <p14:cNvContentPartPr/>
              <p14:nvPr/>
            </p14:nvContentPartPr>
            <p14:xfrm>
              <a:off x="4115880" y="2882880"/>
              <a:ext cx="571680" cy="1052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0CEE19-9CB2-7242-98DE-9948874FDD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00040" y="2819520"/>
                <a:ext cx="603000" cy="1179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57539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57541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7542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57544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7545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5754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754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57549" name="Oval 13"/>
          <p:cNvSpPr>
            <a:spLocks noChangeArrowheads="1"/>
          </p:cNvSpPr>
          <p:nvPr/>
        </p:nvSpPr>
        <p:spPr bwMode="auto">
          <a:xfrm rot="-5400000">
            <a:off x="4277519" y="3421857"/>
            <a:ext cx="133350" cy="1508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7550" name="Oval 14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7551" name="Text Box 15"/>
          <p:cNvSpPr txBox="1">
            <a:spLocks noChangeArrowheads="1"/>
          </p:cNvSpPr>
          <p:nvPr/>
        </p:nvSpPr>
        <p:spPr bwMode="auto">
          <a:xfrm>
            <a:off x="284163" y="3060700"/>
            <a:ext cx="2006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Lone Pairs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67275" y="3946525"/>
            <a:ext cx="520700" cy="152400"/>
            <a:chOff x="990" y="2694"/>
            <a:chExt cx="328" cy="96"/>
          </a:xfrm>
        </p:grpSpPr>
        <p:sp>
          <p:nvSpPr>
            <p:cNvPr id="185755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755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868863" y="2478088"/>
            <a:ext cx="520700" cy="152400"/>
            <a:chOff x="990" y="2694"/>
            <a:chExt cx="328" cy="96"/>
          </a:xfrm>
        </p:grpSpPr>
        <p:sp>
          <p:nvSpPr>
            <p:cNvPr id="185755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755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57559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7560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57561" name="Text Box 25"/>
          <p:cNvSpPr txBox="1">
            <a:spLocks noChangeArrowheads="1"/>
          </p:cNvSpPr>
          <p:nvPr/>
        </p:nvSpPr>
        <p:spPr bwMode="auto">
          <a:xfrm>
            <a:off x="6586538" y="3063875"/>
            <a:ext cx="2006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Lone Pairs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7562" name="Line 26"/>
          <p:cNvSpPr>
            <a:spLocks noChangeShapeType="1"/>
          </p:cNvSpPr>
          <p:nvPr/>
        </p:nvSpPr>
        <p:spPr bwMode="auto">
          <a:xfrm>
            <a:off x="2055813" y="3309938"/>
            <a:ext cx="5175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7563" name="Line 27"/>
          <p:cNvSpPr>
            <a:spLocks noChangeShapeType="1"/>
          </p:cNvSpPr>
          <p:nvPr/>
        </p:nvSpPr>
        <p:spPr bwMode="auto">
          <a:xfrm>
            <a:off x="2071688" y="3425825"/>
            <a:ext cx="1003300" cy="534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7564" name="Line 28"/>
          <p:cNvSpPr>
            <a:spLocks noChangeShapeType="1"/>
          </p:cNvSpPr>
          <p:nvPr/>
        </p:nvSpPr>
        <p:spPr bwMode="auto">
          <a:xfrm flipV="1">
            <a:off x="2071688" y="2657475"/>
            <a:ext cx="1019175" cy="4841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7565" name="Line 29"/>
          <p:cNvSpPr>
            <a:spLocks noChangeShapeType="1"/>
          </p:cNvSpPr>
          <p:nvPr/>
        </p:nvSpPr>
        <p:spPr bwMode="auto">
          <a:xfrm flipH="1">
            <a:off x="6099175" y="3309938"/>
            <a:ext cx="619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7566" name="Line 30"/>
          <p:cNvSpPr>
            <a:spLocks noChangeShapeType="1"/>
          </p:cNvSpPr>
          <p:nvPr/>
        </p:nvSpPr>
        <p:spPr bwMode="auto">
          <a:xfrm flipH="1">
            <a:off x="5599113" y="3459163"/>
            <a:ext cx="1119187" cy="5191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7567" name="Line 31"/>
          <p:cNvSpPr>
            <a:spLocks noChangeShapeType="1"/>
          </p:cNvSpPr>
          <p:nvPr/>
        </p:nvSpPr>
        <p:spPr bwMode="auto">
          <a:xfrm flipH="1" flipV="1">
            <a:off x="5564188" y="2606675"/>
            <a:ext cx="1136650" cy="534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3262CB-EA00-9E4C-8F39-B6CF468F2156}"/>
                  </a:ext>
                </a:extLst>
              </p14:cNvPr>
              <p14:cNvContentPartPr/>
              <p14:nvPr/>
            </p14:nvContentPartPr>
            <p14:xfrm>
              <a:off x="-360" y="2628720"/>
              <a:ext cx="1952640" cy="1437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3262CB-EA00-9E4C-8F39-B6CF468F21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6200" y="2565360"/>
                <a:ext cx="1983960" cy="15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88AE28-7E92-DF44-89F2-DA3C17DD3BF0}"/>
                  </a:ext>
                </a:extLst>
              </p14:cNvPr>
              <p14:cNvContentPartPr/>
              <p14:nvPr/>
            </p14:nvContentPartPr>
            <p14:xfrm>
              <a:off x="-360" y="2368080"/>
              <a:ext cx="1625400" cy="502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88AE28-7E92-DF44-89F2-DA3C17DD3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6200" y="2304720"/>
                <a:ext cx="165672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4C3A24-68D4-7B47-A441-908DFEC65CBA}"/>
                  </a:ext>
                </a:extLst>
              </p14:cNvPr>
              <p14:cNvContentPartPr/>
              <p14:nvPr/>
            </p14:nvContentPartPr>
            <p14:xfrm>
              <a:off x="3153240" y="2242440"/>
              <a:ext cx="847800" cy="604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4C3A24-68D4-7B47-A441-908DFEC65C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7400" y="2179080"/>
                <a:ext cx="87912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55EE0C-A5C5-5E4A-8E4E-9FFD608C954F}"/>
                  </a:ext>
                </a:extLst>
              </p14:cNvPr>
              <p14:cNvContentPartPr/>
              <p14:nvPr/>
            </p14:nvContentPartPr>
            <p14:xfrm>
              <a:off x="2475360" y="2967480"/>
              <a:ext cx="683640" cy="770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55EE0C-A5C5-5E4A-8E4E-9FFD608C95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9520" y="2904120"/>
                <a:ext cx="7149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F034A26-5329-8743-80AE-9D9DAA2EAABA}"/>
                  </a:ext>
                </a:extLst>
              </p14:cNvPr>
              <p14:cNvContentPartPr/>
              <p14:nvPr/>
            </p14:nvContentPartPr>
            <p14:xfrm>
              <a:off x="3166920" y="3785400"/>
              <a:ext cx="925560" cy="706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F034A26-5329-8743-80AE-9D9DAA2EAA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1080" y="3722040"/>
                <a:ext cx="956880" cy="833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59587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59589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9590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59592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9593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59595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9596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59597" name="Oval 13"/>
          <p:cNvSpPr>
            <a:spLocks noChangeArrowheads="1"/>
          </p:cNvSpPr>
          <p:nvPr/>
        </p:nvSpPr>
        <p:spPr bwMode="auto">
          <a:xfrm rot="-5400000">
            <a:off x="4277519" y="3421857"/>
            <a:ext cx="133350" cy="1508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9598" name="Oval 14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9599" name="Text Box 15"/>
          <p:cNvSpPr txBox="1">
            <a:spLocks noChangeArrowheads="1"/>
          </p:cNvSpPr>
          <p:nvPr/>
        </p:nvSpPr>
        <p:spPr bwMode="auto">
          <a:xfrm>
            <a:off x="1704975" y="4581525"/>
            <a:ext cx="30416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octet achieved by left fluorine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67275" y="3946525"/>
            <a:ext cx="520700" cy="152400"/>
            <a:chOff x="990" y="2694"/>
            <a:chExt cx="328" cy="96"/>
          </a:xfrm>
        </p:grpSpPr>
        <p:sp>
          <p:nvSpPr>
            <p:cNvPr id="185960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960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868863" y="2478088"/>
            <a:ext cx="520700" cy="152400"/>
            <a:chOff x="990" y="2694"/>
            <a:chExt cx="328" cy="96"/>
          </a:xfrm>
        </p:grpSpPr>
        <p:sp>
          <p:nvSpPr>
            <p:cNvPr id="185960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960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59607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9608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59609" name="Oval 25"/>
          <p:cNvSpPr>
            <a:spLocks noChangeArrowheads="1"/>
          </p:cNvSpPr>
          <p:nvPr/>
        </p:nvSpPr>
        <p:spPr bwMode="auto">
          <a:xfrm>
            <a:off x="2506663" y="2239963"/>
            <a:ext cx="2122487" cy="218916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927318-538A-2143-8704-0B7D7208C9C1}"/>
                  </a:ext>
                </a:extLst>
              </p14:cNvPr>
              <p14:cNvContentPartPr/>
              <p14:nvPr/>
            </p14:nvContentPartPr>
            <p14:xfrm>
              <a:off x="4072320" y="3332160"/>
              <a:ext cx="361080" cy="37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927318-538A-2143-8704-0B7D7208C9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6480" y="3268800"/>
                <a:ext cx="39240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03AB82-934D-9A42-8155-C3F7F3C57E46}"/>
                  </a:ext>
                </a:extLst>
              </p14:cNvPr>
              <p14:cNvContentPartPr/>
              <p14:nvPr/>
            </p14:nvContentPartPr>
            <p14:xfrm>
              <a:off x="3956040" y="2655720"/>
              <a:ext cx="446760" cy="254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03AB82-934D-9A42-8155-C3F7F3C57E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200" y="2592360"/>
                <a:ext cx="4780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33371FF-EBC6-B84D-95EA-5BDF156F8CFE}"/>
                  </a:ext>
                </a:extLst>
              </p14:cNvPr>
              <p14:cNvContentPartPr/>
              <p14:nvPr/>
            </p14:nvContentPartPr>
            <p14:xfrm>
              <a:off x="1926720" y="2499480"/>
              <a:ext cx="484560" cy="64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33371FF-EBC6-B84D-95EA-5BDF156F8C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0880" y="2436120"/>
                <a:ext cx="51588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01A881-7177-AE47-A438-4F98151C96CD}"/>
                  </a:ext>
                </a:extLst>
              </p14:cNvPr>
              <p14:cNvContentPartPr/>
              <p14:nvPr/>
            </p14:nvContentPartPr>
            <p14:xfrm>
              <a:off x="2311200" y="3290760"/>
              <a:ext cx="323280" cy="1414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01A881-7177-AE47-A438-4F98151C96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5360" y="3227400"/>
                <a:ext cx="354600" cy="1541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6163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61637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1638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61640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1641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6164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164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61645" name="Oval 13"/>
          <p:cNvSpPr>
            <a:spLocks noChangeArrowheads="1"/>
          </p:cNvSpPr>
          <p:nvPr/>
        </p:nvSpPr>
        <p:spPr bwMode="auto">
          <a:xfrm rot="-5400000">
            <a:off x="4277519" y="3421857"/>
            <a:ext cx="133350" cy="1508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1646" name="Oval 14"/>
          <p:cNvSpPr>
            <a:spLocks noChangeArrowheads="1"/>
          </p:cNvSpPr>
          <p:nvPr/>
        </p:nvSpPr>
        <p:spPr bwMode="auto">
          <a:xfrm rot="-5400000">
            <a:off x="4275932" y="3034506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1647" name="Text Box 15"/>
          <p:cNvSpPr txBox="1">
            <a:spLocks noChangeArrowheads="1"/>
          </p:cNvSpPr>
          <p:nvPr/>
        </p:nvSpPr>
        <p:spPr bwMode="auto">
          <a:xfrm>
            <a:off x="1704975" y="4581525"/>
            <a:ext cx="30416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octet achieved by left fluorine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67275" y="3946525"/>
            <a:ext cx="520700" cy="152400"/>
            <a:chOff x="990" y="2694"/>
            <a:chExt cx="328" cy="96"/>
          </a:xfrm>
        </p:grpSpPr>
        <p:sp>
          <p:nvSpPr>
            <p:cNvPr id="186164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165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868863" y="2478088"/>
            <a:ext cx="520700" cy="152400"/>
            <a:chOff x="990" y="2694"/>
            <a:chExt cx="328" cy="96"/>
          </a:xfrm>
        </p:grpSpPr>
        <p:sp>
          <p:nvSpPr>
            <p:cNvPr id="186165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165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61655" name="Oval 2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1656" name="Oval 2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61657" name="Oval 25"/>
          <p:cNvSpPr>
            <a:spLocks noChangeArrowheads="1"/>
          </p:cNvSpPr>
          <p:nvPr/>
        </p:nvSpPr>
        <p:spPr bwMode="auto">
          <a:xfrm>
            <a:off x="2506663" y="2239963"/>
            <a:ext cx="2122487" cy="2189162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1658" name="Oval 26"/>
          <p:cNvSpPr>
            <a:spLocks noChangeArrowheads="1"/>
          </p:cNvSpPr>
          <p:nvPr/>
        </p:nvSpPr>
        <p:spPr bwMode="auto">
          <a:xfrm>
            <a:off x="4144963" y="2273300"/>
            <a:ext cx="2105025" cy="212248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1659" name="Text Box 27"/>
          <p:cNvSpPr txBox="1">
            <a:spLocks noChangeArrowheads="1"/>
          </p:cNvSpPr>
          <p:nvPr/>
        </p:nvSpPr>
        <p:spPr bwMode="auto">
          <a:xfrm>
            <a:off x="5116513" y="4616450"/>
            <a:ext cx="30416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octet achieved by right fluorine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6A57E0-76D3-164B-A6A3-7ABA3D33F4CA}"/>
                  </a:ext>
                </a:extLst>
              </p14:cNvPr>
              <p14:cNvContentPartPr/>
              <p14:nvPr/>
            </p14:nvContentPartPr>
            <p14:xfrm>
              <a:off x="5554080" y="3878280"/>
              <a:ext cx="670320" cy="77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6A57E0-76D3-164B-A6A3-7ABA3D33F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8240" y="3814920"/>
                <a:ext cx="70164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72AE13-4A0D-5549-B4E6-8CCDB0304270}"/>
                  </a:ext>
                </a:extLst>
              </p14:cNvPr>
              <p14:cNvContentPartPr/>
              <p14:nvPr/>
            </p14:nvContentPartPr>
            <p14:xfrm>
              <a:off x="5548320" y="3861360"/>
              <a:ext cx="360" cy="298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72AE13-4A0D-5549-B4E6-8CCDB03042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2480" y="3798000"/>
                <a:ext cx="316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138961-32E8-4A49-B4B7-5FFB1B00A2CF}"/>
                  </a:ext>
                </a:extLst>
              </p14:cNvPr>
              <p14:cNvContentPartPr/>
              <p14:nvPr/>
            </p14:nvContentPartPr>
            <p14:xfrm>
              <a:off x="5547600" y="3866040"/>
              <a:ext cx="321120" cy="1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138961-32E8-4A49-B4B7-5FFB1B00A2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31760" y="3802680"/>
                <a:ext cx="3524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7529FC-B136-2E4B-97A4-6A5CF85B4D80}"/>
                  </a:ext>
                </a:extLst>
              </p14:cNvPr>
              <p14:cNvContentPartPr/>
              <p14:nvPr/>
            </p14:nvContentPartPr>
            <p14:xfrm>
              <a:off x="4185720" y="2678400"/>
              <a:ext cx="428040" cy="118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7529FC-B136-2E4B-97A4-6A5CF85B4D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9880" y="2615040"/>
                <a:ext cx="45936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EEFCFE-48A2-5F42-A082-5B536DDA9BD7}"/>
                  </a:ext>
                </a:extLst>
              </p14:cNvPr>
              <p14:cNvContentPartPr/>
              <p14:nvPr/>
            </p14:nvContentPartPr>
            <p14:xfrm>
              <a:off x="4362480" y="3069000"/>
              <a:ext cx="27000" cy="567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EEFCFE-48A2-5F42-A082-5B536DDA9B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6640" y="3005640"/>
                <a:ext cx="58320" cy="693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63683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63685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3686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63688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3689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63691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3692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63693" name="Text Box 13"/>
          <p:cNvSpPr txBox="1">
            <a:spLocks noChangeArrowheads="1"/>
          </p:cNvSpPr>
          <p:nvPr/>
        </p:nvSpPr>
        <p:spPr bwMode="auto">
          <a:xfrm>
            <a:off x="1738313" y="4479925"/>
            <a:ext cx="55641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“official” Lewis structure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867275" y="3946525"/>
            <a:ext cx="520700" cy="152400"/>
            <a:chOff x="990" y="2694"/>
            <a:chExt cx="328" cy="96"/>
          </a:xfrm>
        </p:grpSpPr>
        <p:sp>
          <p:nvSpPr>
            <p:cNvPr id="1863695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3696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868863" y="2478088"/>
            <a:ext cx="520700" cy="152400"/>
            <a:chOff x="990" y="2694"/>
            <a:chExt cx="328" cy="96"/>
          </a:xfrm>
        </p:grpSpPr>
        <p:sp>
          <p:nvSpPr>
            <p:cNvPr id="1863698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3699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63701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3702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63703" name="Line 23"/>
          <p:cNvSpPr>
            <a:spLocks noChangeShapeType="1"/>
          </p:cNvSpPr>
          <p:nvPr/>
        </p:nvSpPr>
        <p:spPr bwMode="auto">
          <a:xfrm>
            <a:off x="4027488" y="3308350"/>
            <a:ext cx="750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733889-BA4F-E947-B731-FA1C59A918A8}"/>
                  </a:ext>
                </a:extLst>
              </p14:cNvPr>
              <p14:cNvContentPartPr/>
              <p14:nvPr/>
            </p14:nvContentPartPr>
            <p14:xfrm>
              <a:off x="3861000" y="2972520"/>
              <a:ext cx="918000" cy="639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733889-BA4F-E947-B731-FA1C59A91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5160" y="2909160"/>
                <a:ext cx="94932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BB38D1-772D-AF4B-80FE-18401A46B5EC}"/>
                  </a:ext>
                </a:extLst>
              </p14:cNvPr>
              <p14:cNvContentPartPr/>
              <p14:nvPr/>
            </p14:nvContentPartPr>
            <p14:xfrm>
              <a:off x="4120560" y="3421440"/>
              <a:ext cx="164880" cy="11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BB38D1-772D-AF4B-80FE-18401A46B5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4720" y="3358080"/>
                <a:ext cx="1962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4F44BB-974B-AB4F-BCB4-48DA6F5741F3}"/>
                  </a:ext>
                </a:extLst>
              </p14:cNvPr>
              <p14:cNvContentPartPr/>
              <p14:nvPr/>
            </p14:nvContentPartPr>
            <p14:xfrm>
              <a:off x="4104720" y="3333960"/>
              <a:ext cx="149760" cy="18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4F44BB-974B-AB4F-BCB4-48DA6F5741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8880" y="3270600"/>
                <a:ext cx="1810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D32485-BD85-9242-A7DD-80D8A74BC4FE}"/>
                  </a:ext>
                </a:extLst>
              </p14:cNvPr>
              <p14:cNvContentPartPr/>
              <p14:nvPr/>
            </p14:nvContentPartPr>
            <p14:xfrm>
              <a:off x="4434120" y="3147480"/>
              <a:ext cx="91080" cy="9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D32485-BD85-9242-A7DD-80D8A74BC4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18280" y="3084120"/>
                <a:ext cx="122400" cy="218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6573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F    F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8188" y="3960813"/>
            <a:ext cx="520700" cy="152400"/>
            <a:chOff x="990" y="2694"/>
            <a:chExt cx="328" cy="96"/>
          </a:xfrm>
        </p:grpSpPr>
        <p:sp>
          <p:nvSpPr>
            <p:cNvPr id="1865733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5734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94063" y="2508250"/>
            <a:ext cx="520700" cy="152400"/>
            <a:chOff x="990" y="2694"/>
            <a:chExt cx="328" cy="96"/>
          </a:xfrm>
        </p:grpSpPr>
        <p:sp>
          <p:nvSpPr>
            <p:cNvPr id="186573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573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6573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574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65741" name="Text Box 13"/>
          <p:cNvSpPr txBox="1">
            <a:spLocks noChangeArrowheads="1"/>
          </p:cNvSpPr>
          <p:nvPr/>
        </p:nvSpPr>
        <p:spPr bwMode="auto">
          <a:xfrm>
            <a:off x="1738313" y="4479925"/>
            <a:ext cx="5564187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“official” Lewis structure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Remember it’s a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867275" y="3946525"/>
            <a:ext cx="520700" cy="152400"/>
            <a:chOff x="990" y="2694"/>
            <a:chExt cx="328" cy="96"/>
          </a:xfrm>
        </p:grpSpPr>
        <p:sp>
          <p:nvSpPr>
            <p:cNvPr id="1865743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5744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4868863" y="2478088"/>
            <a:ext cx="520700" cy="152400"/>
            <a:chOff x="990" y="2694"/>
            <a:chExt cx="328" cy="96"/>
          </a:xfrm>
        </p:grpSpPr>
        <p:sp>
          <p:nvSpPr>
            <p:cNvPr id="1865746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5747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65749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5750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65751" name="Line 23"/>
          <p:cNvSpPr>
            <a:spLocks noChangeShapeType="1"/>
          </p:cNvSpPr>
          <p:nvPr/>
        </p:nvSpPr>
        <p:spPr bwMode="auto">
          <a:xfrm>
            <a:off x="4027488" y="3308350"/>
            <a:ext cx="750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5752" name="Text Box 24"/>
          <p:cNvSpPr txBox="1">
            <a:spLocks noChangeArrowheads="1"/>
          </p:cNvSpPr>
          <p:nvPr/>
        </p:nvSpPr>
        <p:spPr bwMode="auto">
          <a:xfrm>
            <a:off x="3978275" y="2473325"/>
            <a:ext cx="819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Double and Triple Bonds</a:t>
            </a:r>
          </a:p>
        </p:txBody>
      </p:sp>
      <p:sp>
        <p:nvSpPr>
          <p:cNvPr id="1867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379538"/>
            <a:ext cx="8180387" cy="4114800"/>
          </a:xfrm>
        </p:spPr>
        <p:txBody>
          <a:bodyPr/>
          <a:lstStyle/>
          <a:p>
            <a:r>
              <a:rPr lang="en-US" sz="3600"/>
              <a:t>The remaining two diatomic elements in the </a:t>
            </a:r>
            <a:r>
              <a:rPr lang="en-US" sz="3600">
                <a:solidFill>
                  <a:srgbClr val="FF0000"/>
                </a:solidFill>
              </a:rPr>
              <a:t>second row </a:t>
            </a:r>
            <a:r>
              <a:rPr lang="en-US" sz="3600"/>
              <a:t>are more complicated</a:t>
            </a:r>
          </a:p>
          <a:p>
            <a:pPr>
              <a:buFont typeface="Monotype Sorts" pitchFamily="2" charset="2"/>
              <a:buChar char=" "/>
            </a:pPr>
            <a:r>
              <a:rPr lang="en-US" sz="3600">
                <a:solidFill>
                  <a:schemeClr val="accent1"/>
                </a:solidFill>
              </a:rPr>
              <a:t>O</a:t>
            </a:r>
            <a:r>
              <a:rPr lang="en-US" sz="3600" baseline="-25000">
                <a:solidFill>
                  <a:schemeClr val="accent1"/>
                </a:solidFill>
              </a:rPr>
              <a:t>2</a:t>
            </a:r>
            <a:r>
              <a:rPr lang="en-US" sz="3600">
                <a:solidFill>
                  <a:schemeClr val="accent1"/>
                </a:solidFill>
              </a:rPr>
              <a:t> has a double bond</a:t>
            </a:r>
          </a:p>
          <a:p>
            <a:pPr>
              <a:buFont typeface="Monotype Sorts" pitchFamily="2" charset="2"/>
              <a:buChar char=" "/>
            </a:pPr>
            <a:r>
              <a:rPr lang="en-US" sz="3600">
                <a:solidFill>
                  <a:schemeClr val="accent1"/>
                </a:solidFill>
              </a:rPr>
              <a:t>N</a:t>
            </a:r>
            <a:r>
              <a:rPr lang="en-US" sz="3600" baseline="-25000">
                <a:solidFill>
                  <a:schemeClr val="accent1"/>
                </a:solidFill>
              </a:rPr>
              <a:t>2</a:t>
            </a:r>
            <a:r>
              <a:rPr lang="en-US" sz="3600">
                <a:solidFill>
                  <a:schemeClr val="accent1"/>
                </a:solidFill>
              </a:rPr>
              <a:t> has a triple bond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779" grpId="0" build="p" autoUpdateAnimBg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2000" y="1371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The Double Bond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Oxygen</a:t>
            </a:r>
          </a:p>
        </p:txBody>
      </p:sp>
      <p:sp>
        <p:nvSpPr>
          <p:cNvPr id="1868803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04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05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06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07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08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09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0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1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2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3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4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5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6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7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8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19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0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1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2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3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4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5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6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7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8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29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0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1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2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3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4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5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6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7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8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39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0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1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2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3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4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5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6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7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8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49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0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1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2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3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4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5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6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7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8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59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0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1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2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3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4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5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6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7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8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69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0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1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2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3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4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5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6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7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8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79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0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1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2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3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4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5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6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7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8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89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0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1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2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3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4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5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6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7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8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99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00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02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03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04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05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06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07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08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09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10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11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12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13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14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915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875" name="Text Box 117"/>
          <p:cNvSpPr txBox="1">
            <a:spLocks noChangeArrowheads="1"/>
          </p:cNvSpPr>
          <p:nvPr/>
        </p:nvSpPr>
        <p:spPr bwMode="auto">
          <a:xfrm>
            <a:off x="7204075" y="1620838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8 </a:t>
            </a:r>
            <a:r>
              <a:rPr lang="en-US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117876" name="Text Box 118"/>
          <p:cNvSpPr txBox="1">
            <a:spLocks noChangeArrowheads="1"/>
          </p:cNvSpPr>
          <p:nvPr/>
        </p:nvSpPr>
        <p:spPr bwMode="auto">
          <a:xfrm>
            <a:off x="7185025" y="1154113"/>
            <a:ext cx="752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6A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Oxygen</a:t>
            </a: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28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29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0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1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2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3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4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5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6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7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8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39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0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1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2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3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4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5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6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7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8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49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0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1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2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3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4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5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6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7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8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59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0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1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2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3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4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5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6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7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8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69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0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1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3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4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5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6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7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8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79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0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1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2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3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4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5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6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7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8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89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0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1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2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3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4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5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6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7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8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899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0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1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2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3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4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5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6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7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8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09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0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1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2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3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4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5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6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7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8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19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20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21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22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23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24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26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27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28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29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0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1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2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3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4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5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6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7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8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9939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923" name="Text Box 117"/>
          <p:cNvSpPr txBox="1">
            <a:spLocks noChangeArrowheads="1"/>
          </p:cNvSpPr>
          <p:nvPr/>
        </p:nvSpPr>
        <p:spPr bwMode="auto">
          <a:xfrm>
            <a:off x="7204075" y="1620838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8 </a:t>
            </a:r>
            <a:r>
              <a:rPr lang="en-US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119924" name="Text Box 118"/>
          <p:cNvSpPr txBox="1">
            <a:spLocks noChangeArrowheads="1"/>
          </p:cNvSpPr>
          <p:nvPr/>
        </p:nvSpPr>
        <p:spPr bwMode="auto">
          <a:xfrm>
            <a:off x="7185025" y="1154113"/>
            <a:ext cx="752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6A</a:t>
            </a:r>
            <a:endParaRPr lang="en-US"/>
          </a:p>
        </p:txBody>
      </p:sp>
      <p:sp>
        <p:nvSpPr>
          <p:cNvPr id="1869943" name="Text Box 119"/>
          <p:cNvSpPr txBox="1">
            <a:spLocks noChangeArrowheads="1"/>
          </p:cNvSpPr>
          <p:nvPr/>
        </p:nvSpPr>
        <p:spPr bwMode="auto">
          <a:xfrm>
            <a:off x="2239963" y="936625"/>
            <a:ext cx="3541712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</a:rPr>
              <a:t>Number of valence e</a:t>
            </a:r>
            <a:r>
              <a:rPr lang="en-US" sz="2800" baseline="30000">
                <a:solidFill>
                  <a:schemeClr val="accent1"/>
                </a:solidFill>
              </a:rPr>
              <a:t>-</a:t>
            </a:r>
            <a:r>
              <a:rPr lang="en-US" sz="2800">
                <a:solidFill>
                  <a:schemeClr val="accent1"/>
                </a:solidFill>
              </a:rPr>
              <a:t>’s = group number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9944" name="Line 120"/>
          <p:cNvSpPr>
            <a:spLocks noChangeShapeType="1"/>
          </p:cNvSpPr>
          <p:nvPr/>
        </p:nvSpPr>
        <p:spPr bwMode="auto">
          <a:xfrm>
            <a:off x="5781675" y="1354138"/>
            <a:ext cx="135413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Sodium Chloride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62038"/>
            <a:ext cx="7772400" cy="442436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/>
              <a:t>    2 Na(s)        +       Cl</a:t>
            </a:r>
            <a:r>
              <a:rPr lang="en-US" baseline="-25000"/>
              <a:t>2</a:t>
            </a:r>
            <a:r>
              <a:rPr lang="en-US"/>
              <a:t>(g)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chemeClr val="accent2"/>
                </a:solidFill>
              </a:rPr>
              <a:t>3s</a:t>
            </a:r>
            <a:r>
              <a:rPr lang="en-US" baseline="30000">
                <a:solidFill>
                  <a:schemeClr val="accent2"/>
                </a:solidFill>
              </a:rPr>
              <a:t>1</a:t>
            </a:r>
            <a:r>
              <a:rPr lang="en-US" baseline="30000">
                <a:solidFill>
                  <a:schemeClr val="accent1"/>
                </a:solidFill>
              </a:rPr>
              <a:t>          </a:t>
            </a: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rgbClr val="FF66FF"/>
                </a:solidFill>
              </a:rPr>
              <a:t>3s</a:t>
            </a:r>
            <a:r>
              <a:rPr lang="en-US" baseline="30000">
                <a:solidFill>
                  <a:srgbClr val="FF66FF"/>
                </a:solidFill>
              </a:rPr>
              <a:t>2</a:t>
            </a:r>
            <a:r>
              <a:rPr lang="en-US">
                <a:solidFill>
                  <a:srgbClr val="FF66FF"/>
                </a:solidFill>
              </a:rPr>
              <a:t>3p</a:t>
            </a:r>
            <a:r>
              <a:rPr lang="en-US" baseline="30000">
                <a:solidFill>
                  <a:srgbClr val="FF66FF"/>
                </a:solidFill>
              </a:rPr>
              <a:t>5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>
                <a:solidFill>
                  <a:schemeClr val="bg1"/>
                </a:solidFill>
              </a:rPr>
              <a:t>.</a:t>
            </a:r>
            <a:r>
              <a:rPr lang="en-US" sz="2400">
                <a:solidFill>
                  <a:schemeClr val="accent2"/>
                </a:solidFill>
              </a:rPr>
              <a:t>      </a:t>
            </a: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/>
              <a:t>             2 Na</a:t>
            </a:r>
            <a:r>
              <a:rPr lang="en-US" baseline="30000"/>
              <a:t>+</a:t>
            </a:r>
            <a:r>
              <a:rPr lang="en-US"/>
              <a:t>            +           2 Cl</a:t>
            </a:r>
            <a:r>
              <a:rPr lang="en-US" baseline="30000"/>
              <a:t>-</a:t>
            </a:r>
            <a:endParaRPr lang="en-US" baseline="3000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      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2s</a:t>
            </a:r>
            <a:r>
              <a:rPr lang="en-US" baseline="30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2p</a:t>
            </a:r>
            <a:r>
              <a:rPr lang="en-US" baseline="30000">
                <a:solidFill>
                  <a:schemeClr val="tx2"/>
                </a:solidFill>
              </a:rPr>
              <a:t>6 </a:t>
            </a:r>
            <a:r>
              <a:rPr lang="en-US" baseline="30000">
                <a:solidFill>
                  <a:schemeClr val="accent1"/>
                </a:solidFill>
              </a:rPr>
              <a:t>                   </a:t>
            </a:r>
            <a:r>
              <a:rPr lang="en-US">
                <a:solidFill>
                  <a:schemeClr val="accent1"/>
                </a:solidFill>
              </a:rPr>
              <a:t>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6</a:t>
            </a:r>
            <a:r>
              <a:rPr lang="en-US">
                <a:solidFill>
                  <a:srgbClr val="FF66FF"/>
                </a:solidFill>
              </a:rPr>
              <a:t>3s</a:t>
            </a:r>
            <a:r>
              <a:rPr lang="en-US" baseline="30000">
                <a:solidFill>
                  <a:srgbClr val="FF66FF"/>
                </a:solidFill>
              </a:rPr>
              <a:t>2</a:t>
            </a:r>
            <a:r>
              <a:rPr lang="en-US">
                <a:solidFill>
                  <a:srgbClr val="FF66FF"/>
                </a:solidFill>
              </a:rPr>
              <a:t>3p</a:t>
            </a:r>
            <a:r>
              <a:rPr lang="en-US" baseline="30000">
                <a:solidFill>
                  <a:srgbClr val="FF66FF"/>
                </a:solidFill>
              </a:rPr>
              <a:t>6</a:t>
            </a:r>
            <a:endParaRPr lang="en-US">
              <a:solidFill>
                <a:srgbClr val="FF66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800">
                <a:solidFill>
                  <a:schemeClr val="accent2"/>
                </a:solidFill>
              </a:rPr>
              <a:t>       </a:t>
            </a:r>
            <a:r>
              <a:rPr lang="en-US">
                <a:solidFill>
                  <a:schemeClr val="tx2"/>
                </a:solidFill>
              </a:rPr>
              <a:t>a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“neon” octet        </a:t>
            </a:r>
            <a:r>
              <a:rPr lang="en-US">
                <a:solidFill>
                  <a:srgbClr val="F0ACEB"/>
                </a:solidFill>
              </a:rPr>
              <a:t>an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rgbClr val="FF66FF"/>
                </a:solidFill>
              </a:rPr>
              <a:t>“argon” octet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>
                <a:solidFill>
                  <a:schemeClr val="tx2"/>
                </a:solidFill>
              </a:rPr>
              <a:t>               [Ne]                         </a:t>
            </a:r>
            <a:r>
              <a:rPr lang="en-US">
                <a:solidFill>
                  <a:srgbClr val="FF66FF"/>
                </a:solidFill>
              </a:rPr>
              <a:t>[Ar]</a:t>
            </a:r>
            <a:endParaRPr lang="en-US" baseline="30000">
              <a:solidFill>
                <a:srgbClr val="FF66FF"/>
              </a:solidFill>
            </a:endParaRPr>
          </a:p>
        </p:txBody>
      </p:sp>
      <p:sp>
        <p:nvSpPr>
          <p:cNvPr id="1104900" name="AutoShape 4"/>
          <p:cNvSpPr>
            <a:spLocks noChangeArrowheads="1"/>
          </p:cNvSpPr>
          <p:nvPr/>
        </p:nvSpPr>
        <p:spPr bwMode="auto">
          <a:xfrm>
            <a:off x="6737350" y="1252538"/>
            <a:ext cx="417513" cy="368300"/>
          </a:xfrm>
          <a:prstGeom prst="rightArrow">
            <a:avLst>
              <a:gd name="adj1" fmla="val 50000"/>
              <a:gd name="adj2" fmla="val 2834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708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Oxygen must share two electrons to achieve a noble gas configuration</a:t>
            </a: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O atom: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4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0851" grpId="0" build="p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Oxygen must share two electrons to achieve a noble gas configuration</a:t>
            </a:r>
          </a:p>
          <a:p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O atom: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4</a:t>
            </a:r>
          </a:p>
          <a:p>
            <a:pPr>
              <a:buFont typeface="Monotype Sorts" pitchFamily="2" charset="2"/>
              <a:buChar char=" "/>
            </a:pPr>
            <a:endParaRPr lang="en-US"/>
          </a:p>
        </p:txBody>
      </p:sp>
      <p:sp>
        <p:nvSpPr>
          <p:cNvPr id="1871876" name="Text Box 4"/>
          <p:cNvSpPr txBox="1">
            <a:spLocks noChangeArrowheads="1"/>
          </p:cNvSpPr>
          <p:nvPr/>
        </p:nvSpPr>
        <p:spPr bwMode="auto">
          <a:xfrm>
            <a:off x="5497513" y="3541713"/>
            <a:ext cx="2071687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 e-’s short</a:t>
            </a:r>
          </a:p>
        </p:txBody>
      </p:sp>
      <p:sp>
        <p:nvSpPr>
          <p:cNvPr id="1871877" name="Line 5"/>
          <p:cNvSpPr>
            <a:spLocks noChangeShapeType="1"/>
          </p:cNvSpPr>
          <p:nvPr/>
        </p:nvSpPr>
        <p:spPr bwMode="auto">
          <a:xfrm flipH="1">
            <a:off x="4344988" y="3811588"/>
            <a:ext cx="10017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Oxygen must share two electrons to achieve a noble gas configuration</a:t>
            </a:r>
          </a:p>
          <a:p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O atom: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2s</a:t>
            </a:r>
            <a:r>
              <a:rPr lang="en-US" baseline="30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2p</a:t>
            </a:r>
            <a:r>
              <a:rPr lang="en-US" baseline="30000">
                <a:solidFill>
                  <a:schemeClr val="tx2"/>
                </a:solidFill>
              </a:rPr>
              <a:t>4</a:t>
            </a:r>
            <a:endParaRPr lang="en-US" baseline="30000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/>
          </a:p>
        </p:txBody>
      </p:sp>
      <p:sp>
        <p:nvSpPr>
          <p:cNvPr id="1872900" name="Text Box 4"/>
          <p:cNvSpPr txBox="1">
            <a:spLocks noChangeArrowheads="1"/>
          </p:cNvSpPr>
          <p:nvPr/>
        </p:nvSpPr>
        <p:spPr bwMode="auto">
          <a:xfrm>
            <a:off x="5514975" y="3675063"/>
            <a:ext cx="2339975" cy="5318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valence e-’s</a:t>
            </a:r>
          </a:p>
        </p:txBody>
      </p:sp>
      <p:sp>
        <p:nvSpPr>
          <p:cNvPr id="1872901" name="Rectangle 5"/>
          <p:cNvSpPr>
            <a:spLocks noChangeArrowheads="1"/>
          </p:cNvSpPr>
          <p:nvPr/>
        </p:nvSpPr>
        <p:spPr bwMode="auto">
          <a:xfrm>
            <a:off x="3225800" y="3609975"/>
            <a:ext cx="1152525" cy="6524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74947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</a:t>
            </a:r>
            <a:r>
              <a:rPr lang="en-US" sz="8000">
                <a:solidFill>
                  <a:schemeClr val="bg1"/>
                </a:solidFill>
              </a:rPr>
              <a:t>O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7597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</a:t>
            </a:r>
            <a:r>
              <a:rPr lang="en-US" sz="8000">
                <a:solidFill>
                  <a:schemeClr val="bg1"/>
                </a:solidFill>
              </a:rPr>
              <a:t>O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75972" name="Text Box 4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has 6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7699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</a:t>
            </a:r>
            <a:r>
              <a:rPr lang="en-US" sz="8000">
                <a:solidFill>
                  <a:schemeClr val="bg1"/>
                </a:solidFill>
              </a:rPr>
              <a:t>O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76997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6998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76999" name="Text Box 7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has 6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78019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</a:t>
            </a:r>
            <a:r>
              <a:rPr lang="en-US" sz="8000">
                <a:solidFill>
                  <a:schemeClr val="bg1"/>
                </a:solidFill>
              </a:rPr>
              <a:t>O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78021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8022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78024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8025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78026" name="Text Box 10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has 6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79043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</a:t>
            </a:r>
            <a:r>
              <a:rPr lang="en-US" sz="8000">
                <a:solidFill>
                  <a:schemeClr val="bg1"/>
                </a:solidFill>
              </a:rPr>
              <a:t>O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79045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9046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79048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9049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79050" name="Text Box 10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has 6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 rot="-5400000">
            <a:off x="3900488" y="3244850"/>
            <a:ext cx="520700" cy="152400"/>
            <a:chOff x="990" y="2694"/>
            <a:chExt cx="328" cy="96"/>
          </a:xfrm>
        </p:grpSpPr>
        <p:sp>
          <p:nvSpPr>
            <p:cNvPr id="187905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7905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80067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80069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0070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80072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0073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0074" name="Text Box 10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has 6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 rot="-5400000">
            <a:off x="3900488" y="3244850"/>
            <a:ext cx="520700" cy="152400"/>
            <a:chOff x="990" y="2694"/>
            <a:chExt cx="328" cy="96"/>
          </a:xfrm>
        </p:grpSpPr>
        <p:sp>
          <p:nvSpPr>
            <p:cNvPr id="188007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007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0078" name="Text Box 14"/>
          <p:cNvSpPr txBox="1">
            <a:spLocks noChangeArrowheads="1"/>
          </p:cNvSpPr>
          <p:nvPr/>
        </p:nvSpPr>
        <p:spPr bwMode="auto">
          <a:xfrm>
            <a:off x="5681663" y="4762500"/>
            <a:ext cx="26574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Now the 2nd oyxgen gets 6 valence electrons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  <a:ln w="9525"/>
        </p:spPr>
        <p:txBody>
          <a:bodyPr/>
          <a:lstStyle/>
          <a:p>
            <a:r>
              <a:rPr lang="en-US" sz="3600">
                <a:effectLst/>
              </a:rPr>
              <a:t>The Duet Rule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1675" y="962025"/>
            <a:ext cx="7772400" cy="4114800"/>
          </a:xfrm>
        </p:spPr>
        <p:txBody>
          <a:bodyPr/>
          <a:lstStyle/>
          <a:p>
            <a:r>
              <a:rPr lang="en-US"/>
              <a:t>Stable species are found with noble gas electron configurations</a:t>
            </a:r>
            <a:endParaRPr lang="en-US">
              <a:solidFill>
                <a:schemeClr val="tx2"/>
              </a:solidFill>
            </a:endParaRPr>
          </a:p>
          <a:p>
            <a:r>
              <a:rPr lang="en-US"/>
              <a:t>Small elements tend towards a helium outer shell, a </a:t>
            </a:r>
            <a:r>
              <a:rPr lang="en-US">
                <a:solidFill>
                  <a:schemeClr val="tx2"/>
                </a:solidFill>
              </a:rPr>
              <a:t>“duet” rule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8109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81093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1094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8109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109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1098" name="Text Box 10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has 6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8110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110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3900488" y="3244850"/>
            <a:ext cx="520700" cy="152400"/>
            <a:chOff x="990" y="2694"/>
            <a:chExt cx="328" cy="96"/>
          </a:xfrm>
        </p:grpSpPr>
        <p:sp>
          <p:nvSpPr>
            <p:cNvPr id="1881103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1104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8211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82117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2118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82120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2121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2122" name="Text Box 10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has 6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88212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212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8212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212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 rot="-5400000">
            <a:off x="3900488" y="3244850"/>
            <a:ext cx="520700" cy="152400"/>
            <a:chOff x="990" y="2694"/>
            <a:chExt cx="328" cy="96"/>
          </a:xfrm>
        </p:grpSpPr>
        <p:sp>
          <p:nvSpPr>
            <p:cNvPr id="1882130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213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83139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83141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3142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83144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3145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3146" name="Text Box 10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has 6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88314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314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83151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3152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 rot="-5400000">
            <a:off x="3900488" y="3244850"/>
            <a:ext cx="520700" cy="152400"/>
            <a:chOff x="990" y="2694"/>
            <a:chExt cx="328" cy="96"/>
          </a:xfrm>
        </p:grpSpPr>
        <p:sp>
          <p:nvSpPr>
            <p:cNvPr id="1883154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3155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 rot="-5400000">
            <a:off x="4303713" y="3246438"/>
            <a:ext cx="520700" cy="152400"/>
            <a:chOff x="990" y="2694"/>
            <a:chExt cx="328" cy="96"/>
          </a:xfrm>
        </p:grpSpPr>
        <p:sp>
          <p:nvSpPr>
            <p:cNvPr id="1883157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3158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84163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84165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4166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84168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4169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4170" name="Text Box 10"/>
          <p:cNvSpPr txBox="1">
            <a:spLocks noChangeArrowheads="1"/>
          </p:cNvSpPr>
          <p:nvPr/>
        </p:nvSpPr>
        <p:spPr bwMode="auto">
          <a:xfrm>
            <a:off x="2859088" y="4614863"/>
            <a:ext cx="30416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pairs of electrons are shared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88417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417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84175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4176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 rot="-5400000">
            <a:off x="3900488" y="3244850"/>
            <a:ext cx="520700" cy="152400"/>
            <a:chOff x="990" y="2694"/>
            <a:chExt cx="328" cy="96"/>
          </a:xfrm>
        </p:grpSpPr>
        <p:sp>
          <p:nvSpPr>
            <p:cNvPr id="1884178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4179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 rot="-5400000">
            <a:off x="4303713" y="3246438"/>
            <a:ext cx="520700" cy="152400"/>
            <a:chOff x="990" y="2694"/>
            <a:chExt cx="328" cy="96"/>
          </a:xfrm>
        </p:grpSpPr>
        <p:sp>
          <p:nvSpPr>
            <p:cNvPr id="1884181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4182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4183" name="Line 23"/>
          <p:cNvSpPr>
            <a:spLocks noChangeShapeType="1"/>
          </p:cNvSpPr>
          <p:nvPr/>
        </p:nvSpPr>
        <p:spPr bwMode="auto">
          <a:xfrm flipV="1">
            <a:off x="4362450" y="3810000"/>
            <a:ext cx="0" cy="785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85187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85189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5190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85192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5193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5194" name="Text Box 10"/>
          <p:cNvSpPr txBox="1">
            <a:spLocks noChangeArrowheads="1"/>
          </p:cNvSpPr>
          <p:nvPr/>
        </p:nvSpPr>
        <p:spPr bwMode="auto">
          <a:xfrm>
            <a:off x="419100" y="4479925"/>
            <a:ext cx="30416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octet for the left oxygen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88519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519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85199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5200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 rot="-5400000">
            <a:off x="3900488" y="3244850"/>
            <a:ext cx="520700" cy="152400"/>
            <a:chOff x="990" y="2694"/>
            <a:chExt cx="328" cy="96"/>
          </a:xfrm>
        </p:grpSpPr>
        <p:sp>
          <p:nvSpPr>
            <p:cNvPr id="1885202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5203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 rot="-5400000">
            <a:off x="4303713" y="3246438"/>
            <a:ext cx="520700" cy="152400"/>
            <a:chOff x="990" y="2694"/>
            <a:chExt cx="328" cy="96"/>
          </a:xfrm>
        </p:grpSpPr>
        <p:sp>
          <p:nvSpPr>
            <p:cNvPr id="1885205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5206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5207" name="Oval 23"/>
          <p:cNvSpPr>
            <a:spLocks noChangeArrowheads="1"/>
          </p:cNvSpPr>
          <p:nvPr/>
        </p:nvSpPr>
        <p:spPr bwMode="auto">
          <a:xfrm>
            <a:off x="2189163" y="1922463"/>
            <a:ext cx="2657475" cy="25908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81DB07-4510-1148-B8E2-D7FA292F4B7A}"/>
                  </a:ext>
                </a:extLst>
              </p14:cNvPr>
              <p14:cNvContentPartPr/>
              <p14:nvPr/>
            </p14:nvContentPartPr>
            <p14:xfrm>
              <a:off x="1066320" y="4996800"/>
              <a:ext cx="1127520" cy="3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81DB07-4510-1148-B8E2-D7FA292F4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0480" y="4933440"/>
                <a:ext cx="1158840" cy="158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8621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86213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6214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8621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621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6218" name="Text Box 10"/>
          <p:cNvSpPr txBox="1">
            <a:spLocks noChangeArrowheads="1"/>
          </p:cNvSpPr>
          <p:nvPr/>
        </p:nvSpPr>
        <p:spPr bwMode="auto">
          <a:xfrm>
            <a:off x="419100" y="4479925"/>
            <a:ext cx="304165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octet for the left oxygen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88622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622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86223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6224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 rot="-5400000">
            <a:off x="3900488" y="3244850"/>
            <a:ext cx="520700" cy="152400"/>
            <a:chOff x="990" y="2694"/>
            <a:chExt cx="328" cy="96"/>
          </a:xfrm>
        </p:grpSpPr>
        <p:sp>
          <p:nvSpPr>
            <p:cNvPr id="1886226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6227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 rot="-5400000">
            <a:off x="4303713" y="3246438"/>
            <a:ext cx="520700" cy="152400"/>
            <a:chOff x="990" y="2694"/>
            <a:chExt cx="328" cy="96"/>
          </a:xfrm>
        </p:grpSpPr>
        <p:sp>
          <p:nvSpPr>
            <p:cNvPr id="1886229" name="Oval 2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6230" name="Oval 2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6231" name="Oval 23"/>
          <p:cNvSpPr>
            <a:spLocks noChangeArrowheads="1"/>
          </p:cNvSpPr>
          <p:nvPr/>
        </p:nvSpPr>
        <p:spPr bwMode="auto">
          <a:xfrm>
            <a:off x="2189163" y="1922463"/>
            <a:ext cx="2657475" cy="25908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6232" name="Oval 24"/>
          <p:cNvSpPr>
            <a:spLocks noChangeArrowheads="1"/>
          </p:cNvSpPr>
          <p:nvPr/>
        </p:nvSpPr>
        <p:spPr bwMode="auto">
          <a:xfrm>
            <a:off x="3911600" y="1941513"/>
            <a:ext cx="2657475" cy="2590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6233" name="Text Box 25"/>
          <p:cNvSpPr txBox="1">
            <a:spLocks noChangeArrowheads="1"/>
          </p:cNvSpPr>
          <p:nvPr/>
        </p:nvSpPr>
        <p:spPr bwMode="auto">
          <a:xfrm>
            <a:off x="5367338" y="4932363"/>
            <a:ext cx="347662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octet for the right oxygen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2089DC-9068-2A48-AE11-ECA566C1F452}"/>
                  </a:ext>
                </a:extLst>
              </p14:cNvPr>
              <p14:cNvContentPartPr/>
              <p14:nvPr/>
            </p14:nvContentPartPr>
            <p14:xfrm>
              <a:off x="6159960" y="5316840"/>
              <a:ext cx="765000" cy="11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2089DC-9068-2A48-AE11-ECA566C1F4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4120" y="5253480"/>
                <a:ext cx="7963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9A2A4E-DF13-4747-93A3-AAA753AC95A8}"/>
                  </a:ext>
                </a:extLst>
              </p14:cNvPr>
              <p14:cNvContentPartPr/>
              <p14:nvPr/>
            </p14:nvContentPartPr>
            <p14:xfrm>
              <a:off x="3881880" y="2747880"/>
              <a:ext cx="528480" cy="110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9A2A4E-DF13-4747-93A3-AAA753AC95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6040" y="2684520"/>
                <a:ext cx="559800" cy="12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DBEDBC-F5C7-9B49-8105-B7D78A11B6F7}"/>
                  </a:ext>
                </a:extLst>
              </p14:cNvPr>
              <p14:cNvContentPartPr/>
              <p14:nvPr/>
            </p14:nvContentPartPr>
            <p14:xfrm>
              <a:off x="3914640" y="2979000"/>
              <a:ext cx="1052640" cy="355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DBEDBC-F5C7-9B49-8105-B7D78A11B6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8800" y="2915640"/>
                <a:ext cx="10839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AED789-904F-D542-BAB4-7C91E4074F80}"/>
                  </a:ext>
                </a:extLst>
              </p14:cNvPr>
              <p14:cNvContentPartPr/>
              <p14:nvPr/>
            </p14:nvContentPartPr>
            <p14:xfrm>
              <a:off x="3877200" y="3267360"/>
              <a:ext cx="1034280" cy="697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AED789-904F-D542-BAB4-7C91E4074F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61360" y="3204000"/>
                <a:ext cx="1065600" cy="824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88723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887237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7238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887240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7241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88724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724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887246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7247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87248" name="Text Box 16"/>
          <p:cNvSpPr txBox="1">
            <a:spLocks noChangeArrowheads="1"/>
          </p:cNvSpPr>
          <p:nvPr/>
        </p:nvSpPr>
        <p:spPr bwMode="auto">
          <a:xfrm>
            <a:off x="2727325" y="4297363"/>
            <a:ext cx="347662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traditional Lewis structure for O</a:t>
            </a:r>
            <a:r>
              <a: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87249" name="Line 17"/>
          <p:cNvSpPr>
            <a:spLocks noChangeShapeType="1"/>
          </p:cNvSpPr>
          <p:nvPr/>
        </p:nvSpPr>
        <p:spPr bwMode="auto">
          <a:xfrm>
            <a:off x="4076700" y="3175000"/>
            <a:ext cx="601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87250" name="Line 18"/>
          <p:cNvSpPr>
            <a:spLocks noChangeShapeType="1"/>
          </p:cNvSpPr>
          <p:nvPr/>
        </p:nvSpPr>
        <p:spPr bwMode="auto">
          <a:xfrm>
            <a:off x="4078288" y="3411538"/>
            <a:ext cx="6016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88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95388"/>
            <a:ext cx="7772400" cy="4114800"/>
          </a:xfrm>
        </p:spPr>
        <p:txBody>
          <a:bodyPr/>
          <a:lstStyle/>
          <a:p>
            <a:r>
              <a:rPr lang="en-US"/>
              <a:t>There are 2 pairs of electrons shared</a:t>
            </a:r>
          </a:p>
          <a:p>
            <a:r>
              <a:rPr lang="en-US"/>
              <a:t>The first pair is in a </a:t>
            </a:r>
            <a:r>
              <a:rPr lang="en-US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chemeClr val="tx2"/>
                </a:solidFill>
              </a:rPr>
              <a:t>-bond</a:t>
            </a:r>
            <a:endParaRPr lang="en-US"/>
          </a:p>
          <a:p>
            <a:r>
              <a:rPr lang="en-US"/>
              <a:t>Second pair is a new type of covalent bond -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a pi bond (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p</a:t>
            </a:r>
            <a:r>
              <a:rPr lang="en-US">
                <a:solidFill>
                  <a:schemeClr val="hlink"/>
                </a:solidFill>
              </a:rPr>
              <a:t>-bond</a:t>
            </a:r>
            <a:r>
              <a:rPr lang="en-US"/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8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8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59" grpId="0" build="p" autoUpdateAnimBg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0307" name="Text Box 3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0308" name="Text Box 4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43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Chapter 9</a:t>
            </a:r>
            <a:endParaRPr lang="en-US" dirty="0"/>
          </a:p>
        </p:txBody>
      </p:sp>
      <p:sp>
        <p:nvSpPr>
          <p:cNvPr id="519172" name="WordArt 4"/>
          <p:cNvSpPr>
            <a:spLocks noChangeArrowheads="1" noChangeShapeType="1" noTextEdit="1"/>
          </p:cNvSpPr>
          <p:nvPr/>
        </p:nvSpPr>
        <p:spPr bwMode="auto">
          <a:xfrm>
            <a:off x="2076450" y="1698625"/>
            <a:ext cx="4953000" cy="158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44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Chemical Bonding I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  <a:noFill/>
          <a:ln w="9525"/>
        </p:spPr>
        <p:txBody>
          <a:bodyPr/>
          <a:lstStyle/>
          <a:p>
            <a:r>
              <a:rPr lang="en-US" sz="3600">
                <a:effectLst/>
              </a:rPr>
              <a:t>Examples of the Duet Rule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sz="3600"/>
              <a:t>He		1s</a:t>
            </a:r>
            <a:r>
              <a:rPr lang="en-US" sz="3600" baseline="30000"/>
              <a:t>2</a:t>
            </a:r>
            <a:r>
              <a:rPr lang="en-US" sz="3600"/>
              <a:t>	or	[He]		helium atom</a:t>
            </a:r>
          </a:p>
          <a:p>
            <a:pPr>
              <a:buFont typeface="Monotype Sorts" pitchFamily="2" charset="2"/>
              <a:buChar char=" "/>
            </a:pPr>
            <a:r>
              <a:rPr lang="en-US" sz="3600"/>
              <a:t>Li</a:t>
            </a:r>
            <a:r>
              <a:rPr lang="en-US" sz="3600" baseline="30000"/>
              <a:t>+</a:t>
            </a:r>
            <a:r>
              <a:rPr lang="en-US" sz="3600"/>
              <a:t>	1s</a:t>
            </a:r>
            <a:r>
              <a:rPr lang="en-US" sz="3600" baseline="30000"/>
              <a:t>2</a:t>
            </a:r>
            <a:r>
              <a:rPr lang="en-US" sz="3600"/>
              <a:t>	or	[He]		lithium cation</a:t>
            </a:r>
            <a:endParaRPr lang="en-US" sz="3600" baseline="30000"/>
          </a:p>
          <a:p>
            <a:pPr>
              <a:buFont typeface="Monotype Sorts" pitchFamily="2" charset="2"/>
              <a:buChar char=" "/>
            </a:pPr>
            <a:r>
              <a:rPr lang="en-US" sz="3600"/>
              <a:t>Be</a:t>
            </a:r>
            <a:r>
              <a:rPr lang="en-US" sz="3600" baseline="30000"/>
              <a:t>2+</a:t>
            </a:r>
            <a:r>
              <a:rPr lang="en-US" sz="3600"/>
              <a:t>	1s</a:t>
            </a:r>
            <a:r>
              <a:rPr lang="en-US" sz="3600" baseline="30000"/>
              <a:t>2</a:t>
            </a:r>
            <a:r>
              <a:rPr lang="en-US" sz="3600"/>
              <a:t>	or	[He]		beryllium cation</a:t>
            </a:r>
          </a:p>
          <a:p>
            <a:pPr>
              <a:buFont typeface="Monotype Sorts" pitchFamily="2" charset="2"/>
              <a:buChar char=" "/>
            </a:pPr>
            <a:r>
              <a:rPr lang="en-US" sz="3600"/>
              <a:t>H</a:t>
            </a:r>
            <a:r>
              <a:rPr lang="en-US" sz="3600" baseline="30000"/>
              <a:t>-</a:t>
            </a:r>
            <a:r>
              <a:rPr lang="en-US" sz="3600"/>
              <a:t>		1s</a:t>
            </a:r>
            <a:r>
              <a:rPr lang="en-US" sz="3600" baseline="30000"/>
              <a:t>2</a:t>
            </a:r>
            <a:r>
              <a:rPr lang="en-US" sz="3600"/>
              <a:t>	or	[He]		hydride anion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1331" name="Text Box 3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1332" name="Text Box 4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1333" name="Text Box 5"/>
          <p:cNvSpPr txBox="1">
            <a:spLocks noChangeArrowheads="1"/>
          </p:cNvSpPr>
          <p:nvPr/>
        </p:nvSpPr>
        <p:spPr bwMode="auto">
          <a:xfrm>
            <a:off x="1654175" y="4513263"/>
            <a:ext cx="56324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first pair of e</a:t>
            </a:r>
            <a:r>
              <a:rPr lang="en-US" sz="3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are in a 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2355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2356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2357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2358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2359" name="Text Box 7"/>
          <p:cNvSpPr txBox="1">
            <a:spLocks noChangeArrowheads="1"/>
          </p:cNvSpPr>
          <p:nvPr/>
        </p:nvSpPr>
        <p:spPr bwMode="auto">
          <a:xfrm>
            <a:off x="1654175" y="4513263"/>
            <a:ext cx="56324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first pair of e</a:t>
            </a:r>
            <a:r>
              <a:rPr lang="en-US" sz="3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are in a 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3379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3380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3381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3382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3383" name="Text Box 7"/>
          <p:cNvSpPr txBox="1">
            <a:spLocks noChangeArrowheads="1"/>
          </p:cNvSpPr>
          <p:nvPr/>
        </p:nvSpPr>
        <p:spPr bwMode="auto">
          <a:xfrm>
            <a:off x="1520825" y="4479925"/>
            <a:ext cx="5849938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second pair of e</a:t>
            </a:r>
            <a:r>
              <a:rPr lang="en-US" sz="36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are in a </a:t>
            </a: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-molecular orbital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4403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4404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405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406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4407" name="Text Box 7"/>
          <p:cNvSpPr txBox="1">
            <a:spLocks noChangeArrowheads="1"/>
          </p:cNvSpPr>
          <p:nvPr/>
        </p:nvSpPr>
        <p:spPr bwMode="auto">
          <a:xfrm>
            <a:off x="1520825" y="4479925"/>
            <a:ext cx="5849938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Like a p-atomic orbital it has two lobes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5427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5428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5429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5430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5431" name="Oval 7"/>
          <p:cNvSpPr>
            <a:spLocks noChangeArrowheads="1"/>
          </p:cNvSpPr>
          <p:nvPr/>
        </p:nvSpPr>
        <p:spPr bwMode="auto">
          <a:xfrm>
            <a:off x="2425700" y="3994150"/>
            <a:ext cx="4327525" cy="8858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5432" name="Text Box 8"/>
          <p:cNvSpPr txBox="1">
            <a:spLocks noChangeArrowheads="1"/>
          </p:cNvSpPr>
          <p:nvPr/>
        </p:nvSpPr>
        <p:spPr bwMode="auto">
          <a:xfrm>
            <a:off x="3328988" y="4146550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5433" name="Oval 9"/>
          <p:cNvSpPr>
            <a:spLocks noChangeArrowheads="1"/>
          </p:cNvSpPr>
          <p:nvPr/>
        </p:nvSpPr>
        <p:spPr bwMode="auto">
          <a:xfrm>
            <a:off x="2373313" y="2038350"/>
            <a:ext cx="4327525" cy="936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5434" name="Text Box 10"/>
          <p:cNvSpPr txBox="1">
            <a:spLocks noChangeArrowheads="1"/>
          </p:cNvSpPr>
          <p:nvPr/>
        </p:nvSpPr>
        <p:spPr bwMode="auto">
          <a:xfrm>
            <a:off x="3259138" y="2174875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2F8F70-6F7B-C84F-81E2-DFC8D27536D7}"/>
                  </a:ext>
                </a:extLst>
              </p14:cNvPr>
              <p14:cNvContentPartPr/>
              <p14:nvPr/>
            </p14:nvContentPartPr>
            <p14:xfrm>
              <a:off x="5852160" y="1997280"/>
              <a:ext cx="621360" cy="130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2F8F70-6F7B-C84F-81E2-DFC8D2753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6320" y="1933920"/>
                <a:ext cx="652680" cy="14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B0650F-6FF5-064B-B536-D3C233FFF460}"/>
                  </a:ext>
                </a:extLst>
              </p14:cNvPr>
              <p14:cNvContentPartPr/>
              <p14:nvPr/>
            </p14:nvContentPartPr>
            <p14:xfrm>
              <a:off x="5932440" y="3707280"/>
              <a:ext cx="723240" cy="140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B0650F-6FF5-064B-B536-D3C233FFF4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6600" y="3643920"/>
                <a:ext cx="75456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51B229-7078-ED49-9BA1-F8362DC887F9}"/>
                  </a:ext>
                </a:extLst>
              </p14:cNvPr>
              <p14:cNvContentPartPr/>
              <p14:nvPr/>
            </p14:nvContentPartPr>
            <p14:xfrm>
              <a:off x="2269440" y="1649880"/>
              <a:ext cx="798120" cy="176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51B229-7078-ED49-9BA1-F8362DC887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3600" y="1586520"/>
                <a:ext cx="829440" cy="18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505B89-1C0B-474D-8660-26A3242AA6A3}"/>
                  </a:ext>
                </a:extLst>
              </p14:cNvPr>
              <p14:cNvContentPartPr/>
              <p14:nvPr/>
            </p14:nvContentPartPr>
            <p14:xfrm>
              <a:off x="2728440" y="3718440"/>
              <a:ext cx="406080" cy="1694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505B89-1C0B-474D-8660-26A3242AA6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2600" y="3655080"/>
                <a:ext cx="437400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F702D4-43CF-0244-BAF2-93480D439527}"/>
                  </a:ext>
                </a:extLst>
              </p14:cNvPr>
              <p14:cNvContentPartPr/>
              <p14:nvPr/>
            </p14:nvContentPartPr>
            <p14:xfrm>
              <a:off x="2781720" y="1297440"/>
              <a:ext cx="12240" cy="52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F702D4-43CF-0244-BAF2-93480D4395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5880" y="1234080"/>
                <a:ext cx="435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95C792-A0B0-9F43-8F73-FF948C481E55}"/>
                  </a:ext>
                </a:extLst>
              </p14:cNvPr>
              <p14:cNvContentPartPr/>
              <p14:nvPr/>
            </p14:nvContentPartPr>
            <p14:xfrm>
              <a:off x="2740680" y="867600"/>
              <a:ext cx="73080" cy="28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95C792-A0B0-9F43-8F73-FF948C481E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24840" y="804240"/>
                <a:ext cx="1044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8F0064-D8AA-DA44-BFEF-48008C2255A9}"/>
                  </a:ext>
                </a:extLst>
              </p14:cNvPr>
              <p14:cNvContentPartPr/>
              <p14:nvPr/>
            </p14:nvContentPartPr>
            <p14:xfrm>
              <a:off x="2657880" y="777600"/>
              <a:ext cx="220320" cy="313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8F0064-D8AA-DA44-BFEF-48008C2255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42040" y="714240"/>
                <a:ext cx="2516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D86CFC-547E-A746-B9F9-289FB1DAAD66}"/>
                  </a:ext>
                </a:extLst>
              </p14:cNvPr>
              <p14:cNvContentPartPr/>
              <p14:nvPr/>
            </p14:nvContentPartPr>
            <p14:xfrm>
              <a:off x="2983680" y="1122120"/>
              <a:ext cx="240840" cy="31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D86CFC-547E-A746-B9F9-289FB1DAAD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67840" y="1058760"/>
                <a:ext cx="2721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F7CCBA-6F49-5040-B11C-9230A689C7CA}"/>
                  </a:ext>
                </a:extLst>
              </p14:cNvPr>
              <p14:cNvContentPartPr/>
              <p14:nvPr/>
            </p14:nvContentPartPr>
            <p14:xfrm>
              <a:off x="3340800" y="3320640"/>
              <a:ext cx="736200" cy="75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F7CCBA-6F49-5040-B11C-9230A689C7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4960" y="3257280"/>
                <a:ext cx="767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892DDA-A078-594E-8DB6-C4ABB854B70A}"/>
                  </a:ext>
                </a:extLst>
              </p14:cNvPr>
              <p14:cNvContentPartPr/>
              <p14:nvPr/>
            </p14:nvContentPartPr>
            <p14:xfrm>
              <a:off x="5049720" y="3393720"/>
              <a:ext cx="1057680" cy="75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892DDA-A078-594E-8DB6-C4ABB854B7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33880" y="3330360"/>
                <a:ext cx="10890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D93E17-D18D-3C48-9F63-3CFA2ED2101E}"/>
                  </a:ext>
                </a:extLst>
              </p14:cNvPr>
              <p14:cNvContentPartPr/>
              <p14:nvPr/>
            </p14:nvContentPartPr>
            <p14:xfrm>
              <a:off x="4945320" y="3256560"/>
              <a:ext cx="144720" cy="31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D93E17-D18D-3C48-9F63-3CFA2ED210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29480" y="3193200"/>
                <a:ext cx="1760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9F80965-41CA-1441-915A-AB96DEF5E0E2}"/>
                  </a:ext>
                </a:extLst>
              </p14:cNvPr>
              <p14:cNvContentPartPr/>
              <p14:nvPr/>
            </p14:nvContentPartPr>
            <p14:xfrm>
              <a:off x="3907080" y="3233160"/>
              <a:ext cx="382320" cy="45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9F80965-41CA-1441-915A-AB96DEF5E0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91240" y="3169800"/>
                <a:ext cx="41364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01FB1-7D7F-374B-8564-A767284F6134}"/>
                  </a:ext>
                </a:extLst>
              </p14:cNvPr>
              <p14:cNvContentPartPr/>
              <p14:nvPr/>
            </p14:nvContentPartPr>
            <p14:xfrm>
              <a:off x="3060000" y="1672560"/>
              <a:ext cx="1714680" cy="15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01FB1-7D7F-374B-8564-A767284F61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44160" y="1609200"/>
                <a:ext cx="17460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1372D9-1A76-0D43-87A0-FF5C24967887}"/>
                  </a:ext>
                </a:extLst>
              </p14:cNvPr>
              <p14:cNvContentPartPr/>
              <p14:nvPr/>
            </p14:nvContentPartPr>
            <p14:xfrm>
              <a:off x="4497480" y="1720800"/>
              <a:ext cx="1676520" cy="240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1372D9-1A76-0D43-87A0-FF5C249678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81640" y="1657440"/>
                <a:ext cx="1707840" cy="367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6451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6452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6453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6454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6455" name="Oval 7"/>
          <p:cNvSpPr>
            <a:spLocks noChangeArrowheads="1"/>
          </p:cNvSpPr>
          <p:nvPr/>
        </p:nvSpPr>
        <p:spPr bwMode="auto">
          <a:xfrm>
            <a:off x="2425700" y="3994150"/>
            <a:ext cx="4327525" cy="8858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6456" name="Text Box 8"/>
          <p:cNvSpPr txBox="1">
            <a:spLocks noChangeArrowheads="1"/>
          </p:cNvSpPr>
          <p:nvPr/>
        </p:nvSpPr>
        <p:spPr bwMode="auto">
          <a:xfrm>
            <a:off x="3328988" y="4146550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6457" name="Oval 9"/>
          <p:cNvSpPr>
            <a:spLocks noChangeArrowheads="1"/>
          </p:cNvSpPr>
          <p:nvPr/>
        </p:nvSpPr>
        <p:spPr bwMode="auto">
          <a:xfrm>
            <a:off x="2373313" y="2038350"/>
            <a:ext cx="4327525" cy="936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6458" name="Text Box 10"/>
          <p:cNvSpPr txBox="1">
            <a:spLocks noChangeArrowheads="1"/>
          </p:cNvSpPr>
          <p:nvPr/>
        </p:nvSpPr>
        <p:spPr bwMode="auto">
          <a:xfrm>
            <a:off x="3259138" y="2174875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6459" name="Text Box 11"/>
          <p:cNvSpPr txBox="1">
            <a:spLocks noChangeArrowheads="1"/>
          </p:cNvSpPr>
          <p:nvPr/>
        </p:nvSpPr>
        <p:spPr bwMode="auto">
          <a:xfrm>
            <a:off x="2397125" y="5370513"/>
            <a:ext cx="4622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One pair of shared electrons is in the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-orbital (with opposite spins)</a:t>
            </a:r>
          </a:p>
        </p:txBody>
      </p:sp>
      <p:sp>
        <p:nvSpPr>
          <p:cNvPr id="1896460" name="Oval 12"/>
          <p:cNvSpPr>
            <a:spLocks noChangeArrowheads="1"/>
          </p:cNvSpPr>
          <p:nvPr/>
        </p:nvSpPr>
        <p:spPr bwMode="auto">
          <a:xfrm rot="-5400000">
            <a:off x="3467894" y="3628232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6461" name="Oval 13"/>
          <p:cNvSpPr>
            <a:spLocks noChangeArrowheads="1"/>
          </p:cNvSpPr>
          <p:nvPr/>
        </p:nvSpPr>
        <p:spPr bwMode="auto">
          <a:xfrm rot="-5400000">
            <a:off x="5668169" y="3225007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6462" name="AutoShape 14"/>
          <p:cNvSpPr>
            <a:spLocks noChangeArrowheads="1"/>
          </p:cNvSpPr>
          <p:nvPr/>
        </p:nvSpPr>
        <p:spPr bwMode="auto">
          <a:xfrm>
            <a:off x="3325813" y="3408363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6463" name="AutoShape 15"/>
          <p:cNvSpPr>
            <a:spLocks noChangeArrowheads="1"/>
          </p:cNvSpPr>
          <p:nvPr/>
        </p:nvSpPr>
        <p:spPr bwMode="auto">
          <a:xfrm flipH="1">
            <a:off x="5478463" y="3100388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6464" name="Line 16"/>
          <p:cNvSpPr>
            <a:spLocks noChangeShapeType="1"/>
          </p:cNvSpPr>
          <p:nvPr/>
        </p:nvSpPr>
        <p:spPr bwMode="auto">
          <a:xfrm flipV="1">
            <a:off x="3209925" y="3840163"/>
            <a:ext cx="266700" cy="15795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6465" name="Line 17"/>
          <p:cNvSpPr>
            <a:spLocks noChangeShapeType="1"/>
          </p:cNvSpPr>
          <p:nvPr/>
        </p:nvSpPr>
        <p:spPr bwMode="auto">
          <a:xfrm flipV="1">
            <a:off x="3411538" y="3478213"/>
            <a:ext cx="2178050" cy="19288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7475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76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7477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7478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7479" name="Oval 7"/>
          <p:cNvSpPr>
            <a:spLocks noChangeArrowheads="1"/>
          </p:cNvSpPr>
          <p:nvPr/>
        </p:nvSpPr>
        <p:spPr bwMode="auto">
          <a:xfrm>
            <a:off x="2425700" y="3994150"/>
            <a:ext cx="4327525" cy="8858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80" name="Text Box 8"/>
          <p:cNvSpPr txBox="1">
            <a:spLocks noChangeArrowheads="1"/>
          </p:cNvSpPr>
          <p:nvPr/>
        </p:nvSpPr>
        <p:spPr bwMode="auto">
          <a:xfrm>
            <a:off x="3328988" y="4146550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7481" name="Oval 9"/>
          <p:cNvSpPr>
            <a:spLocks noChangeArrowheads="1"/>
          </p:cNvSpPr>
          <p:nvPr/>
        </p:nvSpPr>
        <p:spPr bwMode="auto">
          <a:xfrm>
            <a:off x="2373313" y="2038350"/>
            <a:ext cx="4327525" cy="936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82" name="Text Box 10"/>
          <p:cNvSpPr txBox="1">
            <a:spLocks noChangeArrowheads="1"/>
          </p:cNvSpPr>
          <p:nvPr/>
        </p:nvSpPr>
        <p:spPr bwMode="auto">
          <a:xfrm>
            <a:off x="3259138" y="2174875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7483" name="Text Box 11"/>
          <p:cNvSpPr txBox="1">
            <a:spLocks noChangeArrowheads="1"/>
          </p:cNvSpPr>
          <p:nvPr/>
        </p:nvSpPr>
        <p:spPr bwMode="auto">
          <a:xfrm>
            <a:off x="2397125" y="5370513"/>
            <a:ext cx="4622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Another pair is in the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-orbital (with opposite spins)</a:t>
            </a:r>
          </a:p>
        </p:txBody>
      </p:sp>
      <p:sp>
        <p:nvSpPr>
          <p:cNvPr id="1897484" name="Oval 12"/>
          <p:cNvSpPr>
            <a:spLocks noChangeArrowheads="1"/>
          </p:cNvSpPr>
          <p:nvPr/>
        </p:nvSpPr>
        <p:spPr bwMode="auto">
          <a:xfrm rot="-5400000">
            <a:off x="3467894" y="3628232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85" name="Oval 13"/>
          <p:cNvSpPr>
            <a:spLocks noChangeArrowheads="1"/>
          </p:cNvSpPr>
          <p:nvPr/>
        </p:nvSpPr>
        <p:spPr bwMode="auto">
          <a:xfrm rot="-5400000">
            <a:off x="5668169" y="3225007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86" name="AutoShape 14"/>
          <p:cNvSpPr>
            <a:spLocks noChangeArrowheads="1"/>
          </p:cNvSpPr>
          <p:nvPr/>
        </p:nvSpPr>
        <p:spPr bwMode="auto">
          <a:xfrm>
            <a:off x="3325813" y="3408363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87" name="AutoShape 15"/>
          <p:cNvSpPr>
            <a:spLocks noChangeArrowheads="1"/>
          </p:cNvSpPr>
          <p:nvPr/>
        </p:nvSpPr>
        <p:spPr bwMode="auto">
          <a:xfrm flipH="1">
            <a:off x="5478463" y="3100388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88" name="Line 16"/>
          <p:cNvSpPr>
            <a:spLocks noChangeShapeType="1"/>
          </p:cNvSpPr>
          <p:nvPr/>
        </p:nvSpPr>
        <p:spPr bwMode="auto">
          <a:xfrm flipV="1">
            <a:off x="3209925" y="2559050"/>
            <a:ext cx="382588" cy="28606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89" name="Line 17"/>
          <p:cNvSpPr>
            <a:spLocks noChangeShapeType="1"/>
          </p:cNvSpPr>
          <p:nvPr/>
        </p:nvSpPr>
        <p:spPr bwMode="auto">
          <a:xfrm flipV="1">
            <a:off x="3411538" y="4592638"/>
            <a:ext cx="2078037" cy="8143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90" name="Oval 18"/>
          <p:cNvSpPr>
            <a:spLocks noChangeArrowheads="1"/>
          </p:cNvSpPr>
          <p:nvPr/>
        </p:nvSpPr>
        <p:spPr bwMode="auto">
          <a:xfrm rot="-5400000">
            <a:off x="5677694" y="4456907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91" name="AutoShape 19"/>
          <p:cNvSpPr>
            <a:spLocks noChangeArrowheads="1"/>
          </p:cNvSpPr>
          <p:nvPr/>
        </p:nvSpPr>
        <p:spPr bwMode="auto">
          <a:xfrm flipH="1">
            <a:off x="3325813" y="2143125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92" name="Oval 20"/>
          <p:cNvSpPr>
            <a:spLocks noChangeArrowheads="1"/>
          </p:cNvSpPr>
          <p:nvPr/>
        </p:nvSpPr>
        <p:spPr bwMode="auto">
          <a:xfrm rot="-5400000">
            <a:off x="3493294" y="2336007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7493" name="AutoShape 21"/>
          <p:cNvSpPr>
            <a:spLocks noChangeArrowheads="1"/>
          </p:cNvSpPr>
          <p:nvPr/>
        </p:nvSpPr>
        <p:spPr bwMode="auto">
          <a:xfrm>
            <a:off x="5526088" y="4259263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8499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00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8501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8502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8503" name="Oval 7"/>
          <p:cNvSpPr>
            <a:spLocks noChangeArrowheads="1"/>
          </p:cNvSpPr>
          <p:nvPr/>
        </p:nvSpPr>
        <p:spPr bwMode="auto">
          <a:xfrm>
            <a:off x="2425700" y="3994150"/>
            <a:ext cx="4327525" cy="8858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04" name="Text Box 8"/>
          <p:cNvSpPr txBox="1">
            <a:spLocks noChangeArrowheads="1"/>
          </p:cNvSpPr>
          <p:nvPr/>
        </p:nvSpPr>
        <p:spPr bwMode="auto">
          <a:xfrm>
            <a:off x="3328988" y="4146550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8505" name="Oval 9"/>
          <p:cNvSpPr>
            <a:spLocks noChangeArrowheads="1"/>
          </p:cNvSpPr>
          <p:nvPr/>
        </p:nvSpPr>
        <p:spPr bwMode="auto">
          <a:xfrm>
            <a:off x="2373313" y="2038350"/>
            <a:ext cx="4327525" cy="936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06" name="Text Box 10"/>
          <p:cNvSpPr txBox="1">
            <a:spLocks noChangeArrowheads="1"/>
          </p:cNvSpPr>
          <p:nvPr/>
        </p:nvSpPr>
        <p:spPr bwMode="auto">
          <a:xfrm>
            <a:off x="3259138" y="2174875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8507" name="Text Box 11"/>
          <p:cNvSpPr txBox="1">
            <a:spLocks noChangeArrowheads="1"/>
          </p:cNvSpPr>
          <p:nvPr/>
        </p:nvSpPr>
        <p:spPr bwMode="auto">
          <a:xfrm>
            <a:off x="2397125" y="5370513"/>
            <a:ext cx="4622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Another pair is in the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-orbital (with opposite spins)</a:t>
            </a:r>
          </a:p>
        </p:txBody>
      </p:sp>
      <p:sp>
        <p:nvSpPr>
          <p:cNvPr id="1898508" name="Oval 12"/>
          <p:cNvSpPr>
            <a:spLocks noChangeArrowheads="1"/>
          </p:cNvSpPr>
          <p:nvPr/>
        </p:nvSpPr>
        <p:spPr bwMode="auto">
          <a:xfrm rot="-5400000">
            <a:off x="3467894" y="3628232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09" name="Oval 13"/>
          <p:cNvSpPr>
            <a:spLocks noChangeArrowheads="1"/>
          </p:cNvSpPr>
          <p:nvPr/>
        </p:nvSpPr>
        <p:spPr bwMode="auto">
          <a:xfrm rot="-5400000">
            <a:off x="5668169" y="3225007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10" name="AutoShape 14"/>
          <p:cNvSpPr>
            <a:spLocks noChangeArrowheads="1"/>
          </p:cNvSpPr>
          <p:nvPr/>
        </p:nvSpPr>
        <p:spPr bwMode="auto">
          <a:xfrm>
            <a:off x="3325813" y="3408363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11" name="AutoShape 15"/>
          <p:cNvSpPr>
            <a:spLocks noChangeArrowheads="1"/>
          </p:cNvSpPr>
          <p:nvPr/>
        </p:nvSpPr>
        <p:spPr bwMode="auto">
          <a:xfrm flipH="1">
            <a:off x="5478463" y="3100388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12" name="Oval 16"/>
          <p:cNvSpPr>
            <a:spLocks noChangeArrowheads="1"/>
          </p:cNvSpPr>
          <p:nvPr/>
        </p:nvSpPr>
        <p:spPr bwMode="auto">
          <a:xfrm rot="-5400000">
            <a:off x="5677694" y="4456907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13" name="AutoShape 17"/>
          <p:cNvSpPr>
            <a:spLocks noChangeArrowheads="1"/>
          </p:cNvSpPr>
          <p:nvPr/>
        </p:nvSpPr>
        <p:spPr bwMode="auto">
          <a:xfrm flipH="1">
            <a:off x="3325813" y="2143125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14" name="Oval 18"/>
          <p:cNvSpPr>
            <a:spLocks noChangeArrowheads="1"/>
          </p:cNvSpPr>
          <p:nvPr/>
        </p:nvSpPr>
        <p:spPr bwMode="auto">
          <a:xfrm rot="-5400000">
            <a:off x="3493294" y="2336007"/>
            <a:ext cx="133350" cy="15081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8515" name="AutoShape 19"/>
          <p:cNvSpPr>
            <a:spLocks noChangeArrowheads="1"/>
          </p:cNvSpPr>
          <p:nvPr/>
        </p:nvSpPr>
        <p:spPr bwMode="auto">
          <a:xfrm>
            <a:off x="5526088" y="4259263"/>
            <a:ext cx="465137" cy="365125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899523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9524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9525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9526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9527" name="Oval 7"/>
          <p:cNvSpPr>
            <a:spLocks noChangeArrowheads="1"/>
          </p:cNvSpPr>
          <p:nvPr/>
        </p:nvSpPr>
        <p:spPr bwMode="auto">
          <a:xfrm>
            <a:off x="2373313" y="2038350"/>
            <a:ext cx="4327525" cy="936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9528" name="Oval 8"/>
          <p:cNvSpPr>
            <a:spLocks noChangeArrowheads="1"/>
          </p:cNvSpPr>
          <p:nvPr/>
        </p:nvSpPr>
        <p:spPr bwMode="auto">
          <a:xfrm>
            <a:off x="2425700" y="3994150"/>
            <a:ext cx="4327525" cy="8858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9529" name="Text Box 9"/>
          <p:cNvSpPr txBox="1">
            <a:spLocks noChangeArrowheads="1"/>
          </p:cNvSpPr>
          <p:nvPr/>
        </p:nvSpPr>
        <p:spPr bwMode="auto">
          <a:xfrm>
            <a:off x="3259138" y="2174875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9530" name="Text Box 10"/>
          <p:cNvSpPr txBox="1">
            <a:spLocks noChangeArrowheads="1"/>
          </p:cNvSpPr>
          <p:nvPr/>
        </p:nvSpPr>
        <p:spPr bwMode="auto">
          <a:xfrm>
            <a:off x="3328988" y="4146550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9531" name="Text Box 11"/>
          <p:cNvSpPr txBox="1">
            <a:spLocks noChangeArrowheads="1"/>
          </p:cNvSpPr>
          <p:nvPr/>
        </p:nvSpPr>
        <p:spPr bwMode="auto">
          <a:xfrm>
            <a:off x="1270000" y="1119188"/>
            <a:ext cx="643413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 I slice the double bond in half...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99532" name="Line 12"/>
          <p:cNvSpPr>
            <a:spLocks noChangeShapeType="1"/>
          </p:cNvSpPr>
          <p:nvPr/>
        </p:nvSpPr>
        <p:spPr bwMode="auto">
          <a:xfrm>
            <a:off x="4529138" y="1754188"/>
            <a:ext cx="15875" cy="369411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Double Bond</a:t>
            </a:r>
          </a:p>
        </p:txBody>
      </p:sp>
      <p:sp>
        <p:nvSpPr>
          <p:cNvPr id="1900547" name="Oval 3"/>
          <p:cNvSpPr>
            <a:spLocks noChangeArrowheads="1"/>
          </p:cNvSpPr>
          <p:nvPr/>
        </p:nvSpPr>
        <p:spPr bwMode="auto">
          <a:xfrm>
            <a:off x="3709988" y="2790825"/>
            <a:ext cx="1703387" cy="14033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0548" name="Text Box 4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0549" name="Oval 5"/>
          <p:cNvSpPr>
            <a:spLocks noChangeArrowheads="1"/>
          </p:cNvSpPr>
          <p:nvPr/>
        </p:nvSpPr>
        <p:spPr bwMode="auto">
          <a:xfrm>
            <a:off x="3625850" y="1554163"/>
            <a:ext cx="1754188" cy="122078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0550" name="Oval 6"/>
          <p:cNvSpPr>
            <a:spLocks noChangeArrowheads="1"/>
          </p:cNvSpPr>
          <p:nvPr/>
        </p:nvSpPr>
        <p:spPr bwMode="auto">
          <a:xfrm>
            <a:off x="3678238" y="4246563"/>
            <a:ext cx="1854200" cy="12033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0551" name="Text Box 7"/>
          <p:cNvSpPr txBox="1">
            <a:spLocks noChangeArrowheads="1"/>
          </p:cNvSpPr>
          <p:nvPr/>
        </p:nvSpPr>
        <p:spPr bwMode="auto">
          <a:xfrm>
            <a:off x="3292475" y="1873250"/>
            <a:ext cx="2439988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0552" name="Text Box 8"/>
          <p:cNvSpPr txBox="1">
            <a:spLocks noChangeArrowheads="1"/>
          </p:cNvSpPr>
          <p:nvPr/>
        </p:nvSpPr>
        <p:spPr bwMode="auto">
          <a:xfrm>
            <a:off x="3328988" y="4481513"/>
            <a:ext cx="24399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0553" name="Text Box 9"/>
          <p:cNvSpPr txBox="1">
            <a:spLocks noChangeArrowheads="1"/>
          </p:cNvSpPr>
          <p:nvPr/>
        </p:nvSpPr>
        <p:spPr bwMode="auto">
          <a:xfrm>
            <a:off x="1270000" y="1119188"/>
            <a:ext cx="643413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…it looks like this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Formulas of Ionic Compounds</a:t>
            </a:r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Positive and negative charges must </a:t>
            </a:r>
            <a:r>
              <a:rPr lang="en-US">
                <a:solidFill>
                  <a:schemeClr val="tx2"/>
                </a:solidFill>
              </a:rPr>
              <a:t>balance</a:t>
            </a:r>
            <a:endParaRPr lang="en-US"/>
          </a:p>
          <a:p>
            <a:r>
              <a:rPr lang="en-US"/>
              <a:t>Only one combination carries the correct </a:t>
            </a:r>
            <a:r>
              <a:rPr lang="en-US">
                <a:solidFill>
                  <a:schemeClr val="tx2"/>
                </a:solidFill>
              </a:rPr>
              <a:t>simplest</a:t>
            </a:r>
            <a:r>
              <a:rPr lang="en-US"/>
              <a:t> ratio of whole numbers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539" grpId="0" build="p" autoUpdateAnimBg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295400"/>
            <a:ext cx="5943600" cy="4787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381000"/>
            <a:ext cx="8458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j-lt"/>
              </a:rPr>
              <a:t>Your text’s (poor) depiction of a double bond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A60EFF-4409-7B44-A6C3-FD0E4B9153DB}"/>
                  </a:ext>
                </a:extLst>
              </p14:cNvPr>
              <p14:cNvContentPartPr/>
              <p14:nvPr/>
            </p14:nvContentPartPr>
            <p14:xfrm>
              <a:off x="1912680" y="1652040"/>
              <a:ext cx="40320" cy="33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A60EFF-4409-7B44-A6C3-FD0E4B9153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6840" y="1588680"/>
                <a:ext cx="716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1B02BD-A64F-6B49-971D-E850AE01C8AB}"/>
                  </a:ext>
                </a:extLst>
              </p14:cNvPr>
              <p14:cNvContentPartPr/>
              <p14:nvPr/>
            </p14:nvContentPartPr>
            <p14:xfrm>
              <a:off x="2104200" y="1638720"/>
              <a:ext cx="16200" cy="40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1B02BD-A64F-6B49-971D-E850AE01C8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8360" y="1575360"/>
                <a:ext cx="475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797936-8799-F944-850C-678C04206C31}"/>
                  </a:ext>
                </a:extLst>
              </p14:cNvPr>
              <p14:cNvContentPartPr/>
              <p14:nvPr/>
            </p14:nvContentPartPr>
            <p14:xfrm>
              <a:off x="1946160" y="1846440"/>
              <a:ext cx="198360" cy="3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797936-8799-F944-850C-678C04206C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0320" y="1783080"/>
                <a:ext cx="2296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1394E7-59A8-EA46-99A3-64CBE0A214A6}"/>
                  </a:ext>
                </a:extLst>
              </p14:cNvPr>
              <p14:cNvContentPartPr/>
              <p14:nvPr/>
            </p14:nvContentPartPr>
            <p14:xfrm>
              <a:off x="2775960" y="3343320"/>
              <a:ext cx="389880" cy="58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1394E7-59A8-EA46-99A3-64CBE0A214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0120" y="3279960"/>
                <a:ext cx="42120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7F132F-0E57-164E-B22D-8E51979CE360}"/>
                  </a:ext>
                </a:extLst>
              </p14:cNvPr>
              <p14:cNvContentPartPr/>
              <p14:nvPr/>
            </p14:nvContentPartPr>
            <p14:xfrm>
              <a:off x="5591880" y="3394800"/>
              <a:ext cx="329760" cy="54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7F132F-0E57-164E-B22D-8E51979CE3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6040" y="3331440"/>
                <a:ext cx="36108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43BD80-3CC9-9B41-95C5-AC53500ADED1}"/>
                  </a:ext>
                </a:extLst>
              </p14:cNvPr>
              <p14:cNvContentPartPr/>
              <p14:nvPr/>
            </p14:nvContentPartPr>
            <p14:xfrm>
              <a:off x="6848640" y="1581120"/>
              <a:ext cx="34560" cy="301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43BD80-3CC9-9B41-95C5-AC53500ADE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2800" y="1517760"/>
                <a:ext cx="658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E1930A-D575-BA45-8183-15A83EE091FB}"/>
                  </a:ext>
                </a:extLst>
              </p14:cNvPr>
              <p14:cNvContentPartPr/>
              <p14:nvPr/>
            </p14:nvContentPartPr>
            <p14:xfrm>
              <a:off x="7093440" y="1584000"/>
              <a:ext cx="360" cy="345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E1930A-D575-BA45-8183-15A83EE091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77600" y="1520640"/>
                <a:ext cx="316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BBD4D4-AA5D-C74E-B4BE-BA29E6898D86}"/>
                  </a:ext>
                </a:extLst>
              </p14:cNvPr>
              <p14:cNvContentPartPr/>
              <p14:nvPr/>
            </p14:nvContentPartPr>
            <p14:xfrm>
              <a:off x="6864480" y="1737360"/>
              <a:ext cx="230400" cy="60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BBD4D4-AA5D-C74E-B4BE-BA29E6898D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48640" y="1674000"/>
                <a:ext cx="2617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579E28-A309-124C-8A61-5522F0705CF3}"/>
                  </a:ext>
                </a:extLst>
              </p14:cNvPr>
              <p14:cNvContentPartPr/>
              <p14:nvPr/>
            </p14:nvContentPartPr>
            <p14:xfrm>
              <a:off x="1949400" y="5584320"/>
              <a:ext cx="360" cy="22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579E28-A309-124C-8A61-5522F0705C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33560" y="5520960"/>
                <a:ext cx="316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09465D-A518-7649-89AF-DBAF7A3668EF}"/>
                  </a:ext>
                </a:extLst>
              </p14:cNvPr>
              <p14:cNvContentPartPr/>
              <p14:nvPr/>
            </p14:nvContentPartPr>
            <p14:xfrm>
              <a:off x="2070000" y="5628960"/>
              <a:ext cx="49320" cy="257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09465D-A518-7649-89AF-DBAF7A3668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54160" y="5565600"/>
                <a:ext cx="806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44E9C5-FE83-D84E-AB7A-076E4EA7CC9D}"/>
                  </a:ext>
                </a:extLst>
              </p14:cNvPr>
              <p14:cNvContentPartPr/>
              <p14:nvPr/>
            </p14:nvContentPartPr>
            <p14:xfrm>
              <a:off x="1929600" y="5775840"/>
              <a:ext cx="147240" cy="7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44E9C5-FE83-D84E-AB7A-076E4EA7CC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13760" y="5712480"/>
                <a:ext cx="1785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72D909-CF1B-D640-AF98-9AC8E03594AC}"/>
                  </a:ext>
                </a:extLst>
              </p14:cNvPr>
              <p14:cNvContentPartPr/>
              <p14:nvPr/>
            </p14:nvContentPartPr>
            <p14:xfrm>
              <a:off x="6873840" y="5367240"/>
              <a:ext cx="63360" cy="406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72D909-CF1B-D640-AF98-9AC8E03594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58000" y="5303880"/>
                <a:ext cx="946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B8CA0A-98CF-9A43-A57A-D25B6E29E051}"/>
                  </a:ext>
                </a:extLst>
              </p14:cNvPr>
              <p14:cNvContentPartPr/>
              <p14:nvPr/>
            </p14:nvContentPartPr>
            <p14:xfrm>
              <a:off x="7060680" y="5375880"/>
              <a:ext cx="43200" cy="324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B8CA0A-98CF-9A43-A57A-D25B6E29E0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44840" y="5312520"/>
                <a:ext cx="745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30E1C9-AEEB-614A-A219-0DEAD6DF9FCE}"/>
                  </a:ext>
                </a:extLst>
              </p14:cNvPr>
              <p14:cNvContentPartPr/>
              <p14:nvPr/>
            </p14:nvContentPartPr>
            <p14:xfrm>
              <a:off x="6857640" y="5510520"/>
              <a:ext cx="153000" cy="67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30E1C9-AEEB-614A-A219-0DEAD6DF9F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41800" y="5447160"/>
                <a:ext cx="184320" cy="19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 descr="Image:Pi-bond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44613"/>
            <a:ext cx="914400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114800" y="6415088"/>
            <a:ext cx="495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http://en.wikipedia.org/wiki/Image:Pi-bond.jpg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458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j-lt"/>
              </a:rPr>
              <a:t>Better depictions of a double bond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638800"/>
            <a:ext cx="8458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j-lt"/>
              </a:rPr>
              <a:t>Forming the two lobes of a </a:t>
            </a:r>
            <a:r>
              <a:rPr lang="en-US" sz="3200" dirty="0">
                <a:latin typeface="Symbol" pitchFamily="18" charset="2"/>
              </a:rPr>
              <a:t>p</a:t>
            </a:r>
            <a:r>
              <a:rPr lang="en-US" sz="3200" dirty="0">
                <a:latin typeface="+mj-lt"/>
              </a:rPr>
              <a:t>-orbital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50FD48-9B99-A146-89EF-EBFA1C1DC9E9}"/>
                  </a:ext>
                </a:extLst>
              </p14:cNvPr>
              <p14:cNvContentPartPr/>
              <p14:nvPr/>
            </p14:nvContentPartPr>
            <p14:xfrm>
              <a:off x="1218240" y="1891800"/>
              <a:ext cx="190800" cy="73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50FD48-9B99-A146-89EF-EBFA1C1DC9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2400" y="1828440"/>
                <a:ext cx="22212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90A672-61C8-CC4B-A1A8-147E0DA2160D}"/>
                  </a:ext>
                </a:extLst>
              </p14:cNvPr>
              <p14:cNvContentPartPr/>
              <p14:nvPr/>
            </p14:nvContentPartPr>
            <p14:xfrm>
              <a:off x="1452240" y="2545920"/>
              <a:ext cx="150840" cy="29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90A672-61C8-CC4B-A1A8-147E0DA216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6400" y="2482560"/>
                <a:ext cx="1821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1500D8-1B8A-7444-936E-7E63573A3314}"/>
                  </a:ext>
                </a:extLst>
              </p14:cNvPr>
              <p14:cNvContentPartPr/>
              <p14:nvPr/>
            </p14:nvContentPartPr>
            <p14:xfrm>
              <a:off x="2148120" y="2319120"/>
              <a:ext cx="168480" cy="54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1500D8-1B8A-7444-936E-7E63573A33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2280" y="2255760"/>
                <a:ext cx="19980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3BD4D4-C5AD-D844-814B-AC12C87F8C7F}"/>
                  </a:ext>
                </a:extLst>
              </p14:cNvPr>
              <p14:cNvContentPartPr/>
              <p14:nvPr/>
            </p14:nvContentPartPr>
            <p14:xfrm>
              <a:off x="2162880" y="2287800"/>
              <a:ext cx="258840" cy="29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3BD4D4-C5AD-D844-814B-AC12C87F8C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7040" y="2224440"/>
                <a:ext cx="2901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E6227E-EF28-1445-BB4B-142353592A97}"/>
                  </a:ext>
                </a:extLst>
              </p14:cNvPr>
              <p14:cNvContentPartPr/>
              <p14:nvPr/>
            </p14:nvContentPartPr>
            <p14:xfrm>
              <a:off x="2405520" y="2873160"/>
              <a:ext cx="165240" cy="321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E6227E-EF28-1445-BB4B-142353592A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89680" y="2809800"/>
                <a:ext cx="1965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358885-396A-1246-8FB4-6FCB5D92783B}"/>
                  </a:ext>
                </a:extLst>
              </p14:cNvPr>
              <p14:cNvContentPartPr/>
              <p14:nvPr/>
            </p14:nvContentPartPr>
            <p14:xfrm>
              <a:off x="1740600" y="1920960"/>
              <a:ext cx="234360" cy="82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358885-396A-1246-8FB4-6FCB5D9278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24760" y="1857600"/>
                <a:ext cx="26568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066896-A3CB-4243-836E-9BA01C67784C}"/>
                  </a:ext>
                </a:extLst>
              </p14:cNvPr>
              <p14:cNvContentPartPr/>
              <p14:nvPr/>
            </p14:nvContentPartPr>
            <p14:xfrm>
              <a:off x="1695600" y="4117320"/>
              <a:ext cx="326520" cy="85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066896-A3CB-4243-836E-9BA01C6778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79760" y="4053960"/>
                <a:ext cx="35784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FF9A2A-F20D-B142-95C3-40EB981D037A}"/>
                  </a:ext>
                </a:extLst>
              </p14:cNvPr>
              <p14:cNvContentPartPr/>
              <p14:nvPr/>
            </p14:nvContentPartPr>
            <p14:xfrm>
              <a:off x="1792440" y="1530000"/>
              <a:ext cx="140040" cy="374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FF9A2A-F20D-B142-95C3-40EB981D037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76600" y="1466640"/>
                <a:ext cx="1713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C0450C-FAA2-A041-908D-C0B9F3DDE894}"/>
                  </a:ext>
                </a:extLst>
              </p14:cNvPr>
              <p14:cNvContentPartPr/>
              <p14:nvPr/>
            </p14:nvContentPartPr>
            <p14:xfrm>
              <a:off x="1836720" y="1567440"/>
              <a:ext cx="229680" cy="28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C0450C-FAA2-A041-908D-C0B9F3DDE8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20880" y="1504080"/>
                <a:ext cx="2610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3BF83E-01A4-1F4B-97B6-73E631132581}"/>
                  </a:ext>
                </a:extLst>
              </p14:cNvPr>
              <p14:cNvContentPartPr/>
              <p14:nvPr/>
            </p14:nvContentPartPr>
            <p14:xfrm>
              <a:off x="1932840" y="2583000"/>
              <a:ext cx="1717200" cy="1891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3BF83E-01A4-1F4B-97B6-73E63113258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17000" y="2519640"/>
                <a:ext cx="1748520" cy="201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2" descr="MG500_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50913"/>
            <a:ext cx="69342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2514600" y="6186488"/>
            <a:ext cx="6400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http://www.megamolecules.com/picts/MG500_diagram.jpg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2073CC-CE7D-FD41-8C58-860DDD061D8C}"/>
                  </a:ext>
                </a:extLst>
              </p14:cNvPr>
              <p14:cNvContentPartPr/>
              <p14:nvPr/>
            </p14:nvContentPartPr>
            <p14:xfrm>
              <a:off x="3155400" y="2473200"/>
              <a:ext cx="303480" cy="32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2073CC-CE7D-FD41-8C58-860DDD061D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9560" y="2409840"/>
                <a:ext cx="3348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2DFF08-5661-614F-B01D-5A6C93233B54}"/>
                  </a:ext>
                </a:extLst>
              </p14:cNvPr>
              <p14:cNvContentPartPr/>
              <p14:nvPr/>
            </p14:nvContentPartPr>
            <p14:xfrm>
              <a:off x="2644560" y="3224160"/>
              <a:ext cx="627120" cy="344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2DFF08-5661-614F-B01D-5A6C93233B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8720" y="3160800"/>
                <a:ext cx="658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C94290-015B-604E-BBFD-E42B30E2EE50}"/>
                  </a:ext>
                </a:extLst>
              </p14:cNvPr>
              <p14:cNvContentPartPr/>
              <p14:nvPr/>
            </p14:nvContentPartPr>
            <p14:xfrm>
              <a:off x="6235200" y="2495160"/>
              <a:ext cx="772560" cy="3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C94290-015B-604E-BBFD-E42B30E2EE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9360" y="2431800"/>
                <a:ext cx="8038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1F1408-06F2-084D-820F-FD480143A049}"/>
                  </a:ext>
                </a:extLst>
              </p14:cNvPr>
              <p14:cNvContentPartPr/>
              <p14:nvPr/>
            </p14:nvContentPartPr>
            <p14:xfrm>
              <a:off x="6100200" y="3280680"/>
              <a:ext cx="229680" cy="39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1F1408-06F2-084D-820F-FD480143A0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4360" y="3217320"/>
                <a:ext cx="2610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CE97B8-8737-8244-905C-5ED99BA081C7}"/>
                  </a:ext>
                </a:extLst>
              </p14:cNvPr>
              <p14:cNvContentPartPr/>
              <p14:nvPr/>
            </p14:nvContentPartPr>
            <p14:xfrm>
              <a:off x="4276080" y="3016440"/>
              <a:ext cx="811080" cy="92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CE97B8-8737-8244-905C-5ED99BA081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0240" y="2953080"/>
                <a:ext cx="842400" cy="21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 descr="dbo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65350"/>
            <a:ext cx="678180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743200" y="5867400"/>
            <a:ext cx="556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http://tcdsbstaff.ednet.ns.ca/devillg/ib/pics/dbond.jpg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 descr="jm_iso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68300"/>
            <a:ext cx="60960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2743200" y="5943600"/>
            <a:ext cx="556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http://www.tcm.phy.cam.ac.uk/~mjr/vis/jm_iso2.png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90157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901573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1574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90157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157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90157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158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901582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1583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01584" name="Text Box 16"/>
          <p:cNvSpPr txBox="1">
            <a:spLocks noChangeArrowheads="1"/>
          </p:cNvSpPr>
          <p:nvPr/>
        </p:nvSpPr>
        <p:spPr bwMode="auto">
          <a:xfrm>
            <a:off x="2093913" y="3795713"/>
            <a:ext cx="45466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the double bond is…</a:t>
            </a:r>
          </a:p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1585" name="Line 17"/>
          <p:cNvSpPr>
            <a:spLocks noChangeShapeType="1"/>
          </p:cNvSpPr>
          <p:nvPr/>
        </p:nvSpPr>
        <p:spPr bwMode="auto">
          <a:xfrm>
            <a:off x="4076700" y="3175000"/>
            <a:ext cx="601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1586" name="Line 18"/>
          <p:cNvSpPr>
            <a:spLocks noChangeShapeType="1"/>
          </p:cNvSpPr>
          <p:nvPr/>
        </p:nvSpPr>
        <p:spPr bwMode="auto">
          <a:xfrm>
            <a:off x="4078288" y="3411538"/>
            <a:ext cx="6016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90259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902597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2598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902600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2601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90260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260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902606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2607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02608" name="Text Box 16"/>
          <p:cNvSpPr txBox="1">
            <a:spLocks noChangeArrowheads="1"/>
          </p:cNvSpPr>
          <p:nvPr/>
        </p:nvSpPr>
        <p:spPr bwMode="auto">
          <a:xfrm>
            <a:off x="2093913" y="3795713"/>
            <a:ext cx="4546600" cy="1160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the double bond is…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2609" name="Line 17"/>
          <p:cNvSpPr>
            <a:spLocks noChangeShapeType="1"/>
          </p:cNvSpPr>
          <p:nvPr/>
        </p:nvSpPr>
        <p:spPr bwMode="auto">
          <a:xfrm>
            <a:off x="4076700" y="3175000"/>
            <a:ext cx="601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2610" name="Line 18"/>
          <p:cNvSpPr>
            <a:spLocks noChangeShapeType="1"/>
          </p:cNvSpPr>
          <p:nvPr/>
        </p:nvSpPr>
        <p:spPr bwMode="auto">
          <a:xfrm>
            <a:off x="4078288" y="3411538"/>
            <a:ext cx="6016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2611" name="Text Box 19"/>
          <p:cNvSpPr txBox="1">
            <a:spLocks noChangeArrowheads="1"/>
          </p:cNvSpPr>
          <p:nvPr/>
        </p:nvSpPr>
        <p:spPr bwMode="auto">
          <a:xfrm>
            <a:off x="3960813" y="2641600"/>
            <a:ext cx="83502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903619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903621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3622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903624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3625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90362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362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90363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0363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03632" name="Text Box 16"/>
          <p:cNvSpPr txBox="1">
            <a:spLocks noChangeArrowheads="1"/>
          </p:cNvSpPr>
          <p:nvPr/>
        </p:nvSpPr>
        <p:spPr bwMode="auto">
          <a:xfrm>
            <a:off x="2093913" y="3795713"/>
            <a:ext cx="4546600" cy="180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the double bond is…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3633" name="Line 17"/>
          <p:cNvSpPr>
            <a:spLocks noChangeShapeType="1"/>
          </p:cNvSpPr>
          <p:nvPr/>
        </p:nvSpPr>
        <p:spPr bwMode="auto">
          <a:xfrm>
            <a:off x="4076700" y="3175000"/>
            <a:ext cx="601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3634" name="Line 18"/>
          <p:cNvSpPr>
            <a:spLocks noChangeShapeType="1"/>
          </p:cNvSpPr>
          <p:nvPr/>
        </p:nvSpPr>
        <p:spPr bwMode="auto">
          <a:xfrm>
            <a:off x="4078288" y="3411538"/>
            <a:ext cx="6016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3635" name="Text Box 19"/>
          <p:cNvSpPr txBox="1">
            <a:spLocks noChangeArrowheads="1"/>
          </p:cNvSpPr>
          <p:nvPr/>
        </p:nvSpPr>
        <p:spPr bwMode="auto">
          <a:xfrm>
            <a:off x="3960813" y="2641600"/>
            <a:ext cx="83502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3636" name="Text Box 20"/>
          <p:cNvSpPr txBox="1">
            <a:spLocks noChangeArrowheads="1"/>
          </p:cNvSpPr>
          <p:nvPr/>
        </p:nvSpPr>
        <p:spPr bwMode="auto">
          <a:xfrm>
            <a:off x="3975100" y="3327400"/>
            <a:ext cx="8683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O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714179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O    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11513" y="2557463"/>
            <a:ext cx="520700" cy="152400"/>
            <a:chOff x="990" y="2694"/>
            <a:chExt cx="328" cy="96"/>
          </a:xfrm>
        </p:grpSpPr>
        <p:sp>
          <p:nvSpPr>
            <p:cNvPr id="1714181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4182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714184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4185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019675" y="2562225"/>
            <a:ext cx="520700" cy="152400"/>
            <a:chOff x="990" y="2694"/>
            <a:chExt cx="328" cy="96"/>
          </a:xfrm>
        </p:grpSpPr>
        <p:sp>
          <p:nvSpPr>
            <p:cNvPr id="171418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418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 rot="-5400000">
            <a:off x="5589588" y="3244850"/>
            <a:ext cx="520700" cy="152400"/>
            <a:chOff x="990" y="2694"/>
            <a:chExt cx="328" cy="96"/>
          </a:xfrm>
        </p:grpSpPr>
        <p:sp>
          <p:nvSpPr>
            <p:cNvPr id="171419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1419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14192" name="Text Box 16"/>
          <p:cNvSpPr txBox="1">
            <a:spLocks noChangeArrowheads="1"/>
          </p:cNvSpPr>
          <p:nvPr/>
        </p:nvSpPr>
        <p:spPr bwMode="auto">
          <a:xfrm>
            <a:off x="2093913" y="3795713"/>
            <a:ext cx="4546600" cy="2443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 official Lewis structure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Four lone pairs</a:t>
            </a:r>
          </a:p>
        </p:txBody>
      </p:sp>
      <p:sp>
        <p:nvSpPr>
          <p:cNvPr id="1714193" name="Line 17"/>
          <p:cNvSpPr>
            <a:spLocks noChangeShapeType="1"/>
          </p:cNvSpPr>
          <p:nvPr/>
        </p:nvSpPr>
        <p:spPr bwMode="auto">
          <a:xfrm>
            <a:off x="4076700" y="3175000"/>
            <a:ext cx="601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4194" name="Line 18"/>
          <p:cNvSpPr>
            <a:spLocks noChangeShapeType="1"/>
          </p:cNvSpPr>
          <p:nvPr/>
        </p:nvSpPr>
        <p:spPr bwMode="auto">
          <a:xfrm>
            <a:off x="4078288" y="3411538"/>
            <a:ext cx="6016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4195" name="Text Box 19"/>
          <p:cNvSpPr txBox="1">
            <a:spLocks noChangeArrowheads="1"/>
          </p:cNvSpPr>
          <p:nvPr/>
        </p:nvSpPr>
        <p:spPr bwMode="auto">
          <a:xfrm>
            <a:off x="3960813" y="2641600"/>
            <a:ext cx="83502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4196" name="Text Box 20"/>
          <p:cNvSpPr txBox="1">
            <a:spLocks noChangeArrowheads="1"/>
          </p:cNvSpPr>
          <p:nvPr/>
        </p:nvSpPr>
        <p:spPr bwMode="auto">
          <a:xfrm>
            <a:off x="3975100" y="3327400"/>
            <a:ext cx="8683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Double Bonding Elements</a:t>
            </a:r>
          </a:p>
        </p:txBody>
      </p:sp>
      <p:sp>
        <p:nvSpPr>
          <p:cNvPr id="1669123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24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25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26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27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28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29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0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1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2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3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4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5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6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7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8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39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0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1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2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3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4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5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6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7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8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49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0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1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2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3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4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5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6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7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8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59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0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1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2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3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4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5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6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7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8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69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0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1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2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3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4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5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6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7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8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79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0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1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2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3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4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5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6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7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8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89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0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1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2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3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4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5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6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7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8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199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0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1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2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3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4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5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6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7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8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09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0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1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2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3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4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5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6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7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8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19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20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22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23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24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25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26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27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28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29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30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31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32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33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34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35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1843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844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845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846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847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848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3" grpId="0" build="p" autoUpdateAnimBg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Double Bonding Elements</a:t>
            </a:r>
          </a:p>
        </p:txBody>
      </p:sp>
      <p:sp>
        <p:nvSpPr>
          <p:cNvPr id="1670147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48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49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0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1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2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3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4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5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6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7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8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59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0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1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2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3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4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5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6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7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8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69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0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1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2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3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4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5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6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7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8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79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0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1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2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3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4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5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6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7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8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89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0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1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2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3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4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5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6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7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8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199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0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1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2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3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4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5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6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7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8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09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0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1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2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3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4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5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6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7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8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19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0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1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2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3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4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5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6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7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8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29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0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1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2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3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4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5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6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7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8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39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40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41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42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43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44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46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47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48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49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0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1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2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3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4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5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6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7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8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59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0261" name="Text Box 117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five elements participate in double bonds</a:t>
            </a:r>
          </a:p>
        </p:txBody>
      </p:sp>
      <p:sp>
        <p:nvSpPr>
          <p:cNvPr id="203892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893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894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895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896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897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Double Bonding Elements</a:t>
            </a:r>
          </a:p>
        </p:txBody>
      </p:sp>
      <p:sp>
        <p:nvSpPr>
          <p:cNvPr id="1671171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72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73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74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75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76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77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78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79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0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1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2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3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4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5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6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7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8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89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0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1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2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3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4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5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6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7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8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199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0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1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2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3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4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5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6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7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8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09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0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1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2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3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4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5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6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7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8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19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0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1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2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3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4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5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6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7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8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29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0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1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2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3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4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5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6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7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8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39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0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1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2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3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4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5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6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7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8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49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0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1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2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3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4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5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6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7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8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59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60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61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62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63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64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65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66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67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68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0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1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2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3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4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5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6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7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8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79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80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81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82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1283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939" name="Text Box 117"/>
          <p:cNvSpPr txBox="1">
            <a:spLocks noChangeArrowheads="1"/>
          </p:cNvSpPr>
          <p:nvPr/>
        </p:nvSpPr>
        <p:spPr bwMode="auto">
          <a:xfrm>
            <a:off x="6321425" y="1624013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6 </a:t>
            </a:r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1671286" name="Text Box 118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five elements participate in double bonds</a:t>
            </a:r>
          </a:p>
        </p:txBody>
      </p:sp>
      <p:sp>
        <p:nvSpPr>
          <p:cNvPr id="205941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2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3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4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5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6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Double Bonding Elements</a:t>
            </a:r>
          </a:p>
        </p:txBody>
      </p:sp>
      <p:sp>
        <p:nvSpPr>
          <p:cNvPr id="1672195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196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197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198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199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0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1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2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3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4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5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6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7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8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09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0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1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2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3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4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5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6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7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8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19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0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1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2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3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4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5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6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7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8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29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0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1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2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3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4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5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6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7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8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39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0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1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2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3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4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5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6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7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8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49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0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1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2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3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4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5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6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7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8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59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0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1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2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3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4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5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6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7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8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69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0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1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2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3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4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5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6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7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8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79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0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1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2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3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4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5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6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7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8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89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90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91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92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94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95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96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97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98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299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300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301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302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303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304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305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306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2307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7987" name="Text Box 117"/>
          <p:cNvSpPr txBox="1">
            <a:spLocks noChangeArrowheads="1"/>
          </p:cNvSpPr>
          <p:nvPr/>
        </p:nvSpPr>
        <p:spPr bwMode="auto">
          <a:xfrm>
            <a:off x="6770688" y="1638300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7 </a:t>
            </a:r>
            <a:r>
              <a:rPr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207988" name="Text Box 118"/>
          <p:cNvSpPr txBox="1">
            <a:spLocks noChangeArrowheads="1"/>
          </p:cNvSpPr>
          <p:nvPr/>
        </p:nvSpPr>
        <p:spPr bwMode="auto">
          <a:xfrm>
            <a:off x="6321425" y="1624013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6 </a:t>
            </a:r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1672311" name="Text Box 119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five elements participate in double bonds</a:t>
            </a:r>
          </a:p>
        </p:txBody>
      </p:sp>
      <p:sp>
        <p:nvSpPr>
          <p:cNvPr id="207990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91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92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93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94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95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Double Bonding Elements</a:t>
            </a:r>
          </a:p>
        </p:txBody>
      </p:sp>
      <p:sp>
        <p:nvSpPr>
          <p:cNvPr id="1673219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0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1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2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3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4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5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6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7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8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29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0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1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2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3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4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5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6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7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8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39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0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1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2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3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4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5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6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7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8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49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0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1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2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3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4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5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6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7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8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59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0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1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2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3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4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5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6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7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8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69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0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1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2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3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4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5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6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7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8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79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0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1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2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3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4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5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6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7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8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89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0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1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2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3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4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5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6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7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8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299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0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1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2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3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4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5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6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7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8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09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10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11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12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13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14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15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16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18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19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0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1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2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3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4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5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6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7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8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29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30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3331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035" name="Text Box 117"/>
          <p:cNvSpPr txBox="1">
            <a:spLocks noChangeArrowheads="1"/>
          </p:cNvSpPr>
          <p:nvPr/>
        </p:nvSpPr>
        <p:spPr bwMode="auto">
          <a:xfrm>
            <a:off x="6770688" y="1638300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7 </a:t>
            </a:r>
            <a:r>
              <a:rPr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210036" name="Text Box 118"/>
          <p:cNvSpPr txBox="1">
            <a:spLocks noChangeArrowheads="1"/>
          </p:cNvSpPr>
          <p:nvPr/>
        </p:nvSpPr>
        <p:spPr bwMode="auto">
          <a:xfrm>
            <a:off x="6321425" y="1624013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6 </a:t>
            </a:r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10037" name="Text Box 119"/>
          <p:cNvSpPr txBox="1">
            <a:spLocks noChangeArrowheads="1"/>
          </p:cNvSpPr>
          <p:nvPr/>
        </p:nvSpPr>
        <p:spPr bwMode="auto">
          <a:xfrm>
            <a:off x="7210425" y="1627188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8 </a:t>
            </a:r>
            <a:r>
              <a:rPr lang="en-US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1673336" name="Text Box 120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five elements participate in double bonds</a:t>
            </a:r>
          </a:p>
        </p:txBody>
      </p:sp>
      <p:sp>
        <p:nvSpPr>
          <p:cNvPr id="210039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040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041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042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043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044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Double Bonding Elements</a:t>
            </a:r>
          </a:p>
        </p:txBody>
      </p:sp>
      <p:sp>
        <p:nvSpPr>
          <p:cNvPr id="1674243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44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45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46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47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48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49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0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1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2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3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4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5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6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7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8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59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0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1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2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3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4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5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6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7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8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69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0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1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2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3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4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5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6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7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8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79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0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1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2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3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4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5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6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7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8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89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0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1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2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3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4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5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6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7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8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99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0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1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2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3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4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5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6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7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8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09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0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1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2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3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4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5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6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7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8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19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0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1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2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3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4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5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6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7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8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29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0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1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2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3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4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5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6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7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8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39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40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42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43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44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45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46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47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48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49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50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51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52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53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54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355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2083" name="Text Box 117"/>
          <p:cNvSpPr txBox="1">
            <a:spLocks noChangeArrowheads="1"/>
          </p:cNvSpPr>
          <p:nvPr/>
        </p:nvSpPr>
        <p:spPr bwMode="auto">
          <a:xfrm>
            <a:off x="6770688" y="1638300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7 </a:t>
            </a:r>
            <a:r>
              <a:rPr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212084" name="Text Box 118"/>
          <p:cNvSpPr txBox="1">
            <a:spLocks noChangeArrowheads="1"/>
          </p:cNvSpPr>
          <p:nvPr/>
        </p:nvSpPr>
        <p:spPr bwMode="auto">
          <a:xfrm>
            <a:off x="6321425" y="1624013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6 </a:t>
            </a:r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12085" name="Text Box 119"/>
          <p:cNvSpPr txBox="1">
            <a:spLocks noChangeArrowheads="1"/>
          </p:cNvSpPr>
          <p:nvPr/>
        </p:nvSpPr>
        <p:spPr bwMode="auto">
          <a:xfrm>
            <a:off x="7210425" y="1627188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8 </a:t>
            </a:r>
            <a:r>
              <a:rPr lang="en-US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212086" name="Text Box 120"/>
          <p:cNvSpPr txBox="1">
            <a:spLocks noChangeArrowheads="1"/>
          </p:cNvSpPr>
          <p:nvPr/>
        </p:nvSpPr>
        <p:spPr bwMode="auto">
          <a:xfrm>
            <a:off x="6761163" y="2098675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15</a:t>
            </a:r>
            <a:r>
              <a:rPr lang="en-US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1674361" name="Text Box 121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five elements participate in double bonds</a:t>
            </a:r>
          </a:p>
        </p:txBody>
      </p:sp>
      <p:sp>
        <p:nvSpPr>
          <p:cNvPr id="212088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089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090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091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092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2093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Double Bonding Elements</a:t>
            </a:r>
          </a:p>
        </p:txBody>
      </p:sp>
      <p:sp>
        <p:nvSpPr>
          <p:cNvPr id="1675267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68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69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0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1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2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3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4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5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6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7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8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79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0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1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2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3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4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5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6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7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8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89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0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1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2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3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4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5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6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7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8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299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0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1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2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3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4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5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6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7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8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09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0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1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2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3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4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5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6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7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8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19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0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1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2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3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4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5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6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7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8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29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0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1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2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3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4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5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6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7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8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39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0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1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2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3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4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5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6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7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8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49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0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1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2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3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4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5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6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7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8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59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60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61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62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63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64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66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67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68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69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0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1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2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3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4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5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6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7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8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5379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4131" name="Text Box 117"/>
          <p:cNvSpPr txBox="1">
            <a:spLocks noChangeArrowheads="1"/>
          </p:cNvSpPr>
          <p:nvPr/>
        </p:nvSpPr>
        <p:spPr bwMode="auto">
          <a:xfrm>
            <a:off x="6770688" y="1638300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7 </a:t>
            </a:r>
            <a:r>
              <a:rPr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214132" name="Text Box 118"/>
          <p:cNvSpPr txBox="1">
            <a:spLocks noChangeArrowheads="1"/>
          </p:cNvSpPr>
          <p:nvPr/>
        </p:nvSpPr>
        <p:spPr bwMode="auto">
          <a:xfrm>
            <a:off x="6321425" y="1624013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6 </a:t>
            </a:r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14133" name="Text Box 119"/>
          <p:cNvSpPr txBox="1">
            <a:spLocks noChangeArrowheads="1"/>
          </p:cNvSpPr>
          <p:nvPr/>
        </p:nvSpPr>
        <p:spPr bwMode="auto">
          <a:xfrm>
            <a:off x="7210425" y="1627188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8 </a:t>
            </a:r>
            <a:r>
              <a:rPr lang="en-US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214134" name="Text Box 120"/>
          <p:cNvSpPr txBox="1">
            <a:spLocks noChangeArrowheads="1"/>
          </p:cNvSpPr>
          <p:nvPr/>
        </p:nvSpPr>
        <p:spPr bwMode="auto">
          <a:xfrm>
            <a:off x="6761163" y="2098675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15</a:t>
            </a:r>
            <a:r>
              <a:rPr lang="en-US">
                <a:solidFill>
                  <a:schemeClr val="bg2"/>
                </a:solidFill>
              </a:rPr>
              <a:t>P</a:t>
            </a:r>
          </a:p>
        </p:txBody>
      </p:sp>
      <p:sp>
        <p:nvSpPr>
          <p:cNvPr id="214135" name="Text Box 121"/>
          <p:cNvSpPr txBox="1">
            <a:spLocks noChangeArrowheads="1"/>
          </p:cNvSpPr>
          <p:nvPr/>
        </p:nvSpPr>
        <p:spPr bwMode="auto">
          <a:xfrm>
            <a:off x="7215188" y="2101850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16</a:t>
            </a:r>
            <a:r>
              <a:rPr lang="en-US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1675386" name="Text Box 122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five elements participate in double bonds</a:t>
            </a:r>
          </a:p>
        </p:txBody>
      </p:sp>
      <p:sp>
        <p:nvSpPr>
          <p:cNvPr id="214137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138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139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140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141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142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2000" y="11430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The Triple Bond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Nitrogen</a:t>
            </a:r>
          </a:p>
        </p:txBody>
      </p:sp>
      <p:sp>
        <p:nvSpPr>
          <p:cNvPr id="1567747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49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0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1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2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3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4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5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6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7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8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59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0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1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2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3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4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5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6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7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8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69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0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1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2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3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4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5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6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7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8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79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0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1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2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3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4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5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6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7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8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89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0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1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2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3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4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5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6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7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8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799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0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1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2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3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4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5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6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7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8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09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0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1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2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3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4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5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6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7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8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19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0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1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2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3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4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5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6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7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8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29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0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1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2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3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4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5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6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7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8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39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40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41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42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43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44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46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47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48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49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0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1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2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3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4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5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6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7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8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7859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7203" name="Text Box 117"/>
          <p:cNvSpPr txBox="1">
            <a:spLocks noChangeArrowheads="1"/>
          </p:cNvSpPr>
          <p:nvPr/>
        </p:nvSpPr>
        <p:spPr bwMode="auto">
          <a:xfrm>
            <a:off x="6770688" y="1620838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7 </a:t>
            </a:r>
            <a:r>
              <a:rPr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217204" name="Text Box 118"/>
          <p:cNvSpPr txBox="1">
            <a:spLocks noChangeArrowheads="1"/>
          </p:cNvSpPr>
          <p:nvPr/>
        </p:nvSpPr>
        <p:spPr bwMode="auto">
          <a:xfrm>
            <a:off x="6734175" y="1138238"/>
            <a:ext cx="752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5A</a:t>
            </a:r>
          </a:p>
        </p:txBody>
      </p:sp>
      <p:sp>
        <p:nvSpPr>
          <p:cNvPr id="217205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206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207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208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209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210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Nitrogen</a:t>
            </a:r>
          </a:p>
        </p:txBody>
      </p:sp>
      <p:sp>
        <p:nvSpPr>
          <p:cNvPr id="1568771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72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73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74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75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76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77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78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79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0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1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2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3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4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5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6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7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8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89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0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1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2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3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4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5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6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7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8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799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0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1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2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3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4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5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6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7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8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09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0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1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2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3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4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5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6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7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8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19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0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1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2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3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4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5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6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7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8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29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0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1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2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3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4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5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6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7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8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39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0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1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2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3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4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5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6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7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8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49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0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1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2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3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4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5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6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7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8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59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60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61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62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63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64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65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66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67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68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0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1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2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3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4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5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6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7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8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79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80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81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82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68883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251" name="Text Box 117"/>
          <p:cNvSpPr txBox="1">
            <a:spLocks noChangeArrowheads="1"/>
          </p:cNvSpPr>
          <p:nvPr/>
        </p:nvSpPr>
        <p:spPr bwMode="auto">
          <a:xfrm>
            <a:off x="6770688" y="1620838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7 </a:t>
            </a:r>
            <a:r>
              <a:rPr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219252" name="Text Box 118"/>
          <p:cNvSpPr txBox="1">
            <a:spLocks noChangeArrowheads="1"/>
          </p:cNvSpPr>
          <p:nvPr/>
        </p:nvSpPr>
        <p:spPr bwMode="auto">
          <a:xfrm>
            <a:off x="6734175" y="1138238"/>
            <a:ext cx="752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5A</a:t>
            </a:r>
          </a:p>
        </p:txBody>
      </p:sp>
      <p:sp>
        <p:nvSpPr>
          <p:cNvPr id="1568887" name="Text Box 119"/>
          <p:cNvSpPr txBox="1">
            <a:spLocks noChangeArrowheads="1"/>
          </p:cNvSpPr>
          <p:nvPr/>
        </p:nvSpPr>
        <p:spPr bwMode="auto">
          <a:xfrm>
            <a:off x="2239963" y="936625"/>
            <a:ext cx="3541712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</a:rPr>
              <a:t>Number of valence e</a:t>
            </a:r>
            <a:r>
              <a:rPr lang="en-US" sz="2800" baseline="30000">
                <a:solidFill>
                  <a:schemeClr val="accent1"/>
                </a:solidFill>
              </a:rPr>
              <a:t>-</a:t>
            </a:r>
            <a:r>
              <a:rPr lang="en-US" sz="2800">
                <a:solidFill>
                  <a:schemeClr val="accent1"/>
                </a:solidFill>
              </a:rPr>
              <a:t>’s = group number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8888" name="Line 120"/>
          <p:cNvSpPr>
            <a:spLocks noChangeShapeType="1"/>
          </p:cNvSpPr>
          <p:nvPr/>
        </p:nvSpPr>
        <p:spPr bwMode="auto">
          <a:xfrm>
            <a:off x="5799138" y="1403350"/>
            <a:ext cx="985837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255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256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257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258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259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9260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Nitrogen must share three electrons to achieve a noble gas configuration</a:t>
            </a: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 atom: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3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79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Nitrogen must share three electrons to achieve a noble gas configuration</a:t>
            </a:r>
          </a:p>
          <a:p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 atom: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2p</a:t>
            </a:r>
            <a:r>
              <a:rPr lang="en-US" baseline="30000">
                <a:solidFill>
                  <a:schemeClr val="accent1"/>
                </a:solidFill>
              </a:rPr>
              <a:t>3</a:t>
            </a:r>
          </a:p>
          <a:p>
            <a:pPr>
              <a:buFont typeface="Monotype Sorts" pitchFamily="2" charset="2"/>
              <a:buChar char=" "/>
            </a:pPr>
            <a:endParaRPr lang="en-US"/>
          </a:p>
        </p:txBody>
      </p:sp>
      <p:sp>
        <p:nvSpPr>
          <p:cNvPr id="1570820" name="Text Box 4"/>
          <p:cNvSpPr txBox="1">
            <a:spLocks noChangeArrowheads="1"/>
          </p:cNvSpPr>
          <p:nvPr/>
        </p:nvSpPr>
        <p:spPr bwMode="auto">
          <a:xfrm>
            <a:off x="5497513" y="3541713"/>
            <a:ext cx="218757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Three e-’s short</a:t>
            </a:r>
          </a:p>
        </p:txBody>
      </p:sp>
      <p:sp>
        <p:nvSpPr>
          <p:cNvPr id="1570821" name="Line 5"/>
          <p:cNvSpPr>
            <a:spLocks noChangeShapeType="1"/>
          </p:cNvSpPr>
          <p:nvPr/>
        </p:nvSpPr>
        <p:spPr bwMode="auto">
          <a:xfrm flipH="1">
            <a:off x="4344988" y="3811588"/>
            <a:ext cx="10017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Nitrogen must share three electrons to achieve a noble gas configuration</a:t>
            </a:r>
          </a:p>
          <a:p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 atom:   1s</a:t>
            </a:r>
            <a:r>
              <a:rPr lang="en-US" baseline="30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2s</a:t>
            </a:r>
            <a:r>
              <a:rPr lang="en-US" baseline="30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2p</a:t>
            </a:r>
            <a:r>
              <a:rPr lang="en-US" baseline="30000">
                <a:solidFill>
                  <a:schemeClr val="tx2"/>
                </a:solidFill>
              </a:rPr>
              <a:t>3</a:t>
            </a:r>
            <a:endParaRPr lang="en-US" baseline="30000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/>
          </a:p>
        </p:txBody>
      </p:sp>
      <p:sp>
        <p:nvSpPr>
          <p:cNvPr id="1571844" name="Text Box 4"/>
          <p:cNvSpPr txBox="1">
            <a:spLocks noChangeArrowheads="1"/>
          </p:cNvSpPr>
          <p:nvPr/>
        </p:nvSpPr>
        <p:spPr bwMode="auto">
          <a:xfrm>
            <a:off x="5514975" y="3675063"/>
            <a:ext cx="2339975" cy="5318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 valence e-’s</a:t>
            </a:r>
          </a:p>
        </p:txBody>
      </p:sp>
      <p:sp>
        <p:nvSpPr>
          <p:cNvPr id="1571845" name="Rectangle 5"/>
          <p:cNvSpPr>
            <a:spLocks noChangeArrowheads="1"/>
          </p:cNvSpPr>
          <p:nvPr/>
        </p:nvSpPr>
        <p:spPr bwMode="auto">
          <a:xfrm>
            <a:off x="3225800" y="3609975"/>
            <a:ext cx="1152525" cy="6524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7389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</a:t>
            </a:r>
            <a:r>
              <a:rPr lang="en-US" sz="8000">
                <a:solidFill>
                  <a:schemeClr val="bg1"/>
                </a:solidFill>
              </a:rPr>
              <a:t>N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7491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</a:t>
            </a:r>
            <a:r>
              <a:rPr lang="en-US" sz="8000">
                <a:solidFill>
                  <a:schemeClr val="bg1"/>
                </a:solidFill>
              </a:rPr>
              <a:t>N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4916" name="Text Box 4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nitrogen has 5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75939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</a:t>
            </a:r>
            <a:r>
              <a:rPr lang="en-US" sz="8000">
                <a:solidFill>
                  <a:schemeClr val="bg1"/>
                </a:solidFill>
              </a:rPr>
              <a:t>N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575941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5942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75943" name="Text Box 7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nitrogen has 5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76963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</a:t>
            </a:r>
            <a:r>
              <a:rPr lang="en-US" sz="8000">
                <a:solidFill>
                  <a:schemeClr val="bg1"/>
                </a:solidFill>
              </a:rPr>
              <a:t>N</a:t>
            </a:r>
            <a:endParaRPr lang="en-US" sz="8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576965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6966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76967" name="Text Box 7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nitrogen has 5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6968" name="Oval 8"/>
          <p:cNvSpPr>
            <a:spLocks noChangeArrowheads="1"/>
          </p:cNvSpPr>
          <p:nvPr/>
        </p:nvSpPr>
        <p:spPr bwMode="auto">
          <a:xfrm rot="-5400000">
            <a:off x="4142582" y="3505993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6969" name="Oval 9"/>
          <p:cNvSpPr>
            <a:spLocks noChangeArrowheads="1"/>
          </p:cNvSpPr>
          <p:nvPr/>
        </p:nvSpPr>
        <p:spPr bwMode="auto">
          <a:xfrm rot="-5400000">
            <a:off x="4140994" y="3251994"/>
            <a:ext cx="133350" cy="1508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6970" name="Oval 10"/>
          <p:cNvSpPr>
            <a:spLocks noChangeArrowheads="1"/>
          </p:cNvSpPr>
          <p:nvPr/>
        </p:nvSpPr>
        <p:spPr bwMode="auto">
          <a:xfrm rot="-5400000">
            <a:off x="4134644" y="2994819"/>
            <a:ext cx="133350" cy="1349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77987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577989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990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77991" name="Text Box 7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nitrogen has 5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7992" name="Oval 8"/>
          <p:cNvSpPr>
            <a:spLocks noChangeArrowheads="1"/>
          </p:cNvSpPr>
          <p:nvPr/>
        </p:nvSpPr>
        <p:spPr bwMode="auto">
          <a:xfrm rot="-5400000">
            <a:off x="4142582" y="3505993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7993" name="Oval 9"/>
          <p:cNvSpPr>
            <a:spLocks noChangeArrowheads="1"/>
          </p:cNvSpPr>
          <p:nvPr/>
        </p:nvSpPr>
        <p:spPr bwMode="auto">
          <a:xfrm rot="-5400000">
            <a:off x="4140994" y="3251994"/>
            <a:ext cx="133350" cy="1508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7994" name="Oval 10"/>
          <p:cNvSpPr>
            <a:spLocks noChangeArrowheads="1"/>
          </p:cNvSpPr>
          <p:nvPr/>
        </p:nvSpPr>
        <p:spPr bwMode="auto">
          <a:xfrm rot="-5400000">
            <a:off x="4134644" y="2994819"/>
            <a:ext cx="133350" cy="1349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7995" name="Text Box 11"/>
          <p:cNvSpPr txBox="1">
            <a:spLocks noChangeArrowheads="1"/>
          </p:cNvSpPr>
          <p:nvPr/>
        </p:nvSpPr>
        <p:spPr bwMode="auto">
          <a:xfrm>
            <a:off x="5732463" y="4295775"/>
            <a:ext cx="26225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Now the 2nd nitrogen gets 5 valence electrons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7901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579013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9014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79015" name="Text Box 7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nitrogen has 5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79016" name="Oval 8"/>
          <p:cNvSpPr>
            <a:spLocks noChangeArrowheads="1"/>
          </p:cNvSpPr>
          <p:nvPr/>
        </p:nvSpPr>
        <p:spPr bwMode="auto">
          <a:xfrm rot="-5400000">
            <a:off x="4142582" y="3505993"/>
            <a:ext cx="133350" cy="150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9017" name="Oval 9"/>
          <p:cNvSpPr>
            <a:spLocks noChangeArrowheads="1"/>
          </p:cNvSpPr>
          <p:nvPr/>
        </p:nvSpPr>
        <p:spPr bwMode="auto">
          <a:xfrm rot="-5400000">
            <a:off x="4140994" y="3251994"/>
            <a:ext cx="133350" cy="1508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9018" name="Oval 10"/>
          <p:cNvSpPr>
            <a:spLocks noChangeArrowheads="1"/>
          </p:cNvSpPr>
          <p:nvPr/>
        </p:nvSpPr>
        <p:spPr bwMode="auto">
          <a:xfrm rot="-5400000">
            <a:off x="4134644" y="2994819"/>
            <a:ext cx="133350" cy="1349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 rot="-5400000">
            <a:off x="5554663" y="3262313"/>
            <a:ext cx="520700" cy="152400"/>
            <a:chOff x="990" y="2694"/>
            <a:chExt cx="328" cy="96"/>
          </a:xfrm>
        </p:grpSpPr>
        <p:sp>
          <p:nvSpPr>
            <p:cNvPr id="157902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902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80035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580037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0038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0039" name="Text Box 7"/>
          <p:cNvSpPr txBox="1">
            <a:spLocks noChangeArrowheads="1"/>
          </p:cNvSpPr>
          <p:nvPr/>
        </p:nvSpPr>
        <p:spPr bwMode="auto">
          <a:xfrm>
            <a:off x="1103313" y="4797425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nitrogen has 5 valence electrons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32263" y="2995613"/>
            <a:ext cx="555625" cy="654050"/>
            <a:chOff x="2688" y="2560"/>
            <a:chExt cx="350" cy="412"/>
          </a:xfrm>
        </p:grpSpPr>
        <p:sp>
          <p:nvSpPr>
            <p:cNvPr id="1580041" name="Oval 9"/>
            <p:cNvSpPr>
              <a:spLocks noChangeArrowheads="1"/>
            </p:cNvSpPr>
            <p:nvPr/>
          </p:nvSpPr>
          <p:spPr bwMode="auto">
            <a:xfrm rot="-5400000">
              <a:off x="2695" y="2881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0042" name="Oval 10"/>
            <p:cNvSpPr>
              <a:spLocks noChangeArrowheads="1"/>
            </p:cNvSpPr>
            <p:nvPr/>
          </p:nvSpPr>
          <p:spPr bwMode="auto">
            <a:xfrm rot="-5400000">
              <a:off x="2949" y="2882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688" y="2727"/>
              <a:ext cx="349" cy="85"/>
              <a:chOff x="2688" y="2643"/>
              <a:chExt cx="349" cy="85"/>
            </a:xfrm>
          </p:grpSpPr>
          <p:sp>
            <p:nvSpPr>
              <p:cNvPr id="1580044" name="Oval 12"/>
              <p:cNvSpPr>
                <a:spLocks noChangeArrowheads="1"/>
              </p:cNvSpPr>
              <p:nvPr/>
            </p:nvSpPr>
            <p:spPr bwMode="auto">
              <a:xfrm rot="-5400000">
                <a:off x="2693" y="2637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045" name="Oval 13"/>
              <p:cNvSpPr>
                <a:spLocks noChangeArrowheads="1"/>
              </p:cNvSpPr>
              <p:nvPr/>
            </p:nvSpPr>
            <p:spPr bwMode="auto">
              <a:xfrm rot="-5400000">
                <a:off x="2947" y="2638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80046" name="Oval 14"/>
            <p:cNvSpPr>
              <a:spLocks noChangeArrowheads="1"/>
            </p:cNvSpPr>
            <p:nvPr/>
          </p:nvSpPr>
          <p:spPr bwMode="auto">
            <a:xfrm rot="-5400000">
              <a:off x="2689" y="2559"/>
              <a:ext cx="84" cy="8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0047" name="Oval 15"/>
            <p:cNvSpPr>
              <a:spLocks noChangeArrowheads="1"/>
            </p:cNvSpPr>
            <p:nvPr/>
          </p:nvSpPr>
          <p:spPr bwMode="auto">
            <a:xfrm rot="-5400000">
              <a:off x="2943" y="2560"/>
              <a:ext cx="84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 rot="-5400000">
            <a:off x="5554663" y="3262313"/>
            <a:ext cx="520700" cy="152400"/>
            <a:chOff x="990" y="2694"/>
            <a:chExt cx="328" cy="96"/>
          </a:xfrm>
        </p:grpSpPr>
        <p:sp>
          <p:nvSpPr>
            <p:cNvPr id="158004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005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256E31-E89A-634D-B9E2-ADFA13C558C5}"/>
                  </a:ext>
                </a:extLst>
              </p14:cNvPr>
              <p14:cNvContentPartPr/>
              <p14:nvPr/>
            </p14:nvContentPartPr>
            <p14:xfrm>
              <a:off x="3940200" y="2481840"/>
              <a:ext cx="925920" cy="136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256E31-E89A-634D-B9E2-ADFA13C558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4360" y="2418480"/>
                <a:ext cx="957240" cy="14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D69049-87B7-FA4B-A326-C05952417DCC}"/>
                  </a:ext>
                </a:extLst>
              </p14:cNvPr>
              <p14:cNvContentPartPr/>
              <p14:nvPr/>
            </p14:nvContentPartPr>
            <p14:xfrm>
              <a:off x="4180680" y="3002040"/>
              <a:ext cx="498960" cy="8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D69049-87B7-FA4B-A326-C05952417D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4840" y="2938680"/>
                <a:ext cx="5302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98E9CC-26A2-D545-8B23-F207FDCA5176}"/>
                  </a:ext>
                </a:extLst>
              </p14:cNvPr>
              <p14:cNvContentPartPr/>
              <p14:nvPr/>
            </p14:nvContentPartPr>
            <p14:xfrm>
              <a:off x="4168800" y="3299400"/>
              <a:ext cx="484560" cy="108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98E9CC-26A2-D545-8B23-F207FDCA51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2960" y="3236040"/>
                <a:ext cx="515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32C1C99-B295-3940-A9BF-98D86B5E75E8}"/>
                  </a:ext>
                </a:extLst>
              </p14:cNvPr>
              <p14:cNvContentPartPr/>
              <p14:nvPr/>
            </p14:nvContentPartPr>
            <p14:xfrm>
              <a:off x="4127400" y="3574080"/>
              <a:ext cx="552600" cy="46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32C1C99-B295-3940-A9BF-98D86B5E75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1560" y="3510720"/>
                <a:ext cx="583920" cy="173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81059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581061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1062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1063" name="Text Box 7"/>
          <p:cNvSpPr txBox="1">
            <a:spLocks noChangeArrowheads="1"/>
          </p:cNvSpPr>
          <p:nvPr/>
        </p:nvSpPr>
        <p:spPr bwMode="auto">
          <a:xfrm>
            <a:off x="2974975" y="4713288"/>
            <a:ext cx="3041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Three bonding pairs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32263" y="2995613"/>
            <a:ext cx="555625" cy="654050"/>
            <a:chOff x="2688" y="2560"/>
            <a:chExt cx="350" cy="412"/>
          </a:xfrm>
        </p:grpSpPr>
        <p:sp>
          <p:nvSpPr>
            <p:cNvPr id="1581065" name="Oval 9"/>
            <p:cNvSpPr>
              <a:spLocks noChangeArrowheads="1"/>
            </p:cNvSpPr>
            <p:nvPr/>
          </p:nvSpPr>
          <p:spPr bwMode="auto">
            <a:xfrm rot="-5400000">
              <a:off x="2695" y="2881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1066" name="Oval 10"/>
            <p:cNvSpPr>
              <a:spLocks noChangeArrowheads="1"/>
            </p:cNvSpPr>
            <p:nvPr/>
          </p:nvSpPr>
          <p:spPr bwMode="auto">
            <a:xfrm rot="-5400000">
              <a:off x="2949" y="2882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688" y="2727"/>
              <a:ext cx="349" cy="85"/>
              <a:chOff x="2688" y="2643"/>
              <a:chExt cx="349" cy="85"/>
            </a:xfrm>
          </p:grpSpPr>
          <p:sp>
            <p:nvSpPr>
              <p:cNvPr id="1581068" name="Oval 12"/>
              <p:cNvSpPr>
                <a:spLocks noChangeArrowheads="1"/>
              </p:cNvSpPr>
              <p:nvPr/>
            </p:nvSpPr>
            <p:spPr bwMode="auto">
              <a:xfrm rot="-5400000">
                <a:off x="2693" y="2637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1069" name="Oval 13"/>
              <p:cNvSpPr>
                <a:spLocks noChangeArrowheads="1"/>
              </p:cNvSpPr>
              <p:nvPr/>
            </p:nvSpPr>
            <p:spPr bwMode="auto">
              <a:xfrm rot="-5400000">
                <a:off x="2947" y="2638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81070" name="Oval 14"/>
            <p:cNvSpPr>
              <a:spLocks noChangeArrowheads="1"/>
            </p:cNvSpPr>
            <p:nvPr/>
          </p:nvSpPr>
          <p:spPr bwMode="auto">
            <a:xfrm rot="-5400000">
              <a:off x="2689" y="2559"/>
              <a:ext cx="84" cy="8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1071" name="Oval 15"/>
            <p:cNvSpPr>
              <a:spLocks noChangeArrowheads="1"/>
            </p:cNvSpPr>
            <p:nvPr/>
          </p:nvSpPr>
          <p:spPr bwMode="auto">
            <a:xfrm rot="-5400000">
              <a:off x="2943" y="2560"/>
              <a:ext cx="84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 rot="-5400000">
            <a:off x="5554663" y="3262313"/>
            <a:ext cx="520700" cy="152400"/>
            <a:chOff x="990" y="2694"/>
            <a:chExt cx="328" cy="96"/>
          </a:xfrm>
        </p:grpSpPr>
        <p:sp>
          <p:nvSpPr>
            <p:cNvPr id="158107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107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1075" name="Line 19"/>
          <p:cNvSpPr>
            <a:spLocks noChangeShapeType="1"/>
          </p:cNvSpPr>
          <p:nvPr/>
        </p:nvSpPr>
        <p:spPr bwMode="auto">
          <a:xfrm flipV="1">
            <a:off x="4411663" y="3843338"/>
            <a:ext cx="0" cy="636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82083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582085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2086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2087" name="Text Box 7"/>
          <p:cNvSpPr txBox="1">
            <a:spLocks noChangeArrowheads="1"/>
          </p:cNvSpPr>
          <p:nvPr/>
        </p:nvSpPr>
        <p:spPr bwMode="auto">
          <a:xfrm>
            <a:off x="350838" y="4779963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left nitrogen has achieved an octet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32263" y="2995613"/>
            <a:ext cx="555625" cy="654050"/>
            <a:chOff x="2688" y="2560"/>
            <a:chExt cx="350" cy="412"/>
          </a:xfrm>
        </p:grpSpPr>
        <p:sp>
          <p:nvSpPr>
            <p:cNvPr id="1582089" name="Oval 9"/>
            <p:cNvSpPr>
              <a:spLocks noChangeArrowheads="1"/>
            </p:cNvSpPr>
            <p:nvPr/>
          </p:nvSpPr>
          <p:spPr bwMode="auto">
            <a:xfrm rot="-5400000">
              <a:off x="2695" y="2881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2090" name="Oval 10"/>
            <p:cNvSpPr>
              <a:spLocks noChangeArrowheads="1"/>
            </p:cNvSpPr>
            <p:nvPr/>
          </p:nvSpPr>
          <p:spPr bwMode="auto">
            <a:xfrm rot="-5400000">
              <a:off x="2949" y="2882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688" y="2727"/>
              <a:ext cx="349" cy="85"/>
              <a:chOff x="2688" y="2643"/>
              <a:chExt cx="349" cy="85"/>
            </a:xfrm>
          </p:grpSpPr>
          <p:sp>
            <p:nvSpPr>
              <p:cNvPr id="1582092" name="Oval 12"/>
              <p:cNvSpPr>
                <a:spLocks noChangeArrowheads="1"/>
              </p:cNvSpPr>
              <p:nvPr/>
            </p:nvSpPr>
            <p:spPr bwMode="auto">
              <a:xfrm rot="-5400000">
                <a:off x="2693" y="2637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2093" name="Oval 13"/>
              <p:cNvSpPr>
                <a:spLocks noChangeArrowheads="1"/>
              </p:cNvSpPr>
              <p:nvPr/>
            </p:nvSpPr>
            <p:spPr bwMode="auto">
              <a:xfrm rot="-5400000">
                <a:off x="2947" y="2638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82094" name="Oval 14"/>
            <p:cNvSpPr>
              <a:spLocks noChangeArrowheads="1"/>
            </p:cNvSpPr>
            <p:nvPr/>
          </p:nvSpPr>
          <p:spPr bwMode="auto">
            <a:xfrm rot="-5400000">
              <a:off x="2689" y="2559"/>
              <a:ext cx="84" cy="8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2095" name="Oval 15"/>
            <p:cNvSpPr>
              <a:spLocks noChangeArrowheads="1"/>
            </p:cNvSpPr>
            <p:nvPr/>
          </p:nvSpPr>
          <p:spPr bwMode="auto">
            <a:xfrm rot="-5400000">
              <a:off x="2943" y="2560"/>
              <a:ext cx="84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 rot="-5400000">
            <a:off x="5554663" y="3262313"/>
            <a:ext cx="520700" cy="152400"/>
            <a:chOff x="990" y="2694"/>
            <a:chExt cx="328" cy="96"/>
          </a:xfrm>
        </p:grpSpPr>
        <p:sp>
          <p:nvSpPr>
            <p:cNvPr id="158209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209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2099" name="Oval 19"/>
          <p:cNvSpPr>
            <a:spLocks noChangeArrowheads="1"/>
          </p:cNvSpPr>
          <p:nvPr/>
        </p:nvSpPr>
        <p:spPr bwMode="auto">
          <a:xfrm>
            <a:off x="2490788" y="2022475"/>
            <a:ext cx="2355850" cy="2506663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83107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583109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3110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3111" name="Text Box 7"/>
          <p:cNvSpPr txBox="1">
            <a:spLocks noChangeArrowheads="1"/>
          </p:cNvSpPr>
          <p:nvPr/>
        </p:nvSpPr>
        <p:spPr bwMode="auto">
          <a:xfrm>
            <a:off x="350838" y="4779963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left nitrogen has achieved an octet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32263" y="2995613"/>
            <a:ext cx="555625" cy="654050"/>
            <a:chOff x="2688" y="2560"/>
            <a:chExt cx="350" cy="412"/>
          </a:xfrm>
        </p:grpSpPr>
        <p:sp>
          <p:nvSpPr>
            <p:cNvPr id="1583113" name="Oval 9"/>
            <p:cNvSpPr>
              <a:spLocks noChangeArrowheads="1"/>
            </p:cNvSpPr>
            <p:nvPr/>
          </p:nvSpPr>
          <p:spPr bwMode="auto">
            <a:xfrm rot="-5400000">
              <a:off x="2695" y="2881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3114" name="Oval 10"/>
            <p:cNvSpPr>
              <a:spLocks noChangeArrowheads="1"/>
            </p:cNvSpPr>
            <p:nvPr/>
          </p:nvSpPr>
          <p:spPr bwMode="auto">
            <a:xfrm rot="-5400000">
              <a:off x="2949" y="2882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688" y="2727"/>
              <a:ext cx="349" cy="85"/>
              <a:chOff x="2688" y="2643"/>
              <a:chExt cx="349" cy="85"/>
            </a:xfrm>
          </p:grpSpPr>
          <p:sp>
            <p:nvSpPr>
              <p:cNvPr id="1583116" name="Oval 12"/>
              <p:cNvSpPr>
                <a:spLocks noChangeArrowheads="1"/>
              </p:cNvSpPr>
              <p:nvPr/>
            </p:nvSpPr>
            <p:spPr bwMode="auto">
              <a:xfrm rot="-5400000">
                <a:off x="2693" y="2637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3117" name="Oval 13"/>
              <p:cNvSpPr>
                <a:spLocks noChangeArrowheads="1"/>
              </p:cNvSpPr>
              <p:nvPr/>
            </p:nvSpPr>
            <p:spPr bwMode="auto">
              <a:xfrm rot="-5400000">
                <a:off x="2947" y="2638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83118" name="Oval 14"/>
            <p:cNvSpPr>
              <a:spLocks noChangeArrowheads="1"/>
            </p:cNvSpPr>
            <p:nvPr/>
          </p:nvSpPr>
          <p:spPr bwMode="auto">
            <a:xfrm rot="-5400000">
              <a:off x="2689" y="2559"/>
              <a:ext cx="84" cy="8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3119" name="Oval 15"/>
            <p:cNvSpPr>
              <a:spLocks noChangeArrowheads="1"/>
            </p:cNvSpPr>
            <p:nvPr/>
          </p:nvSpPr>
          <p:spPr bwMode="auto">
            <a:xfrm rot="-5400000">
              <a:off x="2943" y="2560"/>
              <a:ext cx="84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 rot="-5400000">
            <a:off x="5554663" y="3262313"/>
            <a:ext cx="520700" cy="152400"/>
            <a:chOff x="990" y="2694"/>
            <a:chExt cx="328" cy="96"/>
          </a:xfrm>
        </p:grpSpPr>
        <p:sp>
          <p:nvSpPr>
            <p:cNvPr id="158312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312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3123" name="Oval 19"/>
          <p:cNvSpPr>
            <a:spLocks noChangeArrowheads="1"/>
          </p:cNvSpPr>
          <p:nvPr/>
        </p:nvSpPr>
        <p:spPr bwMode="auto">
          <a:xfrm>
            <a:off x="2490788" y="2022475"/>
            <a:ext cx="2355850" cy="2506663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3124" name="Text Box 20"/>
          <p:cNvSpPr txBox="1">
            <a:spLocks noChangeArrowheads="1"/>
          </p:cNvSpPr>
          <p:nvPr/>
        </p:nvSpPr>
        <p:spPr bwMode="auto">
          <a:xfrm>
            <a:off x="5232400" y="5183188"/>
            <a:ext cx="30416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right nitrogen has achieved an octet</a:t>
            </a:r>
          </a:p>
        </p:txBody>
      </p:sp>
      <p:sp>
        <p:nvSpPr>
          <p:cNvPr id="1583125" name="Oval 21"/>
          <p:cNvSpPr>
            <a:spLocks noChangeArrowheads="1"/>
          </p:cNvSpPr>
          <p:nvPr/>
        </p:nvSpPr>
        <p:spPr bwMode="auto">
          <a:xfrm>
            <a:off x="3963988" y="2057400"/>
            <a:ext cx="2355850" cy="25066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84131" name="Text Box 3"/>
          <p:cNvSpPr txBox="1">
            <a:spLocks noChangeArrowheads="1"/>
          </p:cNvSpPr>
          <p:nvPr/>
        </p:nvSpPr>
        <p:spPr bwMode="auto">
          <a:xfrm>
            <a:off x="2422525" y="2640013"/>
            <a:ext cx="39449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N    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5400000">
            <a:off x="2544763" y="3243263"/>
            <a:ext cx="520700" cy="152400"/>
            <a:chOff x="990" y="2694"/>
            <a:chExt cx="328" cy="96"/>
          </a:xfrm>
        </p:grpSpPr>
        <p:sp>
          <p:nvSpPr>
            <p:cNvPr id="1584133" name="Oval 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4134" name="Oval 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5400000">
            <a:off x="5554663" y="3262313"/>
            <a:ext cx="520700" cy="152400"/>
            <a:chOff x="990" y="2694"/>
            <a:chExt cx="328" cy="96"/>
          </a:xfrm>
        </p:grpSpPr>
        <p:sp>
          <p:nvSpPr>
            <p:cNvPr id="158413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413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84138" name="Text Box 10"/>
          <p:cNvSpPr txBox="1">
            <a:spLocks noChangeArrowheads="1"/>
          </p:cNvSpPr>
          <p:nvPr/>
        </p:nvSpPr>
        <p:spPr bwMode="auto">
          <a:xfrm>
            <a:off x="2925763" y="4262438"/>
            <a:ext cx="3041650" cy="1373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traditional Lewis structure for N</a:t>
            </a:r>
            <a:r>
              <a: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78288" y="3097213"/>
            <a:ext cx="673100" cy="444500"/>
            <a:chOff x="421" y="2941"/>
            <a:chExt cx="424" cy="280"/>
          </a:xfrm>
        </p:grpSpPr>
        <p:sp>
          <p:nvSpPr>
            <p:cNvPr id="1584140" name="Line 12"/>
            <p:cNvSpPr>
              <a:spLocks noChangeShapeType="1"/>
            </p:cNvSpPr>
            <p:nvPr/>
          </p:nvSpPr>
          <p:spPr bwMode="auto">
            <a:xfrm>
              <a:off x="421" y="3221"/>
              <a:ext cx="4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4141" name="Line 13"/>
            <p:cNvSpPr>
              <a:spLocks noChangeShapeType="1"/>
            </p:cNvSpPr>
            <p:nvPr/>
          </p:nvSpPr>
          <p:spPr bwMode="auto">
            <a:xfrm>
              <a:off x="422" y="3076"/>
              <a:ext cx="4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4142" name="Line 14"/>
            <p:cNvSpPr>
              <a:spLocks noChangeShapeType="1"/>
            </p:cNvSpPr>
            <p:nvPr/>
          </p:nvSpPr>
          <p:spPr bwMode="auto">
            <a:xfrm>
              <a:off x="424" y="2941"/>
              <a:ext cx="4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The Triple Bond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95388"/>
            <a:ext cx="7772400" cy="4114800"/>
          </a:xfrm>
        </p:spPr>
        <p:txBody>
          <a:bodyPr/>
          <a:lstStyle/>
          <a:p>
            <a:r>
              <a:rPr lang="en-US"/>
              <a:t>There are 3 pairs of electrons shared</a:t>
            </a:r>
          </a:p>
          <a:p>
            <a:r>
              <a:rPr lang="en-US"/>
              <a:t>The first pair is in a </a:t>
            </a:r>
            <a:r>
              <a:rPr lang="en-US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>
                <a:solidFill>
                  <a:schemeClr val="tx2"/>
                </a:solidFill>
              </a:rPr>
              <a:t>-bond</a:t>
            </a:r>
            <a:endParaRPr lang="en-US"/>
          </a:p>
          <a:p>
            <a:r>
              <a:rPr lang="en-US"/>
              <a:t>The second pair is in a pi-bond (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p</a:t>
            </a:r>
            <a:r>
              <a:rPr lang="en-US">
                <a:solidFill>
                  <a:schemeClr val="hlink"/>
                </a:solidFill>
              </a:rPr>
              <a:t>-bond</a:t>
            </a:r>
            <a:r>
              <a:rPr lang="en-US"/>
              <a:t>)</a:t>
            </a:r>
          </a:p>
          <a:p>
            <a:r>
              <a:rPr lang="en-US"/>
              <a:t>The third pair is in a second pi-bond (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p</a:t>
            </a:r>
            <a:r>
              <a:rPr lang="en-US">
                <a:solidFill>
                  <a:schemeClr val="hlink"/>
                </a:solidFill>
              </a:rPr>
              <a:t>-bond</a:t>
            </a:r>
            <a:r>
              <a:rPr lang="en-US"/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8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5" grpId="0" build="p" autoUpdateAnimBg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  <p:sp>
        <p:nvSpPr>
          <p:cNvPr id="1587203" name="Text Box 3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7204" name="Text Box 4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  <p:sp>
        <p:nvSpPr>
          <p:cNvPr id="1588227" name="Text Box 3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8228" name="Text Box 4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8229" name="Text Box 5"/>
          <p:cNvSpPr txBox="1">
            <a:spLocks noChangeArrowheads="1"/>
          </p:cNvSpPr>
          <p:nvPr/>
        </p:nvSpPr>
        <p:spPr bwMode="auto">
          <a:xfrm>
            <a:off x="1654175" y="4513263"/>
            <a:ext cx="56324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first pair of e</a:t>
            </a:r>
            <a:r>
              <a:rPr lang="en-US" sz="3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are in a 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  <p:sp>
        <p:nvSpPr>
          <p:cNvPr id="1589251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9252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9253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9254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89255" name="Text Box 7"/>
          <p:cNvSpPr txBox="1">
            <a:spLocks noChangeArrowheads="1"/>
          </p:cNvSpPr>
          <p:nvPr/>
        </p:nvSpPr>
        <p:spPr bwMode="auto">
          <a:xfrm>
            <a:off x="1654175" y="4513263"/>
            <a:ext cx="56324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first pair of e</a:t>
            </a:r>
            <a:r>
              <a:rPr lang="en-US" sz="36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are in a 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  <p:sp>
        <p:nvSpPr>
          <p:cNvPr id="1590275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0276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0277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0278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0279" name="Text Box 7"/>
          <p:cNvSpPr txBox="1">
            <a:spLocks noChangeArrowheads="1"/>
          </p:cNvSpPr>
          <p:nvPr/>
        </p:nvSpPr>
        <p:spPr bwMode="auto">
          <a:xfrm>
            <a:off x="1520825" y="4479925"/>
            <a:ext cx="5849938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second pair of e</a:t>
            </a:r>
            <a:r>
              <a:rPr lang="en-US" sz="36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are in a </a:t>
            </a: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-molecular orbital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CaO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  <p:sp>
        <p:nvSpPr>
          <p:cNvPr id="1591299" name="Oval 3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1300" name="Text Box 4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1301" name="Text Box 5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1302" name="Text Box 6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1303" name="Oval 7"/>
          <p:cNvSpPr>
            <a:spLocks noChangeArrowheads="1"/>
          </p:cNvSpPr>
          <p:nvPr/>
        </p:nvSpPr>
        <p:spPr bwMode="auto">
          <a:xfrm>
            <a:off x="2425700" y="3994150"/>
            <a:ext cx="4327525" cy="8858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1304" name="Text Box 8"/>
          <p:cNvSpPr txBox="1">
            <a:spLocks noChangeArrowheads="1"/>
          </p:cNvSpPr>
          <p:nvPr/>
        </p:nvSpPr>
        <p:spPr bwMode="auto">
          <a:xfrm>
            <a:off x="3328988" y="4146550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1305" name="Oval 9"/>
          <p:cNvSpPr>
            <a:spLocks noChangeArrowheads="1"/>
          </p:cNvSpPr>
          <p:nvPr/>
        </p:nvSpPr>
        <p:spPr bwMode="auto">
          <a:xfrm>
            <a:off x="2373313" y="2038350"/>
            <a:ext cx="4327525" cy="936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1306" name="Text Box 10"/>
          <p:cNvSpPr txBox="1">
            <a:spLocks noChangeArrowheads="1"/>
          </p:cNvSpPr>
          <p:nvPr/>
        </p:nvSpPr>
        <p:spPr bwMode="auto">
          <a:xfrm>
            <a:off x="3259138" y="2174875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  <p:sp>
        <p:nvSpPr>
          <p:cNvPr id="1592323" name="Text Box 3"/>
          <p:cNvSpPr txBox="1">
            <a:spLocks noChangeArrowheads="1"/>
          </p:cNvSpPr>
          <p:nvPr/>
        </p:nvSpPr>
        <p:spPr bwMode="auto">
          <a:xfrm>
            <a:off x="1655763" y="5197475"/>
            <a:ext cx="58308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third pair are in a second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</a:p>
        </p:txBody>
      </p:sp>
      <p:sp>
        <p:nvSpPr>
          <p:cNvPr id="1592324" name="Oval 4"/>
          <p:cNvSpPr>
            <a:spLocks noChangeArrowheads="1"/>
          </p:cNvSpPr>
          <p:nvPr/>
        </p:nvSpPr>
        <p:spPr bwMode="auto">
          <a:xfrm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2325" name="Text Box 5"/>
          <p:cNvSpPr txBox="1">
            <a:spLocks noChangeArrowheads="1"/>
          </p:cNvSpPr>
          <p:nvPr/>
        </p:nvSpPr>
        <p:spPr bwMode="auto">
          <a:xfrm>
            <a:off x="2524125" y="3192463"/>
            <a:ext cx="91916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2326" name="Text Box 6"/>
          <p:cNvSpPr txBox="1">
            <a:spLocks noChangeArrowheads="1"/>
          </p:cNvSpPr>
          <p:nvPr/>
        </p:nvSpPr>
        <p:spPr bwMode="auto">
          <a:xfrm>
            <a:off x="5767388" y="3195638"/>
            <a:ext cx="9191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2327" name="Text Box 7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2328" name="Oval 8"/>
          <p:cNvSpPr>
            <a:spLocks noChangeArrowheads="1"/>
          </p:cNvSpPr>
          <p:nvPr/>
        </p:nvSpPr>
        <p:spPr bwMode="auto">
          <a:xfrm>
            <a:off x="2425700" y="3994150"/>
            <a:ext cx="4327525" cy="8858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2329" name="Text Box 9"/>
          <p:cNvSpPr txBox="1">
            <a:spLocks noChangeArrowheads="1"/>
          </p:cNvSpPr>
          <p:nvPr/>
        </p:nvSpPr>
        <p:spPr bwMode="auto">
          <a:xfrm>
            <a:off x="3328988" y="4146550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2330" name="Oval 10"/>
          <p:cNvSpPr>
            <a:spLocks noChangeArrowheads="1"/>
          </p:cNvSpPr>
          <p:nvPr/>
        </p:nvSpPr>
        <p:spPr bwMode="auto">
          <a:xfrm>
            <a:off x="2373313" y="2038350"/>
            <a:ext cx="4327525" cy="936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2331" name="Text Box 11"/>
          <p:cNvSpPr txBox="1">
            <a:spLocks noChangeArrowheads="1"/>
          </p:cNvSpPr>
          <p:nvPr/>
        </p:nvSpPr>
        <p:spPr bwMode="auto">
          <a:xfrm>
            <a:off x="3259138" y="2174875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Oval 2"/>
          <p:cNvSpPr>
            <a:spLocks noChangeArrowheads="1"/>
          </p:cNvSpPr>
          <p:nvPr/>
        </p:nvSpPr>
        <p:spPr bwMode="auto">
          <a:xfrm rot="-870871">
            <a:off x="2325688" y="2808288"/>
            <a:ext cx="4327525" cy="936625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  <p:sp>
        <p:nvSpPr>
          <p:cNvPr id="1593348" name="Oval 4"/>
          <p:cNvSpPr>
            <a:spLocks noChangeArrowheads="1"/>
          </p:cNvSpPr>
          <p:nvPr/>
        </p:nvSpPr>
        <p:spPr bwMode="auto">
          <a:xfrm rot="-869915"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3349" name="Text Box 5"/>
          <p:cNvSpPr txBox="1">
            <a:spLocks noChangeArrowheads="1"/>
          </p:cNvSpPr>
          <p:nvPr/>
        </p:nvSpPr>
        <p:spPr bwMode="auto">
          <a:xfrm rot="-876983">
            <a:off x="2792413" y="3559175"/>
            <a:ext cx="919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3350" name="Text Box 6"/>
          <p:cNvSpPr txBox="1">
            <a:spLocks noChangeArrowheads="1"/>
          </p:cNvSpPr>
          <p:nvPr/>
        </p:nvSpPr>
        <p:spPr bwMode="auto">
          <a:xfrm rot="-876983">
            <a:off x="5534025" y="2828925"/>
            <a:ext cx="9191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3351" name="Text Box 7"/>
          <p:cNvSpPr txBox="1">
            <a:spLocks noChangeArrowheads="1"/>
          </p:cNvSpPr>
          <p:nvPr/>
        </p:nvSpPr>
        <p:spPr bwMode="auto">
          <a:xfrm rot="-874552"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3352" name="Oval 8"/>
          <p:cNvSpPr>
            <a:spLocks noChangeArrowheads="1"/>
          </p:cNvSpPr>
          <p:nvPr/>
        </p:nvSpPr>
        <p:spPr bwMode="auto">
          <a:xfrm rot="-869674">
            <a:off x="2425700" y="3994150"/>
            <a:ext cx="4327525" cy="8858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3353" name="Text Box 9"/>
          <p:cNvSpPr txBox="1">
            <a:spLocks noChangeArrowheads="1"/>
          </p:cNvSpPr>
          <p:nvPr/>
        </p:nvSpPr>
        <p:spPr bwMode="auto">
          <a:xfrm rot="-872326">
            <a:off x="3328988" y="4146550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3354" name="Oval 10"/>
          <p:cNvSpPr>
            <a:spLocks noChangeArrowheads="1"/>
          </p:cNvSpPr>
          <p:nvPr/>
        </p:nvSpPr>
        <p:spPr bwMode="auto">
          <a:xfrm rot="-870871">
            <a:off x="2373313" y="2038350"/>
            <a:ext cx="4327525" cy="936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3355" name="Text Box 11"/>
          <p:cNvSpPr txBox="1">
            <a:spLocks noChangeArrowheads="1"/>
          </p:cNvSpPr>
          <p:nvPr/>
        </p:nvSpPr>
        <p:spPr bwMode="auto">
          <a:xfrm rot="-872326">
            <a:off x="3259138" y="2174875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3356" name="Oval 12"/>
          <p:cNvSpPr>
            <a:spLocks noChangeArrowheads="1"/>
          </p:cNvSpPr>
          <p:nvPr/>
        </p:nvSpPr>
        <p:spPr bwMode="auto">
          <a:xfrm rot="-870871">
            <a:off x="2427288" y="3227388"/>
            <a:ext cx="4327525" cy="936625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3357" name="Text Box 13"/>
          <p:cNvSpPr txBox="1">
            <a:spLocks noChangeArrowheads="1"/>
          </p:cNvSpPr>
          <p:nvPr/>
        </p:nvSpPr>
        <p:spPr bwMode="auto">
          <a:xfrm rot="-872326">
            <a:off x="3316288" y="3344863"/>
            <a:ext cx="24399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2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3358" name="Text Box 14"/>
          <p:cNvSpPr txBox="1">
            <a:spLocks noChangeArrowheads="1"/>
          </p:cNvSpPr>
          <p:nvPr/>
        </p:nvSpPr>
        <p:spPr bwMode="auto">
          <a:xfrm>
            <a:off x="1655763" y="5197475"/>
            <a:ext cx="58308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third pair are in a second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</a:p>
        </p:txBody>
      </p:sp>
      <p:sp>
        <p:nvSpPr>
          <p:cNvPr id="1593359" name="Text Box 15"/>
          <p:cNvSpPr txBox="1">
            <a:spLocks noChangeArrowheads="1"/>
          </p:cNvSpPr>
          <p:nvPr/>
        </p:nvSpPr>
        <p:spPr bwMode="auto">
          <a:xfrm rot="22208">
            <a:off x="0" y="2862263"/>
            <a:ext cx="243998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2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3360" name="Line 16"/>
          <p:cNvSpPr>
            <a:spLocks noChangeShapeType="1"/>
          </p:cNvSpPr>
          <p:nvPr/>
        </p:nvSpPr>
        <p:spPr bwMode="auto">
          <a:xfrm>
            <a:off x="2038350" y="3241675"/>
            <a:ext cx="685800" cy="2349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3361" name="Text Box 17"/>
          <p:cNvSpPr txBox="1">
            <a:spLocks noChangeArrowheads="1"/>
          </p:cNvSpPr>
          <p:nvPr/>
        </p:nvSpPr>
        <p:spPr bwMode="auto">
          <a:xfrm>
            <a:off x="7240588" y="2089150"/>
            <a:ext cx="19034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3362" name="Line 18"/>
          <p:cNvSpPr>
            <a:spLocks noChangeShapeType="1"/>
          </p:cNvSpPr>
          <p:nvPr/>
        </p:nvSpPr>
        <p:spPr bwMode="auto">
          <a:xfrm flipH="1">
            <a:off x="6734175" y="2439988"/>
            <a:ext cx="769938" cy="4683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4A1DBE-BC48-ED4E-A3F1-BBBB2EE5BCEF}"/>
                  </a:ext>
                </a:extLst>
              </p14:cNvPr>
              <p14:cNvContentPartPr/>
              <p14:nvPr/>
            </p14:nvContentPartPr>
            <p14:xfrm>
              <a:off x="3180600" y="2649960"/>
              <a:ext cx="799920" cy="37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4A1DBE-BC48-ED4E-A3F1-BBBB2EE5BC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4760" y="2586600"/>
                <a:ext cx="8312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55292E-6FB8-3E41-8594-AA1DB0155722}"/>
                  </a:ext>
                </a:extLst>
              </p14:cNvPr>
              <p14:cNvContentPartPr/>
              <p14:nvPr/>
            </p14:nvContentPartPr>
            <p14:xfrm>
              <a:off x="2895120" y="2752200"/>
              <a:ext cx="576720" cy="19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55292E-6FB8-3E41-8594-AA1DB01557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9280" y="2688840"/>
                <a:ext cx="6080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10870D-DC54-BA4A-9776-ED5A0491EC48}"/>
                  </a:ext>
                </a:extLst>
              </p14:cNvPr>
              <p14:cNvContentPartPr/>
              <p14:nvPr/>
            </p14:nvContentPartPr>
            <p14:xfrm>
              <a:off x="3310920" y="4667400"/>
              <a:ext cx="433440" cy="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10870D-DC54-BA4A-9776-ED5A0491EC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5080" y="4604040"/>
                <a:ext cx="464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1DFC0F-F4A4-4C4C-B2E1-67F0EDFDCD61}"/>
                  </a:ext>
                </a:extLst>
              </p14:cNvPr>
              <p14:cNvContentPartPr/>
              <p14:nvPr/>
            </p14:nvContentPartPr>
            <p14:xfrm>
              <a:off x="3281760" y="3824280"/>
              <a:ext cx="862560" cy="15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1DFC0F-F4A4-4C4C-B2E1-67F0EDFDCD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5920" y="3760920"/>
                <a:ext cx="8938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B5CF71-D6BD-464B-A306-E263BD49BAD1}"/>
                  </a:ext>
                </a:extLst>
              </p14:cNvPr>
              <p14:cNvContentPartPr/>
              <p14:nvPr/>
            </p14:nvContentPartPr>
            <p14:xfrm>
              <a:off x="2780280" y="3374640"/>
              <a:ext cx="391680" cy="9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B5CF71-D6BD-464B-A306-E263BD49BA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64440" y="3311280"/>
                <a:ext cx="423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0049EC-C08E-EA41-9E79-672A8D182F51}"/>
                  </a:ext>
                </a:extLst>
              </p14:cNvPr>
              <p14:cNvContentPartPr/>
              <p14:nvPr/>
            </p14:nvContentPartPr>
            <p14:xfrm>
              <a:off x="2899080" y="3305880"/>
              <a:ext cx="206640" cy="22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0049EC-C08E-EA41-9E79-672A8D182F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3240" y="3242520"/>
                <a:ext cx="2379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85D965-AFC1-9849-800E-AE3F830714DB}"/>
                  </a:ext>
                </a:extLst>
              </p14:cNvPr>
              <p14:cNvContentPartPr/>
              <p14:nvPr/>
            </p14:nvContentPartPr>
            <p14:xfrm>
              <a:off x="3491280" y="3787560"/>
              <a:ext cx="235440" cy="323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85D965-AFC1-9849-800E-AE3F830714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5440" y="3724200"/>
                <a:ext cx="2667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C0A1BB-D1B2-3A43-AEB9-2279C4F87A10}"/>
                  </a:ext>
                </a:extLst>
              </p14:cNvPr>
              <p14:cNvContentPartPr/>
              <p14:nvPr/>
            </p14:nvContentPartPr>
            <p14:xfrm>
              <a:off x="3432600" y="2766600"/>
              <a:ext cx="550080" cy="956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C0A1BB-D1B2-3A43-AEB9-2279C4F87A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6760" y="2703240"/>
                <a:ext cx="581400" cy="10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513B217-820F-9047-8179-4BB074DC68C1}"/>
                  </a:ext>
                </a:extLst>
              </p14:cNvPr>
              <p14:cNvContentPartPr/>
              <p14:nvPr/>
            </p14:nvContentPartPr>
            <p14:xfrm>
              <a:off x="3394800" y="2440080"/>
              <a:ext cx="570960" cy="2217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513B217-820F-9047-8179-4BB074DC68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78960" y="2376720"/>
                <a:ext cx="602280" cy="23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2BA3DE-9241-ED4A-8CBE-1D3C03387FA2}"/>
                  </a:ext>
                </a:extLst>
              </p14:cNvPr>
              <p14:cNvContentPartPr/>
              <p14:nvPr/>
            </p14:nvContentPartPr>
            <p14:xfrm>
              <a:off x="2505600" y="3115440"/>
              <a:ext cx="2377440" cy="64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2BA3DE-9241-ED4A-8CBE-1D3C03387F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89760" y="3052080"/>
                <a:ext cx="240876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EE83CE-49B9-A141-B550-D7EDBD6F0FB2}"/>
                  </a:ext>
                </a:extLst>
              </p14:cNvPr>
              <p14:cNvContentPartPr/>
              <p14:nvPr/>
            </p14:nvContentPartPr>
            <p14:xfrm>
              <a:off x="5913360" y="2130840"/>
              <a:ext cx="356040" cy="82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EE83CE-49B9-A141-B550-D7EDBD6F0F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7520" y="2067480"/>
                <a:ext cx="387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B434CD-52F8-E841-A737-0A92F3D0AD1E}"/>
                  </a:ext>
                </a:extLst>
              </p14:cNvPr>
              <p14:cNvContentPartPr/>
              <p14:nvPr/>
            </p14:nvContentPartPr>
            <p14:xfrm>
              <a:off x="6103080" y="3874320"/>
              <a:ext cx="357120" cy="52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B434CD-52F8-E841-A737-0A92F3D0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87240" y="3810960"/>
                <a:ext cx="3884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DA4EA5-E2E7-F74B-8A26-4D0F1AD90BE2}"/>
                  </a:ext>
                </a:extLst>
              </p14:cNvPr>
              <p14:cNvContentPartPr/>
              <p14:nvPr/>
            </p14:nvContentPartPr>
            <p14:xfrm>
              <a:off x="5924520" y="3264840"/>
              <a:ext cx="322920" cy="156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DA4EA5-E2E7-F74B-8A26-4D0F1AD90B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08680" y="3201480"/>
                <a:ext cx="3542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084882-B583-5A4C-8CE0-E74B4F3FC65A}"/>
                  </a:ext>
                </a:extLst>
              </p14:cNvPr>
              <p14:cNvContentPartPr/>
              <p14:nvPr/>
            </p14:nvContentPartPr>
            <p14:xfrm>
              <a:off x="5938200" y="3208680"/>
              <a:ext cx="196920" cy="259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084882-B583-5A4C-8CE0-E74B4F3FC6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2360" y="3145320"/>
                <a:ext cx="2282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6D75C91-C92E-814C-9940-059757D4FD95}"/>
                  </a:ext>
                </a:extLst>
              </p14:cNvPr>
              <p14:cNvContentPartPr/>
              <p14:nvPr/>
            </p14:nvContentPartPr>
            <p14:xfrm>
              <a:off x="6071040" y="2568960"/>
              <a:ext cx="44280" cy="143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6D75C91-C92E-814C-9940-059757D4FD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55200" y="2505600"/>
                <a:ext cx="756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6A35A6-9153-E54C-B3BF-B13B60071B29}"/>
                  </a:ext>
                </a:extLst>
              </p14:cNvPr>
              <p14:cNvContentPartPr/>
              <p14:nvPr/>
            </p14:nvContentPartPr>
            <p14:xfrm>
              <a:off x="5980320" y="2586240"/>
              <a:ext cx="253800" cy="127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6A35A6-9153-E54C-B3BF-B13B60071B2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64480" y="2522880"/>
                <a:ext cx="285120" cy="253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Oval 2"/>
          <p:cNvSpPr>
            <a:spLocks noChangeArrowheads="1"/>
          </p:cNvSpPr>
          <p:nvPr/>
        </p:nvSpPr>
        <p:spPr bwMode="auto">
          <a:xfrm rot="-870871">
            <a:off x="2325688" y="2808288"/>
            <a:ext cx="4327525" cy="936625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43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  <p:sp>
        <p:nvSpPr>
          <p:cNvPr id="1594372" name="Oval 4"/>
          <p:cNvSpPr>
            <a:spLocks noChangeArrowheads="1"/>
          </p:cNvSpPr>
          <p:nvPr/>
        </p:nvSpPr>
        <p:spPr bwMode="auto">
          <a:xfrm rot="-869915">
            <a:off x="2138363" y="2974975"/>
            <a:ext cx="4879975" cy="10191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4373" name="Text Box 5"/>
          <p:cNvSpPr txBox="1">
            <a:spLocks noChangeArrowheads="1"/>
          </p:cNvSpPr>
          <p:nvPr/>
        </p:nvSpPr>
        <p:spPr bwMode="auto">
          <a:xfrm rot="-876983">
            <a:off x="2792413" y="3559175"/>
            <a:ext cx="91916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4374" name="Text Box 6"/>
          <p:cNvSpPr txBox="1">
            <a:spLocks noChangeArrowheads="1"/>
          </p:cNvSpPr>
          <p:nvPr/>
        </p:nvSpPr>
        <p:spPr bwMode="auto">
          <a:xfrm rot="-876983">
            <a:off x="5534025" y="2828925"/>
            <a:ext cx="9191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4375" name="Text Box 7"/>
          <p:cNvSpPr txBox="1">
            <a:spLocks noChangeArrowheads="1"/>
          </p:cNvSpPr>
          <p:nvPr/>
        </p:nvSpPr>
        <p:spPr bwMode="auto">
          <a:xfrm rot="-874552"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4376" name="Oval 8"/>
          <p:cNvSpPr>
            <a:spLocks noChangeArrowheads="1"/>
          </p:cNvSpPr>
          <p:nvPr/>
        </p:nvSpPr>
        <p:spPr bwMode="auto">
          <a:xfrm rot="-869674">
            <a:off x="2425700" y="3994150"/>
            <a:ext cx="4327525" cy="8858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4377" name="Text Box 9"/>
          <p:cNvSpPr txBox="1">
            <a:spLocks noChangeArrowheads="1"/>
          </p:cNvSpPr>
          <p:nvPr/>
        </p:nvSpPr>
        <p:spPr bwMode="auto">
          <a:xfrm rot="-872326">
            <a:off x="3328988" y="4146550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4378" name="Oval 10"/>
          <p:cNvSpPr>
            <a:spLocks noChangeArrowheads="1"/>
          </p:cNvSpPr>
          <p:nvPr/>
        </p:nvSpPr>
        <p:spPr bwMode="auto">
          <a:xfrm rot="-870871">
            <a:off x="2373313" y="2038350"/>
            <a:ext cx="4327525" cy="9366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 rot="-872326">
            <a:off x="3259138" y="2174875"/>
            <a:ext cx="24399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4380" name="Oval 12"/>
          <p:cNvSpPr>
            <a:spLocks noChangeArrowheads="1"/>
          </p:cNvSpPr>
          <p:nvPr/>
        </p:nvSpPr>
        <p:spPr bwMode="auto">
          <a:xfrm rot="-870871">
            <a:off x="2427288" y="3227388"/>
            <a:ext cx="4327525" cy="936625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4381" name="Text Box 13"/>
          <p:cNvSpPr txBox="1">
            <a:spLocks noChangeArrowheads="1"/>
          </p:cNvSpPr>
          <p:nvPr/>
        </p:nvSpPr>
        <p:spPr bwMode="auto">
          <a:xfrm rot="-872326">
            <a:off x="3316288" y="3344863"/>
            <a:ext cx="24399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2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4382" name="Text Box 14"/>
          <p:cNvSpPr txBox="1">
            <a:spLocks noChangeArrowheads="1"/>
          </p:cNvSpPr>
          <p:nvPr/>
        </p:nvSpPr>
        <p:spPr bwMode="auto">
          <a:xfrm>
            <a:off x="1722438" y="1103313"/>
            <a:ext cx="58308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I slice the triple bond like this...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4383" name="Line 15"/>
          <p:cNvSpPr>
            <a:spLocks noChangeShapeType="1"/>
          </p:cNvSpPr>
          <p:nvPr/>
        </p:nvSpPr>
        <p:spPr bwMode="auto">
          <a:xfrm>
            <a:off x="4244975" y="1787525"/>
            <a:ext cx="936625" cy="33432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The Triple Bond</a:t>
            </a:r>
          </a:p>
        </p:txBody>
      </p:sp>
      <p:sp>
        <p:nvSpPr>
          <p:cNvPr id="1595395" name="Oval 3"/>
          <p:cNvSpPr>
            <a:spLocks noChangeArrowheads="1"/>
          </p:cNvSpPr>
          <p:nvPr/>
        </p:nvSpPr>
        <p:spPr bwMode="auto">
          <a:xfrm>
            <a:off x="3709988" y="2790825"/>
            <a:ext cx="1703387" cy="14033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5396" name="Text Box 4"/>
          <p:cNvSpPr txBox="1">
            <a:spLocks noChangeArrowheads="1"/>
          </p:cNvSpPr>
          <p:nvPr/>
        </p:nvSpPr>
        <p:spPr bwMode="auto">
          <a:xfrm>
            <a:off x="3625850" y="3190875"/>
            <a:ext cx="19034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5397" name="Oval 5"/>
          <p:cNvSpPr>
            <a:spLocks noChangeArrowheads="1"/>
          </p:cNvSpPr>
          <p:nvPr/>
        </p:nvSpPr>
        <p:spPr bwMode="auto">
          <a:xfrm>
            <a:off x="3678238" y="4246563"/>
            <a:ext cx="1854200" cy="12033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92475" y="1554163"/>
            <a:ext cx="2439988" cy="1220787"/>
            <a:chOff x="2074" y="979"/>
            <a:chExt cx="1537" cy="769"/>
          </a:xfrm>
        </p:grpSpPr>
        <p:sp>
          <p:nvSpPr>
            <p:cNvPr id="1595399" name="Oval 7"/>
            <p:cNvSpPr>
              <a:spLocks noChangeArrowheads="1"/>
            </p:cNvSpPr>
            <p:nvPr/>
          </p:nvSpPr>
          <p:spPr bwMode="auto">
            <a:xfrm>
              <a:off x="2284" y="979"/>
              <a:ext cx="1105" cy="769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95400" name="Text Box 8"/>
            <p:cNvSpPr txBox="1">
              <a:spLocks noChangeArrowheads="1"/>
            </p:cNvSpPr>
            <p:nvPr/>
          </p:nvSpPr>
          <p:spPr bwMode="auto">
            <a:xfrm>
              <a:off x="2074" y="1180"/>
              <a:ext cx="1537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p</a:t>
              </a:r>
              <a:r>
                <a:rPr lang="en-US" sz="2800" baseline="-25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1</a:t>
              </a:r>
              <a:r>
                <a:rPr lang="en-US" sz="2800" baseline="30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-orbital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595401" name="Text Box 9"/>
          <p:cNvSpPr txBox="1">
            <a:spLocks noChangeArrowheads="1"/>
          </p:cNvSpPr>
          <p:nvPr/>
        </p:nvSpPr>
        <p:spPr bwMode="auto">
          <a:xfrm>
            <a:off x="3328988" y="4481513"/>
            <a:ext cx="24399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5402" name="Text Box 10"/>
          <p:cNvSpPr txBox="1">
            <a:spLocks noChangeArrowheads="1"/>
          </p:cNvSpPr>
          <p:nvPr/>
        </p:nvSpPr>
        <p:spPr bwMode="auto">
          <a:xfrm>
            <a:off x="1270000" y="1119188"/>
            <a:ext cx="643413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…it looks like this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5403" name="Oval 11"/>
          <p:cNvSpPr>
            <a:spLocks noChangeArrowheads="1"/>
          </p:cNvSpPr>
          <p:nvPr/>
        </p:nvSpPr>
        <p:spPr bwMode="auto">
          <a:xfrm>
            <a:off x="5499100" y="2927350"/>
            <a:ext cx="1754188" cy="1220788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5404" name="Text Box 12"/>
          <p:cNvSpPr txBox="1">
            <a:spLocks noChangeArrowheads="1"/>
          </p:cNvSpPr>
          <p:nvPr/>
        </p:nvSpPr>
        <p:spPr bwMode="auto">
          <a:xfrm>
            <a:off x="5165725" y="3246438"/>
            <a:ext cx="243998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2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5405" name="Oval 13"/>
          <p:cNvSpPr>
            <a:spLocks noChangeArrowheads="1"/>
          </p:cNvSpPr>
          <p:nvPr/>
        </p:nvSpPr>
        <p:spPr bwMode="auto">
          <a:xfrm>
            <a:off x="1925638" y="2946400"/>
            <a:ext cx="1754187" cy="1220788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5406" name="Text Box 14"/>
          <p:cNvSpPr txBox="1">
            <a:spLocks noChangeArrowheads="1"/>
          </p:cNvSpPr>
          <p:nvPr/>
        </p:nvSpPr>
        <p:spPr bwMode="auto">
          <a:xfrm>
            <a:off x="1592263" y="3265488"/>
            <a:ext cx="24399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2</a:t>
            </a:r>
            <a:r>
              <a:rPr lang="en-US" sz="2800" baseline="30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-orbital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1B83E3-272A-D946-ADCB-2D2C57A1A0D4}"/>
                  </a:ext>
                </a:extLst>
              </p14:cNvPr>
              <p14:cNvContentPartPr/>
              <p14:nvPr/>
            </p14:nvContentPartPr>
            <p14:xfrm>
              <a:off x="4481640" y="1542600"/>
              <a:ext cx="314280" cy="4041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1B83E3-272A-D946-ADCB-2D2C57A1A0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5800" y="1479240"/>
                <a:ext cx="345600" cy="41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43F22F-7619-FC48-B02A-E8D791C8A2AF}"/>
                  </a:ext>
                </a:extLst>
              </p14:cNvPr>
              <p14:cNvContentPartPr/>
              <p14:nvPr/>
            </p14:nvContentPartPr>
            <p14:xfrm>
              <a:off x="2137680" y="3592440"/>
              <a:ext cx="2566080" cy="4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43F22F-7619-FC48-B02A-E8D791C8A2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1840" y="3529080"/>
                <a:ext cx="259740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E63644-1061-BB4D-B219-4CD2AC47C098}"/>
                  </a:ext>
                </a:extLst>
              </p14:cNvPr>
              <p14:cNvContentPartPr/>
              <p14:nvPr/>
            </p14:nvContentPartPr>
            <p14:xfrm>
              <a:off x="2407680" y="3391560"/>
              <a:ext cx="4735440" cy="16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E63644-1061-BB4D-B219-4CD2AC47C0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91840" y="3328200"/>
                <a:ext cx="47667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9584EC-2C10-3E45-AFB0-96E843E422E1}"/>
                  </a:ext>
                </a:extLst>
              </p14:cNvPr>
              <p14:cNvContentPartPr/>
              <p14:nvPr/>
            </p14:nvContentPartPr>
            <p14:xfrm>
              <a:off x="4569840" y="2684160"/>
              <a:ext cx="777960" cy="882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9584EC-2C10-3E45-AFB0-96E843E422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4000" y="2620800"/>
                <a:ext cx="80928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E03CB-1F2A-C84B-915B-95FDC24777CB}"/>
                  </a:ext>
                </a:extLst>
              </p14:cNvPr>
              <p14:cNvContentPartPr/>
              <p14:nvPr/>
            </p14:nvContentPartPr>
            <p14:xfrm>
              <a:off x="5453640" y="2183040"/>
              <a:ext cx="385200" cy="796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E03CB-1F2A-C84B-915B-95FDC24777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37800" y="2119680"/>
                <a:ext cx="416520" cy="9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33229E-A49E-0249-822D-C1C27AB0BB51}"/>
                  </a:ext>
                </a:extLst>
              </p14:cNvPr>
              <p14:cNvContentPartPr/>
              <p14:nvPr/>
            </p14:nvContentPartPr>
            <p14:xfrm>
              <a:off x="6033600" y="2045520"/>
              <a:ext cx="410760" cy="561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33229E-A49E-0249-822D-C1C27AB0BB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17760" y="1982160"/>
                <a:ext cx="44208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91E673-B73C-5B48-A3B9-A6992A60F2BF}"/>
                  </a:ext>
                </a:extLst>
              </p14:cNvPr>
              <p14:cNvContentPartPr/>
              <p14:nvPr/>
            </p14:nvContentPartPr>
            <p14:xfrm>
              <a:off x="6531840" y="1766520"/>
              <a:ext cx="68040" cy="74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91E673-B73C-5B48-A3B9-A6992A60F2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16000" y="1703160"/>
                <a:ext cx="99360" cy="200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4" descr="N2 explo 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3" y="366713"/>
            <a:ext cx="894397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62C7FE-C749-C44D-97E8-9552C5353D9A}"/>
                  </a:ext>
                </a:extLst>
              </p14:cNvPr>
              <p14:cNvContentPartPr/>
              <p14:nvPr/>
            </p14:nvContentPartPr>
            <p14:xfrm>
              <a:off x="4996440" y="3162960"/>
              <a:ext cx="279360" cy="41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62C7FE-C749-C44D-97E8-9552C5353D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0600" y="3099600"/>
                <a:ext cx="3106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C64140-507B-1F4A-A79A-26F4F9F609EE}"/>
                  </a:ext>
                </a:extLst>
              </p14:cNvPr>
              <p14:cNvContentPartPr/>
              <p14:nvPr/>
            </p14:nvContentPartPr>
            <p14:xfrm>
              <a:off x="4344480" y="2724120"/>
              <a:ext cx="39960" cy="23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C64140-507B-1F4A-A79A-26F4F9F609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8640" y="2660760"/>
                <a:ext cx="712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4E73A9-3546-7448-98D3-0A50EFCE2181}"/>
                  </a:ext>
                </a:extLst>
              </p14:cNvPr>
              <p14:cNvContentPartPr/>
              <p14:nvPr/>
            </p14:nvContentPartPr>
            <p14:xfrm>
              <a:off x="4365000" y="2675520"/>
              <a:ext cx="251640" cy="28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4E73A9-3546-7448-98D3-0A50EFCE21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9160" y="2612160"/>
                <a:ext cx="2829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48BB0E-A854-5949-B2C2-6A600E689F84}"/>
                  </a:ext>
                </a:extLst>
              </p14:cNvPr>
              <p14:cNvContentPartPr/>
              <p14:nvPr/>
            </p14:nvContentPartPr>
            <p14:xfrm>
              <a:off x="3547440" y="1618920"/>
              <a:ext cx="79200" cy="44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48BB0E-A854-5949-B2C2-6A600E689F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1600" y="1555560"/>
                <a:ext cx="11052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6AF2EE6-8ED4-364D-A622-48DAA23DA39F}"/>
                  </a:ext>
                </a:extLst>
              </p14:cNvPr>
              <p14:cNvContentPartPr/>
              <p14:nvPr/>
            </p14:nvContentPartPr>
            <p14:xfrm>
              <a:off x="3568320" y="1583280"/>
              <a:ext cx="301680" cy="40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6AF2EE6-8ED4-364D-A622-48DAA23DA3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2480" y="1519920"/>
                <a:ext cx="33300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035DE2-7F9A-3848-AF54-8C20401F343C}"/>
                  </a:ext>
                </a:extLst>
              </p14:cNvPr>
              <p14:cNvContentPartPr/>
              <p14:nvPr/>
            </p14:nvContentPartPr>
            <p14:xfrm>
              <a:off x="765720" y="3877200"/>
              <a:ext cx="372960" cy="441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035DE2-7F9A-3848-AF54-8C20401F34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9880" y="3813840"/>
                <a:ext cx="40428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937502-E788-444F-B94C-0B5928A79F51}"/>
                  </a:ext>
                </a:extLst>
              </p14:cNvPr>
              <p14:cNvContentPartPr/>
              <p14:nvPr/>
            </p14:nvContentPartPr>
            <p14:xfrm>
              <a:off x="1297440" y="4734000"/>
              <a:ext cx="319680" cy="345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937502-E788-444F-B94C-0B5928A79F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1600" y="4670640"/>
                <a:ext cx="351000" cy="47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4" descr="NitrogenTripleBo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0" y="-100013"/>
            <a:ext cx="9525000" cy="705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89BD18-9B39-B541-8B15-D82AD9CB1753}"/>
                  </a:ext>
                </a:extLst>
              </p14:cNvPr>
              <p14:cNvContentPartPr/>
              <p14:nvPr/>
            </p14:nvContentPartPr>
            <p14:xfrm>
              <a:off x="1762560" y="470520"/>
              <a:ext cx="462240" cy="71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89BD18-9B39-B541-8B15-D82AD9CB17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6720" y="407160"/>
                <a:ext cx="493560" cy="8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E84D77-9307-CC4B-9ED2-6F8E5129A298}"/>
                  </a:ext>
                </a:extLst>
              </p14:cNvPr>
              <p14:cNvContentPartPr/>
              <p14:nvPr/>
            </p14:nvContentPartPr>
            <p14:xfrm>
              <a:off x="207360" y="588960"/>
              <a:ext cx="282600" cy="57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E84D77-9307-CC4B-9ED2-6F8E5129A2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520" y="525600"/>
                <a:ext cx="31392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FD3145-DC0D-A54F-AAD7-E15C437EA6E1}"/>
                  </a:ext>
                </a:extLst>
              </p14:cNvPr>
              <p14:cNvContentPartPr/>
              <p14:nvPr/>
            </p14:nvContentPartPr>
            <p14:xfrm>
              <a:off x="1172160" y="783360"/>
              <a:ext cx="53280" cy="49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FD3145-DC0D-A54F-AAD7-E15C437EA6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6320" y="720000"/>
                <a:ext cx="846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7F24D9-C6F6-8B40-BEE4-EE190EF1F462}"/>
                  </a:ext>
                </a:extLst>
              </p14:cNvPr>
              <p14:cNvContentPartPr/>
              <p14:nvPr/>
            </p14:nvContentPartPr>
            <p14:xfrm>
              <a:off x="1000440" y="1098000"/>
              <a:ext cx="457560" cy="30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7F24D9-C6F6-8B40-BEE4-EE190EF1F4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4600" y="1034640"/>
                <a:ext cx="4888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0ADDE2-CEBA-1241-AD68-24465CFC44FE}"/>
                  </a:ext>
                </a:extLst>
              </p14:cNvPr>
              <p14:cNvContentPartPr/>
              <p14:nvPr/>
            </p14:nvContentPartPr>
            <p14:xfrm>
              <a:off x="1258920" y="477000"/>
              <a:ext cx="360" cy="185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0ADDE2-CEBA-1241-AD68-24465CFC44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3080" y="413640"/>
                <a:ext cx="316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53C367-6260-8C40-9178-7950066AAC98}"/>
                  </a:ext>
                </a:extLst>
              </p14:cNvPr>
              <p14:cNvContentPartPr/>
              <p14:nvPr/>
            </p14:nvContentPartPr>
            <p14:xfrm>
              <a:off x="1325520" y="324720"/>
              <a:ext cx="97920" cy="125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53C367-6260-8C40-9178-7950066AAC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9680" y="261360"/>
                <a:ext cx="1292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8A3CDE-B6E5-174F-9E38-4C767FF636E5}"/>
                  </a:ext>
                </a:extLst>
              </p14:cNvPr>
              <p14:cNvContentPartPr/>
              <p14:nvPr/>
            </p14:nvContentPartPr>
            <p14:xfrm>
              <a:off x="1352520" y="233640"/>
              <a:ext cx="145440" cy="153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8A3CDE-B6E5-174F-9E38-4C767FF636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36680" y="170280"/>
                <a:ext cx="176760" cy="27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2941638" y="3409950"/>
            <a:ext cx="30416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a triple bond is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89200" y="1838325"/>
            <a:ext cx="3944938" cy="1311275"/>
            <a:chOff x="1526" y="1663"/>
            <a:chExt cx="2485" cy="826"/>
          </a:xfrm>
        </p:grpSpPr>
        <p:sp>
          <p:nvSpPr>
            <p:cNvPr id="1596421" name="Text Box 5"/>
            <p:cNvSpPr txBox="1">
              <a:spLocks noChangeArrowheads="1"/>
            </p:cNvSpPr>
            <p:nvPr/>
          </p:nvSpPr>
          <p:spPr bwMode="auto">
            <a:xfrm>
              <a:off x="1526" y="1663"/>
              <a:ext cx="2485" cy="8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8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   N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1603" y="2043"/>
              <a:ext cx="328" cy="96"/>
              <a:chOff x="990" y="2694"/>
              <a:chExt cx="328" cy="96"/>
            </a:xfrm>
          </p:grpSpPr>
          <p:sp>
            <p:nvSpPr>
              <p:cNvPr id="1596423" name="Oval 7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6424" name="Oval 8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 rot="-5400000">
              <a:off x="3499" y="2055"/>
              <a:ext cx="328" cy="96"/>
              <a:chOff x="990" y="2694"/>
              <a:chExt cx="328" cy="96"/>
            </a:xfrm>
          </p:grpSpPr>
          <p:sp>
            <p:nvSpPr>
              <p:cNvPr id="1596426" name="Oval 10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6427" name="Oval 11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569" y="1951"/>
              <a:ext cx="424" cy="280"/>
              <a:chOff x="421" y="2941"/>
              <a:chExt cx="424" cy="280"/>
            </a:xfrm>
          </p:grpSpPr>
          <p:sp>
            <p:nvSpPr>
              <p:cNvPr id="1596429" name="Line 13"/>
              <p:cNvSpPr>
                <a:spLocks noChangeShapeType="1"/>
              </p:cNvSpPr>
              <p:nvPr/>
            </p:nvSpPr>
            <p:spPr bwMode="auto">
              <a:xfrm>
                <a:off x="421" y="322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6430" name="Line 14"/>
              <p:cNvSpPr>
                <a:spLocks noChangeShapeType="1"/>
              </p:cNvSpPr>
              <p:nvPr/>
            </p:nvSpPr>
            <p:spPr bwMode="auto">
              <a:xfrm>
                <a:off x="422" y="3076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6431" name="Line 15"/>
              <p:cNvSpPr>
                <a:spLocks noChangeShapeType="1"/>
              </p:cNvSpPr>
              <p:nvPr/>
            </p:nvSpPr>
            <p:spPr bwMode="auto">
              <a:xfrm>
                <a:off x="424" y="294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97443" name="Text Box 3"/>
          <p:cNvSpPr txBox="1">
            <a:spLocks noChangeArrowheads="1"/>
          </p:cNvSpPr>
          <p:nvPr/>
        </p:nvSpPr>
        <p:spPr bwMode="auto">
          <a:xfrm>
            <a:off x="2941638" y="3409950"/>
            <a:ext cx="3041650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a triple bond is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89200" y="1838325"/>
            <a:ext cx="3944938" cy="1311275"/>
            <a:chOff x="1526" y="1663"/>
            <a:chExt cx="2485" cy="826"/>
          </a:xfrm>
        </p:grpSpPr>
        <p:sp>
          <p:nvSpPr>
            <p:cNvPr id="1597445" name="Text Box 5"/>
            <p:cNvSpPr txBox="1">
              <a:spLocks noChangeArrowheads="1"/>
            </p:cNvSpPr>
            <p:nvPr/>
          </p:nvSpPr>
          <p:spPr bwMode="auto">
            <a:xfrm>
              <a:off x="1526" y="1663"/>
              <a:ext cx="2485" cy="8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8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   N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1603" y="2043"/>
              <a:ext cx="328" cy="96"/>
              <a:chOff x="990" y="2694"/>
              <a:chExt cx="328" cy="96"/>
            </a:xfrm>
          </p:grpSpPr>
          <p:sp>
            <p:nvSpPr>
              <p:cNvPr id="1597447" name="Oval 7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448" name="Oval 8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 rot="-5400000">
              <a:off x="3499" y="2055"/>
              <a:ext cx="328" cy="96"/>
              <a:chOff x="990" y="2694"/>
              <a:chExt cx="328" cy="96"/>
            </a:xfrm>
          </p:grpSpPr>
          <p:sp>
            <p:nvSpPr>
              <p:cNvPr id="1597450" name="Oval 10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451" name="Oval 11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569" y="1951"/>
              <a:ext cx="424" cy="280"/>
              <a:chOff x="421" y="2941"/>
              <a:chExt cx="424" cy="280"/>
            </a:xfrm>
          </p:grpSpPr>
          <p:sp>
            <p:nvSpPr>
              <p:cNvPr id="1597453" name="Line 13"/>
              <p:cNvSpPr>
                <a:spLocks noChangeShapeType="1"/>
              </p:cNvSpPr>
              <p:nvPr/>
            </p:nvSpPr>
            <p:spPr bwMode="auto">
              <a:xfrm>
                <a:off x="421" y="322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454" name="Line 14"/>
              <p:cNvSpPr>
                <a:spLocks noChangeShapeType="1"/>
              </p:cNvSpPr>
              <p:nvPr/>
            </p:nvSpPr>
            <p:spPr bwMode="auto">
              <a:xfrm>
                <a:off x="422" y="3076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7455" name="Line 15"/>
              <p:cNvSpPr>
                <a:spLocks noChangeShapeType="1"/>
              </p:cNvSpPr>
              <p:nvPr/>
            </p:nvSpPr>
            <p:spPr bwMode="auto">
              <a:xfrm>
                <a:off x="424" y="294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97456" name="Text Box 16"/>
          <p:cNvSpPr txBox="1">
            <a:spLocks noChangeArrowheads="1"/>
          </p:cNvSpPr>
          <p:nvPr/>
        </p:nvSpPr>
        <p:spPr bwMode="auto">
          <a:xfrm>
            <a:off x="4043363" y="2155825"/>
            <a:ext cx="8699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2941638" y="3409950"/>
            <a:ext cx="3041650" cy="1801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a triple bond is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89200" y="1838325"/>
            <a:ext cx="3944938" cy="1311275"/>
            <a:chOff x="1526" y="1663"/>
            <a:chExt cx="2485" cy="826"/>
          </a:xfrm>
        </p:grpSpPr>
        <p:sp>
          <p:nvSpPr>
            <p:cNvPr id="1598469" name="Text Box 5"/>
            <p:cNvSpPr txBox="1">
              <a:spLocks noChangeArrowheads="1"/>
            </p:cNvSpPr>
            <p:nvPr/>
          </p:nvSpPr>
          <p:spPr bwMode="auto">
            <a:xfrm>
              <a:off x="1526" y="1663"/>
              <a:ext cx="2485" cy="8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8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   N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1603" y="2043"/>
              <a:ext cx="328" cy="96"/>
              <a:chOff x="990" y="2694"/>
              <a:chExt cx="328" cy="96"/>
            </a:xfrm>
          </p:grpSpPr>
          <p:sp>
            <p:nvSpPr>
              <p:cNvPr id="1598471" name="Oval 7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8472" name="Oval 8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 rot="-5400000">
              <a:off x="3499" y="2055"/>
              <a:ext cx="328" cy="96"/>
              <a:chOff x="990" y="2694"/>
              <a:chExt cx="328" cy="96"/>
            </a:xfrm>
          </p:grpSpPr>
          <p:sp>
            <p:nvSpPr>
              <p:cNvPr id="1598474" name="Oval 10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8475" name="Oval 11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569" y="1951"/>
              <a:ext cx="424" cy="280"/>
              <a:chOff x="421" y="2941"/>
              <a:chExt cx="424" cy="280"/>
            </a:xfrm>
          </p:grpSpPr>
          <p:sp>
            <p:nvSpPr>
              <p:cNvPr id="1598477" name="Line 13"/>
              <p:cNvSpPr>
                <a:spLocks noChangeShapeType="1"/>
              </p:cNvSpPr>
              <p:nvPr/>
            </p:nvSpPr>
            <p:spPr bwMode="auto">
              <a:xfrm>
                <a:off x="421" y="322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8478" name="Line 14"/>
              <p:cNvSpPr>
                <a:spLocks noChangeShapeType="1"/>
              </p:cNvSpPr>
              <p:nvPr/>
            </p:nvSpPr>
            <p:spPr bwMode="auto">
              <a:xfrm>
                <a:off x="422" y="3076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8479" name="Line 15"/>
              <p:cNvSpPr>
                <a:spLocks noChangeShapeType="1"/>
              </p:cNvSpPr>
              <p:nvPr/>
            </p:nvSpPr>
            <p:spPr bwMode="auto">
              <a:xfrm>
                <a:off x="424" y="294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98480" name="Text Box 16"/>
          <p:cNvSpPr txBox="1">
            <a:spLocks noChangeArrowheads="1"/>
          </p:cNvSpPr>
          <p:nvPr/>
        </p:nvSpPr>
        <p:spPr bwMode="auto">
          <a:xfrm>
            <a:off x="4043363" y="2155825"/>
            <a:ext cx="8699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8481" name="Text Box 17"/>
          <p:cNvSpPr txBox="1">
            <a:spLocks noChangeArrowheads="1"/>
          </p:cNvSpPr>
          <p:nvPr/>
        </p:nvSpPr>
        <p:spPr bwMode="auto">
          <a:xfrm>
            <a:off x="4079875" y="1789113"/>
            <a:ext cx="7842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32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CaO	</a:t>
            </a:r>
            <a:r>
              <a:rPr lang="en-US">
                <a:solidFill>
                  <a:schemeClr val="accent2"/>
                </a:solidFill>
              </a:rPr>
              <a:t>Ca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2941638" y="3409950"/>
            <a:ext cx="3041650" cy="1801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a triple bond is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89200" y="1838325"/>
            <a:ext cx="3944938" cy="1311275"/>
            <a:chOff x="1526" y="1663"/>
            <a:chExt cx="2485" cy="826"/>
          </a:xfrm>
        </p:grpSpPr>
        <p:sp>
          <p:nvSpPr>
            <p:cNvPr id="1599493" name="Text Box 5"/>
            <p:cNvSpPr txBox="1">
              <a:spLocks noChangeArrowheads="1"/>
            </p:cNvSpPr>
            <p:nvPr/>
          </p:nvSpPr>
          <p:spPr bwMode="auto">
            <a:xfrm>
              <a:off x="1526" y="1663"/>
              <a:ext cx="2485" cy="8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8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   N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1603" y="2043"/>
              <a:ext cx="328" cy="96"/>
              <a:chOff x="990" y="2694"/>
              <a:chExt cx="328" cy="96"/>
            </a:xfrm>
          </p:grpSpPr>
          <p:sp>
            <p:nvSpPr>
              <p:cNvPr id="1599495" name="Oval 7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9496" name="Oval 8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 rot="-5400000">
              <a:off x="3499" y="2055"/>
              <a:ext cx="328" cy="96"/>
              <a:chOff x="990" y="2694"/>
              <a:chExt cx="328" cy="96"/>
            </a:xfrm>
          </p:grpSpPr>
          <p:sp>
            <p:nvSpPr>
              <p:cNvPr id="1599498" name="Oval 10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9499" name="Oval 11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569" y="1951"/>
              <a:ext cx="424" cy="280"/>
              <a:chOff x="421" y="2941"/>
              <a:chExt cx="424" cy="280"/>
            </a:xfrm>
          </p:grpSpPr>
          <p:sp>
            <p:nvSpPr>
              <p:cNvPr id="1599501" name="Line 13"/>
              <p:cNvSpPr>
                <a:spLocks noChangeShapeType="1"/>
              </p:cNvSpPr>
              <p:nvPr/>
            </p:nvSpPr>
            <p:spPr bwMode="auto">
              <a:xfrm>
                <a:off x="421" y="322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9502" name="Line 14"/>
              <p:cNvSpPr>
                <a:spLocks noChangeShapeType="1"/>
              </p:cNvSpPr>
              <p:nvPr/>
            </p:nvSpPr>
            <p:spPr bwMode="auto">
              <a:xfrm>
                <a:off x="422" y="3076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99503" name="Line 15"/>
              <p:cNvSpPr>
                <a:spLocks noChangeShapeType="1"/>
              </p:cNvSpPr>
              <p:nvPr/>
            </p:nvSpPr>
            <p:spPr bwMode="auto">
              <a:xfrm>
                <a:off x="424" y="294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599504" name="Text Box 16"/>
          <p:cNvSpPr txBox="1">
            <a:spLocks noChangeArrowheads="1"/>
          </p:cNvSpPr>
          <p:nvPr/>
        </p:nvSpPr>
        <p:spPr bwMode="auto">
          <a:xfrm>
            <a:off x="4043363" y="2155825"/>
            <a:ext cx="8699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9505" name="Text Box 17"/>
          <p:cNvSpPr txBox="1">
            <a:spLocks noChangeArrowheads="1"/>
          </p:cNvSpPr>
          <p:nvPr/>
        </p:nvSpPr>
        <p:spPr bwMode="auto">
          <a:xfrm>
            <a:off x="4095750" y="2457450"/>
            <a:ext cx="78422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32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9506" name="Text Box 18"/>
          <p:cNvSpPr txBox="1">
            <a:spLocks noChangeArrowheads="1"/>
          </p:cNvSpPr>
          <p:nvPr/>
        </p:nvSpPr>
        <p:spPr bwMode="auto">
          <a:xfrm>
            <a:off x="4079875" y="1789113"/>
            <a:ext cx="7842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32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N</a:t>
            </a:r>
            <a:r>
              <a:rPr lang="en-US" baseline="-25000"/>
              <a:t>2</a:t>
            </a:r>
            <a:r>
              <a:rPr lang="en-US"/>
              <a:t> Molecule</a:t>
            </a:r>
          </a:p>
        </p:txBody>
      </p:sp>
      <p:sp>
        <p:nvSpPr>
          <p:cNvPr id="1715203" name="Text Box 3"/>
          <p:cNvSpPr txBox="1">
            <a:spLocks noChangeArrowheads="1"/>
          </p:cNvSpPr>
          <p:nvPr/>
        </p:nvSpPr>
        <p:spPr bwMode="auto">
          <a:xfrm>
            <a:off x="2941638" y="3409950"/>
            <a:ext cx="3041650" cy="287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 a triple bond is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N</a:t>
            </a:r>
            <a:r>
              <a:rPr lang="en-US" sz="2800" baseline="-250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there are two lone pairs, too</a:t>
            </a:r>
            <a:endParaRPr lang="en-US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89200" y="1838325"/>
            <a:ext cx="3944938" cy="1311275"/>
            <a:chOff x="1526" y="1663"/>
            <a:chExt cx="2485" cy="826"/>
          </a:xfrm>
        </p:grpSpPr>
        <p:sp>
          <p:nvSpPr>
            <p:cNvPr id="1715205" name="Text Box 5"/>
            <p:cNvSpPr txBox="1">
              <a:spLocks noChangeArrowheads="1"/>
            </p:cNvSpPr>
            <p:nvPr/>
          </p:nvSpPr>
          <p:spPr bwMode="auto">
            <a:xfrm>
              <a:off x="1526" y="1663"/>
              <a:ext cx="2485" cy="8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8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   N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1603" y="2043"/>
              <a:ext cx="328" cy="96"/>
              <a:chOff x="990" y="2694"/>
              <a:chExt cx="328" cy="96"/>
            </a:xfrm>
          </p:grpSpPr>
          <p:sp>
            <p:nvSpPr>
              <p:cNvPr id="1715207" name="Oval 7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5208" name="Oval 8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 rot="-5400000">
              <a:off x="3499" y="2055"/>
              <a:ext cx="328" cy="96"/>
              <a:chOff x="990" y="2694"/>
              <a:chExt cx="328" cy="96"/>
            </a:xfrm>
          </p:grpSpPr>
          <p:sp>
            <p:nvSpPr>
              <p:cNvPr id="1715210" name="Oval 10"/>
              <p:cNvSpPr>
                <a:spLocks noChangeArrowheads="1"/>
              </p:cNvSpPr>
              <p:nvPr/>
            </p:nvSpPr>
            <p:spPr bwMode="auto">
              <a:xfrm>
                <a:off x="990" y="2695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5211" name="Oval 11"/>
              <p:cNvSpPr>
                <a:spLocks noChangeArrowheads="1"/>
              </p:cNvSpPr>
              <p:nvPr/>
            </p:nvSpPr>
            <p:spPr bwMode="auto">
              <a:xfrm>
                <a:off x="1234" y="2694"/>
                <a:ext cx="84" cy="95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569" y="1951"/>
              <a:ext cx="424" cy="280"/>
              <a:chOff x="421" y="2941"/>
              <a:chExt cx="424" cy="280"/>
            </a:xfrm>
          </p:grpSpPr>
          <p:sp>
            <p:nvSpPr>
              <p:cNvPr id="1715213" name="Line 13"/>
              <p:cNvSpPr>
                <a:spLocks noChangeShapeType="1"/>
              </p:cNvSpPr>
              <p:nvPr/>
            </p:nvSpPr>
            <p:spPr bwMode="auto">
              <a:xfrm>
                <a:off x="421" y="322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5214" name="Line 14"/>
              <p:cNvSpPr>
                <a:spLocks noChangeShapeType="1"/>
              </p:cNvSpPr>
              <p:nvPr/>
            </p:nvSpPr>
            <p:spPr bwMode="auto">
              <a:xfrm>
                <a:off x="422" y="3076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15215" name="Line 15"/>
              <p:cNvSpPr>
                <a:spLocks noChangeShapeType="1"/>
              </p:cNvSpPr>
              <p:nvPr/>
            </p:nvSpPr>
            <p:spPr bwMode="auto">
              <a:xfrm>
                <a:off x="424" y="2941"/>
                <a:ext cx="421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1715216" name="Text Box 16"/>
          <p:cNvSpPr txBox="1">
            <a:spLocks noChangeArrowheads="1"/>
          </p:cNvSpPr>
          <p:nvPr/>
        </p:nvSpPr>
        <p:spPr bwMode="auto">
          <a:xfrm>
            <a:off x="4043363" y="2155825"/>
            <a:ext cx="86995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5217" name="Text Box 17"/>
          <p:cNvSpPr txBox="1">
            <a:spLocks noChangeArrowheads="1"/>
          </p:cNvSpPr>
          <p:nvPr/>
        </p:nvSpPr>
        <p:spPr bwMode="auto">
          <a:xfrm>
            <a:off x="4095750" y="2457450"/>
            <a:ext cx="78422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32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5218" name="Text Box 18"/>
          <p:cNvSpPr txBox="1">
            <a:spLocks noChangeArrowheads="1"/>
          </p:cNvSpPr>
          <p:nvPr/>
        </p:nvSpPr>
        <p:spPr bwMode="auto">
          <a:xfrm>
            <a:off x="4079875" y="1789113"/>
            <a:ext cx="7842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32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452AC2-98B0-DA4D-964D-CBAF0B400D22}"/>
                  </a:ext>
                </a:extLst>
              </p14:cNvPr>
              <p14:cNvContentPartPr/>
              <p14:nvPr/>
            </p14:nvContentPartPr>
            <p14:xfrm>
              <a:off x="2583720" y="2110320"/>
              <a:ext cx="393120" cy="83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452AC2-98B0-DA4D-964D-CBAF0B400D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7880" y="2046960"/>
                <a:ext cx="42444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72F427-223E-CF4A-B2FA-57019E69DFE4}"/>
                  </a:ext>
                </a:extLst>
              </p14:cNvPr>
              <p14:cNvContentPartPr/>
              <p14:nvPr/>
            </p14:nvContentPartPr>
            <p14:xfrm>
              <a:off x="5626800" y="2066760"/>
              <a:ext cx="527760" cy="87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72F427-223E-CF4A-B2FA-57019E69DF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0960" y="2003400"/>
                <a:ext cx="559080" cy="999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Triple Bonding Elements</a:t>
            </a:r>
          </a:p>
        </p:txBody>
      </p:sp>
      <p:sp>
        <p:nvSpPr>
          <p:cNvPr id="1537027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28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29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0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1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2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3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4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5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6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7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8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39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0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1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2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3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4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5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6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7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8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49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0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1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2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3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4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5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6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7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8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59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0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1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2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3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4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5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6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7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8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69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0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1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2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3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4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5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6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7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8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79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0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1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2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3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4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5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6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7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8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89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0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1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2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3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4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5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6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7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8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099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0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1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2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3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4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5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6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7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8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09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0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1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2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3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4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5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6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7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8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19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20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21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22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23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24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26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27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28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29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0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1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2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3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4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5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6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7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8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39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883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884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885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886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887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8888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Triple Bonding Elements</a:t>
            </a:r>
          </a:p>
        </p:txBody>
      </p:sp>
      <p:sp>
        <p:nvSpPr>
          <p:cNvPr id="1538051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52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53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54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55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56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57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58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59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0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1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2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3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4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5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6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7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8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69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0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1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2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3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4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5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6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7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8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79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0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1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2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3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4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5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6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7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8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89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0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1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2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3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4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5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6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7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8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099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0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1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2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3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4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5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6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7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8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09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0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1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2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3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4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5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6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7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8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19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0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1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2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3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4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5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6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7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8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29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0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1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2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3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4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5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6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7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8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39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40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41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42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43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44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45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46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47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48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0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1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2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3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4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5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6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7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8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59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60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61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62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63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8165" name="Text Box 117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three elements participate in triple bonds</a:t>
            </a:r>
          </a:p>
        </p:txBody>
      </p:sp>
      <p:sp>
        <p:nvSpPr>
          <p:cNvPr id="290932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933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934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935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936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937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Triple Bonding Elements</a:t>
            </a:r>
          </a:p>
        </p:txBody>
      </p:sp>
      <p:sp>
        <p:nvSpPr>
          <p:cNvPr id="1539075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76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77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78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79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0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1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2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3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4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5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6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7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8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89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0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1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2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3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4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5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6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7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8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099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0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1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2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3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4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5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6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7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8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09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0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1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2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3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4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5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6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7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8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19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0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1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2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3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4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5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6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7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8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29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0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1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2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3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4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5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6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7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8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39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0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1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2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3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4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5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6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7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8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49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0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1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2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3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4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5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6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7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8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59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0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1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2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3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4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5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6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7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8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69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70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71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72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74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75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76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77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78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79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80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81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82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83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84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85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86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9187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2979" name="Text Box 117"/>
          <p:cNvSpPr txBox="1">
            <a:spLocks noChangeArrowheads="1"/>
          </p:cNvSpPr>
          <p:nvPr/>
        </p:nvSpPr>
        <p:spPr bwMode="auto">
          <a:xfrm>
            <a:off x="6321425" y="1624013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6 </a:t>
            </a:r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1539190" name="Text Box 118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three elements participate in triple bonds</a:t>
            </a:r>
          </a:p>
        </p:txBody>
      </p:sp>
      <p:sp>
        <p:nvSpPr>
          <p:cNvPr id="292981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82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83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84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85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986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Triple Bonding Elements</a:t>
            </a:r>
          </a:p>
        </p:txBody>
      </p:sp>
      <p:sp>
        <p:nvSpPr>
          <p:cNvPr id="1540099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0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1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2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3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4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5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6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7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8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09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0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1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2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3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4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5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6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7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8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19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0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1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2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3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4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5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6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7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8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29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0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1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2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3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4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5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6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7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8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39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0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1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2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3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4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5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6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7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8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49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0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1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2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3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4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5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6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7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8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59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0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1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2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3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4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5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6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7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8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69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0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1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2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3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4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5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6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7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8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79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0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1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2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3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4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5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6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7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8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89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90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91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92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93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94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95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96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98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199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0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1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2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3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4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5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6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7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8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09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10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0211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027" name="Text Box 117"/>
          <p:cNvSpPr txBox="1">
            <a:spLocks noChangeArrowheads="1"/>
          </p:cNvSpPr>
          <p:nvPr/>
        </p:nvSpPr>
        <p:spPr bwMode="auto">
          <a:xfrm>
            <a:off x="6770688" y="1638300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7 </a:t>
            </a:r>
            <a:r>
              <a:rPr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295028" name="Text Box 118"/>
          <p:cNvSpPr txBox="1">
            <a:spLocks noChangeArrowheads="1"/>
          </p:cNvSpPr>
          <p:nvPr/>
        </p:nvSpPr>
        <p:spPr bwMode="auto">
          <a:xfrm>
            <a:off x="6321425" y="1624013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6 </a:t>
            </a:r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1540215" name="Text Box 119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three elements participate in triple bonds</a:t>
            </a:r>
          </a:p>
        </p:txBody>
      </p:sp>
      <p:sp>
        <p:nvSpPr>
          <p:cNvPr id="295030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031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032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033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034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035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Triple Bonding Elements</a:t>
            </a:r>
          </a:p>
        </p:txBody>
      </p:sp>
      <p:sp>
        <p:nvSpPr>
          <p:cNvPr id="1541123" name="Rectangle 3"/>
          <p:cNvSpPr>
            <a:spLocks noChangeArrowheads="1"/>
          </p:cNvSpPr>
          <p:nvPr/>
        </p:nvSpPr>
        <p:spPr bwMode="auto">
          <a:xfrm>
            <a:off x="533400" y="11430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24" name="Rectangle 4"/>
          <p:cNvSpPr>
            <a:spLocks noChangeArrowheads="1"/>
          </p:cNvSpPr>
          <p:nvPr/>
        </p:nvSpPr>
        <p:spPr bwMode="auto">
          <a:xfrm>
            <a:off x="9858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25" name="Rectangle 5"/>
          <p:cNvSpPr>
            <a:spLocks noChangeArrowheads="1"/>
          </p:cNvSpPr>
          <p:nvPr/>
        </p:nvSpPr>
        <p:spPr bwMode="auto">
          <a:xfrm>
            <a:off x="5334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26" name="Rectangle 6"/>
          <p:cNvSpPr>
            <a:spLocks noChangeArrowheads="1"/>
          </p:cNvSpPr>
          <p:nvPr/>
        </p:nvSpPr>
        <p:spPr bwMode="auto">
          <a:xfrm>
            <a:off x="5334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27" name="Rectangle 7"/>
          <p:cNvSpPr>
            <a:spLocks noChangeArrowheads="1"/>
          </p:cNvSpPr>
          <p:nvPr/>
        </p:nvSpPr>
        <p:spPr bwMode="auto">
          <a:xfrm>
            <a:off x="5334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28" name="Rectangle 8"/>
          <p:cNvSpPr>
            <a:spLocks noChangeArrowheads="1"/>
          </p:cNvSpPr>
          <p:nvPr/>
        </p:nvSpPr>
        <p:spPr bwMode="auto">
          <a:xfrm>
            <a:off x="5334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29" name="Rectangle 9"/>
          <p:cNvSpPr>
            <a:spLocks noChangeArrowheads="1"/>
          </p:cNvSpPr>
          <p:nvPr/>
        </p:nvSpPr>
        <p:spPr bwMode="auto">
          <a:xfrm>
            <a:off x="5334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0" name="Rectangle 10"/>
          <p:cNvSpPr>
            <a:spLocks noChangeArrowheads="1"/>
          </p:cNvSpPr>
          <p:nvPr/>
        </p:nvSpPr>
        <p:spPr bwMode="auto">
          <a:xfrm>
            <a:off x="9858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1" name="Rectangle 11"/>
          <p:cNvSpPr>
            <a:spLocks noChangeArrowheads="1"/>
          </p:cNvSpPr>
          <p:nvPr/>
        </p:nvSpPr>
        <p:spPr bwMode="auto">
          <a:xfrm>
            <a:off x="5334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2" name="Rectangle 12"/>
          <p:cNvSpPr>
            <a:spLocks noChangeArrowheads="1"/>
          </p:cNvSpPr>
          <p:nvPr/>
        </p:nvSpPr>
        <p:spPr bwMode="auto">
          <a:xfrm>
            <a:off x="9858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3" name="Rectangle 13"/>
          <p:cNvSpPr>
            <a:spLocks noChangeArrowheads="1"/>
          </p:cNvSpPr>
          <p:nvPr/>
        </p:nvSpPr>
        <p:spPr bwMode="auto">
          <a:xfrm>
            <a:off x="9858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4" name="Rectangle 14"/>
          <p:cNvSpPr>
            <a:spLocks noChangeArrowheads="1"/>
          </p:cNvSpPr>
          <p:nvPr/>
        </p:nvSpPr>
        <p:spPr bwMode="auto">
          <a:xfrm>
            <a:off x="9858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5" name="Rectangle 15"/>
          <p:cNvSpPr>
            <a:spLocks noChangeArrowheads="1"/>
          </p:cNvSpPr>
          <p:nvPr/>
        </p:nvSpPr>
        <p:spPr bwMode="auto">
          <a:xfrm>
            <a:off x="9858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6" name="Rectangle 16"/>
          <p:cNvSpPr>
            <a:spLocks noChangeArrowheads="1"/>
          </p:cNvSpPr>
          <p:nvPr/>
        </p:nvSpPr>
        <p:spPr bwMode="auto">
          <a:xfrm>
            <a:off x="14398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7" name="Rectangle 17"/>
          <p:cNvSpPr>
            <a:spLocks noChangeArrowheads="1"/>
          </p:cNvSpPr>
          <p:nvPr/>
        </p:nvSpPr>
        <p:spPr bwMode="auto">
          <a:xfrm>
            <a:off x="14398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8" name="Rectangle 18"/>
          <p:cNvSpPr>
            <a:spLocks noChangeArrowheads="1"/>
          </p:cNvSpPr>
          <p:nvPr/>
        </p:nvSpPr>
        <p:spPr bwMode="auto">
          <a:xfrm>
            <a:off x="14398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39" name="Rectangle 19"/>
          <p:cNvSpPr>
            <a:spLocks noChangeArrowheads="1"/>
          </p:cNvSpPr>
          <p:nvPr/>
        </p:nvSpPr>
        <p:spPr bwMode="auto">
          <a:xfrm>
            <a:off x="14398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0" name="Rectangle 20"/>
          <p:cNvSpPr>
            <a:spLocks noChangeArrowheads="1"/>
          </p:cNvSpPr>
          <p:nvPr/>
        </p:nvSpPr>
        <p:spPr bwMode="auto">
          <a:xfrm>
            <a:off x="18923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1" name="Rectangle 21"/>
          <p:cNvSpPr>
            <a:spLocks noChangeArrowheads="1"/>
          </p:cNvSpPr>
          <p:nvPr/>
        </p:nvSpPr>
        <p:spPr bwMode="auto">
          <a:xfrm>
            <a:off x="18923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2" name="Rectangle 22"/>
          <p:cNvSpPr>
            <a:spLocks noChangeArrowheads="1"/>
          </p:cNvSpPr>
          <p:nvPr/>
        </p:nvSpPr>
        <p:spPr bwMode="auto">
          <a:xfrm>
            <a:off x="18923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3" name="Rectangle 23"/>
          <p:cNvSpPr>
            <a:spLocks noChangeArrowheads="1"/>
          </p:cNvSpPr>
          <p:nvPr/>
        </p:nvSpPr>
        <p:spPr bwMode="auto">
          <a:xfrm>
            <a:off x="18923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4" name="Rectangle 24"/>
          <p:cNvSpPr>
            <a:spLocks noChangeArrowheads="1"/>
          </p:cNvSpPr>
          <p:nvPr/>
        </p:nvSpPr>
        <p:spPr bwMode="auto">
          <a:xfrm>
            <a:off x="23447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5" name="Rectangle 25"/>
          <p:cNvSpPr>
            <a:spLocks noChangeArrowheads="1"/>
          </p:cNvSpPr>
          <p:nvPr/>
        </p:nvSpPr>
        <p:spPr bwMode="auto">
          <a:xfrm>
            <a:off x="23447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6" name="Rectangle 26"/>
          <p:cNvSpPr>
            <a:spLocks noChangeArrowheads="1"/>
          </p:cNvSpPr>
          <p:nvPr/>
        </p:nvSpPr>
        <p:spPr bwMode="auto">
          <a:xfrm>
            <a:off x="23447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7" name="Rectangle 27"/>
          <p:cNvSpPr>
            <a:spLocks noChangeArrowheads="1"/>
          </p:cNvSpPr>
          <p:nvPr/>
        </p:nvSpPr>
        <p:spPr bwMode="auto">
          <a:xfrm>
            <a:off x="23447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8" name="Rectangle 28"/>
          <p:cNvSpPr>
            <a:spLocks noChangeArrowheads="1"/>
          </p:cNvSpPr>
          <p:nvPr/>
        </p:nvSpPr>
        <p:spPr bwMode="auto">
          <a:xfrm>
            <a:off x="27987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49" name="Rectangle 29"/>
          <p:cNvSpPr>
            <a:spLocks noChangeArrowheads="1"/>
          </p:cNvSpPr>
          <p:nvPr/>
        </p:nvSpPr>
        <p:spPr bwMode="auto">
          <a:xfrm>
            <a:off x="27987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0" name="Rectangle 30"/>
          <p:cNvSpPr>
            <a:spLocks noChangeArrowheads="1"/>
          </p:cNvSpPr>
          <p:nvPr/>
        </p:nvSpPr>
        <p:spPr bwMode="auto">
          <a:xfrm>
            <a:off x="27987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1" name="Rectangle 31"/>
          <p:cNvSpPr>
            <a:spLocks noChangeArrowheads="1"/>
          </p:cNvSpPr>
          <p:nvPr/>
        </p:nvSpPr>
        <p:spPr bwMode="auto">
          <a:xfrm>
            <a:off x="27987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2" name="Rectangle 32"/>
          <p:cNvSpPr>
            <a:spLocks noChangeArrowheads="1"/>
          </p:cNvSpPr>
          <p:nvPr/>
        </p:nvSpPr>
        <p:spPr bwMode="auto">
          <a:xfrm>
            <a:off x="32512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3" name="Rectangle 33"/>
          <p:cNvSpPr>
            <a:spLocks noChangeArrowheads="1"/>
          </p:cNvSpPr>
          <p:nvPr/>
        </p:nvSpPr>
        <p:spPr bwMode="auto">
          <a:xfrm>
            <a:off x="32512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4" name="Rectangle 34"/>
          <p:cNvSpPr>
            <a:spLocks noChangeArrowheads="1"/>
          </p:cNvSpPr>
          <p:nvPr/>
        </p:nvSpPr>
        <p:spPr bwMode="auto">
          <a:xfrm>
            <a:off x="32512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5" name="Rectangle 35"/>
          <p:cNvSpPr>
            <a:spLocks noChangeArrowheads="1"/>
          </p:cNvSpPr>
          <p:nvPr/>
        </p:nvSpPr>
        <p:spPr bwMode="auto">
          <a:xfrm>
            <a:off x="32512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6" name="Rectangle 36"/>
          <p:cNvSpPr>
            <a:spLocks noChangeArrowheads="1"/>
          </p:cNvSpPr>
          <p:nvPr/>
        </p:nvSpPr>
        <p:spPr bwMode="auto">
          <a:xfrm>
            <a:off x="37036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7" name="Rectangle 37"/>
          <p:cNvSpPr>
            <a:spLocks noChangeArrowheads="1"/>
          </p:cNvSpPr>
          <p:nvPr/>
        </p:nvSpPr>
        <p:spPr bwMode="auto">
          <a:xfrm>
            <a:off x="37036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8" name="Rectangle 38"/>
          <p:cNvSpPr>
            <a:spLocks noChangeArrowheads="1"/>
          </p:cNvSpPr>
          <p:nvPr/>
        </p:nvSpPr>
        <p:spPr bwMode="auto">
          <a:xfrm>
            <a:off x="37036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59" name="Rectangle 39"/>
          <p:cNvSpPr>
            <a:spLocks noChangeArrowheads="1"/>
          </p:cNvSpPr>
          <p:nvPr/>
        </p:nvSpPr>
        <p:spPr bwMode="auto">
          <a:xfrm>
            <a:off x="37036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0" name="Rectangle 40"/>
          <p:cNvSpPr>
            <a:spLocks noChangeArrowheads="1"/>
          </p:cNvSpPr>
          <p:nvPr/>
        </p:nvSpPr>
        <p:spPr bwMode="auto">
          <a:xfrm>
            <a:off x="41576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1" name="Rectangle 41"/>
          <p:cNvSpPr>
            <a:spLocks noChangeArrowheads="1"/>
          </p:cNvSpPr>
          <p:nvPr/>
        </p:nvSpPr>
        <p:spPr bwMode="auto">
          <a:xfrm>
            <a:off x="41576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2" name="Rectangle 42"/>
          <p:cNvSpPr>
            <a:spLocks noChangeArrowheads="1"/>
          </p:cNvSpPr>
          <p:nvPr/>
        </p:nvSpPr>
        <p:spPr bwMode="auto">
          <a:xfrm>
            <a:off x="41576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3" name="Rectangle 43"/>
          <p:cNvSpPr>
            <a:spLocks noChangeArrowheads="1"/>
          </p:cNvSpPr>
          <p:nvPr/>
        </p:nvSpPr>
        <p:spPr bwMode="auto">
          <a:xfrm>
            <a:off x="41576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4" name="Rectangle 44"/>
          <p:cNvSpPr>
            <a:spLocks noChangeArrowheads="1"/>
          </p:cNvSpPr>
          <p:nvPr/>
        </p:nvSpPr>
        <p:spPr bwMode="auto">
          <a:xfrm>
            <a:off x="46101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5" name="Rectangle 45"/>
          <p:cNvSpPr>
            <a:spLocks noChangeArrowheads="1"/>
          </p:cNvSpPr>
          <p:nvPr/>
        </p:nvSpPr>
        <p:spPr bwMode="auto">
          <a:xfrm>
            <a:off x="46101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6" name="Rectangle 46"/>
          <p:cNvSpPr>
            <a:spLocks noChangeArrowheads="1"/>
          </p:cNvSpPr>
          <p:nvPr/>
        </p:nvSpPr>
        <p:spPr bwMode="auto">
          <a:xfrm>
            <a:off x="46101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7" name="Rectangle 47"/>
          <p:cNvSpPr>
            <a:spLocks noChangeArrowheads="1"/>
          </p:cNvSpPr>
          <p:nvPr/>
        </p:nvSpPr>
        <p:spPr bwMode="auto">
          <a:xfrm>
            <a:off x="4610100" y="39322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8" name="Rectangle 48"/>
          <p:cNvSpPr>
            <a:spLocks noChangeArrowheads="1"/>
          </p:cNvSpPr>
          <p:nvPr/>
        </p:nvSpPr>
        <p:spPr bwMode="auto">
          <a:xfrm>
            <a:off x="50625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69" name="Rectangle 49"/>
          <p:cNvSpPr>
            <a:spLocks noChangeArrowheads="1"/>
          </p:cNvSpPr>
          <p:nvPr/>
        </p:nvSpPr>
        <p:spPr bwMode="auto">
          <a:xfrm>
            <a:off x="50625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0" name="Rectangle 50"/>
          <p:cNvSpPr>
            <a:spLocks noChangeArrowheads="1"/>
          </p:cNvSpPr>
          <p:nvPr/>
        </p:nvSpPr>
        <p:spPr bwMode="auto">
          <a:xfrm>
            <a:off x="50625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1" name="Rectangle 51"/>
          <p:cNvSpPr>
            <a:spLocks noChangeArrowheads="1"/>
          </p:cNvSpPr>
          <p:nvPr/>
        </p:nvSpPr>
        <p:spPr bwMode="auto">
          <a:xfrm>
            <a:off x="5062538" y="39322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2" name="Rectangle 52"/>
          <p:cNvSpPr>
            <a:spLocks noChangeArrowheads="1"/>
          </p:cNvSpPr>
          <p:nvPr/>
        </p:nvSpPr>
        <p:spPr bwMode="auto">
          <a:xfrm>
            <a:off x="55165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3" name="Rectangle 53"/>
          <p:cNvSpPr>
            <a:spLocks noChangeArrowheads="1"/>
          </p:cNvSpPr>
          <p:nvPr/>
        </p:nvSpPr>
        <p:spPr bwMode="auto">
          <a:xfrm>
            <a:off x="55165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4" name="Rectangle 54"/>
          <p:cNvSpPr>
            <a:spLocks noChangeArrowheads="1"/>
          </p:cNvSpPr>
          <p:nvPr/>
        </p:nvSpPr>
        <p:spPr bwMode="auto">
          <a:xfrm>
            <a:off x="55165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5" name="Rectangle 55"/>
          <p:cNvSpPr>
            <a:spLocks noChangeArrowheads="1"/>
          </p:cNvSpPr>
          <p:nvPr/>
        </p:nvSpPr>
        <p:spPr bwMode="auto">
          <a:xfrm>
            <a:off x="5516563" y="39322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6" name="Rectangle 56"/>
          <p:cNvSpPr>
            <a:spLocks noChangeArrowheads="1"/>
          </p:cNvSpPr>
          <p:nvPr/>
        </p:nvSpPr>
        <p:spPr bwMode="auto">
          <a:xfrm>
            <a:off x="59690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7" name="Rectangle 57"/>
          <p:cNvSpPr>
            <a:spLocks noChangeArrowheads="1"/>
          </p:cNvSpPr>
          <p:nvPr/>
        </p:nvSpPr>
        <p:spPr bwMode="auto">
          <a:xfrm>
            <a:off x="59690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8" name="Rectangle 58"/>
          <p:cNvSpPr>
            <a:spLocks noChangeArrowheads="1"/>
          </p:cNvSpPr>
          <p:nvPr/>
        </p:nvSpPr>
        <p:spPr bwMode="auto">
          <a:xfrm>
            <a:off x="5969000" y="1608138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79" name="Rectangle 59"/>
          <p:cNvSpPr>
            <a:spLocks noChangeArrowheads="1"/>
          </p:cNvSpPr>
          <p:nvPr/>
        </p:nvSpPr>
        <p:spPr bwMode="auto">
          <a:xfrm>
            <a:off x="6421438" y="1608138"/>
            <a:ext cx="454025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0" name="Rectangle 60"/>
          <p:cNvSpPr>
            <a:spLocks noChangeArrowheads="1"/>
          </p:cNvSpPr>
          <p:nvPr/>
        </p:nvSpPr>
        <p:spPr bwMode="auto">
          <a:xfrm>
            <a:off x="6875463" y="1608138"/>
            <a:ext cx="452437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1" name="Rectangle 61"/>
          <p:cNvSpPr>
            <a:spLocks noChangeArrowheads="1"/>
          </p:cNvSpPr>
          <p:nvPr/>
        </p:nvSpPr>
        <p:spPr bwMode="auto">
          <a:xfrm>
            <a:off x="7327900" y="1608138"/>
            <a:ext cx="452438" cy="4651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2" name="Rectangle 62"/>
          <p:cNvSpPr>
            <a:spLocks noChangeArrowheads="1"/>
          </p:cNvSpPr>
          <p:nvPr/>
        </p:nvSpPr>
        <p:spPr bwMode="auto">
          <a:xfrm>
            <a:off x="7780338" y="1608138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3" name="Rectangle 63"/>
          <p:cNvSpPr>
            <a:spLocks noChangeArrowheads="1"/>
          </p:cNvSpPr>
          <p:nvPr/>
        </p:nvSpPr>
        <p:spPr bwMode="auto">
          <a:xfrm>
            <a:off x="8234363" y="1608138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4" name="Rectangle 64"/>
          <p:cNvSpPr>
            <a:spLocks noChangeArrowheads="1"/>
          </p:cNvSpPr>
          <p:nvPr/>
        </p:nvSpPr>
        <p:spPr bwMode="auto">
          <a:xfrm>
            <a:off x="8234363" y="11430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5" name="Rectangle 65"/>
          <p:cNvSpPr>
            <a:spLocks noChangeArrowheads="1"/>
          </p:cNvSpPr>
          <p:nvPr/>
        </p:nvSpPr>
        <p:spPr bwMode="auto">
          <a:xfrm>
            <a:off x="59690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6" name="Rectangle 66"/>
          <p:cNvSpPr>
            <a:spLocks noChangeArrowheads="1"/>
          </p:cNvSpPr>
          <p:nvPr/>
        </p:nvSpPr>
        <p:spPr bwMode="auto">
          <a:xfrm>
            <a:off x="59690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7" name="Rectangle 67"/>
          <p:cNvSpPr>
            <a:spLocks noChangeArrowheads="1"/>
          </p:cNvSpPr>
          <p:nvPr/>
        </p:nvSpPr>
        <p:spPr bwMode="auto">
          <a:xfrm>
            <a:off x="64214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8" name="Rectangle 68"/>
          <p:cNvSpPr>
            <a:spLocks noChangeArrowheads="1"/>
          </p:cNvSpPr>
          <p:nvPr/>
        </p:nvSpPr>
        <p:spPr bwMode="auto">
          <a:xfrm>
            <a:off x="64214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89" name="Rectangle 69"/>
          <p:cNvSpPr>
            <a:spLocks noChangeArrowheads="1"/>
          </p:cNvSpPr>
          <p:nvPr/>
        </p:nvSpPr>
        <p:spPr bwMode="auto">
          <a:xfrm>
            <a:off x="64214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0" name="Rectangle 70"/>
          <p:cNvSpPr>
            <a:spLocks noChangeArrowheads="1"/>
          </p:cNvSpPr>
          <p:nvPr/>
        </p:nvSpPr>
        <p:spPr bwMode="auto">
          <a:xfrm>
            <a:off x="64214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1" name="Rectangle 71"/>
          <p:cNvSpPr>
            <a:spLocks noChangeArrowheads="1"/>
          </p:cNvSpPr>
          <p:nvPr/>
        </p:nvSpPr>
        <p:spPr bwMode="auto">
          <a:xfrm>
            <a:off x="68754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2" name="Rectangle 72"/>
          <p:cNvSpPr>
            <a:spLocks noChangeArrowheads="1"/>
          </p:cNvSpPr>
          <p:nvPr/>
        </p:nvSpPr>
        <p:spPr bwMode="auto">
          <a:xfrm>
            <a:off x="68754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3" name="Rectangle 73"/>
          <p:cNvSpPr>
            <a:spLocks noChangeArrowheads="1"/>
          </p:cNvSpPr>
          <p:nvPr/>
        </p:nvSpPr>
        <p:spPr bwMode="auto">
          <a:xfrm>
            <a:off x="68754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4" name="Rectangle 74"/>
          <p:cNvSpPr>
            <a:spLocks noChangeArrowheads="1"/>
          </p:cNvSpPr>
          <p:nvPr/>
        </p:nvSpPr>
        <p:spPr bwMode="auto">
          <a:xfrm>
            <a:off x="68754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5" name="Rectangle 75"/>
          <p:cNvSpPr>
            <a:spLocks noChangeArrowheads="1"/>
          </p:cNvSpPr>
          <p:nvPr/>
        </p:nvSpPr>
        <p:spPr bwMode="auto">
          <a:xfrm>
            <a:off x="7327900" y="2073275"/>
            <a:ext cx="452438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6" name="Rectangle 76"/>
          <p:cNvSpPr>
            <a:spLocks noChangeArrowheads="1"/>
          </p:cNvSpPr>
          <p:nvPr/>
        </p:nvSpPr>
        <p:spPr bwMode="auto">
          <a:xfrm>
            <a:off x="7327900" y="25368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7" name="Rectangle 77"/>
          <p:cNvSpPr>
            <a:spLocks noChangeArrowheads="1"/>
          </p:cNvSpPr>
          <p:nvPr/>
        </p:nvSpPr>
        <p:spPr bwMode="auto">
          <a:xfrm>
            <a:off x="7327900" y="30019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8" name="Rectangle 78"/>
          <p:cNvSpPr>
            <a:spLocks noChangeArrowheads="1"/>
          </p:cNvSpPr>
          <p:nvPr/>
        </p:nvSpPr>
        <p:spPr bwMode="auto">
          <a:xfrm>
            <a:off x="7327900" y="3467100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199" name="Rectangle 79"/>
          <p:cNvSpPr>
            <a:spLocks noChangeArrowheads="1"/>
          </p:cNvSpPr>
          <p:nvPr/>
        </p:nvSpPr>
        <p:spPr bwMode="auto">
          <a:xfrm>
            <a:off x="7780338" y="2073275"/>
            <a:ext cx="454025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0" name="Rectangle 80"/>
          <p:cNvSpPr>
            <a:spLocks noChangeArrowheads="1"/>
          </p:cNvSpPr>
          <p:nvPr/>
        </p:nvSpPr>
        <p:spPr bwMode="auto">
          <a:xfrm>
            <a:off x="8234363" y="2073275"/>
            <a:ext cx="452437" cy="46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1" name="Rectangle 81"/>
          <p:cNvSpPr>
            <a:spLocks noChangeArrowheads="1"/>
          </p:cNvSpPr>
          <p:nvPr/>
        </p:nvSpPr>
        <p:spPr bwMode="auto">
          <a:xfrm>
            <a:off x="7780338" y="25368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2" name="Rectangle 82"/>
          <p:cNvSpPr>
            <a:spLocks noChangeArrowheads="1"/>
          </p:cNvSpPr>
          <p:nvPr/>
        </p:nvSpPr>
        <p:spPr bwMode="auto">
          <a:xfrm>
            <a:off x="7780338" y="30019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3" name="Rectangle 83"/>
          <p:cNvSpPr>
            <a:spLocks noChangeArrowheads="1"/>
          </p:cNvSpPr>
          <p:nvPr/>
        </p:nvSpPr>
        <p:spPr bwMode="auto">
          <a:xfrm>
            <a:off x="8234363" y="25368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4" name="Rectangle 84"/>
          <p:cNvSpPr>
            <a:spLocks noChangeArrowheads="1"/>
          </p:cNvSpPr>
          <p:nvPr/>
        </p:nvSpPr>
        <p:spPr bwMode="auto">
          <a:xfrm>
            <a:off x="8234363" y="30019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5" name="Rectangle 85"/>
          <p:cNvSpPr>
            <a:spLocks noChangeArrowheads="1"/>
          </p:cNvSpPr>
          <p:nvPr/>
        </p:nvSpPr>
        <p:spPr bwMode="auto">
          <a:xfrm>
            <a:off x="7780338" y="3467100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6" name="Rectangle 86"/>
          <p:cNvSpPr>
            <a:spLocks noChangeArrowheads="1"/>
          </p:cNvSpPr>
          <p:nvPr/>
        </p:nvSpPr>
        <p:spPr bwMode="auto">
          <a:xfrm>
            <a:off x="8234363" y="3467100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7" name="Rectangle 87"/>
          <p:cNvSpPr>
            <a:spLocks noChangeArrowheads="1"/>
          </p:cNvSpPr>
          <p:nvPr/>
        </p:nvSpPr>
        <p:spPr bwMode="auto">
          <a:xfrm>
            <a:off x="18923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8" name="Rectangle 88"/>
          <p:cNvSpPr>
            <a:spLocks noChangeArrowheads="1"/>
          </p:cNvSpPr>
          <p:nvPr/>
        </p:nvSpPr>
        <p:spPr bwMode="auto">
          <a:xfrm>
            <a:off x="23447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09" name="Rectangle 89"/>
          <p:cNvSpPr>
            <a:spLocks noChangeArrowheads="1"/>
          </p:cNvSpPr>
          <p:nvPr/>
        </p:nvSpPr>
        <p:spPr bwMode="auto">
          <a:xfrm>
            <a:off x="27987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0" name="Rectangle 90"/>
          <p:cNvSpPr>
            <a:spLocks noChangeArrowheads="1"/>
          </p:cNvSpPr>
          <p:nvPr/>
        </p:nvSpPr>
        <p:spPr bwMode="auto">
          <a:xfrm>
            <a:off x="32512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1" name="Rectangle 91"/>
          <p:cNvSpPr>
            <a:spLocks noChangeArrowheads="1"/>
          </p:cNvSpPr>
          <p:nvPr/>
        </p:nvSpPr>
        <p:spPr bwMode="auto">
          <a:xfrm>
            <a:off x="37036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2" name="Rectangle 92"/>
          <p:cNvSpPr>
            <a:spLocks noChangeArrowheads="1"/>
          </p:cNvSpPr>
          <p:nvPr/>
        </p:nvSpPr>
        <p:spPr bwMode="auto">
          <a:xfrm>
            <a:off x="41576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3" name="Rectangle 93"/>
          <p:cNvSpPr>
            <a:spLocks noChangeArrowheads="1"/>
          </p:cNvSpPr>
          <p:nvPr/>
        </p:nvSpPr>
        <p:spPr bwMode="auto">
          <a:xfrm>
            <a:off x="46101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4" name="Rectangle 94"/>
          <p:cNvSpPr>
            <a:spLocks noChangeArrowheads="1"/>
          </p:cNvSpPr>
          <p:nvPr/>
        </p:nvSpPr>
        <p:spPr bwMode="auto">
          <a:xfrm>
            <a:off x="50625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5" name="Rectangle 95"/>
          <p:cNvSpPr>
            <a:spLocks noChangeArrowheads="1"/>
          </p:cNvSpPr>
          <p:nvPr/>
        </p:nvSpPr>
        <p:spPr bwMode="auto">
          <a:xfrm>
            <a:off x="55165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6" name="Rectangle 96"/>
          <p:cNvSpPr>
            <a:spLocks noChangeArrowheads="1"/>
          </p:cNvSpPr>
          <p:nvPr/>
        </p:nvSpPr>
        <p:spPr bwMode="auto">
          <a:xfrm>
            <a:off x="59690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7" name="Rectangle 97"/>
          <p:cNvSpPr>
            <a:spLocks noChangeArrowheads="1"/>
          </p:cNvSpPr>
          <p:nvPr/>
        </p:nvSpPr>
        <p:spPr bwMode="auto">
          <a:xfrm>
            <a:off x="64214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8" name="Rectangle 98"/>
          <p:cNvSpPr>
            <a:spLocks noChangeArrowheads="1"/>
          </p:cNvSpPr>
          <p:nvPr/>
        </p:nvSpPr>
        <p:spPr bwMode="auto">
          <a:xfrm>
            <a:off x="6875463" y="486092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19" name="Rectangle 99"/>
          <p:cNvSpPr>
            <a:spLocks noChangeArrowheads="1"/>
          </p:cNvSpPr>
          <p:nvPr/>
        </p:nvSpPr>
        <p:spPr bwMode="auto">
          <a:xfrm>
            <a:off x="7327900" y="486092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20" name="Rectangle 100"/>
          <p:cNvSpPr>
            <a:spLocks noChangeArrowheads="1"/>
          </p:cNvSpPr>
          <p:nvPr/>
        </p:nvSpPr>
        <p:spPr bwMode="auto">
          <a:xfrm>
            <a:off x="7780338" y="486092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22" name="Rectangle 102"/>
          <p:cNvSpPr>
            <a:spLocks noChangeArrowheads="1"/>
          </p:cNvSpPr>
          <p:nvPr/>
        </p:nvSpPr>
        <p:spPr bwMode="auto">
          <a:xfrm>
            <a:off x="18923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23" name="Rectangle 103"/>
          <p:cNvSpPr>
            <a:spLocks noChangeArrowheads="1"/>
          </p:cNvSpPr>
          <p:nvPr/>
        </p:nvSpPr>
        <p:spPr bwMode="auto">
          <a:xfrm>
            <a:off x="23447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24" name="Rectangle 104"/>
          <p:cNvSpPr>
            <a:spLocks noChangeArrowheads="1"/>
          </p:cNvSpPr>
          <p:nvPr/>
        </p:nvSpPr>
        <p:spPr bwMode="auto">
          <a:xfrm>
            <a:off x="27987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25" name="Rectangle 105"/>
          <p:cNvSpPr>
            <a:spLocks noChangeArrowheads="1"/>
          </p:cNvSpPr>
          <p:nvPr/>
        </p:nvSpPr>
        <p:spPr bwMode="auto">
          <a:xfrm>
            <a:off x="32512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26" name="Rectangle 106"/>
          <p:cNvSpPr>
            <a:spLocks noChangeArrowheads="1"/>
          </p:cNvSpPr>
          <p:nvPr/>
        </p:nvSpPr>
        <p:spPr bwMode="auto">
          <a:xfrm>
            <a:off x="37036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27" name="Rectangle 107"/>
          <p:cNvSpPr>
            <a:spLocks noChangeArrowheads="1"/>
          </p:cNvSpPr>
          <p:nvPr/>
        </p:nvSpPr>
        <p:spPr bwMode="auto">
          <a:xfrm>
            <a:off x="41576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28" name="Rectangle 108"/>
          <p:cNvSpPr>
            <a:spLocks noChangeArrowheads="1"/>
          </p:cNvSpPr>
          <p:nvPr/>
        </p:nvSpPr>
        <p:spPr bwMode="auto">
          <a:xfrm>
            <a:off x="46101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29" name="Rectangle 109"/>
          <p:cNvSpPr>
            <a:spLocks noChangeArrowheads="1"/>
          </p:cNvSpPr>
          <p:nvPr/>
        </p:nvSpPr>
        <p:spPr bwMode="auto">
          <a:xfrm>
            <a:off x="50625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30" name="Rectangle 110"/>
          <p:cNvSpPr>
            <a:spLocks noChangeArrowheads="1"/>
          </p:cNvSpPr>
          <p:nvPr/>
        </p:nvSpPr>
        <p:spPr bwMode="auto">
          <a:xfrm>
            <a:off x="55165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31" name="Rectangle 111"/>
          <p:cNvSpPr>
            <a:spLocks noChangeArrowheads="1"/>
          </p:cNvSpPr>
          <p:nvPr/>
        </p:nvSpPr>
        <p:spPr bwMode="auto">
          <a:xfrm>
            <a:off x="59690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32" name="Rectangle 112"/>
          <p:cNvSpPr>
            <a:spLocks noChangeArrowheads="1"/>
          </p:cNvSpPr>
          <p:nvPr/>
        </p:nvSpPr>
        <p:spPr bwMode="auto">
          <a:xfrm>
            <a:off x="64214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33" name="Rectangle 113"/>
          <p:cNvSpPr>
            <a:spLocks noChangeArrowheads="1"/>
          </p:cNvSpPr>
          <p:nvPr/>
        </p:nvSpPr>
        <p:spPr bwMode="auto">
          <a:xfrm>
            <a:off x="6875463" y="5326063"/>
            <a:ext cx="452437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34" name="Rectangle 114"/>
          <p:cNvSpPr>
            <a:spLocks noChangeArrowheads="1"/>
          </p:cNvSpPr>
          <p:nvPr/>
        </p:nvSpPr>
        <p:spPr bwMode="auto">
          <a:xfrm>
            <a:off x="7327900" y="5326063"/>
            <a:ext cx="452438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1235" name="Rectangle 115"/>
          <p:cNvSpPr>
            <a:spLocks noChangeArrowheads="1"/>
          </p:cNvSpPr>
          <p:nvPr/>
        </p:nvSpPr>
        <p:spPr bwMode="auto">
          <a:xfrm>
            <a:off x="7780338" y="5326063"/>
            <a:ext cx="454025" cy="465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75" name="Text Box 117"/>
          <p:cNvSpPr txBox="1">
            <a:spLocks noChangeArrowheads="1"/>
          </p:cNvSpPr>
          <p:nvPr/>
        </p:nvSpPr>
        <p:spPr bwMode="auto">
          <a:xfrm>
            <a:off x="6770688" y="1638300"/>
            <a:ext cx="668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7 </a:t>
            </a:r>
            <a:r>
              <a:rPr lang="en-US">
                <a:solidFill>
                  <a:schemeClr val="bg2"/>
                </a:solidFill>
              </a:rPr>
              <a:t>N</a:t>
            </a:r>
          </a:p>
        </p:txBody>
      </p:sp>
      <p:sp>
        <p:nvSpPr>
          <p:cNvPr id="297076" name="Text Box 118"/>
          <p:cNvSpPr txBox="1">
            <a:spLocks noChangeArrowheads="1"/>
          </p:cNvSpPr>
          <p:nvPr/>
        </p:nvSpPr>
        <p:spPr bwMode="auto">
          <a:xfrm>
            <a:off x="6321425" y="1624013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6 </a:t>
            </a:r>
            <a:r>
              <a:rPr lang="en-US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97077" name="Text Box 119"/>
          <p:cNvSpPr txBox="1">
            <a:spLocks noChangeArrowheads="1"/>
          </p:cNvSpPr>
          <p:nvPr/>
        </p:nvSpPr>
        <p:spPr bwMode="auto">
          <a:xfrm>
            <a:off x="7210425" y="1627188"/>
            <a:ext cx="668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aseline="30000">
                <a:solidFill>
                  <a:schemeClr val="bg2"/>
                </a:solidFill>
              </a:rPr>
              <a:t>8 </a:t>
            </a:r>
            <a:r>
              <a:rPr lang="en-US">
                <a:solidFill>
                  <a:schemeClr val="bg2"/>
                </a:solidFill>
              </a:rPr>
              <a:t>O</a:t>
            </a:r>
          </a:p>
        </p:txBody>
      </p:sp>
      <p:sp>
        <p:nvSpPr>
          <p:cNvPr id="1541240" name="Text Box 120"/>
          <p:cNvSpPr txBox="1">
            <a:spLocks noChangeArrowheads="1"/>
          </p:cNvSpPr>
          <p:nvPr/>
        </p:nvSpPr>
        <p:spPr bwMode="auto">
          <a:xfrm>
            <a:off x="2390775" y="1019175"/>
            <a:ext cx="3275013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Only three elements participate in triple bonds</a:t>
            </a:r>
          </a:p>
        </p:txBody>
      </p:sp>
      <p:sp>
        <p:nvSpPr>
          <p:cNvPr id="297079" name="Rectangle 68"/>
          <p:cNvSpPr>
            <a:spLocks noChangeArrowheads="1"/>
          </p:cNvSpPr>
          <p:nvPr/>
        </p:nvSpPr>
        <p:spPr bwMode="auto">
          <a:xfrm>
            <a:off x="59690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0" name="Rectangle 69"/>
          <p:cNvSpPr>
            <a:spLocks noChangeArrowheads="1"/>
          </p:cNvSpPr>
          <p:nvPr/>
        </p:nvSpPr>
        <p:spPr bwMode="auto">
          <a:xfrm>
            <a:off x="64214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1" name="Rectangle 73"/>
          <p:cNvSpPr>
            <a:spLocks noChangeArrowheads="1"/>
          </p:cNvSpPr>
          <p:nvPr/>
        </p:nvSpPr>
        <p:spPr bwMode="auto">
          <a:xfrm>
            <a:off x="68754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2" name="Rectangle 80"/>
          <p:cNvSpPr>
            <a:spLocks noChangeArrowheads="1"/>
          </p:cNvSpPr>
          <p:nvPr/>
        </p:nvSpPr>
        <p:spPr bwMode="auto">
          <a:xfrm>
            <a:off x="7327900" y="3927475"/>
            <a:ext cx="452438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3" name="Rectangle 87"/>
          <p:cNvSpPr>
            <a:spLocks noChangeArrowheads="1"/>
          </p:cNvSpPr>
          <p:nvPr/>
        </p:nvSpPr>
        <p:spPr bwMode="auto">
          <a:xfrm>
            <a:off x="7780338" y="3927475"/>
            <a:ext cx="454025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4" name="Rectangle 88"/>
          <p:cNvSpPr>
            <a:spLocks noChangeArrowheads="1"/>
          </p:cNvSpPr>
          <p:nvPr/>
        </p:nvSpPr>
        <p:spPr bwMode="auto">
          <a:xfrm>
            <a:off x="8234363" y="3927475"/>
            <a:ext cx="452437" cy="465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81000"/>
            <a:ext cx="8458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j-lt"/>
              </a:rPr>
              <a:t>Your text’s (poor) depiction of a triple bond</a:t>
            </a:r>
          </a:p>
        </p:txBody>
      </p:sp>
      <p:pic>
        <p:nvPicPr>
          <p:cNvPr id="2990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8113713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Picture 2" descr="hc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2971800" y="5943600"/>
            <a:ext cx="5410200" cy="366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  <a:hlinkClick r:id="rId4"/>
              </a:rPr>
              <a:t>www.science.uwaterloo.ca/.../hybridcarbon.html</a:t>
            </a:r>
            <a:r>
              <a:rPr lang="en-US" sz="1800">
                <a:latin typeface="Arial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0"/>
            <a:ext cx="8458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latin typeface="+mj-lt"/>
              </a:rPr>
              <a:t>Better depictions of a triple bond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 descr="sporb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98588"/>
            <a:ext cx="8305800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2209800" y="6172200"/>
            <a:ext cx="662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http://www.cem.msu.edu/~reusch/VirtualText/Images/sporbs.gif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CaO	</a:t>
            </a:r>
            <a:r>
              <a:rPr lang="en-US">
                <a:solidFill>
                  <a:schemeClr val="accent2"/>
                </a:solidFill>
              </a:rPr>
              <a:t>Ca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(+2) + (-2) = 0</a:t>
            </a:r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Picture 2" descr="10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3505200" y="6110288"/>
            <a:ext cx="525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http://itl.chem.ufl.edu/2045/react/1012.jpg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Simple Lewis Structures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12863"/>
            <a:ext cx="7772400" cy="4749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/>
              <a:t>Element		Bonds	Lone pairs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    H		   </a:t>
            </a:r>
            <a:r>
              <a:rPr lang="en-US">
                <a:solidFill>
                  <a:schemeClr val="accent1"/>
                </a:solidFill>
              </a:rPr>
              <a:t>1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/>
              <a:t>     C		   </a:t>
            </a:r>
            <a:r>
              <a:rPr lang="en-US">
                <a:solidFill>
                  <a:schemeClr val="accent1"/>
                </a:solidFill>
              </a:rPr>
              <a:t>4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/>
              <a:t>     N		  </a:t>
            </a:r>
            <a:r>
              <a:rPr lang="en-US">
                <a:solidFill>
                  <a:schemeClr val="accent1"/>
                </a:solidFill>
              </a:rPr>
              <a:t>3-4		     </a:t>
            </a:r>
            <a:r>
              <a:rPr lang="en-US">
                <a:solidFill>
                  <a:srgbClr val="FF00FF"/>
                </a:solidFill>
              </a:rPr>
              <a:t>1- 0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/>
              <a:t>     P		  </a:t>
            </a:r>
            <a:r>
              <a:rPr lang="en-US">
                <a:solidFill>
                  <a:schemeClr val="accent1"/>
                </a:solidFill>
              </a:rPr>
              <a:t>3-4		     </a:t>
            </a:r>
            <a:r>
              <a:rPr lang="en-US">
                <a:solidFill>
                  <a:srgbClr val="FF00FF"/>
                </a:solidFill>
              </a:rPr>
              <a:t>1- 0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/>
              <a:t>     O		   </a:t>
            </a:r>
            <a:r>
              <a:rPr lang="en-US">
                <a:solidFill>
                  <a:schemeClr val="accent1"/>
                </a:solidFill>
              </a:rPr>
              <a:t>2		       </a:t>
            </a:r>
            <a:r>
              <a:rPr lang="en-US">
                <a:solidFill>
                  <a:srgbClr val="FF00FF"/>
                </a:solidFill>
              </a:rPr>
              <a:t>2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/>
              <a:t>     S		   </a:t>
            </a:r>
            <a:r>
              <a:rPr lang="en-US">
                <a:solidFill>
                  <a:schemeClr val="accent1"/>
                </a:solidFill>
              </a:rPr>
              <a:t>2		       </a:t>
            </a:r>
            <a:r>
              <a:rPr lang="en-US">
                <a:solidFill>
                  <a:srgbClr val="FF00FF"/>
                </a:solidFill>
              </a:rPr>
              <a:t>2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/>
              <a:t>Halogens	   </a:t>
            </a:r>
            <a:r>
              <a:rPr lang="en-US">
                <a:solidFill>
                  <a:schemeClr val="accent1"/>
                </a:solidFill>
              </a:rPr>
              <a:t>1		       </a:t>
            </a:r>
            <a:r>
              <a:rPr lang="en-US">
                <a:solidFill>
                  <a:srgbClr val="FF00FF"/>
                </a:solidFill>
              </a:rPr>
              <a:t>3</a:t>
            </a:r>
            <a:endParaRPr lang="en-US"/>
          </a:p>
        </p:txBody>
      </p:sp>
      <p:sp>
        <p:nvSpPr>
          <p:cNvPr id="1445892" name="Line 4"/>
          <p:cNvSpPr>
            <a:spLocks noChangeShapeType="1"/>
          </p:cNvSpPr>
          <p:nvPr/>
        </p:nvSpPr>
        <p:spPr bwMode="auto">
          <a:xfrm>
            <a:off x="1069975" y="3008313"/>
            <a:ext cx="6183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5893" name="Line 5"/>
          <p:cNvSpPr>
            <a:spLocks noChangeShapeType="1"/>
          </p:cNvSpPr>
          <p:nvPr/>
        </p:nvSpPr>
        <p:spPr bwMode="auto">
          <a:xfrm>
            <a:off x="1038225" y="4246563"/>
            <a:ext cx="6183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5894" name="Line 6"/>
          <p:cNvSpPr>
            <a:spLocks noChangeShapeType="1"/>
          </p:cNvSpPr>
          <p:nvPr/>
        </p:nvSpPr>
        <p:spPr bwMode="auto">
          <a:xfrm>
            <a:off x="1039813" y="5419725"/>
            <a:ext cx="6183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5895" name="Line 7"/>
          <p:cNvSpPr>
            <a:spLocks noChangeShapeType="1"/>
          </p:cNvSpPr>
          <p:nvPr/>
        </p:nvSpPr>
        <p:spPr bwMode="auto">
          <a:xfrm>
            <a:off x="1106488" y="1941513"/>
            <a:ext cx="6183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891" grpId="0" build="p" autoUpdateAnimBg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-76200" y="1295400"/>
            <a:ext cx="9144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/>
              <a:t>Lewis Structures for polyatomic molecules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First, you need the molecule’s skeletal structure</a:t>
            </a:r>
          </a:p>
          <a:p>
            <a:r>
              <a:rPr lang="en-US"/>
              <a:t>I’ll provide this or give you enough information to deduce it</a:t>
            </a:r>
          </a:p>
          <a:p>
            <a:r>
              <a:rPr lang="en-US"/>
              <a:t>For example, in water, oxygen is the central atom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7" grpId="0" build="p" autoUpdateAnimBg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66691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66692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66693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66694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6695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67715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67716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67717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67718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7719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7720" name="Text Box 8"/>
          <p:cNvSpPr txBox="1">
            <a:spLocks noChangeArrowheads="1"/>
          </p:cNvSpPr>
          <p:nvPr/>
        </p:nvSpPr>
        <p:spPr bwMode="auto">
          <a:xfrm>
            <a:off x="3157538" y="4546600"/>
            <a:ext cx="277495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Central atom</a:t>
            </a:r>
          </a:p>
        </p:txBody>
      </p:sp>
      <p:sp>
        <p:nvSpPr>
          <p:cNvPr id="1267721" name="Line 9"/>
          <p:cNvSpPr>
            <a:spLocks noChangeShapeType="1"/>
          </p:cNvSpPr>
          <p:nvPr/>
        </p:nvSpPr>
        <p:spPr bwMode="auto">
          <a:xfrm flipV="1">
            <a:off x="4495800" y="3760788"/>
            <a:ext cx="0" cy="768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68739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68740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68741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68742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8743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8744" name="Text Box 8"/>
          <p:cNvSpPr txBox="1">
            <a:spLocks noChangeArrowheads="1"/>
          </p:cNvSpPr>
          <p:nvPr/>
        </p:nvSpPr>
        <p:spPr bwMode="auto">
          <a:xfrm>
            <a:off x="3157538" y="4546600"/>
            <a:ext cx="2774950" cy="5318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Terminal atoms</a:t>
            </a:r>
          </a:p>
        </p:txBody>
      </p:sp>
      <p:sp>
        <p:nvSpPr>
          <p:cNvPr id="1268745" name="Line 9"/>
          <p:cNvSpPr>
            <a:spLocks noChangeShapeType="1"/>
          </p:cNvSpPr>
          <p:nvPr/>
        </p:nvSpPr>
        <p:spPr bwMode="auto">
          <a:xfrm flipH="1" flipV="1">
            <a:off x="2841625" y="3760788"/>
            <a:ext cx="317500" cy="768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8746" name="Line 10"/>
          <p:cNvSpPr>
            <a:spLocks noChangeShapeType="1"/>
          </p:cNvSpPr>
          <p:nvPr/>
        </p:nvSpPr>
        <p:spPr bwMode="auto">
          <a:xfrm flipV="1">
            <a:off x="5934075" y="3762375"/>
            <a:ext cx="317500" cy="7683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69763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69764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69765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69766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767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768" name="Text Box 8"/>
          <p:cNvSpPr txBox="1">
            <a:spLocks noChangeArrowheads="1"/>
          </p:cNvSpPr>
          <p:nvPr/>
        </p:nvSpPr>
        <p:spPr bwMode="auto">
          <a:xfrm>
            <a:off x="2071688" y="4462463"/>
            <a:ext cx="49799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Now start checking each atom for its typical bonding pattern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70787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0788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0789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0790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0791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0792" name="Text Box 8"/>
          <p:cNvSpPr txBox="1">
            <a:spLocks noChangeArrowheads="1"/>
          </p:cNvSpPr>
          <p:nvPr/>
        </p:nvSpPr>
        <p:spPr bwMode="auto">
          <a:xfrm>
            <a:off x="2071688" y="4462463"/>
            <a:ext cx="49799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forms one covalent bond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71811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1812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1813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1814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5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1816" name="Text Box 8"/>
          <p:cNvSpPr txBox="1">
            <a:spLocks noChangeArrowheads="1"/>
          </p:cNvSpPr>
          <p:nvPr/>
        </p:nvSpPr>
        <p:spPr bwMode="auto">
          <a:xfrm>
            <a:off x="2071688" y="4462463"/>
            <a:ext cx="49799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forms one covalent bond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1817" name="Oval 9"/>
          <p:cNvSpPr>
            <a:spLocks noChangeArrowheads="1"/>
          </p:cNvSpPr>
          <p:nvPr/>
        </p:nvSpPr>
        <p:spPr bwMode="auto">
          <a:xfrm>
            <a:off x="1754188" y="2189163"/>
            <a:ext cx="2273300" cy="233997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CaO	</a:t>
            </a:r>
            <a:r>
              <a:rPr lang="en-US">
                <a:solidFill>
                  <a:schemeClr val="accent2"/>
                </a:solidFill>
              </a:rPr>
              <a:t>Ca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(+2) + (-2)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O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72835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2836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2837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2838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2839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2840" name="Text Box 8"/>
          <p:cNvSpPr txBox="1">
            <a:spLocks noChangeArrowheads="1"/>
          </p:cNvSpPr>
          <p:nvPr/>
        </p:nvSpPr>
        <p:spPr bwMode="auto">
          <a:xfrm>
            <a:off x="2071688" y="4462463"/>
            <a:ext cx="49799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hydrogen forms one covalent bond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2841" name="Oval 9"/>
          <p:cNvSpPr>
            <a:spLocks noChangeArrowheads="1"/>
          </p:cNvSpPr>
          <p:nvPr/>
        </p:nvSpPr>
        <p:spPr bwMode="auto">
          <a:xfrm>
            <a:off x="5029200" y="2255838"/>
            <a:ext cx="2273300" cy="233997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73859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3860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3861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3862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3863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3864" name="Text Box 8"/>
          <p:cNvSpPr txBox="1">
            <a:spLocks noChangeArrowheads="1"/>
          </p:cNvSpPr>
          <p:nvPr/>
        </p:nvSpPr>
        <p:spPr bwMode="auto">
          <a:xfrm>
            <a:off x="2071688" y="4462463"/>
            <a:ext cx="49799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Oxygen forms two covalent bonds and has 2 lone pairs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3865" name="Oval 9"/>
          <p:cNvSpPr>
            <a:spLocks noChangeArrowheads="1"/>
          </p:cNvSpPr>
          <p:nvPr/>
        </p:nvSpPr>
        <p:spPr bwMode="auto">
          <a:xfrm>
            <a:off x="3392488" y="2255838"/>
            <a:ext cx="2273300" cy="233997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127386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386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127387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387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74883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4884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4885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4886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4887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127488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489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127489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489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75907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5908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5909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5910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5911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127591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591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127591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591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75918" name="Text Box 14"/>
          <p:cNvSpPr txBox="1">
            <a:spLocks noChangeArrowheads="1"/>
          </p:cNvSpPr>
          <p:nvPr/>
        </p:nvSpPr>
        <p:spPr bwMode="auto">
          <a:xfrm>
            <a:off x="2724150" y="4462463"/>
            <a:ext cx="39274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76931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6932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76933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6934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6935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127693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693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127694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694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76942" name="Text Box 14"/>
          <p:cNvSpPr txBox="1">
            <a:spLocks noChangeArrowheads="1"/>
          </p:cNvSpPr>
          <p:nvPr/>
        </p:nvSpPr>
        <p:spPr bwMode="auto">
          <a:xfrm>
            <a:off x="3327400" y="26924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6943" name="Text Box 15"/>
          <p:cNvSpPr txBox="1">
            <a:spLocks noChangeArrowheads="1"/>
          </p:cNvSpPr>
          <p:nvPr/>
        </p:nvSpPr>
        <p:spPr bwMode="auto">
          <a:xfrm>
            <a:off x="5114925" y="267811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76944" name="Text Box 16"/>
          <p:cNvSpPr txBox="1">
            <a:spLocks noChangeArrowheads="1"/>
          </p:cNvSpPr>
          <p:nvPr/>
        </p:nvSpPr>
        <p:spPr bwMode="auto">
          <a:xfrm>
            <a:off x="3643313" y="5008563"/>
            <a:ext cx="19192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</a:p>
        </p:txBody>
      </p:sp>
      <p:sp>
        <p:nvSpPr>
          <p:cNvPr id="1276945" name="Text Box 17"/>
          <p:cNvSpPr txBox="1">
            <a:spLocks noChangeArrowheads="1"/>
          </p:cNvSpPr>
          <p:nvPr/>
        </p:nvSpPr>
        <p:spPr bwMode="auto">
          <a:xfrm>
            <a:off x="2724150" y="4462463"/>
            <a:ext cx="39274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1:  Water</a:t>
            </a:r>
          </a:p>
        </p:txBody>
      </p:sp>
      <p:sp>
        <p:nvSpPr>
          <p:cNvPr id="1202179" name="Text Box 3"/>
          <p:cNvSpPr txBox="1">
            <a:spLocks noChangeArrowheads="1"/>
          </p:cNvSpPr>
          <p:nvPr/>
        </p:nvSpPr>
        <p:spPr bwMode="auto">
          <a:xfrm>
            <a:off x="2457450" y="2857500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02180" name="Text Box 4"/>
          <p:cNvSpPr txBox="1">
            <a:spLocks noChangeArrowheads="1"/>
          </p:cNvSpPr>
          <p:nvPr/>
        </p:nvSpPr>
        <p:spPr bwMode="auto">
          <a:xfrm>
            <a:off x="5986463" y="2876550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202181" name="Text Box 5"/>
          <p:cNvSpPr txBox="1">
            <a:spLocks noChangeArrowheads="1"/>
          </p:cNvSpPr>
          <p:nvPr/>
        </p:nvSpPr>
        <p:spPr bwMode="auto">
          <a:xfrm>
            <a:off x="3995738" y="2873375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2182" name="Line 6"/>
          <p:cNvSpPr>
            <a:spLocks noChangeShapeType="1"/>
          </p:cNvSpPr>
          <p:nvPr/>
        </p:nvSpPr>
        <p:spPr bwMode="auto">
          <a:xfrm>
            <a:off x="3460750" y="339248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2183" name="Line 7"/>
          <p:cNvSpPr>
            <a:spLocks noChangeShapeType="1"/>
          </p:cNvSpPr>
          <p:nvPr/>
        </p:nvSpPr>
        <p:spPr bwMode="auto">
          <a:xfrm>
            <a:off x="5184775" y="3378200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48150" y="2757488"/>
            <a:ext cx="520700" cy="152400"/>
            <a:chOff x="990" y="2694"/>
            <a:chExt cx="328" cy="96"/>
          </a:xfrm>
        </p:grpSpPr>
        <p:sp>
          <p:nvSpPr>
            <p:cNvPr id="120218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218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48150" y="3911600"/>
            <a:ext cx="520700" cy="152400"/>
            <a:chOff x="990" y="2694"/>
            <a:chExt cx="328" cy="96"/>
          </a:xfrm>
        </p:grpSpPr>
        <p:sp>
          <p:nvSpPr>
            <p:cNvPr id="120218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218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02190" name="Text Box 14"/>
          <p:cNvSpPr txBox="1">
            <a:spLocks noChangeArrowheads="1"/>
          </p:cNvSpPr>
          <p:nvPr/>
        </p:nvSpPr>
        <p:spPr bwMode="auto">
          <a:xfrm>
            <a:off x="3327400" y="26924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2191" name="Text Box 15"/>
          <p:cNvSpPr txBox="1">
            <a:spLocks noChangeArrowheads="1"/>
          </p:cNvSpPr>
          <p:nvPr/>
        </p:nvSpPr>
        <p:spPr bwMode="auto">
          <a:xfrm>
            <a:off x="5114925" y="267811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2192" name="Text Box 16"/>
          <p:cNvSpPr txBox="1">
            <a:spLocks noChangeArrowheads="1"/>
          </p:cNvSpPr>
          <p:nvPr/>
        </p:nvSpPr>
        <p:spPr bwMode="auto">
          <a:xfrm>
            <a:off x="3643313" y="5008563"/>
            <a:ext cx="19192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</a:p>
        </p:txBody>
      </p:sp>
      <p:sp>
        <p:nvSpPr>
          <p:cNvPr id="1202193" name="Text Box 17"/>
          <p:cNvSpPr txBox="1">
            <a:spLocks noChangeArrowheads="1"/>
          </p:cNvSpPr>
          <p:nvPr/>
        </p:nvSpPr>
        <p:spPr bwMode="auto">
          <a:xfrm>
            <a:off x="2724150" y="4462463"/>
            <a:ext cx="39274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2194" name="Text Box 18"/>
          <p:cNvSpPr txBox="1">
            <a:spLocks noChangeArrowheads="1"/>
          </p:cNvSpPr>
          <p:nvPr/>
        </p:nvSpPr>
        <p:spPr bwMode="auto">
          <a:xfrm>
            <a:off x="3344863" y="5478463"/>
            <a:ext cx="25542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lone pairs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03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In carbon dioxide, CO</a:t>
            </a:r>
            <a:r>
              <a:rPr lang="en-US" baseline="-25000"/>
              <a:t>2</a:t>
            </a:r>
            <a:r>
              <a:rPr lang="en-US"/>
              <a:t>, carbon is the central atom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3" grpId="0" build="p" autoUpdateAnimBg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04227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04228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04229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4230" name="Line 6"/>
          <p:cNvSpPr>
            <a:spLocks noChangeShapeType="1"/>
          </p:cNvSpPr>
          <p:nvPr/>
        </p:nvSpPr>
        <p:spPr bwMode="auto">
          <a:xfrm>
            <a:off x="3194050" y="2424113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4231" name="Line 7"/>
          <p:cNvSpPr>
            <a:spLocks noChangeShapeType="1"/>
          </p:cNvSpPr>
          <p:nvPr/>
        </p:nvSpPr>
        <p:spPr bwMode="auto">
          <a:xfrm>
            <a:off x="4918075" y="24098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05251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05252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05253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5254" name="Line 6"/>
          <p:cNvSpPr>
            <a:spLocks noChangeShapeType="1"/>
          </p:cNvSpPr>
          <p:nvPr/>
        </p:nvSpPr>
        <p:spPr bwMode="auto">
          <a:xfrm>
            <a:off x="3194050" y="2424113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5255" name="Line 7"/>
          <p:cNvSpPr>
            <a:spLocks noChangeShapeType="1"/>
          </p:cNvSpPr>
          <p:nvPr/>
        </p:nvSpPr>
        <p:spPr bwMode="auto">
          <a:xfrm>
            <a:off x="4918075" y="24098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5256" name="Text Box 8"/>
          <p:cNvSpPr txBox="1">
            <a:spLocks noChangeArrowheads="1"/>
          </p:cNvSpPr>
          <p:nvPr/>
        </p:nvSpPr>
        <p:spPr bwMode="auto">
          <a:xfrm>
            <a:off x="2457450" y="3995738"/>
            <a:ext cx="3743325" cy="155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forms 2 bonds and has 2 lone pairs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06275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 sz="6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6276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06277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6278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79" name="Line 7"/>
          <p:cNvSpPr>
            <a:spLocks noChangeShapeType="1"/>
          </p:cNvSpPr>
          <p:nvPr/>
        </p:nvSpPr>
        <p:spPr bwMode="auto">
          <a:xfrm>
            <a:off x="4918075" y="24098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80" name="Text Box 8"/>
          <p:cNvSpPr txBox="1">
            <a:spLocks noChangeArrowheads="1"/>
          </p:cNvSpPr>
          <p:nvPr/>
        </p:nvSpPr>
        <p:spPr bwMode="auto">
          <a:xfrm>
            <a:off x="2457450" y="3995738"/>
            <a:ext cx="3743325" cy="155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forms 2 bonds and has 2 lone pairs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6281" name="Oval 9"/>
          <p:cNvSpPr>
            <a:spLocks noChangeArrowheads="1"/>
          </p:cNvSpPr>
          <p:nvPr/>
        </p:nvSpPr>
        <p:spPr bwMode="auto">
          <a:xfrm>
            <a:off x="1520825" y="1220788"/>
            <a:ext cx="2373313" cy="243998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6282" name="Line 10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120628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628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120628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628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CaO	</a:t>
            </a:r>
            <a:r>
              <a:rPr lang="en-US">
                <a:solidFill>
                  <a:schemeClr val="accent2"/>
                </a:solidFill>
              </a:rPr>
              <a:t>Ca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(+2) + (-2)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O	</a:t>
            </a:r>
            <a:r>
              <a:rPr lang="en-US">
                <a:solidFill>
                  <a:schemeClr val="accent2"/>
                </a:solidFill>
              </a:rPr>
              <a:t>K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07299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 sz="6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7300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 sz="6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7301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7302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7303" name="Text Box 7"/>
          <p:cNvSpPr txBox="1">
            <a:spLocks noChangeArrowheads="1"/>
          </p:cNvSpPr>
          <p:nvPr/>
        </p:nvSpPr>
        <p:spPr bwMode="auto">
          <a:xfrm>
            <a:off x="2457450" y="3995738"/>
            <a:ext cx="3743325" cy="155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oxygen forms 2 bonds and has 2 lone pairs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7304" name="Oval 8"/>
          <p:cNvSpPr>
            <a:spLocks noChangeArrowheads="1"/>
          </p:cNvSpPr>
          <p:nvPr/>
        </p:nvSpPr>
        <p:spPr bwMode="auto">
          <a:xfrm>
            <a:off x="4797425" y="1220788"/>
            <a:ext cx="2373313" cy="243998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7305" name="Line 9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120730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730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1207310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7311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07312" name="Line 16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7313" name="Line 17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1207315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7316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1207318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7319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08323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 sz="6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8324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 sz="6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8325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8326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8327" name="Text Box 7"/>
          <p:cNvSpPr txBox="1">
            <a:spLocks noChangeArrowheads="1"/>
          </p:cNvSpPr>
          <p:nvPr/>
        </p:nvSpPr>
        <p:spPr bwMode="auto">
          <a:xfrm>
            <a:off x="2457450" y="3995738"/>
            <a:ext cx="374332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Carbon forms 4 bonds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8328" name="Oval 8"/>
          <p:cNvSpPr>
            <a:spLocks noChangeArrowheads="1"/>
          </p:cNvSpPr>
          <p:nvPr/>
        </p:nvSpPr>
        <p:spPr bwMode="auto">
          <a:xfrm>
            <a:off x="3059113" y="1154113"/>
            <a:ext cx="2373312" cy="243998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8329" name="Line 9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1208331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332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1208334" name="Oval 14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335" name="Oval 15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08336" name="Line 16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8337" name="Line 17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1208339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340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1208342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8343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09347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09348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09349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9350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9351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120935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935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120935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935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09358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9359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120936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936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120936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936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10371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0372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0373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0374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0375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121037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037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121038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038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10382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0383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121038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038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121038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038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10390" name="Text Box 22"/>
          <p:cNvSpPr txBox="1">
            <a:spLocks noChangeArrowheads="1"/>
          </p:cNvSpPr>
          <p:nvPr/>
        </p:nvSpPr>
        <p:spPr bwMode="auto">
          <a:xfrm>
            <a:off x="2241550" y="34940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11395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1398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1399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121140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140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121140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140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11406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1407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121140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141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121141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141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11414" name="Text Box 22"/>
          <p:cNvSpPr txBox="1">
            <a:spLocks noChangeArrowheads="1"/>
          </p:cNvSpPr>
          <p:nvPr/>
        </p:nvSpPr>
        <p:spPr bwMode="auto">
          <a:xfrm>
            <a:off x="2241550" y="34940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1415" name="Text Box 23"/>
          <p:cNvSpPr txBox="1">
            <a:spLocks noChangeArrowheads="1"/>
          </p:cNvSpPr>
          <p:nvPr/>
        </p:nvSpPr>
        <p:spPr bwMode="auto">
          <a:xfrm>
            <a:off x="2960688" y="16906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1416" name="Text Box 24"/>
          <p:cNvSpPr txBox="1">
            <a:spLocks noChangeArrowheads="1"/>
          </p:cNvSpPr>
          <p:nvPr/>
        </p:nvSpPr>
        <p:spPr bwMode="auto">
          <a:xfrm>
            <a:off x="4818063" y="16938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1417" name="Text Box 25"/>
          <p:cNvSpPr txBox="1">
            <a:spLocks noChangeArrowheads="1"/>
          </p:cNvSpPr>
          <p:nvPr/>
        </p:nvSpPr>
        <p:spPr bwMode="auto">
          <a:xfrm>
            <a:off x="2227263" y="39131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12419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2420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2421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2422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2423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121242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242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121242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242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12430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2431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121243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243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121243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243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12438" name="Text Box 22"/>
          <p:cNvSpPr txBox="1">
            <a:spLocks noChangeArrowheads="1"/>
          </p:cNvSpPr>
          <p:nvPr/>
        </p:nvSpPr>
        <p:spPr bwMode="auto">
          <a:xfrm>
            <a:off x="2241550" y="34940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2439" name="Text Box 23"/>
          <p:cNvSpPr txBox="1">
            <a:spLocks noChangeArrowheads="1"/>
          </p:cNvSpPr>
          <p:nvPr/>
        </p:nvSpPr>
        <p:spPr bwMode="auto">
          <a:xfrm>
            <a:off x="2960688" y="16906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2440" name="Text Box 24"/>
          <p:cNvSpPr txBox="1">
            <a:spLocks noChangeArrowheads="1"/>
          </p:cNvSpPr>
          <p:nvPr/>
        </p:nvSpPr>
        <p:spPr bwMode="auto">
          <a:xfrm>
            <a:off x="4818063" y="16938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2441" name="Text Box 25"/>
          <p:cNvSpPr txBox="1">
            <a:spLocks noChangeArrowheads="1"/>
          </p:cNvSpPr>
          <p:nvPr/>
        </p:nvSpPr>
        <p:spPr bwMode="auto">
          <a:xfrm>
            <a:off x="2824163" y="2390775"/>
            <a:ext cx="100171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4648200" y="2376488"/>
            <a:ext cx="1001713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2443" name="Text Box 27"/>
          <p:cNvSpPr txBox="1">
            <a:spLocks noChangeArrowheads="1"/>
          </p:cNvSpPr>
          <p:nvPr/>
        </p:nvSpPr>
        <p:spPr bwMode="auto">
          <a:xfrm>
            <a:off x="2227263" y="39131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2444" name="Text Box 28"/>
          <p:cNvSpPr txBox="1">
            <a:spLocks noChangeArrowheads="1"/>
          </p:cNvSpPr>
          <p:nvPr/>
        </p:nvSpPr>
        <p:spPr bwMode="auto">
          <a:xfrm>
            <a:off x="2212975" y="43322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2:  Carbon Dioxide</a:t>
            </a:r>
          </a:p>
        </p:txBody>
      </p:sp>
      <p:sp>
        <p:nvSpPr>
          <p:cNvPr id="1213443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3445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3446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3447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121344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345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121345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345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13454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3455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121345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345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121346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346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13462" name="Text Box 22"/>
          <p:cNvSpPr txBox="1">
            <a:spLocks noChangeArrowheads="1"/>
          </p:cNvSpPr>
          <p:nvPr/>
        </p:nvSpPr>
        <p:spPr bwMode="auto">
          <a:xfrm>
            <a:off x="2241550" y="34940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3463" name="Text Box 23"/>
          <p:cNvSpPr txBox="1">
            <a:spLocks noChangeArrowheads="1"/>
          </p:cNvSpPr>
          <p:nvPr/>
        </p:nvSpPr>
        <p:spPr bwMode="auto">
          <a:xfrm>
            <a:off x="2960688" y="16906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3464" name="Text Box 24"/>
          <p:cNvSpPr txBox="1">
            <a:spLocks noChangeArrowheads="1"/>
          </p:cNvSpPr>
          <p:nvPr/>
        </p:nvSpPr>
        <p:spPr bwMode="auto">
          <a:xfrm>
            <a:off x="4818063" y="16938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3465" name="Text Box 25"/>
          <p:cNvSpPr txBox="1">
            <a:spLocks noChangeArrowheads="1"/>
          </p:cNvSpPr>
          <p:nvPr/>
        </p:nvSpPr>
        <p:spPr bwMode="auto">
          <a:xfrm>
            <a:off x="2824163" y="2390775"/>
            <a:ext cx="100171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3466" name="Text Box 26"/>
          <p:cNvSpPr txBox="1">
            <a:spLocks noChangeArrowheads="1"/>
          </p:cNvSpPr>
          <p:nvPr/>
        </p:nvSpPr>
        <p:spPr bwMode="auto">
          <a:xfrm>
            <a:off x="4648200" y="2376488"/>
            <a:ext cx="1001713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3467" name="Text Box 27"/>
          <p:cNvSpPr txBox="1">
            <a:spLocks noChangeArrowheads="1"/>
          </p:cNvSpPr>
          <p:nvPr/>
        </p:nvSpPr>
        <p:spPr bwMode="auto">
          <a:xfrm>
            <a:off x="2227263" y="39131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3468" name="Text Box 28"/>
          <p:cNvSpPr txBox="1">
            <a:spLocks noChangeArrowheads="1"/>
          </p:cNvSpPr>
          <p:nvPr/>
        </p:nvSpPr>
        <p:spPr bwMode="auto">
          <a:xfrm>
            <a:off x="2212975" y="43322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3469" name="Text Box 29"/>
          <p:cNvSpPr txBox="1">
            <a:spLocks noChangeArrowheads="1"/>
          </p:cNvSpPr>
          <p:nvPr/>
        </p:nvSpPr>
        <p:spPr bwMode="auto">
          <a:xfrm>
            <a:off x="2198688" y="4751388"/>
            <a:ext cx="421005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lone pairs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15491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15492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5493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5494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5495" name="Text Box 7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5496" name="Text Box 8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5497" name="Line 9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5498" name="Line 10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5499" name="Line 11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5500" name="Text Box 12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5501" name="Text Box 13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5502" name="Text Box 14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5503" name="Text Box 15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5504" name="Line 16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5505" name="Line 17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5506" name="Line 18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5507" name="Line 19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16515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16516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6517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6518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6519" name="Text Box 7"/>
          <p:cNvSpPr txBox="1">
            <a:spLocks noChangeArrowheads="1"/>
          </p:cNvSpPr>
          <p:nvPr/>
        </p:nvSpPr>
        <p:spPr bwMode="auto">
          <a:xfrm>
            <a:off x="2490788" y="4630738"/>
            <a:ext cx="3743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bond per hydrogen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6520" name="Text Box 8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6521" name="Text Box 9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6522" name="Line 10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6523" name="Line 11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6524" name="Line 12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6525" name="Text Box 13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6526" name="Text Box 14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6527" name="Text Box 15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6528" name="Text Box 16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6529" name="Line 17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6530" name="Line 18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6531" name="Line 19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6532" name="Line 20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17539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17540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7541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7542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43" name="Text Box 7"/>
          <p:cNvSpPr txBox="1">
            <a:spLocks noChangeArrowheads="1"/>
          </p:cNvSpPr>
          <p:nvPr/>
        </p:nvSpPr>
        <p:spPr bwMode="auto">
          <a:xfrm>
            <a:off x="2490788" y="4630738"/>
            <a:ext cx="3743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bond per hydrogen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7544" name="Text Box 8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7545" name="Text Box 9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7546" name="Line 10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47" name="Line 11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48" name="Line 12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49" name="Text Box 13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7550" name="Text Box 14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7551" name="Text Box 15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7552" name="Text Box 16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7553" name="Line 17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54" name="Line 18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55" name="Line 19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56" name="Line 20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57" name="Oval 21"/>
          <p:cNvSpPr>
            <a:spLocks noChangeArrowheads="1"/>
          </p:cNvSpPr>
          <p:nvPr/>
        </p:nvSpPr>
        <p:spPr bwMode="auto">
          <a:xfrm>
            <a:off x="200025" y="1871663"/>
            <a:ext cx="1654175" cy="15716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58" name="Oval 22"/>
          <p:cNvSpPr>
            <a:spLocks noChangeArrowheads="1"/>
          </p:cNvSpPr>
          <p:nvPr/>
        </p:nvSpPr>
        <p:spPr bwMode="auto">
          <a:xfrm>
            <a:off x="1689100" y="2960688"/>
            <a:ext cx="1654175" cy="15716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59" name="Oval 23"/>
          <p:cNvSpPr>
            <a:spLocks noChangeArrowheads="1"/>
          </p:cNvSpPr>
          <p:nvPr/>
        </p:nvSpPr>
        <p:spPr bwMode="auto">
          <a:xfrm>
            <a:off x="1674813" y="706438"/>
            <a:ext cx="1654175" cy="15716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60" name="Oval 24"/>
          <p:cNvSpPr>
            <a:spLocks noChangeArrowheads="1"/>
          </p:cNvSpPr>
          <p:nvPr/>
        </p:nvSpPr>
        <p:spPr bwMode="auto">
          <a:xfrm>
            <a:off x="3432175" y="725488"/>
            <a:ext cx="1654175" cy="15716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61" name="Oval 25"/>
          <p:cNvSpPr>
            <a:spLocks noChangeArrowheads="1"/>
          </p:cNvSpPr>
          <p:nvPr/>
        </p:nvSpPr>
        <p:spPr bwMode="auto">
          <a:xfrm>
            <a:off x="6961188" y="2014538"/>
            <a:ext cx="1654175" cy="15716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7562" name="Oval 26"/>
          <p:cNvSpPr>
            <a:spLocks noChangeArrowheads="1"/>
          </p:cNvSpPr>
          <p:nvPr/>
        </p:nvSpPr>
        <p:spPr bwMode="auto">
          <a:xfrm>
            <a:off x="3405188" y="2968625"/>
            <a:ext cx="1654175" cy="15716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Chemical Bonds </a:t>
            </a:r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685800" y="1981200"/>
            <a:ext cx="8382000" cy="4114800"/>
          </a:xfrm>
        </p:spPr>
        <p:txBody>
          <a:bodyPr/>
          <a:lstStyle/>
          <a:p>
            <a:r>
              <a:rPr lang="en-US" dirty="0"/>
              <a:t>There are two broad types of chemical bonding: </a:t>
            </a:r>
          </a:p>
          <a:p>
            <a:r>
              <a:rPr lang="en-US" dirty="0"/>
              <a:t>Ionic bond </a:t>
            </a:r>
          </a:p>
          <a:p>
            <a:r>
              <a:rPr lang="en-US" dirty="0"/>
              <a:t>Covalent bond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CaO	</a:t>
            </a:r>
            <a:r>
              <a:rPr lang="en-US">
                <a:solidFill>
                  <a:schemeClr val="accent2"/>
                </a:solidFill>
              </a:rPr>
              <a:t>Ca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(+2) + (-2)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O	</a:t>
            </a:r>
            <a:r>
              <a:rPr lang="en-US">
                <a:solidFill>
                  <a:schemeClr val="accent2"/>
                </a:solidFill>
              </a:rPr>
              <a:t>K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2(+1) + (-2) = 0</a:t>
            </a:r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18563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18564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8565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8566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567" name="Text Box 7"/>
          <p:cNvSpPr txBox="1">
            <a:spLocks noChangeArrowheads="1"/>
          </p:cNvSpPr>
          <p:nvPr/>
        </p:nvSpPr>
        <p:spPr bwMode="auto">
          <a:xfrm>
            <a:off x="2490788" y="4630738"/>
            <a:ext cx="3743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bonds per carbon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8568" name="Text Box 8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8569" name="Text Box 9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8570" name="Line 10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571" name="Line 11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572" name="Line 12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573" name="Text Box 13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8574" name="Text Box 14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8575" name="Text Box 15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8576" name="Text Box 16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8577" name="Line 17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578" name="Line 18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579" name="Line 19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580" name="Line 20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581" name="Oval 21"/>
          <p:cNvSpPr>
            <a:spLocks noChangeArrowheads="1"/>
          </p:cNvSpPr>
          <p:nvPr/>
        </p:nvSpPr>
        <p:spPr bwMode="auto">
          <a:xfrm>
            <a:off x="1755775" y="1854200"/>
            <a:ext cx="1654175" cy="15716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8582" name="Oval 22"/>
          <p:cNvSpPr>
            <a:spLocks noChangeArrowheads="1"/>
          </p:cNvSpPr>
          <p:nvPr/>
        </p:nvSpPr>
        <p:spPr bwMode="auto">
          <a:xfrm>
            <a:off x="3405188" y="1866900"/>
            <a:ext cx="1654175" cy="15716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19587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19588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19589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9590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72150" y="2076450"/>
            <a:ext cx="520700" cy="152400"/>
            <a:chOff x="990" y="2694"/>
            <a:chExt cx="328" cy="96"/>
          </a:xfrm>
        </p:grpSpPr>
        <p:sp>
          <p:nvSpPr>
            <p:cNvPr id="1219592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9593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73738" y="3063875"/>
            <a:ext cx="520700" cy="152400"/>
            <a:chOff x="990" y="2694"/>
            <a:chExt cx="328" cy="96"/>
          </a:xfrm>
        </p:grpSpPr>
        <p:sp>
          <p:nvSpPr>
            <p:cNvPr id="1219595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9596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19597" name="Text Box 13"/>
          <p:cNvSpPr txBox="1">
            <a:spLocks noChangeArrowheads="1"/>
          </p:cNvSpPr>
          <p:nvPr/>
        </p:nvSpPr>
        <p:spPr bwMode="auto">
          <a:xfrm>
            <a:off x="2490788" y="4630738"/>
            <a:ext cx="374332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bonds and 2 lone pairs for oxygen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9598" name="Text Box 14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9599" name="Text Box 15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9600" name="Line 16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9601" name="Line 17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9602" name="Line 18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9603" name="Text Box 19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9604" name="Text Box 20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9605" name="Text Box 21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9606" name="Text Box 22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19607" name="Line 23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9608" name="Line 24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9609" name="Line 25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9610" name="Line 26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9611" name="Oval 27"/>
          <p:cNvSpPr>
            <a:spLocks noChangeArrowheads="1"/>
          </p:cNvSpPr>
          <p:nvPr/>
        </p:nvSpPr>
        <p:spPr bwMode="auto">
          <a:xfrm>
            <a:off x="5230813" y="1854200"/>
            <a:ext cx="1654175" cy="157162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20611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20612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20613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0614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72150" y="2076450"/>
            <a:ext cx="520700" cy="152400"/>
            <a:chOff x="990" y="2694"/>
            <a:chExt cx="328" cy="96"/>
          </a:xfrm>
        </p:grpSpPr>
        <p:sp>
          <p:nvSpPr>
            <p:cNvPr id="122061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061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73738" y="3063875"/>
            <a:ext cx="520700" cy="152400"/>
            <a:chOff x="990" y="2694"/>
            <a:chExt cx="328" cy="96"/>
          </a:xfrm>
        </p:grpSpPr>
        <p:sp>
          <p:nvSpPr>
            <p:cNvPr id="122061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062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0621" name="Text Box 13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0622" name="Text Box 14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0623" name="Line 15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0624" name="Line 16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0625" name="Line 17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0626" name="Text Box 18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0627" name="Text Box 19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0628" name="Text Box 20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0629" name="Text Box 21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0630" name="Line 22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0631" name="Line 23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0632" name="Line 24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0633" name="Line 25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21635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21636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21637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38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72150" y="2076450"/>
            <a:ext cx="520700" cy="152400"/>
            <a:chOff x="990" y="2694"/>
            <a:chExt cx="328" cy="96"/>
          </a:xfrm>
        </p:grpSpPr>
        <p:sp>
          <p:nvSpPr>
            <p:cNvPr id="1221640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1641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73738" y="3063875"/>
            <a:ext cx="520700" cy="152400"/>
            <a:chOff x="990" y="2694"/>
            <a:chExt cx="328" cy="96"/>
          </a:xfrm>
        </p:grpSpPr>
        <p:sp>
          <p:nvSpPr>
            <p:cNvPr id="122164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164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1645" name="Text Box 13"/>
          <p:cNvSpPr txBox="1">
            <a:spLocks noChangeArrowheads="1"/>
          </p:cNvSpPr>
          <p:nvPr/>
        </p:nvSpPr>
        <p:spPr bwMode="auto">
          <a:xfrm>
            <a:off x="352425" y="4262438"/>
            <a:ext cx="8086725" cy="1068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condensed structural formula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ethyl alcohol is </a:t>
            </a:r>
            <a:r>
              <a:rPr 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6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</a:t>
            </a:r>
            <a:r>
              <a:rPr lang="en-US" sz="36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46" name="Text Box 14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47" name="Text Box 15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48" name="Line 16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1649" name="Line 17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1650" name="Line 18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1651" name="Text Box 19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52" name="Text Box 20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53" name="Text Box 21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54" name="Text Box 22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55" name="Line 23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1656" name="Line 24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1657" name="Line 25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1658" name="Line 26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22659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22660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22661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2662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72150" y="2076450"/>
            <a:ext cx="520700" cy="152400"/>
            <a:chOff x="990" y="2694"/>
            <a:chExt cx="328" cy="96"/>
          </a:xfrm>
        </p:grpSpPr>
        <p:sp>
          <p:nvSpPr>
            <p:cNvPr id="1222664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2665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73738" y="3063875"/>
            <a:ext cx="520700" cy="152400"/>
            <a:chOff x="990" y="2694"/>
            <a:chExt cx="328" cy="96"/>
          </a:xfrm>
        </p:grpSpPr>
        <p:sp>
          <p:nvSpPr>
            <p:cNvPr id="1222667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2668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2669" name="Text Box 13"/>
          <p:cNvSpPr txBox="1">
            <a:spLocks noChangeArrowheads="1"/>
          </p:cNvSpPr>
          <p:nvPr/>
        </p:nvSpPr>
        <p:spPr bwMode="auto">
          <a:xfrm>
            <a:off x="2490788" y="4630738"/>
            <a:ext cx="3976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2670" name="Text Box 14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2671" name="Text Box 15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2672" name="Line 16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2673" name="Line 17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2674" name="Line 18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2675" name="Text Box 19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2676" name="Text Box 20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2677" name="Text Box 21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2678" name="Text Box 22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2679" name="Line 23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2680" name="Line 24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2681" name="Line 25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2682" name="Line 26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23683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23684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23685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686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72150" y="2076450"/>
            <a:ext cx="520700" cy="152400"/>
            <a:chOff x="990" y="2694"/>
            <a:chExt cx="328" cy="96"/>
          </a:xfrm>
        </p:grpSpPr>
        <p:sp>
          <p:nvSpPr>
            <p:cNvPr id="1223688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3689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73738" y="3063875"/>
            <a:ext cx="520700" cy="152400"/>
            <a:chOff x="990" y="2694"/>
            <a:chExt cx="328" cy="96"/>
          </a:xfrm>
        </p:grpSpPr>
        <p:sp>
          <p:nvSpPr>
            <p:cNvPr id="1223691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3692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3693" name="Text Box 13"/>
          <p:cNvSpPr txBox="1">
            <a:spLocks noChangeArrowheads="1"/>
          </p:cNvSpPr>
          <p:nvPr/>
        </p:nvSpPr>
        <p:spPr bwMode="auto">
          <a:xfrm>
            <a:off x="2490788" y="4630738"/>
            <a:ext cx="3976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694" name="Text Box 14"/>
          <p:cNvSpPr txBox="1">
            <a:spLocks noChangeArrowheads="1"/>
          </p:cNvSpPr>
          <p:nvPr/>
        </p:nvSpPr>
        <p:spPr bwMode="auto">
          <a:xfrm>
            <a:off x="2960688" y="20589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695" name="Text Box 15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696" name="Text Box 16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697" name="Line 17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3698" name="Line 18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3699" name="Text Box 19"/>
          <p:cNvSpPr txBox="1">
            <a:spLocks noChangeArrowheads="1"/>
          </p:cNvSpPr>
          <p:nvPr/>
        </p:nvSpPr>
        <p:spPr bwMode="auto">
          <a:xfrm>
            <a:off x="4770438" y="20621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00" name="Line 20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3701" name="Text Box 21"/>
          <p:cNvSpPr txBox="1">
            <a:spLocks noChangeArrowheads="1"/>
          </p:cNvSpPr>
          <p:nvPr/>
        </p:nvSpPr>
        <p:spPr bwMode="auto">
          <a:xfrm>
            <a:off x="6592888" y="20955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02" name="Text Box 22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03" name="Text Box 23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04" name="Text Box 24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05" name="Text Box 25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06" name="Line 26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3707" name="Line 27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3708" name="Line 28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3709" name="Line 29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3710" name="Text Box 30"/>
          <p:cNvSpPr txBox="1">
            <a:spLocks noChangeArrowheads="1"/>
          </p:cNvSpPr>
          <p:nvPr/>
        </p:nvSpPr>
        <p:spPr bwMode="auto">
          <a:xfrm>
            <a:off x="1408113" y="2041525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11" name="Text Box 31"/>
          <p:cNvSpPr txBox="1">
            <a:spLocks noChangeArrowheads="1"/>
          </p:cNvSpPr>
          <p:nvPr/>
        </p:nvSpPr>
        <p:spPr bwMode="auto">
          <a:xfrm>
            <a:off x="2428875" y="16906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12" name="Text Box 32"/>
          <p:cNvSpPr txBox="1">
            <a:spLocks noChangeArrowheads="1"/>
          </p:cNvSpPr>
          <p:nvPr/>
        </p:nvSpPr>
        <p:spPr bwMode="auto">
          <a:xfrm>
            <a:off x="4132263" y="167481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13" name="Text Box 33"/>
          <p:cNvSpPr txBox="1">
            <a:spLocks noChangeArrowheads="1"/>
          </p:cNvSpPr>
          <p:nvPr/>
        </p:nvSpPr>
        <p:spPr bwMode="auto">
          <a:xfrm>
            <a:off x="2443163" y="27606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14" name="Text Box 34"/>
          <p:cNvSpPr txBox="1">
            <a:spLocks noChangeArrowheads="1"/>
          </p:cNvSpPr>
          <p:nvPr/>
        </p:nvSpPr>
        <p:spPr bwMode="auto">
          <a:xfrm>
            <a:off x="4127500" y="27940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3715" name="Text Box 35"/>
          <p:cNvSpPr txBox="1">
            <a:spLocks noChangeArrowheads="1"/>
          </p:cNvSpPr>
          <p:nvPr/>
        </p:nvSpPr>
        <p:spPr bwMode="auto">
          <a:xfrm>
            <a:off x="2492375" y="5049838"/>
            <a:ext cx="397668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24707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24708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24709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10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72150" y="2076450"/>
            <a:ext cx="520700" cy="152400"/>
            <a:chOff x="990" y="2694"/>
            <a:chExt cx="328" cy="96"/>
          </a:xfrm>
        </p:grpSpPr>
        <p:sp>
          <p:nvSpPr>
            <p:cNvPr id="1224712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4713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73738" y="3063875"/>
            <a:ext cx="520700" cy="152400"/>
            <a:chOff x="990" y="2694"/>
            <a:chExt cx="328" cy="96"/>
          </a:xfrm>
        </p:grpSpPr>
        <p:sp>
          <p:nvSpPr>
            <p:cNvPr id="1224715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4716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4717" name="Text Box 13"/>
          <p:cNvSpPr txBox="1">
            <a:spLocks noChangeArrowheads="1"/>
          </p:cNvSpPr>
          <p:nvPr/>
        </p:nvSpPr>
        <p:spPr bwMode="auto">
          <a:xfrm>
            <a:off x="2490788" y="4630738"/>
            <a:ext cx="3976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18" name="Text Box 14"/>
          <p:cNvSpPr txBox="1">
            <a:spLocks noChangeArrowheads="1"/>
          </p:cNvSpPr>
          <p:nvPr/>
        </p:nvSpPr>
        <p:spPr bwMode="auto">
          <a:xfrm>
            <a:off x="2960688" y="20589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19" name="Text Box 15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20" name="Text Box 16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21" name="Line 17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4722" name="Line 18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4723" name="Text Box 19"/>
          <p:cNvSpPr txBox="1">
            <a:spLocks noChangeArrowheads="1"/>
          </p:cNvSpPr>
          <p:nvPr/>
        </p:nvSpPr>
        <p:spPr bwMode="auto">
          <a:xfrm>
            <a:off x="4770438" y="20621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24" name="Line 20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4725" name="Text Box 21"/>
          <p:cNvSpPr txBox="1">
            <a:spLocks noChangeArrowheads="1"/>
          </p:cNvSpPr>
          <p:nvPr/>
        </p:nvSpPr>
        <p:spPr bwMode="auto">
          <a:xfrm>
            <a:off x="6592888" y="20955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26" name="Text Box 22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27" name="Text Box 23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28" name="Text Box 24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29" name="Text Box 25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30" name="Line 26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4731" name="Line 27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4732" name="Line 28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4733" name="Line 29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4734" name="Text Box 30"/>
          <p:cNvSpPr txBox="1">
            <a:spLocks noChangeArrowheads="1"/>
          </p:cNvSpPr>
          <p:nvPr/>
        </p:nvSpPr>
        <p:spPr bwMode="auto">
          <a:xfrm>
            <a:off x="1408113" y="2041525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35" name="Text Box 31"/>
          <p:cNvSpPr txBox="1">
            <a:spLocks noChangeArrowheads="1"/>
          </p:cNvSpPr>
          <p:nvPr/>
        </p:nvSpPr>
        <p:spPr bwMode="auto">
          <a:xfrm>
            <a:off x="2428875" y="16906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36" name="Text Box 32"/>
          <p:cNvSpPr txBox="1">
            <a:spLocks noChangeArrowheads="1"/>
          </p:cNvSpPr>
          <p:nvPr/>
        </p:nvSpPr>
        <p:spPr bwMode="auto">
          <a:xfrm>
            <a:off x="4132263" y="167481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37" name="Text Box 33"/>
          <p:cNvSpPr txBox="1">
            <a:spLocks noChangeArrowheads="1"/>
          </p:cNvSpPr>
          <p:nvPr/>
        </p:nvSpPr>
        <p:spPr bwMode="auto">
          <a:xfrm>
            <a:off x="2443163" y="27606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38" name="Text Box 34"/>
          <p:cNvSpPr txBox="1">
            <a:spLocks noChangeArrowheads="1"/>
          </p:cNvSpPr>
          <p:nvPr/>
        </p:nvSpPr>
        <p:spPr bwMode="auto">
          <a:xfrm>
            <a:off x="4127500" y="27940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39" name="Text Box 35"/>
          <p:cNvSpPr txBox="1">
            <a:spLocks noChangeArrowheads="1"/>
          </p:cNvSpPr>
          <p:nvPr/>
        </p:nvSpPr>
        <p:spPr bwMode="auto">
          <a:xfrm>
            <a:off x="2492375" y="5049838"/>
            <a:ext cx="3976688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4740" name="Text Box 36"/>
          <p:cNvSpPr txBox="1">
            <a:spLocks noChangeArrowheads="1"/>
          </p:cNvSpPr>
          <p:nvPr/>
        </p:nvSpPr>
        <p:spPr bwMode="auto">
          <a:xfrm>
            <a:off x="2493963" y="5468938"/>
            <a:ext cx="397668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lone pairs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25731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25732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25733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34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72150" y="2076450"/>
            <a:ext cx="520700" cy="152400"/>
            <a:chOff x="990" y="2694"/>
            <a:chExt cx="328" cy="96"/>
          </a:xfrm>
        </p:grpSpPr>
        <p:sp>
          <p:nvSpPr>
            <p:cNvPr id="1225736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5737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73738" y="3063875"/>
            <a:ext cx="520700" cy="152400"/>
            <a:chOff x="990" y="2694"/>
            <a:chExt cx="328" cy="96"/>
          </a:xfrm>
        </p:grpSpPr>
        <p:sp>
          <p:nvSpPr>
            <p:cNvPr id="1225739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5740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5741" name="Text Box 13"/>
          <p:cNvSpPr txBox="1">
            <a:spLocks noChangeArrowheads="1"/>
          </p:cNvSpPr>
          <p:nvPr/>
        </p:nvSpPr>
        <p:spPr bwMode="auto">
          <a:xfrm>
            <a:off x="1922463" y="4630738"/>
            <a:ext cx="4946650" cy="1373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you mix the three compounds we’ve just drawn (H</a:t>
            </a:r>
            <a:r>
              <a: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O, CO</a:t>
            </a:r>
            <a:r>
              <a:rPr lang="en-US" sz="28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and ethyl alcohol)...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42" name="Text Box 14"/>
          <p:cNvSpPr txBox="1">
            <a:spLocks noChangeArrowheads="1"/>
          </p:cNvSpPr>
          <p:nvPr/>
        </p:nvSpPr>
        <p:spPr bwMode="auto">
          <a:xfrm>
            <a:off x="2960688" y="20589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43" name="Text Box 15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44" name="Text Box 16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45" name="Line 17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5746" name="Line 18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5747" name="Text Box 19"/>
          <p:cNvSpPr txBox="1">
            <a:spLocks noChangeArrowheads="1"/>
          </p:cNvSpPr>
          <p:nvPr/>
        </p:nvSpPr>
        <p:spPr bwMode="auto">
          <a:xfrm>
            <a:off x="4770438" y="20621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48" name="Line 20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5749" name="Text Box 21"/>
          <p:cNvSpPr txBox="1">
            <a:spLocks noChangeArrowheads="1"/>
          </p:cNvSpPr>
          <p:nvPr/>
        </p:nvSpPr>
        <p:spPr bwMode="auto">
          <a:xfrm>
            <a:off x="6592888" y="20955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50" name="Text Box 22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51" name="Text Box 23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52" name="Text Box 24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53" name="Text Box 25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54" name="Line 26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5755" name="Line 27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5756" name="Line 28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5757" name="Line 29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5758" name="Text Box 30"/>
          <p:cNvSpPr txBox="1">
            <a:spLocks noChangeArrowheads="1"/>
          </p:cNvSpPr>
          <p:nvPr/>
        </p:nvSpPr>
        <p:spPr bwMode="auto">
          <a:xfrm>
            <a:off x="1408113" y="2041525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59" name="Text Box 31"/>
          <p:cNvSpPr txBox="1">
            <a:spLocks noChangeArrowheads="1"/>
          </p:cNvSpPr>
          <p:nvPr/>
        </p:nvSpPr>
        <p:spPr bwMode="auto">
          <a:xfrm>
            <a:off x="2428875" y="16906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60" name="Text Box 32"/>
          <p:cNvSpPr txBox="1">
            <a:spLocks noChangeArrowheads="1"/>
          </p:cNvSpPr>
          <p:nvPr/>
        </p:nvSpPr>
        <p:spPr bwMode="auto">
          <a:xfrm>
            <a:off x="4132263" y="167481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61" name="Text Box 33"/>
          <p:cNvSpPr txBox="1">
            <a:spLocks noChangeArrowheads="1"/>
          </p:cNvSpPr>
          <p:nvPr/>
        </p:nvSpPr>
        <p:spPr bwMode="auto">
          <a:xfrm>
            <a:off x="2443163" y="27606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5762" name="Text Box 34"/>
          <p:cNvSpPr txBox="1">
            <a:spLocks noChangeArrowheads="1"/>
          </p:cNvSpPr>
          <p:nvPr/>
        </p:nvSpPr>
        <p:spPr bwMode="auto">
          <a:xfrm>
            <a:off x="4127500" y="27940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26755" name="Text Box 3"/>
          <p:cNvSpPr txBox="1">
            <a:spLocks noChangeArrowheads="1"/>
          </p:cNvSpPr>
          <p:nvPr/>
        </p:nvSpPr>
        <p:spPr bwMode="auto">
          <a:xfrm>
            <a:off x="2190750" y="212407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26756" name="Text Box 4"/>
          <p:cNvSpPr txBox="1">
            <a:spLocks noChangeArrowheads="1"/>
          </p:cNvSpPr>
          <p:nvPr/>
        </p:nvSpPr>
        <p:spPr bwMode="auto">
          <a:xfrm>
            <a:off x="5719763" y="214312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26757" name="Text Box 5"/>
          <p:cNvSpPr txBox="1">
            <a:spLocks noChangeArrowheads="1"/>
          </p:cNvSpPr>
          <p:nvPr/>
        </p:nvSpPr>
        <p:spPr bwMode="auto">
          <a:xfrm>
            <a:off x="3729038" y="2139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58" name="Line 6"/>
          <p:cNvSpPr>
            <a:spLocks noChangeShapeType="1"/>
          </p:cNvSpPr>
          <p:nvPr/>
        </p:nvSpPr>
        <p:spPr bwMode="auto">
          <a:xfrm>
            <a:off x="3094038" y="26908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72150" y="2076450"/>
            <a:ext cx="520700" cy="152400"/>
            <a:chOff x="990" y="2694"/>
            <a:chExt cx="328" cy="96"/>
          </a:xfrm>
        </p:grpSpPr>
        <p:sp>
          <p:nvSpPr>
            <p:cNvPr id="1226760" name="Oval 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6761" name="Oval 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73738" y="3063875"/>
            <a:ext cx="520700" cy="152400"/>
            <a:chOff x="990" y="2694"/>
            <a:chExt cx="328" cy="96"/>
          </a:xfrm>
        </p:grpSpPr>
        <p:sp>
          <p:nvSpPr>
            <p:cNvPr id="1226763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6764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6765" name="Text Box 13"/>
          <p:cNvSpPr txBox="1">
            <a:spLocks noChangeArrowheads="1"/>
          </p:cNvSpPr>
          <p:nvPr/>
        </p:nvSpPr>
        <p:spPr bwMode="auto">
          <a:xfrm>
            <a:off x="2490788" y="4630738"/>
            <a:ext cx="3743325" cy="1373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…you have the main ingredients in champagne,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66" name="Text Box 14"/>
          <p:cNvSpPr txBox="1">
            <a:spLocks noChangeArrowheads="1"/>
          </p:cNvSpPr>
          <p:nvPr/>
        </p:nvSpPr>
        <p:spPr bwMode="auto">
          <a:xfrm>
            <a:off x="2960688" y="20589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67" name="Text Box 15"/>
          <p:cNvSpPr txBox="1">
            <a:spLocks noChangeArrowheads="1"/>
          </p:cNvSpPr>
          <p:nvPr/>
        </p:nvSpPr>
        <p:spPr bwMode="auto">
          <a:xfrm>
            <a:off x="404813" y="2159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68" name="Text Box 16"/>
          <p:cNvSpPr txBox="1">
            <a:spLocks noChangeArrowheads="1"/>
          </p:cNvSpPr>
          <p:nvPr/>
        </p:nvSpPr>
        <p:spPr bwMode="auto">
          <a:xfrm>
            <a:off x="7375525" y="21780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69" name="Line 17"/>
          <p:cNvSpPr>
            <a:spLocks noChangeShapeType="1"/>
          </p:cNvSpPr>
          <p:nvPr/>
        </p:nvSpPr>
        <p:spPr bwMode="auto">
          <a:xfrm>
            <a:off x="1543050" y="26765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6770" name="Line 18"/>
          <p:cNvSpPr>
            <a:spLocks noChangeShapeType="1"/>
          </p:cNvSpPr>
          <p:nvPr/>
        </p:nvSpPr>
        <p:spPr bwMode="auto">
          <a:xfrm>
            <a:off x="4903788" y="269398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6771" name="Text Box 19"/>
          <p:cNvSpPr txBox="1">
            <a:spLocks noChangeArrowheads="1"/>
          </p:cNvSpPr>
          <p:nvPr/>
        </p:nvSpPr>
        <p:spPr bwMode="auto">
          <a:xfrm>
            <a:off x="4770438" y="20621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72" name="Line 20"/>
          <p:cNvSpPr>
            <a:spLocks noChangeShapeType="1"/>
          </p:cNvSpPr>
          <p:nvPr/>
        </p:nvSpPr>
        <p:spPr bwMode="auto">
          <a:xfrm>
            <a:off x="6726238" y="27273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6773" name="Text Box 21"/>
          <p:cNvSpPr txBox="1">
            <a:spLocks noChangeArrowheads="1"/>
          </p:cNvSpPr>
          <p:nvPr/>
        </p:nvSpPr>
        <p:spPr bwMode="auto">
          <a:xfrm>
            <a:off x="6592888" y="20955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74" name="Text Box 22"/>
          <p:cNvSpPr txBox="1">
            <a:spLocks noChangeArrowheads="1"/>
          </p:cNvSpPr>
          <p:nvPr/>
        </p:nvSpPr>
        <p:spPr bwMode="auto">
          <a:xfrm>
            <a:off x="2027238" y="100806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75" name="Text Box 23"/>
          <p:cNvSpPr txBox="1">
            <a:spLocks noChangeArrowheads="1"/>
          </p:cNvSpPr>
          <p:nvPr/>
        </p:nvSpPr>
        <p:spPr bwMode="auto">
          <a:xfrm>
            <a:off x="3716338" y="10096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76" name="Text Box 24"/>
          <p:cNvSpPr txBox="1">
            <a:spLocks noChangeArrowheads="1"/>
          </p:cNvSpPr>
          <p:nvPr/>
        </p:nvSpPr>
        <p:spPr bwMode="auto">
          <a:xfrm>
            <a:off x="2058988" y="32321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77" name="Text Box 25"/>
          <p:cNvSpPr txBox="1">
            <a:spLocks noChangeArrowheads="1"/>
          </p:cNvSpPr>
          <p:nvPr/>
        </p:nvSpPr>
        <p:spPr bwMode="auto">
          <a:xfrm>
            <a:off x="3749675" y="32512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78" name="Line 26"/>
          <p:cNvSpPr>
            <a:spLocks noChangeShapeType="1"/>
          </p:cNvSpPr>
          <p:nvPr/>
        </p:nvSpPr>
        <p:spPr bwMode="auto">
          <a:xfrm>
            <a:off x="2524125" y="185578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6779" name="Line 27"/>
          <p:cNvSpPr>
            <a:spLocks noChangeShapeType="1"/>
          </p:cNvSpPr>
          <p:nvPr/>
        </p:nvSpPr>
        <p:spPr bwMode="auto">
          <a:xfrm>
            <a:off x="4213225" y="1874838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6780" name="Line 28"/>
          <p:cNvSpPr>
            <a:spLocks noChangeShapeType="1"/>
          </p:cNvSpPr>
          <p:nvPr/>
        </p:nvSpPr>
        <p:spPr bwMode="auto">
          <a:xfrm>
            <a:off x="2543175" y="299720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6781" name="Line 29"/>
          <p:cNvSpPr>
            <a:spLocks noChangeShapeType="1"/>
          </p:cNvSpPr>
          <p:nvPr/>
        </p:nvSpPr>
        <p:spPr bwMode="auto">
          <a:xfrm>
            <a:off x="4232275" y="3016250"/>
            <a:ext cx="0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6782" name="Text Box 30"/>
          <p:cNvSpPr txBox="1">
            <a:spLocks noChangeArrowheads="1"/>
          </p:cNvSpPr>
          <p:nvPr/>
        </p:nvSpPr>
        <p:spPr bwMode="auto">
          <a:xfrm>
            <a:off x="1408113" y="2041525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83" name="Text Box 31"/>
          <p:cNvSpPr txBox="1">
            <a:spLocks noChangeArrowheads="1"/>
          </p:cNvSpPr>
          <p:nvPr/>
        </p:nvSpPr>
        <p:spPr bwMode="auto">
          <a:xfrm>
            <a:off x="2428875" y="169068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84" name="Text Box 32"/>
          <p:cNvSpPr txBox="1">
            <a:spLocks noChangeArrowheads="1"/>
          </p:cNvSpPr>
          <p:nvPr/>
        </p:nvSpPr>
        <p:spPr bwMode="auto">
          <a:xfrm>
            <a:off x="4132263" y="167481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85" name="Text Box 33"/>
          <p:cNvSpPr txBox="1">
            <a:spLocks noChangeArrowheads="1"/>
          </p:cNvSpPr>
          <p:nvPr/>
        </p:nvSpPr>
        <p:spPr bwMode="auto">
          <a:xfrm>
            <a:off x="2443163" y="27606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6786" name="Text Box 34"/>
          <p:cNvSpPr txBox="1">
            <a:spLocks noChangeArrowheads="1"/>
          </p:cNvSpPr>
          <p:nvPr/>
        </p:nvSpPr>
        <p:spPr bwMode="auto">
          <a:xfrm>
            <a:off x="4127500" y="279400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3:  Ethyl Alcohol</a:t>
            </a:r>
          </a:p>
        </p:txBody>
      </p:sp>
      <p:sp>
        <p:nvSpPr>
          <p:cNvPr id="1227779" name="Text Box 3"/>
          <p:cNvSpPr txBox="1">
            <a:spLocks noChangeArrowheads="1"/>
          </p:cNvSpPr>
          <p:nvPr/>
        </p:nvSpPr>
        <p:spPr bwMode="auto">
          <a:xfrm rot="-915661">
            <a:off x="2219325" y="23590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227780" name="Text Box 4"/>
          <p:cNvSpPr txBox="1">
            <a:spLocks noChangeArrowheads="1"/>
          </p:cNvSpPr>
          <p:nvPr/>
        </p:nvSpPr>
        <p:spPr bwMode="auto">
          <a:xfrm rot="-915661">
            <a:off x="5748338" y="23780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</p:txBody>
      </p:sp>
      <p:sp>
        <p:nvSpPr>
          <p:cNvPr id="1227781" name="Text Box 5"/>
          <p:cNvSpPr txBox="1">
            <a:spLocks noChangeArrowheads="1"/>
          </p:cNvSpPr>
          <p:nvPr/>
        </p:nvSpPr>
        <p:spPr bwMode="auto">
          <a:xfrm rot="-918454">
            <a:off x="3757613" y="23749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782" name="Line 6"/>
          <p:cNvSpPr>
            <a:spLocks noChangeShapeType="1"/>
          </p:cNvSpPr>
          <p:nvPr/>
        </p:nvSpPr>
        <p:spPr bwMode="auto">
          <a:xfrm rot="-915307">
            <a:off x="3122613" y="2925763"/>
            <a:ext cx="468312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rot="-903130">
            <a:off x="5800725" y="2311400"/>
            <a:ext cx="520700" cy="152400"/>
            <a:chOff x="990" y="2694"/>
            <a:chExt cx="328" cy="96"/>
          </a:xfrm>
        </p:grpSpPr>
        <p:sp>
          <p:nvSpPr>
            <p:cNvPr id="1227784" name="Oval 8"/>
            <p:cNvSpPr>
              <a:spLocks noChangeArrowheads="1"/>
            </p:cNvSpPr>
            <p:nvPr/>
          </p:nvSpPr>
          <p:spPr bwMode="auto">
            <a:xfrm>
              <a:off x="985" y="268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7785" name="Oval 9"/>
            <p:cNvSpPr>
              <a:spLocks noChangeArrowheads="1"/>
            </p:cNvSpPr>
            <p:nvPr/>
          </p:nvSpPr>
          <p:spPr bwMode="auto">
            <a:xfrm>
              <a:off x="1230" y="267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 rot="-903130">
            <a:off x="5802313" y="3298825"/>
            <a:ext cx="520700" cy="152400"/>
            <a:chOff x="990" y="2694"/>
            <a:chExt cx="328" cy="96"/>
          </a:xfrm>
        </p:grpSpPr>
        <p:sp>
          <p:nvSpPr>
            <p:cNvPr id="1227787" name="Oval 11"/>
            <p:cNvSpPr>
              <a:spLocks noChangeArrowheads="1"/>
            </p:cNvSpPr>
            <p:nvPr/>
          </p:nvSpPr>
          <p:spPr bwMode="auto">
            <a:xfrm>
              <a:off x="985" y="268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7788" name="Oval 12"/>
            <p:cNvSpPr>
              <a:spLocks noChangeArrowheads="1"/>
            </p:cNvSpPr>
            <p:nvPr/>
          </p:nvSpPr>
          <p:spPr bwMode="auto">
            <a:xfrm>
              <a:off x="1230" y="267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27789" name="Text Box 13"/>
          <p:cNvSpPr txBox="1">
            <a:spLocks noChangeArrowheads="1"/>
          </p:cNvSpPr>
          <p:nvPr/>
        </p:nvSpPr>
        <p:spPr bwMode="auto">
          <a:xfrm>
            <a:off x="2490788" y="4630738"/>
            <a:ext cx="374332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which can make you tipsy! 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790" name="Text Box 14"/>
          <p:cNvSpPr txBox="1">
            <a:spLocks noChangeArrowheads="1"/>
          </p:cNvSpPr>
          <p:nvPr/>
        </p:nvSpPr>
        <p:spPr bwMode="auto">
          <a:xfrm rot="-913942">
            <a:off x="2989263" y="229393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791" name="Text Box 15"/>
          <p:cNvSpPr txBox="1">
            <a:spLocks noChangeArrowheads="1"/>
          </p:cNvSpPr>
          <p:nvPr/>
        </p:nvSpPr>
        <p:spPr bwMode="auto">
          <a:xfrm rot="-918454">
            <a:off x="433388" y="239395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792" name="Text Box 16"/>
          <p:cNvSpPr txBox="1">
            <a:spLocks noChangeArrowheads="1"/>
          </p:cNvSpPr>
          <p:nvPr/>
        </p:nvSpPr>
        <p:spPr bwMode="auto">
          <a:xfrm rot="-918454">
            <a:off x="7404100" y="241300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793" name="Line 17"/>
          <p:cNvSpPr>
            <a:spLocks noChangeShapeType="1"/>
          </p:cNvSpPr>
          <p:nvPr/>
        </p:nvSpPr>
        <p:spPr bwMode="auto">
          <a:xfrm rot="-915307">
            <a:off x="1571625" y="2911475"/>
            <a:ext cx="468313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7794" name="Line 18"/>
          <p:cNvSpPr>
            <a:spLocks noChangeShapeType="1"/>
          </p:cNvSpPr>
          <p:nvPr/>
        </p:nvSpPr>
        <p:spPr bwMode="auto">
          <a:xfrm rot="-915307">
            <a:off x="4932363" y="2928938"/>
            <a:ext cx="468312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7795" name="Text Box 19"/>
          <p:cNvSpPr txBox="1">
            <a:spLocks noChangeArrowheads="1"/>
          </p:cNvSpPr>
          <p:nvPr/>
        </p:nvSpPr>
        <p:spPr bwMode="auto">
          <a:xfrm rot="-913942">
            <a:off x="4799013" y="229711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796" name="Line 20"/>
          <p:cNvSpPr>
            <a:spLocks noChangeShapeType="1"/>
          </p:cNvSpPr>
          <p:nvPr/>
        </p:nvSpPr>
        <p:spPr bwMode="auto">
          <a:xfrm rot="-915307">
            <a:off x="6754813" y="2962275"/>
            <a:ext cx="468312" cy="1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7797" name="Text Box 21"/>
          <p:cNvSpPr txBox="1">
            <a:spLocks noChangeArrowheads="1"/>
          </p:cNvSpPr>
          <p:nvPr/>
        </p:nvSpPr>
        <p:spPr bwMode="auto">
          <a:xfrm rot="-913942">
            <a:off x="6621463" y="233045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798" name="Text Box 22"/>
          <p:cNvSpPr txBox="1">
            <a:spLocks noChangeArrowheads="1"/>
          </p:cNvSpPr>
          <p:nvPr/>
        </p:nvSpPr>
        <p:spPr bwMode="auto">
          <a:xfrm rot="-918454">
            <a:off x="2055813" y="1243013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799" name="Text Box 23"/>
          <p:cNvSpPr txBox="1">
            <a:spLocks noChangeArrowheads="1"/>
          </p:cNvSpPr>
          <p:nvPr/>
        </p:nvSpPr>
        <p:spPr bwMode="auto">
          <a:xfrm rot="-918454">
            <a:off x="3744913" y="12446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800" name="Text Box 24"/>
          <p:cNvSpPr txBox="1">
            <a:spLocks noChangeArrowheads="1"/>
          </p:cNvSpPr>
          <p:nvPr/>
        </p:nvSpPr>
        <p:spPr bwMode="auto">
          <a:xfrm rot="-918454">
            <a:off x="2087563" y="34671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801" name="Text Box 25"/>
          <p:cNvSpPr txBox="1">
            <a:spLocks noChangeArrowheads="1"/>
          </p:cNvSpPr>
          <p:nvPr/>
        </p:nvSpPr>
        <p:spPr bwMode="auto">
          <a:xfrm rot="-918454">
            <a:off x="3778250" y="3486150"/>
            <a:ext cx="1001713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802" name="Line 26"/>
          <p:cNvSpPr>
            <a:spLocks noChangeShapeType="1"/>
          </p:cNvSpPr>
          <p:nvPr/>
        </p:nvSpPr>
        <p:spPr bwMode="auto">
          <a:xfrm rot="-916113">
            <a:off x="2552700" y="2090738"/>
            <a:ext cx="1588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7803" name="Line 27"/>
          <p:cNvSpPr>
            <a:spLocks noChangeShapeType="1"/>
          </p:cNvSpPr>
          <p:nvPr/>
        </p:nvSpPr>
        <p:spPr bwMode="auto">
          <a:xfrm rot="-916113">
            <a:off x="4241800" y="2109788"/>
            <a:ext cx="1588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7804" name="Line 28"/>
          <p:cNvSpPr>
            <a:spLocks noChangeShapeType="1"/>
          </p:cNvSpPr>
          <p:nvPr/>
        </p:nvSpPr>
        <p:spPr bwMode="auto">
          <a:xfrm rot="-916113">
            <a:off x="2571750" y="3232150"/>
            <a:ext cx="1588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7805" name="Line 29"/>
          <p:cNvSpPr>
            <a:spLocks noChangeShapeType="1"/>
          </p:cNvSpPr>
          <p:nvPr/>
        </p:nvSpPr>
        <p:spPr bwMode="auto">
          <a:xfrm rot="-916113">
            <a:off x="4260850" y="3251200"/>
            <a:ext cx="1588" cy="4349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7806" name="Text Box 30"/>
          <p:cNvSpPr txBox="1">
            <a:spLocks noChangeArrowheads="1"/>
          </p:cNvSpPr>
          <p:nvPr/>
        </p:nvSpPr>
        <p:spPr bwMode="auto">
          <a:xfrm rot="-913942">
            <a:off x="1436688" y="2276475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807" name="Text Box 31"/>
          <p:cNvSpPr txBox="1">
            <a:spLocks noChangeArrowheads="1"/>
          </p:cNvSpPr>
          <p:nvPr/>
        </p:nvSpPr>
        <p:spPr bwMode="auto">
          <a:xfrm rot="-913942">
            <a:off x="2457450" y="1925638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808" name="Text Box 32"/>
          <p:cNvSpPr txBox="1">
            <a:spLocks noChangeArrowheads="1"/>
          </p:cNvSpPr>
          <p:nvPr/>
        </p:nvSpPr>
        <p:spPr bwMode="auto">
          <a:xfrm rot="-913942">
            <a:off x="4160838" y="190976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809" name="Text Box 33"/>
          <p:cNvSpPr txBox="1">
            <a:spLocks noChangeArrowheads="1"/>
          </p:cNvSpPr>
          <p:nvPr/>
        </p:nvSpPr>
        <p:spPr bwMode="auto">
          <a:xfrm rot="-913942">
            <a:off x="2471738" y="2995613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7810" name="Text Box 34"/>
          <p:cNvSpPr txBox="1">
            <a:spLocks noChangeArrowheads="1"/>
          </p:cNvSpPr>
          <p:nvPr/>
        </p:nvSpPr>
        <p:spPr bwMode="auto">
          <a:xfrm rot="-913942">
            <a:off x="4156075" y="3028950"/>
            <a:ext cx="701675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CaO	</a:t>
            </a:r>
            <a:r>
              <a:rPr lang="en-US">
                <a:solidFill>
                  <a:schemeClr val="accent2"/>
                </a:solidFill>
              </a:rPr>
              <a:t>Ca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(+2) + (-2)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O	</a:t>
            </a:r>
            <a:r>
              <a:rPr lang="en-US">
                <a:solidFill>
                  <a:schemeClr val="accent2"/>
                </a:solidFill>
              </a:rPr>
              <a:t>K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2(+1) + (-2)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Mg</a:t>
            </a:r>
            <a:r>
              <a:rPr lang="en-US" baseline="-25000">
                <a:solidFill>
                  <a:schemeClr val="accent1"/>
                </a:solidFill>
              </a:rPr>
              <a:t>3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Hydrogen cyanide, HCN, is a toxic gas because it sits on the oxygen-binding site of hemoglobin</a:t>
            </a:r>
          </a:p>
          <a:p>
            <a:r>
              <a:rPr lang="en-US"/>
              <a:t>Carbon is the central atom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6227" grpId="0" build="p" autoUpdateAnimBg="0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17251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717252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717253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7254" name="Line 6"/>
          <p:cNvSpPr>
            <a:spLocks noChangeShapeType="1"/>
          </p:cNvSpPr>
          <p:nvPr/>
        </p:nvSpPr>
        <p:spPr bwMode="auto">
          <a:xfrm>
            <a:off x="3095625" y="24082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7255" name="Line 7"/>
          <p:cNvSpPr>
            <a:spLocks noChangeShapeType="1"/>
          </p:cNvSpPr>
          <p:nvPr/>
        </p:nvSpPr>
        <p:spPr bwMode="auto">
          <a:xfrm>
            <a:off x="4951413" y="240823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18275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718276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718277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8278" name="Line 6"/>
          <p:cNvSpPr>
            <a:spLocks noChangeShapeType="1"/>
          </p:cNvSpPr>
          <p:nvPr/>
        </p:nvSpPr>
        <p:spPr bwMode="auto">
          <a:xfrm>
            <a:off x="3095625" y="240823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8279" name="Line 7"/>
          <p:cNvSpPr>
            <a:spLocks noChangeShapeType="1"/>
          </p:cNvSpPr>
          <p:nvPr/>
        </p:nvSpPr>
        <p:spPr bwMode="auto">
          <a:xfrm>
            <a:off x="4951413" y="240823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8280" name="Text Box 8"/>
          <p:cNvSpPr txBox="1">
            <a:spLocks noChangeArrowheads="1"/>
          </p:cNvSpPr>
          <p:nvPr/>
        </p:nvSpPr>
        <p:spPr bwMode="auto">
          <a:xfrm>
            <a:off x="2457450" y="3494088"/>
            <a:ext cx="3743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bond for the hydrogen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8281" name="Oval 9"/>
          <p:cNvSpPr>
            <a:spLocks noChangeArrowheads="1"/>
          </p:cNvSpPr>
          <p:nvPr/>
        </p:nvSpPr>
        <p:spPr bwMode="auto">
          <a:xfrm>
            <a:off x="1620838" y="1320800"/>
            <a:ext cx="2106612" cy="207168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19299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endParaRPr lang="en-US" sz="6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9300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719301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9302" name="Line 6"/>
          <p:cNvSpPr>
            <a:spLocks noChangeShapeType="1"/>
          </p:cNvSpPr>
          <p:nvPr/>
        </p:nvSpPr>
        <p:spPr bwMode="auto">
          <a:xfrm>
            <a:off x="3095625" y="240823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9303" name="Line 7"/>
          <p:cNvSpPr>
            <a:spLocks noChangeShapeType="1"/>
          </p:cNvSpPr>
          <p:nvPr/>
        </p:nvSpPr>
        <p:spPr bwMode="auto">
          <a:xfrm>
            <a:off x="4951413" y="2408238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9304" name="Line 8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9305" name="Text Box 9"/>
          <p:cNvSpPr txBox="1">
            <a:spLocks noChangeArrowheads="1"/>
          </p:cNvSpPr>
          <p:nvPr/>
        </p:nvSpPr>
        <p:spPr bwMode="auto">
          <a:xfrm>
            <a:off x="2457450" y="3494088"/>
            <a:ext cx="374332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bonds for the carbon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9306" name="Line 10"/>
          <p:cNvSpPr>
            <a:spLocks noChangeShapeType="1"/>
          </p:cNvSpPr>
          <p:nvPr/>
        </p:nvSpPr>
        <p:spPr bwMode="auto">
          <a:xfrm>
            <a:off x="4938713" y="2246313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9307" name="Oval 11"/>
          <p:cNvSpPr>
            <a:spLocks noChangeArrowheads="1"/>
          </p:cNvSpPr>
          <p:nvPr/>
        </p:nvSpPr>
        <p:spPr bwMode="auto">
          <a:xfrm>
            <a:off x="3192463" y="1387475"/>
            <a:ext cx="2106612" cy="207168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20323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720324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 sz="6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0325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0326" name="Line 6"/>
          <p:cNvSpPr>
            <a:spLocks noChangeShapeType="1"/>
          </p:cNvSpPr>
          <p:nvPr/>
        </p:nvSpPr>
        <p:spPr bwMode="auto">
          <a:xfrm>
            <a:off x="3095625" y="240823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0327" name="Line 7"/>
          <p:cNvSpPr>
            <a:spLocks noChangeShapeType="1"/>
          </p:cNvSpPr>
          <p:nvPr/>
        </p:nvSpPr>
        <p:spPr bwMode="auto">
          <a:xfrm>
            <a:off x="4951413" y="2408238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0328" name="Line 8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0329" name="Text Box 9"/>
          <p:cNvSpPr txBox="1">
            <a:spLocks noChangeArrowheads="1"/>
          </p:cNvSpPr>
          <p:nvPr/>
        </p:nvSpPr>
        <p:spPr bwMode="auto">
          <a:xfrm>
            <a:off x="2457450" y="3494088"/>
            <a:ext cx="374332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bonds and 1 lone pair for nitrogen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0330" name="Line 10"/>
          <p:cNvSpPr>
            <a:spLocks noChangeShapeType="1"/>
          </p:cNvSpPr>
          <p:nvPr/>
        </p:nvSpPr>
        <p:spPr bwMode="auto">
          <a:xfrm>
            <a:off x="4938713" y="2246313"/>
            <a:ext cx="468312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-5400000">
            <a:off x="6254750" y="2339975"/>
            <a:ext cx="520700" cy="152400"/>
            <a:chOff x="990" y="2694"/>
            <a:chExt cx="328" cy="96"/>
          </a:xfrm>
        </p:grpSpPr>
        <p:sp>
          <p:nvSpPr>
            <p:cNvPr id="172033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033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20334" name="Oval 14"/>
          <p:cNvSpPr>
            <a:spLocks noChangeArrowheads="1"/>
          </p:cNvSpPr>
          <p:nvPr/>
        </p:nvSpPr>
        <p:spPr bwMode="auto">
          <a:xfrm>
            <a:off x="4897438" y="1420813"/>
            <a:ext cx="2106612" cy="2071687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21347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721348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721349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1350" name="Line 6"/>
          <p:cNvSpPr>
            <a:spLocks noChangeShapeType="1"/>
          </p:cNvSpPr>
          <p:nvPr/>
        </p:nvSpPr>
        <p:spPr bwMode="auto">
          <a:xfrm>
            <a:off x="3095625" y="24082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1351" name="Line 7"/>
          <p:cNvSpPr>
            <a:spLocks noChangeShapeType="1"/>
          </p:cNvSpPr>
          <p:nvPr/>
        </p:nvSpPr>
        <p:spPr bwMode="auto">
          <a:xfrm>
            <a:off x="4951413" y="240823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1352" name="Line 8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1353" name="Line 9"/>
          <p:cNvSpPr>
            <a:spLocks noChangeShapeType="1"/>
          </p:cNvSpPr>
          <p:nvPr/>
        </p:nvSpPr>
        <p:spPr bwMode="auto">
          <a:xfrm>
            <a:off x="4938713" y="22463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 rot="-5400000">
            <a:off x="6454775" y="2373313"/>
            <a:ext cx="520700" cy="152400"/>
            <a:chOff x="990" y="2694"/>
            <a:chExt cx="328" cy="96"/>
          </a:xfrm>
        </p:grpSpPr>
        <p:sp>
          <p:nvSpPr>
            <p:cNvPr id="1721355" name="Oval 11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1356" name="Oval 12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22371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722372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722373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2374" name="Line 6"/>
          <p:cNvSpPr>
            <a:spLocks noChangeShapeType="1"/>
          </p:cNvSpPr>
          <p:nvPr/>
        </p:nvSpPr>
        <p:spPr bwMode="auto">
          <a:xfrm>
            <a:off x="3095625" y="24082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2375" name="Line 7"/>
          <p:cNvSpPr>
            <a:spLocks noChangeShapeType="1"/>
          </p:cNvSpPr>
          <p:nvPr/>
        </p:nvSpPr>
        <p:spPr bwMode="auto">
          <a:xfrm>
            <a:off x="4951413" y="240823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2376" name="Line 8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2377" name="Text Box 9"/>
          <p:cNvSpPr txBox="1">
            <a:spLocks noChangeArrowheads="1"/>
          </p:cNvSpPr>
          <p:nvPr/>
        </p:nvSpPr>
        <p:spPr bwMode="auto">
          <a:xfrm>
            <a:off x="2457450" y="3494088"/>
            <a:ext cx="38608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2378" name="Line 10"/>
          <p:cNvSpPr>
            <a:spLocks noChangeShapeType="1"/>
          </p:cNvSpPr>
          <p:nvPr/>
        </p:nvSpPr>
        <p:spPr bwMode="auto">
          <a:xfrm>
            <a:off x="4938713" y="22463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-5400000">
            <a:off x="6454775" y="2373313"/>
            <a:ext cx="520700" cy="152400"/>
            <a:chOff x="990" y="2694"/>
            <a:chExt cx="328" cy="96"/>
          </a:xfrm>
        </p:grpSpPr>
        <p:sp>
          <p:nvSpPr>
            <p:cNvPr id="172238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238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23395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723396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723397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3398" name="Line 6"/>
          <p:cNvSpPr>
            <a:spLocks noChangeShapeType="1"/>
          </p:cNvSpPr>
          <p:nvPr/>
        </p:nvSpPr>
        <p:spPr bwMode="auto">
          <a:xfrm>
            <a:off x="3095625" y="24082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3399" name="Line 7"/>
          <p:cNvSpPr>
            <a:spLocks noChangeShapeType="1"/>
          </p:cNvSpPr>
          <p:nvPr/>
        </p:nvSpPr>
        <p:spPr bwMode="auto">
          <a:xfrm>
            <a:off x="4951413" y="240823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3400" name="Line 8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2457450" y="3494088"/>
            <a:ext cx="38608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3402" name="Line 10"/>
          <p:cNvSpPr>
            <a:spLocks noChangeShapeType="1"/>
          </p:cNvSpPr>
          <p:nvPr/>
        </p:nvSpPr>
        <p:spPr bwMode="auto">
          <a:xfrm>
            <a:off x="4938713" y="22463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-5400000">
            <a:off x="6454775" y="2373313"/>
            <a:ext cx="520700" cy="152400"/>
            <a:chOff x="990" y="2694"/>
            <a:chExt cx="328" cy="96"/>
          </a:xfrm>
        </p:grpSpPr>
        <p:sp>
          <p:nvSpPr>
            <p:cNvPr id="172340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340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23406" name="Text Box 14"/>
          <p:cNvSpPr txBox="1">
            <a:spLocks noChangeArrowheads="1"/>
          </p:cNvSpPr>
          <p:nvPr/>
        </p:nvSpPr>
        <p:spPr bwMode="auto">
          <a:xfrm>
            <a:off x="2990850" y="1773238"/>
            <a:ext cx="8016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3407" name="Text Box 15"/>
          <p:cNvSpPr txBox="1">
            <a:spLocks noChangeArrowheads="1"/>
          </p:cNvSpPr>
          <p:nvPr/>
        </p:nvSpPr>
        <p:spPr bwMode="auto">
          <a:xfrm>
            <a:off x="4746625" y="2025650"/>
            <a:ext cx="8016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3408" name="Text Box 16"/>
          <p:cNvSpPr txBox="1">
            <a:spLocks noChangeArrowheads="1"/>
          </p:cNvSpPr>
          <p:nvPr/>
        </p:nvSpPr>
        <p:spPr bwMode="auto">
          <a:xfrm>
            <a:off x="2460625" y="3930650"/>
            <a:ext cx="3860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24419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724420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724421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4422" name="Line 6"/>
          <p:cNvSpPr>
            <a:spLocks noChangeShapeType="1"/>
          </p:cNvSpPr>
          <p:nvPr/>
        </p:nvSpPr>
        <p:spPr bwMode="auto">
          <a:xfrm>
            <a:off x="3095625" y="24082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4423" name="Line 7"/>
          <p:cNvSpPr>
            <a:spLocks noChangeShapeType="1"/>
          </p:cNvSpPr>
          <p:nvPr/>
        </p:nvSpPr>
        <p:spPr bwMode="auto">
          <a:xfrm>
            <a:off x="4951413" y="240823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4424" name="Line 8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4425" name="Text Box 9"/>
          <p:cNvSpPr txBox="1">
            <a:spLocks noChangeArrowheads="1"/>
          </p:cNvSpPr>
          <p:nvPr/>
        </p:nvSpPr>
        <p:spPr bwMode="auto">
          <a:xfrm>
            <a:off x="2457450" y="3494088"/>
            <a:ext cx="38608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4426" name="Line 10"/>
          <p:cNvSpPr>
            <a:spLocks noChangeShapeType="1"/>
          </p:cNvSpPr>
          <p:nvPr/>
        </p:nvSpPr>
        <p:spPr bwMode="auto">
          <a:xfrm>
            <a:off x="4938713" y="22463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-5400000">
            <a:off x="6454775" y="2373313"/>
            <a:ext cx="520700" cy="152400"/>
            <a:chOff x="990" y="2694"/>
            <a:chExt cx="328" cy="96"/>
          </a:xfrm>
        </p:grpSpPr>
        <p:sp>
          <p:nvSpPr>
            <p:cNvPr id="172442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442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24430" name="Text Box 14"/>
          <p:cNvSpPr txBox="1">
            <a:spLocks noChangeArrowheads="1"/>
          </p:cNvSpPr>
          <p:nvPr/>
        </p:nvSpPr>
        <p:spPr bwMode="auto">
          <a:xfrm>
            <a:off x="2990850" y="1773238"/>
            <a:ext cx="8016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4431" name="Text Box 15"/>
          <p:cNvSpPr txBox="1">
            <a:spLocks noChangeArrowheads="1"/>
          </p:cNvSpPr>
          <p:nvPr/>
        </p:nvSpPr>
        <p:spPr bwMode="auto">
          <a:xfrm>
            <a:off x="4746625" y="2025650"/>
            <a:ext cx="8016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4432" name="Text Box 16"/>
          <p:cNvSpPr txBox="1">
            <a:spLocks noChangeArrowheads="1"/>
          </p:cNvSpPr>
          <p:nvPr/>
        </p:nvSpPr>
        <p:spPr bwMode="auto">
          <a:xfrm>
            <a:off x="4713288" y="2260600"/>
            <a:ext cx="801687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4433" name="Text Box 17"/>
          <p:cNvSpPr txBox="1">
            <a:spLocks noChangeArrowheads="1"/>
          </p:cNvSpPr>
          <p:nvPr/>
        </p:nvSpPr>
        <p:spPr bwMode="auto">
          <a:xfrm>
            <a:off x="4732338" y="1776413"/>
            <a:ext cx="801687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4434" name="Text Box 18"/>
          <p:cNvSpPr txBox="1">
            <a:spLocks noChangeArrowheads="1"/>
          </p:cNvSpPr>
          <p:nvPr/>
        </p:nvSpPr>
        <p:spPr bwMode="auto">
          <a:xfrm>
            <a:off x="2460625" y="3930650"/>
            <a:ext cx="3860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4435" name="Text Box 19"/>
          <p:cNvSpPr txBox="1">
            <a:spLocks noChangeArrowheads="1"/>
          </p:cNvSpPr>
          <p:nvPr/>
        </p:nvSpPr>
        <p:spPr bwMode="auto">
          <a:xfrm>
            <a:off x="2463800" y="4367213"/>
            <a:ext cx="38608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Example 4: Hydrogen Cyanide</a:t>
            </a:r>
          </a:p>
        </p:txBody>
      </p:sp>
      <p:sp>
        <p:nvSpPr>
          <p:cNvPr id="1725443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</a:p>
        </p:txBody>
      </p:sp>
      <p:sp>
        <p:nvSpPr>
          <p:cNvPr id="1725444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</p:txBody>
      </p:sp>
      <p:sp>
        <p:nvSpPr>
          <p:cNvPr id="1725445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5446" name="Line 6"/>
          <p:cNvSpPr>
            <a:spLocks noChangeShapeType="1"/>
          </p:cNvSpPr>
          <p:nvPr/>
        </p:nvSpPr>
        <p:spPr bwMode="auto">
          <a:xfrm>
            <a:off x="3095625" y="24082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5447" name="Line 7"/>
          <p:cNvSpPr>
            <a:spLocks noChangeShapeType="1"/>
          </p:cNvSpPr>
          <p:nvPr/>
        </p:nvSpPr>
        <p:spPr bwMode="auto">
          <a:xfrm>
            <a:off x="4951413" y="2408238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5448" name="Line 8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5449" name="Text Box 9"/>
          <p:cNvSpPr txBox="1">
            <a:spLocks noChangeArrowheads="1"/>
          </p:cNvSpPr>
          <p:nvPr/>
        </p:nvSpPr>
        <p:spPr bwMode="auto">
          <a:xfrm>
            <a:off x="2457450" y="3494088"/>
            <a:ext cx="38608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molecule there are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5450" name="Line 10"/>
          <p:cNvSpPr>
            <a:spLocks noChangeShapeType="1"/>
          </p:cNvSpPr>
          <p:nvPr/>
        </p:nvSpPr>
        <p:spPr bwMode="auto">
          <a:xfrm>
            <a:off x="4938713" y="22463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 rot="-5400000">
            <a:off x="6454775" y="2373313"/>
            <a:ext cx="520700" cy="152400"/>
            <a:chOff x="990" y="2694"/>
            <a:chExt cx="328" cy="96"/>
          </a:xfrm>
        </p:grpSpPr>
        <p:sp>
          <p:nvSpPr>
            <p:cNvPr id="172545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2545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25454" name="Text Box 14"/>
          <p:cNvSpPr txBox="1">
            <a:spLocks noChangeArrowheads="1"/>
          </p:cNvSpPr>
          <p:nvPr/>
        </p:nvSpPr>
        <p:spPr bwMode="auto">
          <a:xfrm>
            <a:off x="2990850" y="1773238"/>
            <a:ext cx="8016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5455" name="Text Box 15"/>
          <p:cNvSpPr txBox="1">
            <a:spLocks noChangeArrowheads="1"/>
          </p:cNvSpPr>
          <p:nvPr/>
        </p:nvSpPr>
        <p:spPr bwMode="auto">
          <a:xfrm>
            <a:off x="4746625" y="2025650"/>
            <a:ext cx="8016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5456" name="Text Box 16"/>
          <p:cNvSpPr txBox="1">
            <a:spLocks noChangeArrowheads="1"/>
          </p:cNvSpPr>
          <p:nvPr/>
        </p:nvSpPr>
        <p:spPr bwMode="auto">
          <a:xfrm>
            <a:off x="4713288" y="2260600"/>
            <a:ext cx="801687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5457" name="Text Box 17"/>
          <p:cNvSpPr txBox="1">
            <a:spLocks noChangeArrowheads="1"/>
          </p:cNvSpPr>
          <p:nvPr/>
        </p:nvSpPr>
        <p:spPr bwMode="auto">
          <a:xfrm>
            <a:off x="4732338" y="1776413"/>
            <a:ext cx="801687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5458" name="Text Box 18"/>
          <p:cNvSpPr txBox="1">
            <a:spLocks noChangeArrowheads="1"/>
          </p:cNvSpPr>
          <p:nvPr/>
        </p:nvSpPr>
        <p:spPr bwMode="auto">
          <a:xfrm>
            <a:off x="2460625" y="3930650"/>
            <a:ext cx="3860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5459" name="Text Box 19"/>
          <p:cNvSpPr txBox="1">
            <a:spLocks noChangeArrowheads="1"/>
          </p:cNvSpPr>
          <p:nvPr/>
        </p:nvSpPr>
        <p:spPr bwMode="auto">
          <a:xfrm>
            <a:off x="2463800" y="4367213"/>
            <a:ext cx="38608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p</a:t>
            </a:r>
            <a:r>
              <a:rPr 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-bonds</a:t>
            </a:r>
            <a:endParaRPr lang="en-US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5460" name="Text Box 20"/>
          <p:cNvSpPr txBox="1">
            <a:spLocks noChangeArrowheads="1"/>
          </p:cNvSpPr>
          <p:nvPr/>
        </p:nvSpPr>
        <p:spPr bwMode="auto">
          <a:xfrm>
            <a:off x="2466975" y="4803775"/>
            <a:ext cx="3860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lone pair</a:t>
            </a: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CaO	</a:t>
            </a:r>
            <a:r>
              <a:rPr lang="en-US">
                <a:solidFill>
                  <a:schemeClr val="accent2"/>
                </a:solidFill>
              </a:rPr>
              <a:t>Ca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(+2) + (-2)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O	</a:t>
            </a:r>
            <a:r>
              <a:rPr lang="en-US">
                <a:solidFill>
                  <a:schemeClr val="accent2"/>
                </a:solidFill>
              </a:rPr>
              <a:t>K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2(+1) + (-2)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Mg</a:t>
            </a:r>
            <a:r>
              <a:rPr lang="en-US" baseline="-25000">
                <a:solidFill>
                  <a:schemeClr val="accent1"/>
                </a:solidFill>
              </a:rPr>
              <a:t>3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>
                <a:solidFill>
                  <a:schemeClr val="accent2"/>
                </a:solidFill>
              </a:rPr>
              <a:t>Mg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N</a:t>
            </a:r>
            <a:r>
              <a:rPr lang="en-US" baseline="30000">
                <a:solidFill>
                  <a:schemeClr val="accent2"/>
                </a:solidFill>
              </a:rPr>
              <a:t>3-</a:t>
            </a:r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 dirty="0">
                <a:effectLst/>
              </a:rPr>
              <a:t> Naming Binary Molecular Compounds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Different schemes for ionic compounds vs. covalent compounds</a:t>
            </a:r>
          </a:p>
          <a:p>
            <a:r>
              <a:rPr lang="en-US" altLang="en-US"/>
              <a:t>You can’t name ‘em if you can’t classify ‘em</a:t>
            </a:r>
          </a:p>
          <a:p>
            <a:r>
              <a:rPr lang="en-US" altLang="en-US">
                <a:solidFill>
                  <a:srgbClr val="00FF00"/>
                </a:solidFill>
              </a:rPr>
              <a:t>Ionics</a:t>
            </a:r>
            <a:r>
              <a:rPr lang="en-US" altLang="en-US"/>
              <a:t> start with a </a:t>
            </a:r>
            <a:r>
              <a:rPr lang="en-US" altLang="en-US">
                <a:solidFill>
                  <a:srgbClr val="00FF00"/>
                </a:solidFill>
              </a:rPr>
              <a:t>metal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FF00"/>
                </a:solidFill>
              </a:rPr>
              <a:t>ammonium</a:t>
            </a:r>
            <a:endParaRPr lang="en-US" altLang="en-US"/>
          </a:p>
          <a:p>
            <a:r>
              <a:rPr lang="en-US" altLang="en-US">
                <a:solidFill>
                  <a:schemeClr val="accent1"/>
                </a:solidFill>
              </a:rPr>
              <a:t>Covalents</a:t>
            </a:r>
            <a:r>
              <a:rPr lang="en-US" altLang="en-US"/>
              <a:t> start with a </a:t>
            </a:r>
            <a:r>
              <a:rPr lang="en-US" altLang="en-US">
                <a:solidFill>
                  <a:schemeClr val="accent1"/>
                </a:solidFill>
              </a:rPr>
              <a:t>nonmetal</a:t>
            </a:r>
            <a:r>
              <a:rPr lang="en-US" altLang="en-US"/>
              <a:t> or </a:t>
            </a:r>
            <a:r>
              <a:rPr lang="en-US" altLang="en-US">
                <a:solidFill>
                  <a:schemeClr val="accent1"/>
                </a:solidFill>
              </a:rPr>
              <a:t>metalloid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autoUpdateAnimBg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Least electronegative element generally first (Table 3.5, page 74)</a:t>
            </a:r>
          </a:p>
          <a:p>
            <a:r>
              <a:rPr lang="en-US" altLang="en-US"/>
              <a:t>Most electronegative element generally second -- with “-ide” ending</a:t>
            </a:r>
          </a:p>
          <a:p>
            <a:r>
              <a:rPr lang="en-US" altLang="en-US"/>
              <a:t>Need to use numerical prefixes because no charges to help determine ratios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 autoUpdateAnimBg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Numerical Prefixes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  <a:defRPr/>
            </a:pP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		mono-</a:t>
            </a:r>
          </a:p>
          <a:p>
            <a:pPr>
              <a:buFont typeface="Monotype Sorts" pitchFamily="2" charset="2"/>
              <a:buChar char=" "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		di-</a:t>
            </a:r>
          </a:p>
          <a:p>
            <a:pPr>
              <a:buFont typeface="Monotype Sorts" pitchFamily="2" charset="2"/>
              <a:buChar char=" "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		tri-</a:t>
            </a:r>
          </a:p>
          <a:p>
            <a:pPr>
              <a:buFont typeface="Monotype Sorts" pitchFamily="2" charset="2"/>
              <a:buChar char=" "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		tetra-</a:t>
            </a:r>
          </a:p>
          <a:p>
            <a:pPr>
              <a:buFont typeface="Monotype Sorts" pitchFamily="2" charset="2"/>
              <a:buChar char=" "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		</a:t>
            </a:r>
            <a:r>
              <a:rPr lang="en-US" sz="36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penta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48947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6		hexa-</a:t>
            </a:r>
          </a:p>
          <a:p>
            <a:pPr>
              <a:buFont typeface="Monotype Sorts" pitchFamily="2" charset="2"/>
              <a:buChar char=" "/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7		hepta-</a:t>
            </a:r>
          </a:p>
          <a:p>
            <a:pPr>
              <a:buFont typeface="Monotype Sorts" pitchFamily="2" charset="2"/>
              <a:buChar char=" "/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8		octa-</a:t>
            </a:r>
          </a:p>
          <a:p>
            <a:pPr>
              <a:buFont typeface="Monotype Sorts" pitchFamily="2" charset="2"/>
              <a:buChar char=" "/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9		nona-</a:t>
            </a:r>
          </a:p>
          <a:p>
            <a:pPr>
              <a:buFont typeface="Monotype Sorts" pitchFamily="2" charset="2"/>
              <a:buChar char=" "/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10		deca-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94595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113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BF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921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113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BF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495623" name="Text Box 7"/>
          <p:cNvSpPr txBox="1">
            <a:spLocks noChangeArrowheads="1"/>
          </p:cNvSpPr>
          <p:nvPr/>
        </p:nvSpPr>
        <p:spPr bwMode="auto">
          <a:xfrm>
            <a:off x="2674938" y="3660775"/>
            <a:ext cx="372586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boron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2473325" y="2774950"/>
            <a:ext cx="817563" cy="9858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9213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element 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113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BF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496647" name="Text Box 7"/>
          <p:cNvSpPr txBox="1">
            <a:spLocks noChangeArrowheads="1"/>
          </p:cNvSpPr>
          <p:nvPr/>
        </p:nvSpPr>
        <p:spPr bwMode="auto">
          <a:xfrm>
            <a:off x="2674938" y="3660775"/>
            <a:ext cx="372586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boron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6648" name="Line 8"/>
          <p:cNvSpPr>
            <a:spLocks noChangeShapeType="1"/>
          </p:cNvSpPr>
          <p:nvPr/>
        </p:nvSpPr>
        <p:spPr bwMode="auto">
          <a:xfrm>
            <a:off x="852488" y="2741613"/>
            <a:ext cx="1503362" cy="11858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484188" y="3275013"/>
            <a:ext cx="1270000" cy="15906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Mono prefix rarely used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Formulas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1012825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NaCl	</a:t>
            </a:r>
            <a:r>
              <a:rPr lang="en-US">
                <a:solidFill>
                  <a:schemeClr val="accent2"/>
                </a:solidFill>
              </a:rPr>
              <a:t>Na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Cl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(+1) + (-1)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CaO	</a:t>
            </a:r>
            <a:r>
              <a:rPr lang="en-US">
                <a:solidFill>
                  <a:schemeClr val="accent2"/>
                </a:solidFill>
              </a:rPr>
              <a:t>Ca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(+2) + (-2)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O	</a:t>
            </a:r>
            <a:r>
              <a:rPr lang="en-US">
                <a:solidFill>
                  <a:schemeClr val="accent2"/>
                </a:solidFill>
              </a:rPr>
              <a:t>K</a:t>
            </a:r>
            <a:r>
              <a:rPr lang="en-US" baseline="30000">
                <a:solidFill>
                  <a:schemeClr val="accent2"/>
                </a:solidFill>
              </a:rPr>
              <a:t>+</a:t>
            </a:r>
            <a:r>
              <a:rPr lang="en-US">
                <a:solidFill>
                  <a:schemeClr val="accent2"/>
                </a:solidFill>
              </a:rPr>
              <a:t>	 O</a:t>
            </a:r>
            <a:r>
              <a:rPr lang="en-US" baseline="30000">
                <a:solidFill>
                  <a:schemeClr val="accent2"/>
                </a:solidFill>
              </a:rPr>
              <a:t>2-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2(+1) + (-2) = 0</a:t>
            </a: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chemeClr val="accent1"/>
                </a:solidFill>
              </a:rPr>
              <a:t>Mg</a:t>
            </a:r>
            <a:r>
              <a:rPr lang="en-US" baseline="-25000">
                <a:solidFill>
                  <a:schemeClr val="accent1"/>
                </a:solidFill>
              </a:rPr>
              <a:t>3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>
                <a:solidFill>
                  <a:schemeClr val="accent2"/>
                </a:solidFill>
              </a:rPr>
              <a:t>Mg</a:t>
            </a:r>
            <a:r>
              <a:rPr lang="en-US" baseline="30000">
                <a:solidFill>
                  <a:schemeClr val="accent2"/>
                </a:solidFill>
              </a:rPr>
              <a:t>2+</a:t>
            </a:r>
            <a:r>
              <a:rPr lang="en-US">
                <a:solidFill>
                  <a:schemeClr val="accent2"/>
                </a:solidFill>
              </a:rPr>
              <a:t>  N</a:t>
            </a:r>
            <a:r>
              <a:rPr lang="en-US" baseline="30000">
                <a:solidFill>
                  <a:schemeClr val="accent2"/>
                </a:solidFill>
              </a:rPr>
              <a:t>3-</a:t>
            </a:r>
            <a:r>
              <a:rPr lang="en-US">
                <a:solidFill>
                  <a:schemeClr val="accent1"/>
                </a:solidFill>
              </a:rPr>
              <a:t>	</a:t>
            </a:r>
            <a:r>
              <a:rPr lang="en-US"/>
              <a:t>3(+2) + 2(-3) = 0</a:t>
            </a:r>
            <a:endParaRPr lang="en-US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85887" cy="59213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113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BF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497671" name="Text Box 7"/>
          <p:cNvSpPr txBox="1">
            <a:spLocks noChangeArrowheads="1"/>
          </p:cNvSpPr>
          <p:nvPr/>
        </p:nvSpPr>
        <p:spPr bwMode="auto">
          <a:xfrm>
            <a:off x="2674938" y="3660775"/>
            <a:ext cx="372586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boron</a:t>
            </a:r>
            <a:endParaRPr lang="en-US" sz="4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7672" name="Line 8"/>
          <p:cNvSpPr>
            <a:spLocks noChangeShapeType="1"/>
          </p:cNvSpPr>
          <p:nvPr/>
        </p:nvSpPr>
        <p:spPr bwMode="auto">
          <a:xfrm flipH="1">
            <a:off x="4211638" y="2790825"/>
            <a:ext cx="100012" cy="10699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498692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element with “-ide” ending 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498694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113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BF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498695" name="Text Box 7"/>
          <p:cNvSpPr txBox="1">
            <a:spLocks noChangeArrowheads="1"/>
          </p:cNvSpPr>
          <p:nvPr/>
        </p:nvSpPr>
        <p:spPr bwMode="auto">
          <a:xfrm>
            <a:off x="2674938" y="3660775"/>
            <a:ext cx="372586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boron tri-</a:t>
            </a:r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 flipH="1">
            <a:off x="4729163" y="2673350"/>
            <a:ext cx="1236662" cy="110331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795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113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BF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499719" name="Text Box 7"/>
          <p:cNvSpPr txBox="1">
            <a:spLocks noChangeArrowheads="1"/>
          </p:cNvSpPr>
          <p:nvPr/>
        </p:nvSpPr>
        <p:spPr bwMode="auto">
          <a:xfrm>
            <a:off x="2674938" y="3660775"/>
            <a:ext cx="372586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boron trifluoride</a:t>
            </a:r>
          </a:p>
        </p:txBody>
      </p:sp>
      <p:sp>
        <p:nvSpPr>
          <p:cNvPr id="499720" name="Line 8"/>
          <p:cNvSpPr>
            <a:spLocks noChangeShapeType="1"/>
          </p:cNvSpPr>
          <p:nvPr/>
        </p:nvSpPr>
        <p:spPr bwMode="auto">
          <a:xfrm flipH="1">
            <a:off x="5999163" y="3275013"/>
            <a:ext cx="652462" cy="5349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00742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113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BF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00743" name="Text Box 7"/>
          <p:cNvSpPr txBox="1">
            <a:spLocks noChangeArrowheads="1"/>
          </p:cNvSpPr>
          <p:nvPr/>
        </p:nvSpPr>
        <p:spPr bwMode="auto">
          <a:xfrm>
            <a:off x="2674938" y="3660775"/>
            <a:ext cx="372586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boron trifluoride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01765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01766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2787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element </a:t>
            </a:r>
          </a:p>
        </p:txBody>
      </p:sp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02791" name="Text Box 7"/>
          <p:cNvSpPr txBox="1">
            <a:spLocks noChangeArrowheads="1"/>
          </p:cNvSpPr>
          <p:nvPr/>
        </p:nvSpPr>
        <p:spPr bwMode="auto">
          <a:xfrm>
            <a:off x="2324100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di-</a:t>
            </a:r>
          </a:p>
        </p:txBody>
      </p:sp>
      <p:sp>
        <p:nvSpPr>
          <p:cNvPr id="502792" name="Line 8"/>
          <p:cNvSpPr>
            <a:spLocks noChangeShapeType="1"/>
          </p:cNvSpPr>
          <p:nvPr/>
        </p:nvSpPr>
        <p:spPr bwMode="auto">
          <a:xfrm>
            <a:off x="1136650" y="2708275"/>
            <a:ext cx="1236663" cy="10858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2324100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dinitrogen</a:t>
            </a:r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2590800" y="2757488"/>
            <a:ext cx="952500" cy="10366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04839" name="Text Box 7"/>
          <p:cNvSpPr txBox="1">
            <a:spLocks noChangeArrowheads="1"/>
          </p:cNvSpPr>
          <p:nvPr/>
        </p:nvSpPr>
        <p:spPr bwMode="auto">
          <a:xfrm>
            <a:off x="2324100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dinitrogen</a:t>
            </a:r>
          </a:p>
        </p:txBody>
      </p:sp>
      <p:sp>
        <p:nvSpPr>
          <p:cNvPr id="504840" name="Line 8"/>
          <p:cNvSpPr>
            <a:spLocks noChangeShapeType="1"/>
          </p:cNvSpPr>
          <p:nvPr/>
        </p:nvSpPr>
        <p:spPr bwMode="auto">
          <a:xfrm>
            <a:off x="4227513" y="2724150"/>
            <a:ext cx="417512" cy="11874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element with “-ide” ending </a:t>
            </a:r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05863" name="Text Box 7"/>
          <p:cNvSpPr txBox="1">
            <a:spLocks noChangeArrowheads="1"/>
          </p:cNvSpPr>
          <p:nvPr/>
        </p:nvSpPr>
        <p:spPr bwMode="auto">
          <a:xfrm>
            <a:off x="2324100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dinitrogen penta-</a:t>
            </a:r>
          </a:p>
        </p:txBody>
      </p:sp>
      <p:sp>
        <p:nvSpPr>
          <p:cNvPr id="505864" name="Line 8"/>
          <p:cNvSpPr>
            <a:spLocks noChangeShapeType="1"/>
          </p:cNvSpPr>
          <p:nvPr/>
        </p:nvSpPr>
        <p:spPr bwMode="auto">
          <a:xfrm flipH="1">
            <a:off x="5481638" y="2673350"/>
            <a:ext cx="684212" cy="10207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2324100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dinitrogen pentoxide</a:t>
            </a:r>
          </a:p>
        </p:txBody>
      </p:sp>
      <p:sp>
        <p:nvSpPr>
          <p:cNvPr id="506888" name="Line 8"/>
          <p:cNvSpPr>
            <a:spLocks noChangeShapeType="1"/>
          </p:cNvSpPr>
          <p:nvPr/>
        </p:nvSpPr>
        <p:spPr bwMode="auto">
          <a:xfrm flipH="1">
            <a:off x="6234113" y="3241675"/>
            <a:ext cx="466725" cy="5683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Ionic Crystal Structures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2838"/>
            <a:ext cx="7772400" cy="4114800"/>
          </a:xfrm>
        </p:spPr>
        <p:txBody>
          <a:bodyPr/>
          <a:lstStyle/>
          <a:p>
            <a:r>
              <a:rPr lang="en-US"/>
              <a:t>Ions are packed into a 3-dimensional array called a </a:t>
            </a:r>
            <a:r>
              <a:rPr lang="en-US">
                <a:solidFill>
                  <a:schemeClr val="tx2"/>
                </a:solidFill>
              </a:rPr>
              <a:t>crystal lattice</a:t>
            </a:r>
          </a:p>
          <a:p>
            <a:r>
              <a:rPr lang="en-US">
                <a:solidFill>
                  <a:schemeClr val="tx2"/>
                </a:solidFill>
              </a:rPr>
              <a:t>Ionic bonds</a:t>
            </a:r>
            <a:r>
              <a:rPr lang="en-US"/>
              <a:t> radiate out in all directions between ions of opposite charge</a:t>
            </a:r>
          </a:p>
          <a:p>
            <a:r>
              <a:rPr lang="en-US"/>
              <a:t>Figure in the next slide shows the sodium chloride crystal form</a:t>
            </a:r>
          </a:p>
          <a:p>
            <a:r>
              <a:rPr lang="en-US"/>
              <a:t>Entire structure is an </a:t>
            </a:r>
            <a:r>
              <a:rPr lang="en-US">
                <a:solidFill>
                  <a:schemeClr val="tx2"/>
                </a:solidFill>
              </a:rPr>
              <a:t>ionic network solid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1" grpId="0" build="p" autoUpdateAnimBg="0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2324100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dinitrogen pentoxide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08933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122872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>
                <a:solidFill>
                  <a:schemeClr val="accent2"/>
                </a:solidFill>
              </a:rPr>
              <a:t>(Note: the “a” of the prefix is dropped with oxide)</a:t>
            </a:r>
          </a:p>
        </p:txBody>
      </p:sp>
      <p:sp>
        <p:nvSpPr>
          <p:cNvPr id="508935" name="Text Box 7"/>
          <p:cNvSpPr txBox="1">
            <a:spLocks noChangeArrowheads="1"/>
          </p:cNvSpPr>
          <p:nvPr/>
        </p:nvSpPr>
        <p:spPr bwMode="auto">
          <a:xfrm>
            <a:off x="2324100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dinitrogen pentoxide</a:t>
            </a:r>
          </a:p>
        </p:txBody>
      </p:sp>
      <p:sp>
        <p:nvSpPr>
          <p:cNvPr id="508936" name="Line 8"/>
          <p:cNvSpPr>
            <a:spLocks noChangeShapeType="1"/>
          </p:cNvSpPr>
          <p:nvPr/>
        </p:nvSpPr>
        <p:spPr bwMode="auto">
          <a:xfrm flipV="1">
            <a:off x="5013325" y="4329113"/>
            <a:ext cx="484188" cy="450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NI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10981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10982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NI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10983" name="Text Box 7"/>
          <p:cNvSpPr txBox="1">
            <a:spLocks noChangeArrowheads="1"/>
          </p:cNvSpPr>
          <p:nvPr/>
        </p:nvSpPr>
        <p:spPr bwMode="auto">
          <a:xfrm>
            <a:off x="2657475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nitrogen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12006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NI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12007" name="Text Box 7"/>
          <p:cNvSpPr txBox="1">
            <a:spLocks noChangeArrowheads="1"/>
          </p:cNvSpPr>
          <p:nvPr/>
        </p:nvSpPr>
        <p:spPr bwMode="auto">
          <a:xfrm>
            <a:off x="2657475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nitrogen tri-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Covalent Compound Names</a:t>
            </a:r>
          </a:p>
        </p:txBody>
      </p:sp>
      <p:sp>
        <p:nvSpPr>
          <p:cNvPr id="513027" name="Text Box 3"/>
          <p:cNvSpPr txBox="1">
            <a:spLocks noChangeArrowheads="1"/>
          </p:cNvSpPr>
          <p:nvPr/>
        </p:nvSpPr>
        <p:spPr bwMode="auto">
          <a:xfrm>
            <a:off x="334963" y="2155825"/>
            <a:ext cx="2906712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</a:t>
            </a: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5200650" y="2157413"/>
            <a:ext cx="34877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(prefix) element with “-ide” ending </a:t>
            </a:r>
          </a:p>
        </p:txBody>
      </p:sp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3563938" y="2157413"/>
            <a:ext cx="137001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>
            <a:off x="2105025" y="4795838"/>
            <a:ext cx="52974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 NI</a:t>
            </a:r>
            <a:r>
              <a:rPr lang="en-US" sz="36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513031" name="Text Box 7"/>
          <p:cNvSpPr txBox="1">
            <a:spLocks noChangeArrowheads="1"/>
          </p:cNvSpPr>
          <p:nvPr/>
        </p:nvSpPr>
        <p:spPr bwMode="auto">
          <a:xfrm>
            <a:off x="2657475" y="3660775"/>
            <a:ext cx="47450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>nitrogen triiodide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5000" y="0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Unusual Names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2063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Mono- is used to distinguish between two compounds of the same element pair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altLang="en-US">
                <a:solidFill>
                  <a:schemeClr val="accent1"/>
                </a:solidFill>
              </a:rPr>
              <a:t>CO   carbon monoxide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altLang="en-US">
                <a:solidFill>
                  <a:schemeClr val="accent1"/>
                </a:solidFill>
              </a:rPr>
              <a:t>CO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r>
              <a:rPr lang="en-US" altLang="en-US">
                <a:solidFill>
                  <a:schemeClr val="accent1"/>
                </a:solidFill>
              </a:rPr>
              <a:t>  carbon dioxide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Some common compounds have trivial names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altLang="en-US">
                <a:solidFill>
                  <a:schemeClr val="accent1"/>
                </a:solidFill>
              </a:rPr>
              <a:t>H</a:t>
            </a:r>
            <a:r>
              <a:rPr lang="en-US" altLang="en-US" baseline="-25000">
                <a:solidFill>
                  <a:schemeClr val="accent1"/>
                </a:solidFill>
              </a:rPr>
              <a:t>2</a:t>
            </a:r>
            <a:r>
              <a:rPr lang="en-US" altLang="en-US">
                <a:solidFill>
                  <a:schemeClr val="accent1"/>
                </a:solidFill>
              </a:rPr>
              <a:t>O  water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altLang="en-US">
                <a:solidFill>
                  <a:schemeClr val="accent1"/>
                </a:solidFill>
              </a:rPr>
              <a:t>NH</a:t>
            </a:r>
            <a:r>
              <a:rPr lang="en-US" altLang="en-US" baseline="-25000">
                <a:solidFill>
                  <a:schemeClr val="accent1"/>
                </a:solidFill>
              </a:rPr>
              <a:t>3</a:t>
            </a:r>
            <a:r>
              <a:rPr lang="en-US" altLang="en-US">
                <a:solidFill>
                  <a:schemeClr val="accent1"/>
                </a:solidFill>
              </a:rPr>
              <a:t>  ammonia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 autoUpdateAnimBg="0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>
                <a:effectLst/>
              </a:rPr>
              <a:t>What type of compound is SF</a:t>
            </a:r>
            <a:r>
              <a:rPr lang="en-US" altLang="en-US" sz="3600" baseline="-25000">
                <a:effectLst/>
              </a:rPr>
              <a:t>4</a:t>
            </a:r>
            <a:r>
              <a:rPr lang="en-US" altLang="en-US" sz="3600">
                <a:effectLst/>
              </a:rPr>
              <a:t>?</a:t>
            </a:r>
          </a:p>
        </p:txBody>
      </p:sp>
      <p:sp>
        <p:nvSpPr>
          <p:cNvPr id="3481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ionic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covalent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3600">
                <a:solidFill>
                  <a:schemeClr val="tx2"/>
                </a:solidFill>
                <a:latin typeface="Arial" charset="0"/>
              </a:rPr>
              <a:t>What type of compound is SF</a:t>
            </a:r>
            <a:r>
              <a:rPr lang="en-US" altLang="en-US" sz="3600" baseline="-25000">
                <a:solidFill>
                  <a:schemeClr val="tx2"/>
                </a:solidFill>
                <a:latin typeface="Arial" charset="0"/>
              </a:rPr>
              <a:t>4</a:t>
            </a:r>
            <a:r>
              <a:rPr lang="en-US" altLang="en-US" sz="3600">
                <a:solidFill>
                  <a:schemeClr val="tx2"/>
                </a:solidFill>
                <a:latin typeface="Arial" charset="0"/>
              </a:rPr>
              <a:t>?</a:t>
            </a:r>
          </a:p>
        </p:txBody>
      </p:sp>
      <p:sp>
        <p:nvSpPr>
          <p:cNvPr id="35843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114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ionic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covalent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331788" y="2244725"/>
            <a:ext cx="2644775" cy="614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3425825" y="2160588"/>
            <a:ext cx="4937125" cy="155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Sulfur is a nonmetal, so name it as a covalent compound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What is the name of SF</a:t>
            </a:r>
            <a:r>
              <a:rPr lang="en-US" altLang="en-US" baseline="-25000">
                <a:effectLst/>
              </a:rPr>
              <a:t>4</a:t>
            </a:r>
            <a:r>
              <a:rPr lang="en-US" altLang="en-US">
                <a:effectLst/>
              </a:rPr>
              <a:t>?</a:t>
            </a:r>
            <a:endParaRPr lang="en-US" altLang="en-US" baseline="-25000">
              <a:effectLst/>
            </a:endParaRPr>
          </a:p>
        </p:txBody>
      </p:sp>
      <p:sp>
        <p:nvSpPr>
          <p:cNvPr id="3686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Sulfur fluoride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Sulfur fluorine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Monosulfur tetrafluoride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Sulfide tetrafluoride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Sulfur tetrafluoride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Sulfur tetrafluorine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9550"/>
            <a:ext cx="6429375" cy="643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4515" name="TextBox 2"/>
          <p:cNvSpPr txBox="1">
            <a:spLocks noChangeArrowheads="1"/>
          </p:cNvSpPr>
          <p:nvPr/>
        </p:nvSpPr>
        <p:spPr bwMode="auto">
          <a:xfrm>
            <a:off x="609600" y="4902200"/>
            <a:ext cx="68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FF00"/>
                </a:solidFill>
              </a:rPr>
              <a:t>Cl</a:t>
            </a:r>
            <a:r>
              <a:rPr lang="en-US" sz="3200" baseline="30000">
                <a:solidFill>
                  <a:srgbClr val="00FF00"/>
                </a:solidFill>
              </a:rPr>
              <a:t>-</a:t>
            </a:r>
            <a:endParaRPr lang="en-US" sz="3200">
              <a:solidFill>
                <a:srgbClr val="00FF00"/>
              </a:solidFill>
            </a:endParaRPr>
          </a:p>
        </p:txBody>
      </p:sp>
      <p:sp>
        <p:nvSpPr>
          <p:cNvPr id="64516" name="Right Arrow 8"/>
          <p:cNvSpPr>
            <a:spLocks noChangeArrowheads="1"/>
          </p:cNvSpPr>
          <p:nvPr/>
        </p:nvSpPr>
        <p:spPr bwMode="auto">
          <a:xfrm>
            <a:off x="1295400" y="51054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3759200"/>
            <a:ext cx="838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Na</a:t>
            </a:r>
            <a:r>
              <a:rPr lang="en-US" sz="3200" baseline="30000" dirty="0">
                <a:solidFill>
                  <a:schemeClr val="tx1">
                    <a:lumMod val="75000"/>
                  </a:schemeClr>
                </a:solidFill>
              </a:rPr>
              <a:t>+</a:t>
            </a:r>
            <a:endParaRPr 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371600" y="3911600"/>
            <a:ext cx="381000" cy="304800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Arial" charset="0"/>
              </a:rPr>
              <a:t>What is the name of SF</a:t>
            </a:r>
            <a:r>
              <a:rPr lang="en-US" altLang="en-US" sz="4400" baseline="-25000">
                <a:solidFill>
                  <a:schemeClr val="tx2"/>
                </a:solidFill>
                <a:latin typeface="Arial" charset="0"/>
              </a:rPr>
              <a:t>4</a:t>
            </a:r>
            <a:r>
              <a:rPr lang="en-US" altLang="en-US" sz="4400">
                <a:solidFill>
                  <a:schemeClr val="tx2"/>
                </a:solidFill>
                <a:latin typeface="Arial" charset="0"/>
              </a:rPr>
              <a:t>?</a:t>
            </a:r>
            <a:endParaRPr lang="en-US" altLang="en-US" sz="4400" baseline="-250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1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572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Sulfur fluoride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Sulfur fluorine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Monosulfur tetrafluoride 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Sulfide tetrafluoride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Sulfur tetrafluoride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Sulfur tetrafluorine</a:t>
            </a:r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215900" y="4422775"/>
            <a:ext cx="4340225" cy="614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4706938" y="4405313"/>
            <a:ext cx="4154487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Prefix needed to specify number of F atoms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200">
                <a:effectLst/>
              </a:rPr>
              <a:t>What type of compound is Cu(HCO</a:t>
            </a:r>
            <a:r>
              <a:rPr lang="en-US" altLang="en-US" sz="3200" baseline="-25000">
                <a:effectLst/>
              </a:rPr>
              <a:t>3</a:t>
            </a:r>
            <a:r>
              <a:rPr lang="en-US" altLang="en-US" sz="3200">
                <a:effectLst/>
              </a:rPr>
              <a:t>)</a:t>
            </a:r>
            <a:r>
              <a:rPr lang="en-US" altLang="en-US" sz="3200" baseline="-25000">
                <a:effectLst/>
              </a:rPr>
              <a:t>2</a:t>
            </a:r>
            <a:r>
              <a:rPr lang="en-US" altLang="en-US" sz="3200">
                <a:effectLst/>
              </a:rPr>
              <a:t>?</a:t>
            </a:r>
          </a:p>
        </p:txBody>
      </p:sp>
      <p:sp>
        <p:nvSpPr>
          <p:cNvPr id="3891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ionic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covalent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  <a:latin typeface="Arial" charset="0"/>
              </a:rPr>
              <a:t>What type of compound is Cu(HCO</a:t>
            </a:r>
            <a:r>
              <a:rPr lang="en-US" altLang="en-US" sz="3200" baseline="-2500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altLang="en-US" sz="3200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altLang="en-US" sz="3200" baseline="-25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en-US" sz="3200">
                <a:solidFill>
                  <a:schemeClr val="tx2"/>
                </a:solidFill>
                <a:latin typeface="Arial" charset="0"/>
              </a:rPr>
              <a:t>?</a:t>
            </a:r>
          </a:p>
        </p:txBody>
      </p:sp>
      <p:sp>
        <p:nvSpPr>
          <p:cNvPr id="39939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114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ionic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covalent</a:t>
            </a: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331788" y="1609725"/>
            <a:ext cx="2644775" cy="614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3425825" y="1557338"/>
            <a:ext cx="493712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Copper is a metal, so name it as an ionic compound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4000">
                <a:effectLst/>
              </a:rPr>
              <a:t>What is the name of Cu(HCO</a:t>
            </a:r>
            <a:r>
              <a:rPr lang="en-US" altLang="en-US" sz="4000" baseline="-25000">
                <a:effectLst/>
              </a:rPr>
              <a:t>3</a:t>
            </a:r>
            <a:r>
              <a:rPr lang="en-US" altLang="en-US" sz="4000">
                <a:effectLst/>
              </a:rPr>
              <a:t>)</a:t>
            </a:r>
            <a:r>
              <a:rPr lang="en-US" altLang="en-US" sz="4000" baseline="-25000">
                <a:effectLst/>
              </a:rPr>
              <a:t>2</a:t>
            </a:r>
            <a:r>
              <a:rPr lang="en-US" altLang="en-US" sz="4000">
                <a:effectLst/>
              </a:rPr>
              <a:t>?</a:t>
            </a:r>
            <a:endParaRPr lang="en-US" altLang="en-US" sz="4000" baseline="-25000">
              <a:effectLst/>
            </a:endParaRPr>
          </a:p>
        </p:txBody>
      </p:sp>
      <p:sp>
        <p:nvSpPr>
          <p:cNvPr id="4096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800"/>
              <a:t>Copper dibicarbonate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800"/>
              <a:t>Copper(II) bicarbonate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800"/>
              <a:t>Copper(I) bicarbonate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800"/>
              <a:t>Copper(II) hydrogen carbonate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800"/>
              <a:t>Copper(I) hydrogen carbonate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en-US" sz="2800"/>
              <a:t>Cupric hydrogen carbonate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ChangeArrowheads="1"/>
          </p:cNvSpPr>
          <p:nvPr/>
        </p:nvSpPr>
        <p:spPr bwMode="auto">
          <a:xfrm>
            <a:off x="331788" y="2022475"/>
            <a:ext cx="4373562" cy="614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43" name="Text Box 3"/>
          <p:cNvSpPr txBox="1">
            <a:spLocks noChangeArrowheads="1"/>
          </p:cNvSpPr>
          <p:nvPr/>
        </p:nvSpPr>
        <p:spPr bwMode="auto">
          <a:xfrm>
            <a:off x="5140325" y="1763713"/>
            <a:ext cx="3590925" cy="3990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Here are three possibilities.  We can tell it’s copper(II) because it required two bicarbonate -1 ions to balance the charges.</a:t>
            </a:r>
          </a:p>
        </p:txBody>
      </p:sp>
      <p:sp>
        <p:nvSpPr>
          <p:cNvPr id="41988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4000">
                <a:solidFill>
                  <a:schemeClr val="tx2"/>
                </a:solidFill>
                <a:latin typeface="Arial" charset="0"/>
              </a:rPr>
              <a:t>What is the name of Cu(HCO</a:t>
            </a:r>
            <a:r>
              <a:rPr lang="en-US" altLang="en-US" sz="4000" baseline="-2500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altLang="en-US" sz="4000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altLang="en-US" sz="4000" baseline="-25000">
                <a:solidFill>
                  <a:srgbClr val="00FF00"/>
                </a:solidFill>
                <a:latin typeface="Arial" charset="0"/>
              </a:rPr>
              <a:t>2</a:t>
            </a:r>
            <a:r>
              <a:rPr lang="en-US" altLang="en-US" sz="4000">
                <a:solidFill>
                  <a:schemeClr val="tx2"/>
                </a:solidFill>
                <a:latin typeface="Arial" charset="0"/>
              </a:rPr>
              <a:t>?</a:t>
            </a:r>
            <a:endParaRPr lang="en-US" altLang="en-US" sz="4000" baseline="-250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1989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572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2800"/>
              <a:t>Copper dibicarbonate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2800"/>
              <a:t>Copper(II) bicarbonate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2800"/>
              <a:t>Copper(I) bicarbonate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2800"/>
              <a:t>Copper(II) hydrogen carbonate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2800"/>
              <a:t>Copper(I) hydrogen carbonate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2800"/>
              <a:t>Cupric hydrogen carbonate</a:t>
            </a:r>
          </a:p>
        </p:txBody>
      </p:sp>
      <p:sp>
        <p:nvSpPr>
          <p:cNvPr id="522246" name="Rectangle 6"/>
          <p:cNvSpPr>
            <a:spLocks noChangeArrowheads="1"/>
          </p:cNvSpPr>
          <p:nvPr/>
        </p:nvSpPr>
        <p:spPr bwMode="auto">
          <a:xfrm>
            <a:off x="341313" y="3032125"/>
            <a:ext cx="4373562" cy="8461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47" name="Rectangle 7"/>
          <p:cNvSpPr>
            <a:spLocks noChangeArrowheads="1"/>
          </p:cNvSpPr>
          <p:nvPr/>
        </p:nvSpPr>
        <p:spPr bwMode="auto">
          <a:xfrm>
            <a:off x="350838" y="4724400"/>
            <a:ext cx="4373562" cy="8461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 flipV="1">
            <a:off x="7165975" y="1330325"/>
            <a:ext cx="514350" cy="24765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200">
                <a:effectLst/>
              </a:rPr>
              <a:t>What type of compound is (NH</a:t>
            </a:r>
            <a:r>
              <a:rPr lang="en-US" altLang="en-US" sz="3200" baseline="-25000">
                <a:effectLst/>
              </a:rPr>
              <a:t>4</a:t>
            </a:r>
            <a:r>
              <a:rPr lang="en-US" altLang="en-US" sz="3200">
                <a:effectLst/>
              </a:rPr>
              <a:t>)</a:t>
            </a:r>
            <a:r>
              <a:rPr lang="en-US" altLang="en-US" sz="3200" baseline="-25000">
                <a:effectLst/>
              </a:rPr>
              <a:t>2</a:t>
            </a:r>
            <a:r>
              <a:rPr lang="en-US" altLang="en-US" sz="3200">
                <a:effectLst/>
              </a:rPr>
              <a:t>SO</a:t>
            </a:r>
            <a:r>
              <a:rPr lang="en-US" altLang="en-US" sz="3200" baseline="-25000">
                <a:effectLst/>
              </a:rPr>
              <a:t>4</a:t>
            </a:r>
            <a:r>
              <a:rPr lang="en-US" altLang="en-US" sz="3200">
                <a:effectLst/>
              </a:rPr>
              <a:t>?</a:t>
            </a:r>
          </a:p>
        </p:txBody>
      </p:sp>
      <p:sp>
        <p:nvSpPr>
          <p:cNvPr id="4301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ionic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covalent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331788" y="1625600"/>
            <a:ext cx="2644775" cy="614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3425825" y="2160588"/>
            <a:ext cx="4937125" cy="3046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NH</a:t>
            </a:r>
            <a:r>
              <a:rPr lang="en-US" sz="32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3200" baseline="30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ammonium, is the only nonmetal polyatomic cation we’ve encountered so far.  Any time you see it at the start of a formula, it‘s an ionic compound.</a:t>
            </a:r>
          </a:p>
        </p:txBody>
      </p:sp>
      <p:sp>
        <p:nvSpPr>
          <p:cNvPr id="44036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3200">
                <a:solidFill>
                  <a:schemeClr val="tx2"/>
                </a:solidFill>
                <a:latin typeface="Arial" charset="0"/>
              </a:rPr>
              <a:t>What type of compound is (NH</a:t>
            </a:r>
            <a:r>
              <a:rPr lang="en-US" altLang="en-US" sz="3200" baseline="-25000">
                <a:solidFill>
                  <a:schemeClr val="tx2"/>
                </a:solidFill>
                <a:latin typeface="Arial" charset="0"/>
              </a:rPr>
              <a:t>4</a:t>
            </a:r>
            <a:r>
              <a:rPr lang="en-US" altLang="en-US" sz="3200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altLang="en-US" sz="3200" baseline="-25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en-US" sz="3200">
                <a:solidFill>
                  <a:schemeClr val="tx2"/>
                </a:solidFill>
                <a:latin typeface="Arial" charset="0"/>
              </a:rPr>
              <a:t>SO</a:t>
            </a:r>
            <a:r>
              <a:rPr lang="en-US" altLang="en-US" sz="3200" baseline="-25000">
                <a:solidFill>
                  <a:schemeClr val="tx2"/>
                </a:solidFill>
                <a:latin typeface="Arial" charset="0"/>
              </a:rPr>
              <a:t>4</a:t>
            </a:r>
            <a:r>
              <a:rPr lang="en-US" altLang="en-US" sz="3200">
                <a:solidFill>
                  <a:schemeClr val="tx2"/>
                </a:solidFill>
                <a:latin typeface="Arial" charset="0"/>
              </a:rPr>
              <a:t>?</a:t>
            </a:r>
          </a:p>
        </p:txBody>
      </p:sp>
      <p:sp>
        <p:nvSpPr>
          <p:cNvPr id="44037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114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ionic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covalent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What is the name of </a:t>
            </a:r>
            <a:r>
              <a:rPr lang="en-US" altLang="en-US" sz="3600">
                <a:effectLst/>
              </a:rPr>
              <a:t>(NH</a:t>
            </a:r>
            <a:r>
              <a:rPr lang="en-US" altLang="en-US" sz="3600" baseline="-25000">
                <a:effectLst/>
              </a:rPr>
              <a:t>4</a:t>
            </a:r>
            <a:r>
              <a:rPr lang="en-US" altLang="en-US" sz="3600">
                <a:effectLst/>
              </a:rPr>
              <a:t>)</a:t>
            </a:r>
            <a:r>
              <a:rPr lang="en-US" altLang="en-US" sz="3600" baseline="-25000">
                <a:effectLst/>
              </a:rPr>
              <a:t>2</a:t>
            </a:r>
            <a:r>
              <a:rPr lang="en-US" altLang="en-US" sz="3600">
                <a:effectLst/>
              </a:rPr>
              <a:t>SO</a:t>
            </a:r>
            <a:r>
              <a:rPr lang="en-US" altLang="en-US" sz="3600" baseline="-25000">
                <a:effectLst/>
              </a:rPr>
              <a:t>4</a:t>
            </a:r>
            <a:r>
              <a:rPr lang="en-US" altLang="en-US">
                <a:effectLst/>
              </a:rPr>
              <a:t>?</a:t>
            </a:r>
          </a:p>
        </p:txBody>
      </p:sp>
      <p:sp>
        <p:nvSpPr>
          <p:cNvPr id="4505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Diammonium sulfur tetroxide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Ammonium sulfite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Diammoniun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Ammonium sulfate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Diammonium sulfite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Arial" charset="0"/>
              </a:rPr>
              <a:t>What is the name of </a:t>
            </a:r>
            <a:r>
              <a:rPr lang="en-US" altLang="en-US" sz="3600">
                <a:solidFill>
                  <a:schemeClr val="tx2"/>
                </a:solidFill>
                <a:latin typeface="Arial" charset="0"/>
              </a:rPr>
              <a:t>(NH</a:t>
            </a:r>
            <a:r>
              <a:rPr lang="en-US" altLang="en-US" sz="3600" baseline="-25000">
                <a:solidFill>
                  <a:schemeClr val="tx2"/>
                </a:solidFill>
                <a:latin typeface="Arial" charset="0"/>
              </a:rPr>
              <a:t>4</a:t>
            </a:r>
            <a:r>
              <a:rPr lang="en-US" altLang="en-US" sz="3600">
                <a:solidFill>
                  <a:schemeClr val="tx2"/>
                </a:solidFill>
                <a:latin typeface="Arial" charset="0"/>
              </a:rPr>
              <a:t>)</a:t>
            </a:r>
            <a:r>
              <a:rPr lang="en-US" altLang="en-US" sz="3600" baseline="-25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altLang="en-US" sz="3600">
                <a:solidFill>
                  <a:schemeClr val="tx2"/>
                </a:solidFill>
                <a:latin typeface="Arial" charset="0"/>
              </a:rPr>
              <a:t>SO</a:t>
            </a:r>
            <a:r>
              <a:rPr lang="en-US" altLang="en-US" sz="3600" baseline="-25000">
                <a:solidFill>
                  <a:schemeClr val="tx2"/>
                </a:solidFill>
                <a:latin typeface="Arial" charset="0"/>
              </a:rPr>
              <a:t>4</a:t>
            </a:r>
            <a:r>
              <a:rPr lang="en-US" altLang="en-US" sz="4400">
                <a:solidFill>
                  <a:schemeClr val="tx2"/>
                </a:solidFill>
                <a:latin typeface="Arial" charset="0"/>
              </a:rPr>
              <a:t>?</a:t>
            </a:r>
          </a:p>
        </p:txBody>
      </p:sp>
      <p:sp>
        <p:nvSpPr>
          <p:cNvPr id="46083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572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Diammonium sulfur tetroxide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Ammonium sulfite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Diammoniun sulfate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Ammonium sulfate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Diammonium sulfite</a:t>
            </a: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331788" y="3816350"/>
            <a:ext cx="4224337" cy="614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5140325" y="2160588"/>
            <a:ext cx="3640138" cy="2528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Ionic compounds don’t include number prefixes unless they’re part of the ion name itself.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>
                <a:effectLst/>
              </a:rPr>
              <a:t>What type of compound is Sn(ClO</a:t>
            </a:r>
            <a:r>
              <a:rPr lang="en-US" altLang="en-US" sz="3600" baseline="-25000">
                <a:effectLst/>
              </a:rPr>
              <a:t>3</a:t>
            </a:r>
            <a:r>
              <a:rPr lang="en-US" altLang="en-US" sz="3600">
                <a:effectLst/>
              </a:rPr>
              <a:t>)</a:t>
            </a:r>
            <a:r>
              <a:rPr lang="en-US" altLang="en-US" sz="3600" baseline="-25000">
                <a:effectLst/>
              </a:rPr>
              <a:t>4</a:t>
            </a:r>
            <a:r>
              <a:rPr lang="en-US" altLang="en-US" sz="3600">
                <a:effectLst/>
              </a:rPr>
              <a:t>?</a:t>
            </a:r>
          </a:p>
        </p:txBody>
      </p:sp>
      <p:sp>
        <p:nvSpPr>
          <p:cNvPr id="471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8288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ionic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covalent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07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No such thing as an ionic molecule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263" y="1579563"/>
            <a:ext cx="7772400" cy="4114800"/>
          </a:xfrm>
        </p:spPr>
        <p:txBody>
          <a:bodyPr/>
          <a:lstStyle/>
          <a:p>
            <a:r>
              <a:rPr lang="en-US"/>
              <a:t>Formulas used for ionic compounds are purely the atom ratios</a:t>
            </a:r>
          </a:p>
          <a:p>
            <a:r>
              <a:rPr lang="en-US"/>
              <a:t>There are no subunits arranged in groupings that follow the formula</a:t>
            </a:r>
          </a:p>
          <a:p>
            <a:r>
              <a:rPr lang="en-US"/>
              <a:t>Don’t talk about molecules with ionics if you want to be precise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5" grpId="0" build="p" autoUpdateAnimBg="0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>
                <a:effectLst/>
              </a:rPr>
              <a:t>What type of compound is Sn(ClO</a:t>
            </a:r>
            <a:r>
              <a:rPr lang="en-US" altLang="en-US" sz="3600" baseline="-25000">
                <a:effectLst/>
              </a:rPr>
              <a:t>3</a:t>
            </a:r>
            <a:r>
              <a:rPr lang="en-US" altLang="en-US" sz="3600">
                <a:effectLst/>
              </a:rPr>
              <a:t>)</a:t>
            </a:r>
            <a:r>
              <a:rPr lang="en-US" altLang="en-US" sz="3600" baseline="-25000">
                <a:effectLst/>
              </a:rPr>
              <a:t>4</a:t>
            </a:r>
            <a:r>
              <a:rPr lang="en-US" altLang="en-US" sz="3600">
                <a:effectLst/>
              </a:rPr>
              <a:t>?</a:t>
            </a:r>
          </a:p>
        </p:txBody>
      </p:sp>
      <p:sp>
        <p:nvSpPr>
          <p:cNvPr id="4813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8288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ionic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covalent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57200" y="1828800"/>
            <a:ext cx="1752600" cy="609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429000" y="1600200"/>
            <a:ext cx="41148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00FF00"/>
                </a:solidFill>
              </a:rPr>
              <a:t>Sn (tin) is a metal, so name it as an ionic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4000">
                <a:effectLst/>
              </a:rPr>
              <a:t>What is the name of Sn(ClO</a:t>
            </a:r>
            <a:r>
              <a:rPr lang="en-US" altLang="en-US" sz="4000" baseline="-25000">
                <a:effectLst/>
              </a:rPr>
              <a:t>3</a:t>
            </a:r>
            <a:r>
              <a:rPr lang="en-US" altLang="en-US" sz="4000">
                <a:effectLst/>
              </a:rPr>
              <a:t>)</a:t>
            </a:r>
            <a:r>
              <a:rPr lang="en-US" altLang="en-US" sz="4000" baseline="-25000">
                <a:effectLst/>
              </a:rPr>
              <a:t>4</a:t>
            </a:r>
            <a:r>
              <a:rPr lang="en-US" altLang="en-US" sz="4000">
                <a:effectLst/>
              </a:rPr>
              <a:t>?</a:t>
            </a:r>
            <a:br>
              <a:rPr lang="en-US" altLang="en-US" sz="4000" baseline="-25000">
                <a:effectLst/>
              </a:rPr>
            </a:br>
            <a:endParaRPr lang="en-US" altLang="en-US" sz="4000" baseline="-25000">
              <a:effectLst/>
            </a:endParaRPr>
          </a:p>
        </p:txBody>
      </p:sp>
      <p:sp>
        <p:nvSpPr>
          <p:cNvPr id="4915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9530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 chlorite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 chlorate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stannic chlorite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stannic chlorate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chlorite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chlorate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tetrachlorite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tetrachlorate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4000">
                <a:effectLst/>
              </a:rPr>
              <a:t>What is the name of Sn(ClO</a:t>
            </a:r>
            <a:r>
              <a:rPr lang="en-US" altLang="en-US" sz="4000" baseline="-25000">
                <a:effectLst/>
              </a:rPr>
              <a:t>3</a:t>
            </a:r>
            <a:r>
              <a:rPr lang="en-US" altLang="en-US" sz="4000">
                <a:effectLst/>
              </a:rPr>
              <a:t>)</a:t>
            </a:r>
            <a:r>
              <a:rPr lang="en-US" altLang="en-US" sz="4000" baseline="-25000">
                <a:effectLst/>
              </a:rPr>
              <a:t>4</a:t>
            </a:r>
            <a:r>
              <a:rPr lang="en-US" altLang="en-US" sz="4000">
                <a:effectLst/>
              </a:rPr>
              <a:t>?</a:t>
            </a:r>
            <a:br>
              <a:rPr lang="en-US" altLang="en-US" sz="4000" baseline="-25000">
                <a:effectLst/>
              </a:rPr>
            </a:br>
            <a:endParaRPr lang="en-US" altLang="en-US" sz="4000" baseline="-25000">
              <a:effectLst/>
            </a:endParaRPr>
          </a:p>
        </p:txBody>
      </p:sp>
      <p:sp>
        <p:nvSpPr>
          <p:cNvPr id="5017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9530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 chlorite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 chlorate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stannic chlorite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stannic chlorate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chlorite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chlorate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tetrachlorite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tetrachlorate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5257800" y="1828800"/>
            <a:ext cx="2819400" cy="155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00FF00"/>
                </a:solidFill>
              </a:rPr>
              <a:t>The subscript on ClO</a:t>
            </a:r>
            <a:r>
              <a:rPr lang="en-US" altLang="en-US" sz="3200" baseline="-25000">
                <a:solidFill>
                  <a:srgbClr val="00FF00"/>
                </a:solidFill>
              </a:rPr>
              <a:t>3</a:t>
            </a:r>
            <a:r>
              <a:rPr lang="en-US" altLang="en-US" sz="3200">
                <a:solidFill>
                  <a:srgbClr val="00FF00"/>
                </a:solidFill>
              </a:rPr>
              <a:t> tells us this is tin (IV)</a:t>
            </a:r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 flipV="1">
            <a:off x="7086600" y="990600"/>
            <a:ext cx="381000" cy="914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4000">
                <a:effectLst/>
              </a:rPr>
              <a:t>What is the name of Sn(ClO</a:t>
            </a:r>
            <a:r>
              <a:rPr lang="en-US" altLang="en-US" sz="4000" baseline="-25000">
                <a:effectLst/>
              </a:rPr>
              <a:t>3</a:t>
            </a:r>
            <a:r>
              <a:rPr lang="en-US" altLang="en-US" sz="4000">
                <a:effectLst/>
              </a:rPr>
              <a:t>)</a:t>
            </a:r>
            <a:r>
              <a:rPr lang="en-US" altLang="en-US" sz="4000" baseline="-25000">
                <a:effectLst/>
              </a:rPr>
              <a:t>4</a:t>
            </a:r>
            <a:r>
              <a:rPr lang="en-US" altLang="en-US" sz="4000">
                <a:effectLst/>
              </a:rPr>
              <a:t>?</a:t>
            </a:r>
            <a:br>
              <a:rPr lang="en-US" altLang="en-US" sz="4000" baseline="-25000">
                <a:effectLst/>
              </a:rPr>
            </a:br>
            <a:endParaRPr lang="en-US" altLang="en-US" sz="4000" baseline="-25000">
              <a:effectLst/>
            </a:endParaRPr>
          </a:p>
        </p:txBody>
      </p:sp>
      <p:sp>
        <p:nvSpPr>
          <p:cNvPr id="5120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9530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 chlorite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 chlorate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stannic chlorite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stannic chlorate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chlorite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chlorate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tetrachlorite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tin(IV) tetrachlorate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57200" y="3352800"/>
            <a:ext cx="3581400" cy="609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57200" y="4495800"/>
            <a:ext cx="3581400" cy="609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 sz="3600">
                <a:effectLst/>
              </a:rPr>
              <a:t>What type of compound is PCl</a:t>
            </a:r>
            <a:r>
              <a:rPr lang="en-US" altLang="en-US" sz="3600" baseline="-25000">
                <a:effectLst/>
              </a:rPr>
              <a:t>3</a:t>
            </a:r>
            <a:r>
              <a:rPr lang="en-US" altLang="en-US" sz="3600">
                <a:effectLst/>
              </a:rPr>
              <a:t>?</a:t>
            </a:r>
          </a:p>
        </p:txBody>
      </p:sp>
      <p:sp>
        <p:nvSpPr>
          <p:cNvPr id="5222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ionic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covalent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3600">
                <a:solidFill>
                  <a:schemeClr val="tx2"/>
                </a:solidFill>
                <a:latin typeface="Arial" charset="0"/>
              </a:rPr>
              <a:t>What type of compound is PCl</a:t>
            </a:r>
            <a:r>
              <a:rPr lang="en-US" altLang="en-US" sz="3600" baseline="-2500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altLang="en-US" sz="3600">
                <a:solidFill>
                  <a:schemeClr val="tx2"/>
                </a:solidFill>
                <a:latin typeface="Arial" charset="0"/>
              </a:rPr>
              <a:t>?</a:t>
            </a:r>
          </a:p>
        </p:txBody>
      </p:sp>
      <p:sp>
        <p:nvSpPr>
          <p:cNvPr id="53251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114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ionic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covalent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3425825" y="2160588"/>
            <a:ext cx="4937125" cy="155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Phosphorus is a nonmetal, so name it as a covalent compound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31788" y="2228850"/>
            <a:ext cx="2644775" cy="614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What is the name of PCl</a:t>
            </a:r>
            <a:r>
              <a:rPr lang="en-US" altLang="en-US" baseline="-25000">
                <a:effectLst/>
              </a:rPr>
              <a:t>3</a:t>
            </a:r>
            <a:r>
              <a:rPr lang="en-US" altLang="en-US">
                <a:effectLst/>
              </a:rPr>
              <a:t>?</a:t>
            </a:r>
            <a:endParaRPr lang="en-US" altLang="en-US" baseline="-25000">
              <a:effectLst/>
            </a:endParaRPr>
          </a:p>
        </p:txBody>
      </p:sp>
      <p:sp>
        <p:nvSpPr>
          <p:cNvPr id="5427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5720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Phosphorus trichloride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Phosphide trichlorine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Phosphotrichloride 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Phosphorus chloride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en-US"/>
              <a:t>Phosphorus trichlorine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ChangeArrowheads="1"/>
          </p:cNvSpPr>
          <p:nvPr/>
        </p:nvSpPr>
        <p:spPr bwMode="auto">
          <a:xfrm>
            <a:off x="331788" y="1625600"/>
            <a:ext cx="4872037" cy="614363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5362575" y="2160588"/>
            <a:ext cx="3406775" cy="204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 need the prefix on chlor</a:t>
            </a:r>
            <a:r>
              <a:rPr lang="en-US" sz="3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IDE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 tell us the repeat number.</a:t>
            </a:r>
          </a:p>
        </p:txBody>
      </p:sp>
      <p:sp>
        <p:nvSpPr>
          <p:cNvPr id="55300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Arial" charset="0"/>
              </a:rPr>
              <a:t>What is the name of PCl</a:t>
            </a:r>
            <a:r>
              <a:rPr lang="en-US" altLang="en-US" sz="4400" baseline="-2500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altLang="en-US" sz="4400">
                <a:solidFill>
                  <a:schemeClr val="tx2"/>
                </a:solidFill>
                <a:latin typeface="Arial" charset="0"/>
              </a:rPr>
              <a:t>?</a:t>
            </a:r>
            <a:endParaRPr lang="en-US" altLang="en-US" sz="4400" baseline="-250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5301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572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Phosphorus trichloride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Phosphide trichlorine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Phosphotrichloride 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Phosphorus chloride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altLang="en-US" sz="3200"/>
              <a:t>Phosphorus trichlorine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Let’s try a couple of examples</a:t>
            </a:r>
          </a:p>
          <a:p>
            <a:r>
              <a:rPr lang="en-US" altLang="en-US"/>
              <a:t>For starters, let’s consider laughing gas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>
                <a:solidFill>
                  <a:schemeClr val="accent1"/>
                </a:solidFill>
              </a:rPr>
              <a:t>It’s an anesthetic used by dentists</a:t>
            </a:r>
            <a:endParaRPr lang="en-US" altLang="en-US"/>
          </a:p>
          <a:p>
            <a:pPr>
              <a:buFont typeface="Monotype Sorts" pitchFamily="2" charset="2"/>
              <a:buChar char=" "/>
            </a:pPr>
            <a:r>
              <a:rPr lang="en-US" altLang="en-US">
                <a:solidFill>
                  <a:srgbClr val="00FF00"/>
                </a:solidFill>
              </a:rPr>
              <a:t>It’s nonsystematic name is nitrous oxide</a:t>
            </a:r>
            <a:endParaRPr lang="en-US" altLang="en-US"/>
          </a:p>
          <a:p>
            <a:pPr>
              <a:buFont typeface="Monotype Sorts" pitchFamily="2" charset="2"/>
              <a:buChar char=" "/>
            </a:pPr>
            <a:r>
              <a:rPr lang="en-US" altLang="en-US">
                <a:solidFill>
                  <a:schemeClr val="accent2"/>
                </a:solidFill>
              </a:rPr>
              <a:t>It’s formula is N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O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 autoUpdateAnimBg="0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1663" y="2765425"/>
            <a:ext cx="7772400" cy="3430588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altLang="en-US"/>
              <a:t>2 x N  =  2 x 5e</a:t>
            </a:r>
            <a:r>
              <a:rPr lang="en-US" altLang="en-US" baseline="30000"/>
              <a:t>-</a:t>
            </a:r>
            <a:r>
              <a:rPr lang="en-US" altLang="en-US"/>
              <a:t>  =  10 e</a:t>
            </a:r>
            <a:r>
              <a:rPr lang="en-US" altLang="en-US" baseline="30000"/>
              <a:t>-</a:t>
            </a:r>
            <a:endParaRPr lang="en-US" altLang="en-US"/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1 x O  =  1 x 6e</a:t>
            </a:r>
            <a:r>
              <a:rPr lang="en-US" altLang="en-US" baseline="30000"/>
              <a:t>-</a:t>
            </a:r>
            <a:r>
              <a:rPr lang="en-US" altLang="en-US"/>
              <a:t>  =   6 e</a:t>
            </a:r>
            <a:r>
              <a:rPr lang="en-US" altLang="en-US" baseline="30000"/>
              <a:t>-</a:t>
            </a:r>
            <a:endParaRPr lang="en-US" altLang="en-US"/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species charge     =  0 e</a:t>
            </a:r>
            <a:r>
              <a:rPr lang="en-US" altLang="en-US" baseline="30000"/>
              <a:t>-</a:t>
            </a:r>
          </a:p>
          <a:p>
            <a:pPr>
              <a:buFont typeface="Monotype Sorts" pitchFamily="2" charset="2"/>
              <a:buChar char=" "/>
            </a:pPr>
            <a:r>
              <a:rPr lang="en-US" altLang="en-US" baseline="30000"/>
              <a:t>______________________________</a:t>
            </a:r>
            <a:endParaRPr lang="en-US" altLang="en-US"/>
          </a:p>
          <a:p>
            <a:pPr>
              <a:buFont typeface="Monotype Sorts" pitchFamily="2" charset="2"/>
              <a:buChar char=" "/>
            </a:pPr>
            <a:r>
              <a:rPr lang="en-US" altLang="en-US"/>
              <a:t>Total                        16 e</a:t>
            </a:r>
            <a:r>
              <a:rPr lang="en-US" altLang="en-US" baseline="30000"/>
              <a:t>-</a:t>
            </a:r>
            <a:endParaRPr lang="en-US" altLang="en-US"/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273175" y="1735138"/>
            <a:ext cx="614838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1.  Find total # of valence e-’s in molecule or 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9138" y="200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Examples of Ionic Lattices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/>
              <a:t>Halite</a:t>
            </a:r>
          </a:p>
          <a:p>
            <a:pPr>
              <a:buFont typeface="Monotype Sorts" pitchFamily="2" charset="2"/>
              <a:buChar char=" "/>
            </a:pPr>
            <a:r>
              <a:rPr lang="en-US" sz="2800"/>
              <a:t>                </a:t>
            </a:r>
            <a:r>
              <a:rPr lang="en-US" sz="2800">
                <a:solidFill>
                  <a:schemeClr val="accent1"/>
                </a:solidFill>
              </a:rPr>
              <a:t>NaCl		sodium chloride</a:t>
            </a:r>
          </a:p>
          <a:p>
            <a:r>
              <a:rPr lang="en-US" sz="2800"/>
              <a:t>Wurtzite</a:t>
            </a:r>
          </a:p>
          <a:p>
            <a:pPr>
              <a:buFont typeface="Monotype Sorts" pitchFamily="2" charset="2"/>
              <a:buChar char=" "/>
            </a:pPr>
            <a:r>
              <a:rPr lang="en-US" sz="2800"/>
              <a:t>                 </a:t>
            </a:r>
            <a:r>
              <a:rPr lang="en-US" sz="2800">
                <a:solidFill>
                  <a:schemeClr val="accent1"/>
                </a:solidFill>
              </a:rPr>
              <a:t>ZnS		zinc sulfide</a:t>
            </a:r>
            <a:endParaRPr lang="en-US" sz="2800"/>
          </a:p>
          <a:p>
            <a:r>
              <a:rPr lang="en-US" sz="2800"/>
              <a:t>Calcite</a:t>
            </a:r>
          </a:p>
          <a:p>
            <a:pPr>
              <a:buFont typeface="Monotype Sorts" pitchFamily="2" charset="2"/>
              <a:buChar char=" "/>
            </a:pPr>
            <a:r>
              <a:rPr lang="en-US" sz="2800"/>
              <a:t>                 </a:t>
            </a:r>
            <a:r>
              <a:rPr lang="en-US" sz="2800">
                <a:solidFill>
                  <a:schemeClr val="accent1"/>
                </a:solidFill>
              </a:rPr>
              <a:t>CaCO</a:t>
            </a:r>
            <a:r>
              <a:rPr lang="en-US" sz="2800" baseline="-25000">
                <a:solidFill>
                  <a:schemeClr val="accent1"/>
                </a:solidFill>
              </a:rPr>
              <a:t>3</a:t>
            </a:r>
            <a:r>
              <a:rPr lang="en-US" sz="2800">
                <a:solidFill>
                  <a:schemeClr val="accent1"/>
                </a:solidFill>
              </a:rPr>
              <a:t>	calcium carbonate</a:t>
            </a:r>
          </a:p>
          <a:p>
            <a:r>
              <a:rPr lang="en-US" sz="2800"/>
              <a:t>Muscovite (white mica)</a:t>
            </a:r>
          </a:p>
          <a:p>
            <a:pPr>
              <a:buFont typeface="Monotype Sorts" pitchFamily="2" charset="2"/>
              <a:buChar char=" "/>
            </a:pPr>
            <a:r>
              <a:rPr lang="en-US" sz="2800">
                <a:solidFill>
                  <a:schemeClr val="accent1"/>
                </a:solidFill>
              </a:rPr>
              <a:t>.		KAl</a:t>
            </a:r>
            <a:r>
              <a:rPr lang="en-US" sz="2800" baseline="-25000">
                <a:solidFill>
                  <a:schemeClr val="accent1"/>
                </a:solidFill>
              </a:rPr>
              <a:t>3</a:t>
            </a:r>
            <a:r>
              <a:rPr lang="en-US" sz="2800">
                <a:solidFill>
                  <a:schemeClr val="accent1"/>
                </a:solidFill>
              </a:rPr>
              <a:t>Si</a:t>
            </a:r>
            <a:r>
              <a:rPr lang="en-US" sz="2800" baseline="-25000">
                <a:solidFill>
                  <a:schemeClr val="accent1"/>
                </a:solidFill>
              </a:rPr>
              <a:t>3</a:t>
            </a:r>
            <a:r>
              <a:rPr lang="en-US" sz="2800">
                <a:solidFill>
                  <a:schemeClr val="accent1"/>
                </a:solidFill>
              </a:rPr>
              <a:t>O</a:t>
            </a:r>
            <a:r>
              <a:rPr lang="en-US" sz="2800" baseline="-25000">
                <a:solidFill>
                  <a:schemeClr val="accent1"/>
                </a:solidFill>
              </a:rPr>
              <a:t>10</a:t>
            </a:r>
            <a:r>
              <a:rPr lang="en-US" sz="2800">
                <a:solidFill>
                  <a:schemeClr val="accent1"/>
                </a:solidFill>
              </a:rPr>
              <a:t>(OH)</a:t>
            </a:r>
            <a:r>
              <a:rPr lang="en-US" sz="2800" baseline="-25000">
                <a:solidFill>
                  <a:schemeClr val="accent1"/>
                </a:solidFill>
              </a:rPr>
              <a:t>2</a:t>
            </a:r>
            <a:endParaRPr 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8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8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8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8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899" grpId="0" build="p" autoUpdateAnimBg="0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1273175" y="1735138"/>
            <a:ext cx="535622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2.  Connect the skeleton with single bonds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8535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1273175" y="1735138"/>
            <a:ext cx="719613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3.  Place lone pairs to give non-H terminal atoms an octet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9559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79562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9563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65400" y="4048125"/>
            <a:ext cx="520700" cy="152400"/>
            <a:chOff x="990" y="2694"/>
            <a:chExt cx="328" cy="96"/>
          </a:xfrm>
        </p:grpSpPr>
        <p:sp>
          <p:nvSpPr>
            <p:cNvPr id="279565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9566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79568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9569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79571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9572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79574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9575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79577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9578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9579" name="Text Box 27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1273175" y="1735138"/>
            <a:ext cx="673258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0584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0586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0587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65400" y="4048125"/>
            <a:ext cx="520700" cy="152400"/>
            <a:chOff x="990" y="2694"/>
            <a:chExt cx="328" cy="96"/>
          </a:xfrm>
        </p:grpSpPr>
        <p:sp>
          <p:nvSpPr>
            <p:cNvPr id="280589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0590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0592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0593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0595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0596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0598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0599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0601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0602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0603" name="Oval 27"/>
          <p:cNvSpPr>
            <a:spLocks noChangeArrowheads="1"/>
          </p:cNvSpPr>
          <p:nvPr/>
        </p:nvSpPr>
        <p:spPr bwMode="auto">
          <a:xfrm>
            <a:off x="198913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2908300" y="4997450"/>
            <a:ext cx="31416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8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’s, octet okay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0605" name="Text Box 2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1273175" y="1735138"/>
            <a:ext cx="673258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1610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1611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65400" y="4048125"/>
            <a:ext cx="520700" cy="152400"/>
            <a:chOff x="990" y="2694"/>
            <a:chExt cx="328" cy="96"/>
          </a:xfrm>
        </p:grpSpPr>
        <p:sp>
          <p:nvSpPr>
            <p:cNvPr id="281613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1614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1616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1617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1619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1620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1622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1623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1625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1626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1627" name="Oval 27"/>
          <p:cNvSpPr>
            <a:spLocks noChangeArrowheads="1"/>
          </p:cNvSpPr>
          <p:nvPr/>
        </p:nvSpPr>
        <p:spPr bwMode="auto">
          <a:xfrm>
            <a:off x="4597400" y="2657475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2190750" y="4997450"/>
            <a:ext cx="46783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8 + 8 = 16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’s, octet okay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1629" name="Text Box 2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1273175" y="1735138"/>
            <a:ext cx="673258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632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2634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2635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65400" y="4048125"/>
            <a:ext cx="520700" cy="152400"/>
            <a:chOff x="990" y="2694"/>
            <a:chExt cx="328" cy="96"/>
          </a:xfrm>
        </p:grpSpPr>
        <p:sp>
          <p:nvSpPr>
            <p:cNvPr id="282637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2638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2640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2641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2643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2646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2647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2649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2650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2651" name="Oval 27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652" name="Text Box 28"/>
          <p:cNvSpPr txBox="1">
            <a:spLocks noChangeArrowheads="1"/>
          </p:cNvSpPr>
          <p:nvPr/>
        </p:nvSpPr>
        <p:spPr bwMode="auto">
          <a:xfrm>
            <a:off x="2190750" y="4997450"/>
            <a:ext cx="46783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 used, octet NOT okay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2653" name="Text Box 2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1273175" y="1735138"/>
            <a:ext cx="6732588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3a.  Check to see how many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left and all octets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656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3658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59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65400" y="4048125"/>
            <a:ext cx="520700" cy="152400"/>
            <a:chOff x="990" y="2694"/>
            <a:chExt cx="328" cy="96"/>
          </a:xfrm>
        </p:grpSpPr>
        <p:sp>
          <p:nvSpPr>
            <p:cNvPr id="283661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62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3664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65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3667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68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3670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1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3673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3674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3675" name="Oval 27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676" name="Text Box 28"/>
          <p:cNvSpPr txBox="1">
            <a:spLocks noChangeArrowheads="1"/>
          </p:cNvSpPr>
          <p:nvPr/>
        </p:nvSpPr>
        <p:spPr bwMode="auto">
          <a:xfrm>
            <a:off x="2190750" y="4997450"/>
            <a:ext cx="46783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Uh-oh!  We’re short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3677" name="Text Box 2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1273175" y="1735138"/>
            <a:ext cx="3032125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If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’s are short, go to 5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4682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4683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65400" y="4048125"/>
            <a:ext cx="520700" cy="152400"/>
            <a:chOff x="990" y="2694"/>
            <a:chExt cx="328" cy="96"/>
          </a:xfrm>
        </p:grpSpPr>
        <p:sp>
          <p:nvSpPr>
            <p:cNvPr id="284685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4686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4688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4689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4691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4692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4694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4695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4697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4698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4699" name="Oval 27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4700" name="Text Box 28"/>
          <p:cNvSpPr txBox="1">
            <a:spLocks noChangeArrowheads="1"/>
          </p:cNvSpPr>
          <p:nvPr/>
        </p:nvSpPr>
        <p:spPr bwMode="auto">
          <a:xfrm>
            <a:off x="2190750" y="4997450"/>
            <a:ext cx="46783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Uh-oh!  We’re short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4701" name="Text Box 2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5703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704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5706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5707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65400" y="4048125"/>
            <a:ext cx="520700" cy="152400"/>
            <a:chOff x="990" y="2694"/>
            <a:chExt cx="328" cy="96"/>
          </a:xfrm>
        </p:grpSpPr>
        <p:sp>
          <p:nvSpPr>
            <p:cNvPr id="285709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5710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5712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5713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5715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5716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5718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5719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5721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5722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5723" name="Oval 27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724" name="Text Box 28"/>
          <p:cNvSpPr txBox="1">
            <a:spLocks noChangeArrowheads="1"/>
          </p:cNvSpPr>
          <p:nvPr/>
        </p:nvSpPr>
        <p:spPr bwMode="auto">
          <a:xfrm>
            <a:off x="2190750" y="4997450"/>
            <a:ext cx="46783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Uh-oh!  We’re short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’s!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5725" name="Text Box 2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27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6730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731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65400" y="4048125"/>
            <a:ext cx="520700" cy="152400"/>
            <a:chOff x="990" y="2694"/>
            <a:chExt cx="328" cy="96"/>
          </a:xfrm>
        </p:grpSpPr>
        <p:sp>
          <p:nvSpPr>
            <p:cNvPr id="286733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734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6736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737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6739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740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6742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743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6745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746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We’re short 4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’s, so need 2 multiple bonds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6749" name="Text Box 2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7751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752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7754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755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65400" y="4048125"/>
            <a:ext cx="520700" cy="152400"/>
            <a:chOff x="990" y="2694"/>
            <a:chExt cx="328" cy="96"/>
          </a:xfrm>
        </p:grpSpPr>
        <p:sp>
          <p:nvSpPr>
            <p:cNvPr id="287757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758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7760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761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7763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764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7766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767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7769" name="Oval 2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770" name="Oval 2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7771" name="Oval 27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772" name="Text Box 28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Move a lone pair into a shared position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7773" name="Line 29"/>
          <p:cNvSpPr>
            <a:spLocks noChangeShapeType="1"/>
          </p:cNvSpPr>
          <p:nvPr/>
        </p:nvSpPr>
        <p:spPr bwMode="auto">
          <a:xfrm flipV="1">
            <a:off x="3192463" y="3843338"/>
            <a:ext cx="250825" cy="2174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774" name="Rectangle 30"/>
          <p:cNvSpPr>
            <a:spLocks noChangeArrowheads="1"/>
          </p:cNvSpPr>
          <p:nvPr/>
        </p:nvSpPr>
        <p:spPr bwMode="auto">
          <a:xfrm>
            <a:off x="2506663" y="3994150"/>
            <a:ext cx="685800" cy="2508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0527775001119822662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209550"/>
            <a:ext cx="37798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 descr="muscovite hand specime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663950"/>
            <a:ext cx="3779838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117475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486092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  <a:p>
            <a:endParaRPr lang="en-US"/>
          </a:p>
        </p:txBody>
      </p:sp>
      <p:pic>
        <p:nvPicPr>
          <p:cNvPr id="70662" name="Picture 7" descr="Image:ImgSalt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228600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Text Box 8"/>
          <p:cNvSpPr txBox="1">
            <a:spLocks noChangeArrowheads="1"/>
          </p:cNvSpPr>
          <p:nvPr/>
        </p:nvSpPr>
        <p:spPr bwMode="auto">
          <a:xfrm>
            <a:off x="1235075" y="32797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Halite, NaCl</a:t>
            </a:r>
          </a:p>
        </p:txBody>
      </p:sp>
      <p:sp>
        <p:nvSpPr>
          <p:cNvPr id="70664" name="Text Box 9"/>
          <p:cNvSpPr txBox="1">
            <a:spLocks noChangeArrowheads="1"/>
          </p:cNvSpPr>
          <p:nvPr/>
        </p:nvSpPr>
        <p:spPr bwMode="auto">
          <a:xfrm>
            <a:off x="5867400" y="323532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Wurtzite, ZnS</a:t>
            </a:r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1031875" y="6270625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Calcite, CaCO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70666" name="Text Box 11"/>
          <p:cNvSpPr txBox="1">
            <a:spLocks noChangeArrowheads="1"/>
          </p:cNvSpPr>
          <p:nvPr/>
        </p:nvSpPr>
        <p:spPr bwMode="auto">
          <a:xfrm>
            <a:off x="4906963" y="6270625"/>
            <a:ext cx="405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Muscovite, KAl</a:t>
            </a:r>
            <a:r>
              <a:rPr lang="en-US" baseline="-25000"/>
              <a:t>3</a:t>
            </a:r>
            <a:r>
              <a:rPr lang="en-US"/>
              <a:t>Si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10</a:t>
            </a:r>
            <a:r>
              <a:rPr lang="en-US"/>
              <a:t>(OH)</a:t>
            </a:r>
            <a:r>
              <a:rPr lang="en-US" baseline="-25000"/>
              <a:t>2</a:t>
            </a:r>
            <a:endParaRPr lang="en-US"/>
          </a:p>
        </p:txBody>
      </p:sp>
      <p:pic>
        <p:nvPicPr>
          <p:cNvPr id="70667" name="Picture 13" descr="http://www.realgems.org/edelsteine_liste/pic/big%20calcite%2019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3663950"/>
            <a:ext cx="4114800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8778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8779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8781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8782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8784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8785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8787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8788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8790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8791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8792" name="Oval 24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793" name="Text Box 25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Move a lone pair into a shared position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8794" name="Line 26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795" name="Text Box 27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63813" y="2894013"/>
            <a:ext cx="520700" cy="152400"/>
            <a:chOff x="990" y="2694"/>
            <a:chExt cx="328" cy="96"/>
          </a:xfrm>
        </p:grpSpPr>
        <p:sp>
          <p:nvSpPr>
            <p:cNvPr id="289802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9803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89805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9806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89808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9809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89811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9812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89814" name="Oval 2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9815" name="Oval 2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9816" name="Oval 24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17" name="Text Box 25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Move another lone pair into a shared position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89818" name="Line 26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19" name="Rectangle 27"/>
          <p:cNvSpPr>
            <a:spLocks noChangeArrowheads="1"/>
          </p:cNvSpPr>
          <p:nvPr/>
        </p:nvSpPr>
        <p:spPr bwMode="auto">
          <a:xfrm>
            <a:off x="2490788" y="2790825"/>
            <a:ext cx="668337" cy="35083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20" name="Line 28"/>
          <p:cNvSpPr>
            <a:spLocks noChangeShapeType="1"/>
          </p:cNvSpPr>
          <p:nvPr/>
        </p:nvSpPr>
        <p:spPr bwMode="auto">
          <a:xfrm>
            <a:off x="3208338" y="3074988"/>
            <a:ext cx="250825" cy="2682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21" name="Text Box 29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90826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0827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90829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0830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90832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0833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90835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0836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0837" name="Oval 21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38" name="Text Box 22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Move another lone pair into a shared position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0839" name="Line 23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40" name="Line 24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841" name="Text Box 25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273175" y="1735138"/>
            <a:ext cx="71247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5.  If short e-’s, look for multiple bonders or e</a:t>
            </a:r>
            <a:r>
              <a:rPr lang="en-US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deficients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1848" name="Line 8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91850" name="Oval 1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1851" name="Oval 1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91853" name="Oval 13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1854" name="Oval 14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91856" name="Oval 1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1857" name="Oval 1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91859" name="Oval 1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1860" name="Oval 2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1861" name="Oval 21"/>
          <p:cNvSpPr>
            <a:spLocks noChangeArrowheads="1"/>
          </p:cNvSpPr>
          <p:nvPr/>
        </p:nvSpPr>
        <p:spPr bwMode="auto">
          <a:xfrm>
            <a:off x="3278188" y="2590800"/>
            <a:ext cx="1905000" cy="19558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1862" name="Text Box 22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Now last octet is full; 16 e</a:t>
            </a:r>
            <a:r>
              <a:rPr 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’s preserved!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1864" name="Line 24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1865" name="Text Box 25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9287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287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9287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287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92879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2880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92882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2883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We’re done!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894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9389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389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66988" y="2927350"/>
            <a:ext cx="520700" cy="152400"/>
            <a:chOff x="990" y="2694"/>
            <a:chExt cx="328" cy="96"/>
          </a:xfrm>
        </p:grpSpPr>
        <p:sp>
          <p:nvSpPr>
            <p:cNvPr id="29390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390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93903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3904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93906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3907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NOTE:  This would have been okay, too...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3909" name="Line 21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3910" name="Line 22"/>
          <p:cNvSpPr>
            <a:spLocks noChangeShapeType="1"/>
          </p:cNvSpPr>
          <p:nvPr/>
        </p:nvSpPr>
        <p:spPr bwMode="auto">
          <a:xfrm>
            <a:off x="4664075" y="374650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9492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492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66988" y="2927350"/>
            <a:ext cx="520700" cy="152400"/>
            <a:chOff x="990" y="2694"/>
            <a:chExt cx="328" cy="96"/>
          </a:xfrm>
        </p:grpSpPr>
        <p:sp>
          <p:nvSpPr>
            <p:cNvPr id="29492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492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9492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492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94930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4931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4932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…but it’s not the way nature prefers.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4933" name="Line 21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4934" name="Line 22"/>
          <p:cNvSpPr>
            <a:spLocks noChangeShapeType="1"/>
          </p:cNvSpPr>
          <p:nvPr/>
        </p:nvSpPr>
        <p:spPr bwMode="auto">
          <a:xfrm>
            <a:off x="4664075" y="374650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4935" name="Text Box 23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Example 1: Laughing Gas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9594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594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66988" y="2927350"/>
            <a:ext cx="520700" cy="152400"/>
            <a:chOff x="990" y="2694"/>
            <a:chExt cx="328" cy="96"/>
          </a:xfrm>
        </p:grpSpPr>
        <p:sp>
          <p:nvSpPr>
            <p:cNvPr id="29594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594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95951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5952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95954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5955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5956" name="Text Box 20"/>
          <p:cNvSpPr txBox="1">
            <a:spLocks noChangeArrowheads="1"/>
          </p:cNvSpPr>
          <p:nvPr/>
        </p:nvSpPr>
        <p:spPr bwMode="auto">
          <a:xfrm>
            <a:off x="954088" y="4997450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It wouldn’t affect geometry anyway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5957" name="Line 21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8" name="Line 22"/>
          <p:cNvSpPr>
            <a:spLocks noChangeShapeType="1"/>
          </p:cNvSpPr>
          <p:nvPr/>
        </p:nvSpPr>
        <p:spPr bwMode="auto">
          <a:xfrm>
            <a:off x="4664075" y="3746500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9" name="Text Box 23"/>
          <p:cNvSpPr txBox="1">
            <a:spLocks noChangeArrowheads="1"/>
          </p:cNvSpPr>
          <p:nvPr/>
        </p:nvSpPr>
        <p:spPr bwMode="auto">
          <a:xfrm>
            <a:off x="384175" y="5732463"/>
            <a:ext cx="1370013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16 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Laughing Gas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>
            <a:off x="3343275" y="3560763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>
            <a:off x="4665663" y="3562350"/>
            <a:ext cx="434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9696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697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9697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697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96975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6976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96978" name="Oval 18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6979" name="Oval 19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6980" name="Line 20"/>
          <p:cNvSpPr>
            <a:spLocks noChangeShapeType="1"/>
          </p:cNvSpPr>
          <p:nvPr/>
        </p:nvSpPr>
        <p:spPr bwMode="auto">
          <a:xfrm>
            <a:off x="3344863" y="3746500"/>
            <a:ext cx="4333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981" name="Line 21"/>
          <p:cNvSpPr>
            <a:spLocks noChangeShapeType="1"/>
          </p:cNvSpPr>
          <p:nvPr/>
        </p:nvSpPr>
        <p:spPr bwMode="auto">
          <a:xfrm>
            <a:off x="3343275" y="3362325"/>
            <a:ext cx="433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982" name="Text Box 22"/>
          <p:cNvSpPr txBox="1">
            <a:spLocks noChangeArrowheads="1"/>
          </p:cNvSpPr>
          <p:nvPr/>
        </p:nvSpPr>
        <p:spPr bwMode="auto">
          <a:xfrm>
            <a:off x="1455738" y="4921250"/>
            <a:ext cx="6080125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 did these e</a:t>
            </a:r>
            <a:r>
              <a:rPr lang="en-US" sz="32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come from?</a:t>
            </a:r>
          </a:p>
        </p:txBody>
      </p:sp>
      <p:sp>
        <p:nvSpPr>
          <p:cNvPr id="296983" name="Line 23"/>
          <p:cNvSpPr>
            <a:spLocks noChangeShapeType="1"/>
          </p:cNvSpPr>
          <p:nvPr/>
        </p:nvSpPr>
        <p:spPr bwMode="auto">
          <a:xfrm flipV="1">
            <a:off x="4921250" y="3857625"/>
            <a:ext cx="0" cy="10636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Laughing Gas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97990" name="Oval 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991" name="Oval 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9799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8000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1455738" y="4921250"/>
            <a:ext cx="1508125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Left N</a:t>
            </a:r>
          </a:p>
        </p:txBody>
      </p:sp>
      <p:sp>
        <p:nvSpPr>
          <p:cNvPr id="298002" name="Text Box 18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8003" name="Oval 19"/>
          <p:cNvSpPr>
            <a:spLocks noChangeArrowheads="1"/>
          </p:cNvSpPr>
          <p:nvPr/>
        </p:nvSpPr>
        <p:spPr bwMode="auto">
          <a:xfrm>
            <a:off x="3268663" y="3233738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04" name="Oval 20"/>
          <p:cNvSpPr>
            <a:spLocks noChangeArrowheads="1"/>
          </p:cNvSpPr>
          <p:nvPr/>
        </p:nvSpPr>
        <p:spPr bwMode="auto">
          <a:xfrm>
            <a:off x="3656013" y="323215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05" name="Oval 21"/>
          <p:cNvSpPr>
            <a:spLocks noChangeArrowheads="1"/>
          </p:cNvSpPr>
          <p:nvPr/>
        </p:nvSpPr>
        <p:spPr bwMode="auto">
          <a:xfrm>
            <a:off x="3284538" y="3455988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06" name="Oval 22"/>
          <p:cNvSpPr>
            <a:spLocks noChangeArrowheads="1"/>
          </p:cNvSpPr>
          <p:nvPr/>
        </p:nvSpPr>
        <p:spPr bwMode="auto">
          <a:xfrm>
            <a:off x="3671888" y="345440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07" name="Oval 23"/>
          <p:cNvSpPr>
            <a:spLocks noChangeArrowheads="1"/>
          </p:cNvSpPr>
          <p:nvPr/>
        </p:nvSpPr>
        <p:spPr bwMode="auto">
          <a:xfrm>
            <a:off x="3284538" y="3694113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08" name="Oval 24"/>
          <p:cNvSpPr>
            <a:spLocks noChangeArrowheads="1"/>
          </p:cNvSpPr>
          <p:nvPr/>
        </p:nvSpPr>
        <p:spPr bwMode="auto">
          <a:xfrm>
            <a:off x="3671888" y="3692525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09" name="Oval 25"/>
          <p:cNvSpPr>
            <a:spLocks noChangeArrowheads="1"/>
          </p:cNvSpPr>
          <p:nvPr/>
        </p:nvSpPr>
        <p:spPr bwMode="auto">
          <a:xfrm>
            <a:off x="4633913" y="3487738"/>
            <a:ext cx="133350" cy="1508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10" name="Oval 26"/>
          <p:cNvSpPr>
            <a:spLocks noChangeArrowheads="1"/>
          </p:cNvSpPr>
          <p:nvPr/>
        </p:nvSpPr>
        <p:spPr bwMode="auto">
          <a:xfrm>
            <a:off x="5021263" y="348615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11" name="Text Box 27"/>
          <p:cNvSpPr txBox="1">
            <a:spLocks noChangeArrowheads="1"/>
          </p:cNvSpPr>
          <p:nvPr/>
        </p:nvSpPr>
        <p:spPr bwMode="auto">
          <a:xfrm>
            <a:off x="3370263" y="4914900"/>
            <a:ext cx="1773237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Middle N</a:t>
            </a:r>
          </a:p>
        </p:txBody>
      </p:sp>
      <p:sp>
        <p:nvSpPr>
          <p:cNvPr id="298012" name="Text Box 28"/>
          <p:cNvSpPr txBox="1">
            <a:spLocks noChangeArrowheads="1"/>
          </p:cNvSpPr>
          <p:nvPr/>
        </p:nvSpPr>
        <p:spPr bwMode="auto">
          <a:xfrm>
            <a:off x="5364163" y="4924425"/>
            <a:ext cx="1773237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 O</a:t>
            </a:r>
          </a:p>
        </p:txBody>
      </p:sp>
      <p:sp>
        <p:nvSpPr>
          <p:cNvPr id="298013" name="Oval 29"/>
          <p:cNvSpPr>
            <a:spLocks noChangeArrowheads="1"/>
          </p:cNvSpPr>
          <p:nvPr/>
        </p:nvSpPr>
        <p:spPr bwMode="auto">
          <a:xfrm>
            <a:off x="2143125" y="5735638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14" name="Oval 30"/>
          <p:cNvSpPr>
            <a:spLocks noChangeArrowheads="1"/>
          </p:cNvSpPr>
          <p:nvPr/>
        </p:nvSpPr>
        <p:spPr bwMode="auto">
          <a:xfrm>
            <a:off x="4206875" y="577215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015" name="Oval 31"/>
          <p:cNvSpPr>
            <a:spLocks noChangeArrowheads="1"/>
          </p:cNvSpPr>
          <p:nvPr/>
        </p:nvSpPr>
        <p:spPr bwMode="auto">
          <a:xfrm>
            <a:off x="6270625" y="5808663"/>
            <a:ext cx="13335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The “Crossover” Method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Write down the component cation and anion with charges</a:t>
            </a:r>
          </a:p>
          <a:p>
            <a:r>
              <a:rPr lang="en-US"/>
              <a:t>Exchange the charges as subscripts</a:t>
            </a:r>
          </a:p>
          <a:p>
            <a:r>
              <a:rPr lang="en-US"/>
              <a:t>Simplify if needed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47" grpId="0" build="p" autoUpdateAnimBg="0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Laughing Gas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299014" name="Oval 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9015" name="Oval 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29901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901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29902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902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299023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9024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9025" name="Text Box 17"/>
          <p:cNvSpPr txBox="1">
            <a:spLocks noChangeArrowheads="1"/>
          </p:cNvSpPr>
          <p:nvPr/>
        </p:nvSpPr>
        <p:spPr bwMode="auto">
          <a:xfrm>
            <a:off x="1455738" y="4921250"/>
            <a:ext cx="1508125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Left N</a:t>
            </a:r>
          </a:p>
        </p:txBody>
      </p:sp>
      <p:sp>
        <p:nvSpPr>
          <p:cNvPr id="299026" name="Text Box 18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9027" name="Oval 19"/>
          <p:cNvSpPr>
            <a:spLocks noChangeArrowheads="1"/>
          </p:cNvSpPr>
          <p:nvPr/>
        </p:nvSpPr>
        <p:spPr bwMode="auto">
          <a:xfrm>
            <a:off x="3268663" y="3233738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28" name="Oval 20"/>
          <p:cNvSpPr>
            <a:spLocks noChangeArrowheads="1"/>
          </p:cNvSpPr>
          <p:nvPr/>
        </p:nvSpPr>
        <p:spPr bwMode="auto">
          <a:xfrm>
            <a:off x="3656013" y="323215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29" name="Oval 21"/>
          <p:cNvSpPr>
            <a:spLocks noChangeArrowheads="1"/>
          </p:cNvSpPr>
          <p:nvPr/>
        </p:nvSpPr>
        <p:spPr bwMode="auto">
          <a:xfrm>
            <a:off x="3284538" y="3455988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0" name="Oval 22"/>
          <p:cNvSpPr>
            <a:spLocks noChangeArrowheads="1"/>
          </p:cNvSpPr>
          <p:nvPr/>
        </p:nvSpPr>
        <p:spPr bwMode="auto">
          <a:xfrm>
            <a:off x="3671888" y="345440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1" name="Oval 23"/>
          <p:cNvSpPr>
            <a:spLocks noChangeArrowheads="1"/>
          </p:cNvSpPr>
          <p:nvPr/>
        </p:nvSpPr>
        <p:spPr bwMode="auto">
          <a:xfrm>
            <a:off x="3284538" y="3694113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2" name="Oval 24"/>
          <p:cNvSpPr>
            <a:spLocks noChangeArrowheads="1"/>
          </p:cNvSpPr>
          <p:nvPr/>
        </p:nvSpPr>
        <p:spPr bwMode="auto">
          <a:xfrm>
            <a:off x="3671888" y="3692525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3" name="Oval 25"/>
          <p:cNvSpPr>
            <a:spLocks noChangeArrowheads="1"/>
          </p:cNvSpPr>
          <p:nvPr/>
        </p:nvSpPr>
        <p:spPr bwMode="auto">
          <a:xfrm>
            <a:off x="4633913" y="3487738"/>
            <a:ext cx="133350" cy="1508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4" name="Oval 26"/>
          <p:cNvSpPr>
            <a:spLocks noChangeArrowheads="1"/>
          </p:cNvSpPr>
          <p:nvPr/>
        </p:nvSpPr>
        <p:spPr bwMode="auto">
          <a:xfrm>
            <a:off x="5021263" y="348615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5" name="Text Box 27"/>
          <p:cNvSpPr txBox="1">
            <a:spLocks noChangeArrowheads="1"/>
          </p:cNvSpPr>
          <p:nvPr/>
        </p:nvSpPr>
        <p:spPr bwMode="auto">
          <a:xfrm>
            <a:off x="3370263" y="4914900"/>
            <a:ext cx="1773237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Middle N</a:t>
            </a:r>
          </a:p>
        </p:txBody>
      </p:sp>
      <p:sp>
        <p:nvSpPr>
          <p:cNvPr id="299036" name="Text Box 28"/>
          <p:cNvSpPr txBox="1">
            <a:spLocks noChangeArrowheads="1"/>
          </p:cNvSpPr>
          <p:nvPr/>
        </p:nvSpPr>
        <p:spPr bwMode="auto">
          <a:xfrm>
            <a:off x="5364163" y="4924425"/>
            <a:ext cx="1773237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 O</a:t>
            </a:r>
          </a:p>
        </p:txBody>
      </p:sp>
      <p:sp>
        <p:nvSpPr>
          <p:cNvPr id="299037" name="Oval 29"/>
          <p:cNvSpPr>
            <a:spLocks noChangeArrowheads="1"/>
          </p:cNvSpPr>
          <p:nvPr/>
        </p:nvSpPr>
        <p:spPr bwMode="auto">
          <a:xfrm>
            <a:off x="2143125" y="5735638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8" name="Oval 30"/>
          <p:cNvSpPr>
            <a:spLocks noChangeArrowheads="1"/>
          </p:cNvSpPr>
          <p:nvPr/>
        </p:nvSpPr>
        <p:spPr bwMode="auto">
          <a:xfrm>
            <a:off x="4206875" y="577215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9" name="Oval 31"/>
          <p:cNvSpPr>
            <a:spLocks noChangeArrowheads="1"/>
          </p:cNvSpPr>
          <p:nvPr/>
        </p:nvSpPr>
        <p:spPr bwMode="auto">
          <a:xfrm>
            <a:off x="6270625" y="5808663"/>
            <a:ext cx="13335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40" name="Text Box 32"/>
          <p:cNvSpPr txBox="1">
            <a:spLocks noChangeArrowheads="1"/>
          </p:cNvSpPr>
          <p:nvPr/>
        </p:nvSpPr>
        <p:spPr bwMode="auto">
          <a:xfrm>
            <a:off x="1746250" y="2147888"/>
            <a:ext cx="5935663" cy="59213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It’s a coordinate covalent bond!</a:t>
            </a:r>
          </a:p>
        </p:txBody>
      </p:sp>
      <p:sp>
        <p:nvSpPr>
          <p:cNvPr id="299041" name="Line 33"/>
          <p:cNvSpPr>
            <a:spLocks noChangeShapeType="1"/>
          </p:cNvSpPr>
          <p:nvPr/>
        </p:nvSpPr>
        <p:spPr bwMode="auto">
          <a:xfrm>
            <a:off x="4854575" y="2743200"/>
            <a:ext cx="0" cy="6318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/>
        </p:spPr>
        <p:txBody>
          <a:bodyPr/>
          <a:lstStyle/>
          <a:p>
            <a:r>
              <a:rPr lang="en-US" altLang="en-US">
                <a:effectLst/>
              </a:rPr>
              <a:t>Laughing Gas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2290763" y="304482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4983163" y="3063875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91138" y="2944813"/>
            <a:ext cx="520700" cy="152400"/>
            <a:chOff x="990" y="2694"/>
            <a:chExt cx="328" cy="96"/>
          </a:xfrm>
        </p:grpSpPr>
        <p:sp>
          <p:nvSpPr>
            <p:cNvPr id="300038" name="Oval 6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0039" name="Oval 7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91138" y="4064000"/>
            <a:ext cx="520700" cy="152400"/>
            <a:chOff x="990" y="2694"/>
            <a:chExt cx="328" cy="96"/>
          </a:xfrm>
        </p:grpSpPr>
        <p:sp>
          <p:nvSpPr>
            <p:cNvPr id="30004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004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 rot="-5400000">
            <a:off x="5889625" y="3543300"/>
            <a:ext cx="520700" cy="152400"/>
            <a:chOff x="990" y="2694"/>
            <a:chExt cx="328" cy="96"/>
          </a:xfrm>
        </p:grpSpPr>
        <p:sp>
          <p:nvSpPr>
            <p:cNvPr id="30004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004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5400000">
            <a:off x="1963738" y="3495675"/>
            <a:ext cx="520700" cy="152400"/>
            <a:chOff x="990" y="2694"/>
            <a:chExt cx="328" cy="96"/>
          </a:xfrm>
        </p:grpSpPr>
        <p:sp>
          <p:nvSpPr>
            <p:cNvPr id="300047" name="Oval 15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0048" name="Oval 16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0049" name="Text Box 17"/>
          <p:cNvSpPr txBox="1">
            <a:spLocks noChangeArrowheads="1"/>
          </p:cNvSpPr>
          <p:nvPr/>
        </p:nvSpPr>
        <p:spPr bwMode="auto">
          <a:xfrm>
            <a:off x="1455738" y="4921250"/>
            <a:ext cx="1508125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Left N</a:t>
            </a:r>
          </a:p>
        </p:txBody>
      </p: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3692525" y="3059113"/>
            <a:ext cx="1136650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0051" name="Oval 19"/>
          <p:cNvSpPr>
            <a:spLocks noChangeArrowheads="1"/>
          </p:cNvSpPr>
          <p:nvPr/>
        </p:nvSpPr>
        <p:spPr bwMode="auto">
          <a:xfrm>
            <a:off x="3268663" y="3233738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2" name="Oval 20"/>
          <p:cNvSpPr>
            <a:spLocks noChangeArrowheads="1"/>
          </p:cNvSpPr>
          <p:nvPr/>
        </p:nvSpPr>
        <p:spPr bwMode="auto">
          <a:xfrm>
            <a:off x="3656013" y="323215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3" name="Oval 21"/>
          <p:cNvSpPr>
            <a:spLocks noChangeArrowheads="1"/>
          </p:cNvSpPr>
          <p:nvPr/>
        </p:nvSpPr>
        <p:spPr bwMode="auto">
          <a:xfrm>
            <a:off x="3284538" y="3455988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4" name="Oval 22"/>
          <p:cNvSpPr>
            <a:spLocks noChangeArrowheads="1"/>
          </p:cNvSpPr>
          <p:nvPr/>
        </p:nvSpPr>
        <p:spPr bwMode="auto">
          <a:xfrm>
            <a:off x="3671888" y="345440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5" name="Oval 23"/>
          <p:cNvSpPr>
            <a:spLocks noChangeArrowheads="1"/>
          </p:cNvSpPr>
          <p:nvPr/>
        </p:nvSpPr>
        <p:spPr bwMode="auto">
          <a:xfrm>
            <a:off x="3284538" y="3694113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6" name="Oval 24"/>
          <p:cNvSpPr>
            <a:spLocks noChangeArrowheads="1"/>
          </p:cNvSpPr>
          <p:nvPr/>
        </p:nvSpPr>
        <p:spPr bwMode="auto">
          <a:xfrm>
            <a:off x="3671888" y="3692525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7" name="Oval 25"/>
          <p:cNvSpPr>
            <a:spLocks noChangeArrowheads="1"/>
          </p:cNvSpPr>
          <p:nvPr/>
        </p:nvSpPr>
        <p:spPr bwMode="auto">
          <a:xfrm>
            <a:off x="4633913" y="3487738"/>
            <a:ext cx="133350" cy="1508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8" name="Oval 26"/>
          <p:cNvSpPr>
            <a:spLocks noChangeArrowheads="1"/>
          </p:cNvSpPr>
          <p:nvPr/>
        </p:nvSpPr>
        <p:spPr bwMode="auto">
          <a:xfrm>
            <a:off x="5021263" y="348615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9" name="Text Box 27"/>
          <p:cNvSpPr txBox="1">
            <a:spLocks noChangeArrowheads="1"/>
          </p:cNvSpPr>
          <p:nvPr/>
        </p:nvSpPr>
        <p:spPr bwMode="auto">
          <a:xfrm>
            <a:off x="3370263" y="4914900"/>
            <a:ext cx="1773237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Middle N</a:t>
            </a:r>
          </a:p>
        </p:txBody>
      </p:sp>
      <p:sp>
        <p:nvSpPr>
          <p:cNvPr id="300060" name="Text Box 28"/>
          <p:cNvSpPr txBox="1">
            <a:spLocks noChangeArrowheads="1"/>
          </p:cNvSpPr>
          <p:nvPr/>
        </p:nvSpPr>
        <p:spPr bwMode="auto">
          <a:xfrm>
            <a:off x="5364163" y="4924425"/>
            <a:ext cx="1773237" cy="5921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 O</a:t>
            </a:r>
          </a:p>
        </p:txBody>
      </p:sp>
      <p:sp>
        <p:nvSpPr>
          <p:cNvPr id="300061" name="Oval 29"/>
          <p:cNvSpPr>
            <a:spLocks noChangeArrowheads="1"/>
          </p:cNvSpPr>
          <p:nvPr/>
        </p:nvSpPr>
        <p:spPr bwMode="auto">
          <a:xfrm>
            <a:off x="2143125" y="5735638"/>
            <a:ext cx="133350" cy="150812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62" name="Oval 30"/>
          <p:cNvSpPr>
            <a:spLocks noChangeArrowheads="1"/>
          </p:cNvSpPr>
          <p:nvPr/>
        </p:nvSpPr>
        <p:spPr bwMode="auto">
          <a:xfrm>
            <a:off x="4206875" y="5772150"/>
            <a:ext cx="133350" cy="1508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63" name="Oval 31"/>
          <p:cNvSpPr>
            <a:spLocks noChangeArrowheads="1"/>
          </p:cNvSpPr>
          <p:nvPr/>
        </p:nvSpPr>
        <p:spPr bwMode="auto">
          <a:xfrm>
            <a:off x="6270625" y="5808663"/>
            <a:ext cx="13335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1746250" y="2147888"/>
            <a:ext cx="5935663" cy="59213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Both e</a:t>
            </a:r>
            <a:r>
              <a:rPr lang="en-US" sz="32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came from the N</a:t>
            </a:r>
          </a:p>
        </p:txBody>
      </p:sp>
      <p:sp>
        <p:nvSpPr>
          <p:cNvPr id="300065" name="Line 33"/>
          <p:cNvSpPr>
            <a:spLocks noChangeShapeType="1"/>
          </p:cNvSpPr>
          <p:nvPr/>
        </p:nvSpPr>
        <p:spPr bwMode="auto">
          <a:xfrm>
            <a:off x="4854575" y="2743200"/>
            <a:ext cx="0" cy="63182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1:  Potassium Sulfide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1:  Potassium Sulfide</a:t>
            </a:r>
          </a:p>
        </p:txBody>
      </p:sp>
      <p:sp>
        <p:nvSpPr>
          <p:cNvPr id="149299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1:  Potassium Sulfide</a:t>
            </a:r>
          </a:p>
        </p:txBody>
      </p:sp>
      <p:sp>
        <p:nvSpPr>
          <p:cNvPr id="1494019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4020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1:  Potassium Sulfide</a:t>
            </a:r>
          </a:p>
        </p:txBody>
      </p:sp>
      <p:sp>
        <p:nvSpPr>
          <p:cNvPr id="1495043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5044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5045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2033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-25000">
                <a:solidFill>
                  <a:schemeClr val="bg1"/>
                </a:solidFill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1495046" name="Text Box 6"/>
          <p:cNvSpPr txBox="1">
            <a:spLocks noChangeArrowheads="1"/>
          </p:cNvSpPr>
          <p:nvPr/>
        </p:nvSpPr>
        <p:spPr bwMode="auto">
          <a:xfrm>
            <a:off x="1435100" y="4764088"/>
            <a:ext cx="168910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Cation 1st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5047" name="Line 7"/>
          <p:cNvSpPr>
            <a:spLocks noChangeShapeType="1"/>
          </p:cNvSpPr>
          <p:nvPr/>
        </p:nvSpPr>
        <p:spPr bwMode="auto">
          <a:xfrm flipV="1">
            <a:off x="3324225" y="4597400"/>
            <a:ext cx="403225" cy="184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1:  Potassium Sulfide</a:t>
            </a:r>
          </a:p>
        </p:txBody>
      </p:sp>
      <p:sp>
        <p:nvSpPr>
          <p:cNvPr id="1496067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068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069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2033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-25000">
                <a:solidFill>
                  <a:schemeClr val="bg1"/>
                </a:solidFill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1496070" name="Text Box 6"/>
          <p:cNvSpPr txBox="1">
            <a:spLocks noChangeArrowheads="1"/>
          </p:cNvSpPr>
          <p:nvPr/>
        </p:nvSpPr>
        <p:spPr bwMode="auto">
          <a:xfrm>
            <a:off x="5364163" y="4695825"/>
            <a:ext cx="1554162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Anion 2nd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6071" name="Line 7"/>
          <p:cNvSpPr>
            <a:spLocks noChangeShapeType="1"/>
          </p:cNvSpPr>
          <p:nvPr/>
        </p:nvSpPr>
        <p:spPr bwMode="auto">
          <a:xfrm flipH="1" flipV="1">
            <a:off x="4713288" y="4562475"/>
            <a:ext cx="517525" cy="1666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1:  Potassium Sulfide</a:t>
            </a:r>
          </a:p>
        </p:txBody>
      </p:sp>
      <p:sp>
        <p:nvSpPr>
          <p:cNvPr id="1497091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7092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7093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2033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-25000">
                <a:solidFill>
                  <a:schemeClr val="bg1"/>
                </a:solidFill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1497094" name="Rectangle 6"/>
          <p:cNvSpPr>
            <a:spLocks noChangeArrowheads="1"/>
          </p:cNvSpPr>
          <p:nvPr/>
        </p:nvSpPr>
        <p:spPr bwMode="auto">
          <a:xfrm>
            <a:off x="2990850" y="2439988"/>
            <a:ext cx="401638" cy="40163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7095" name="Line 7"/>
          <p:cNvSpPr>
            <a:spLocks noChangeShapeType="1"/>
          </p:cNvSpPr>
          <p:nvPr/>
        </p:nvSpPr>
        <p:spPr bwMode="auto">
          <a:xfrm>
            <a:off x="3275013" y="2741613"/>
            <a:ext cx="1370012" cy="1787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7096" name="Text Box 8"/>
          <p:cNvSpPr txBox="1">
            <a:spLocks noChangeArrowheads="1"/>
          </p:cNvSpPr>
          <p:nvPr/>
        </p:nvSpPr>
        <p:spPr bwMode="auto">
          <a:xfrm>
            <a:off x="4695825" y="4846638"/>
            <a:ext cx="304165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 subscript if only 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1:  Potassium Sulfide</a:t>
            </a:r>
          </a:p>
        </p:txBody>
      </p:sp>
      <p:sp>
        <p:nvSpPr>
          <p:cNvPr id="149811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8116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44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8117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2033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1498118" name="Rectangle 6"/>
          <p:cNvSpPr>
            <a:spLocks noChangeArrowheads="1"/>
          </p:cNvSpPr>
          <p:nvPr/>
        </p:nvSpPr>
        <p:spPr bwMode="auto">
          <a:xfrm>
            <a:off x="5464175" y="2490788"/>
            <a:ext cx="417513" cy="4508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8119" name="Line 7"/>
          <p:cNvSpPr>
            <a:spLocks noChangeShapeType="1"/>
          </p:cNvSpPr>
          <p:nvPr/>
        </p:nvSpPr>
        <p:spPr bwMode="auto">
          <a:xfrm flipH="1">
            <a:off x="4260850" y="2890838"/>
            <a:ext cx="1287463" cy="14716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1:  Potassium Sulfide</a:t>
            </a:r>
          </a:p>
        </p:txBody>
      </p:sp>
      <p:sp>
        <p:nvSpPr>
          <p:cNvPr id="1499139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9140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99141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2033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2:  Potassium Fluoride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2:  Potassium Fluoride</a:t>
            </a:r>
            <a:endParaRPr lang="en-US"/>
          </a:p>
        </p:txBody>
      </p:sp>
      <p:sp>
        <p:nvSpPr>
          <p:cNvPr id="1501187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379538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>
                <a:solidFill>
                  <a:srgbClr val="00FFFF"/>
                </a:solidFill>
              </a:rPr>
              <a:t>Ionic</a:t>
            </a:r>
            <a:r>
              <a:rPr lang="en-US">
                <a:solidFill>
                  <a:srgbClr val="00FF00"/>
                </a:solidFill>
              </a:rPr>
              <a:t>   </a:t>
            </a:r>
            <a:r>
              <a:rPr lang="en-US"/>
              <a:t>                </a:t>
            </a:r>
            <a:r>
              <a:rPr lang="en-US">
                <a:solidFill>
                  <a:srgbClr val="FFFF00"/>
                </a:solidFill>
              </a:rPr>
              <a:t>Polar</a:t>
            </a:r>
            <a:r>
              <a:rPr lang="en-US"/>
              <a:t>                 </a:t>
            </a:r>
            <a:r>
              <a:rPr lang="en-US">
                <a:solidFill>
                  <a:srgbClr val="F6A108"/>
                </a:solidFill>
              </a:rPr>
              <a:t>Nonpolar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                        </a:t>
            </a:r>
            <a:r>
              <a:rPr lang="en-US">
                <a:solidFill>
                  <a:srgbClr val="FFFF00"/>
                </a:solidFill>
              </a:rPr>
              <a:t>Covalent</a:t>
            </a:r>
            <a:r>
              <a:rPr lang="en-US"/>
              <a:t>             </a:t>
            </a:r>
            <a:r>
              <a:rPr lang="en-US">
                <a:solidFill>
                  <a:srgbClr val="F6A108"/>
                </a:solidFill>
              </a:rPr>
              <a:t>Covalent</a:t>
            </a:r>
          </a:p>
          <a:p>
            <a:pPr>
              <a:buFont typeface="Monotype Sorts" pitchFamily="2" charset="2"/>
              <a:buChar char=" "/>
            </a:pPr>
            <a:r>
              <a:rPr lang="en-US" b="1">
                <a:solidFill>
                  <a:srgbClr val="00FFFF"/>
                </a:solidFill>
              </a:rPr>
              <a:t>&lt;&lt;&lt;&lt;&lt;&lt;</a:t>
            </a:r>
            <a:r>
              <a:rPr lang="en-US" b="1">
                <a:solidFill>
                  <a:srgbClr val="00FF00"/>
                </a:solidFill>
              </a:rPr>
              <a:t>&lt;&lt;&lt;&lt;</a:t>
            </a:r>
            <a:r>
              <a:rPr lang="en-US" b="1">
                <a:solidFill>
                  <a:srgbClr val="FFFF00"/>
                </a:solidFill>
              </a:rPr>
              <a:t>&lt;&lt;&lt;&lt;&lt;&lt;&lt;&lt;&lt;</a:t>
            </a:r>
            <a:r>
              <a:rPr lang="en-US" b="1">
                <a:solidFill>
                  <a:schemeClr val="tx2"/>
                </a:solidFill>
              </a:rPr>
              <a:t>&lt;&lt;&lt;</a:t>
            </a:r>
            <a:r>
              <a:rPr lang="en-US" b="1">
                <a:solidFill>
                  <a:srgbClr val="F6A108"/>
                </a:solidFill>
              </a:rPr>
              <a:t>&lt;&lt;&lt;&lt;&lt;&lt;&lt;&lt;</a:t>
            </a:r>
            <a:endParaRPr lang="en-US">
              <a:solidFill>
                <a:srgbClr val="F6A108"/>
              </a:solidFill>
            </a:endParaRPr>
          </a:p>
          <a:p>
            <a:pPr>
              <a:buFont typeface="Monotype Sorts" pitchFamily="2" charset="2"/>
              <a:buChar char=" "/>
            </a:pP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rgbClr val="00FFFF"/>
                </a:solidFill>
              </a:rPr>
              <a:t>   e</a:t>
            </a:r>
            <a:r>
              <a:rPr lang="en-US" baseline="30000">
                <a:solidFill>
                  <a:srgbClr val="00FFFF"/>
                </a:solidFill>
              </a:rPr>
              <a:t>-</a:t>
            </a:r>
            <a:r>
              <a:rPr lang="en-US" baseline="30000"/>
              <a:t> </a:t>
            </a:r>
            <a:r>
              <a:rPr lang="en-US"/>
              <a:t>                    </a:t>
            </a:r>
            <a:r>
              <a:rPr lang="en-US">
                <a:solidFill>
                  <a:srgbClr val="FFFF00"/>
                </a:solidFill>
              </a:rPr>
              <a:t>unequal</a:t>
            </a:r>
            <a:r>
              <a:rPr lang="en-US"/>
              <a:t>                  </a:t>
            </a:r>
            <a:r>
              <a:rPr lang="en-US">
                <a:solidFill>
                  <a:srgbClr val="F6A108"/>
                </a:solidFill>
              </a:rPr>
              <a:t>equal</a:t>
            </a:r>
          </a:p>
          <a:p>
            <a:pPr>
              <a:buFont typeface="Monotype Sorts" pitchFamily="2" charset="2"/>
              <a:buChar char=" "/>
            </a:pPr>
            <a:r>
              <a:rPr lang="en-US">
                <a:solidFill>
                  <a:srgbClr val="00FFFF"/>
                </a:solidFill>
              </a:rPr>
              <a:t>transfer</a:t>
            </a:r>
            <a:r>
              <a:rPr lang="en-US"/>
              <a:t>              </a:t>
            </a:r>
            <a:r>
              <a:rPr lang="en-US">
                <a:solidFill>
                  <a:srgbClr val="FFFF00"/>
                </a:solidFill>
              </a:rPr>
              <a:t>sharing </a:t>
            </a:r>
            <a:r>
              <a:rPr lang="en-US"/>
              <a:t>               </a:t>
            </a:r>
            <a:r>
              <a:rPr lang="en-US">
                <a:solidFill>
                  <a:srgbClr val="F6A108"/>
                </a:solidFill>
              </a:rPr>
              <a:t>sharing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5425"/>
            <a:ext cx="7772400" cy="917575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 Bond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2:  Potassium Fluoride</a:t>
            </a:r>
            <a:endParaRPr lang="en-US"/>
          </a:p>
        </p:txBody>
      </p:sp>
      <p:sp>
        <p:nvSpPr>
          <p:cNvPr id="1502211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2212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2:  Potassium Fluoride</a:t>
            </a:r>
            <a:endParaRPr lang="en-US"/>
          </a:p>
        </p:txBody>
      </p:sp>
      <p:sp>
        <p:nvSpPr>
          <p:cNvPr id="150323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3236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3237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2033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KF</a:t>
            </a:r>
          </a:p>
        </p:txBody>
      </p:sp>
      <p:sp>
        <p:nvSpPr>
          <p:cNvPr id="1503238" name="Rectangle 6"/>
          <p:cNvSpPr>
            <a:spLocks noChangeArrowheads="1"/>
          </p:cNvSpPr>
          <p:nvPr/>
        </p:nvSpPr>
        <p:spPr bwMode="auto">
          <a:xfrm>
            <a:off x="3008313" y="2490788"/>
            <a:ext cx="350837" cy="3333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3239" name="Line 7"/>
          <p:cNvSpPr>
            <a:spLocks noChangeShapeType="1"/>
          </p:cNvSpPr>
          <p:nvPr/>
        </p:nvSpPr>
        <p:spPr bwMode="auto">
          <a:xfrm>
            <a:off x="3292475" y="2790825"/>
            <a:ext cx="1119188" cy="1771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3240" name="Text Box 8"/>
          <p:cNvSpPr txBox="1">
            <a:spLocks noChangeArrowheads="1"/>
          </p:cNvSpPr>
          <p:nvPr/>
        </p:nvSpPr>
        <p:spPr bwMode="auto">
          <a:xfrm>
            <a:off x="4695825" y="4846638"/>
            <a:ext cx="3041650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 subscript if only 1</a:t>
            </a: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2:  Potassium Fluoride</a:t>
            </a:r>
            <a:endParaRPr lang="en-US"/>
          </a:p>
        </p:txBody>
      </p:sp>
      <p:sp>
        <p:nvSpPr>
          <p:cNvPr id="1504259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4260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44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4261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2033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KF</a:t>
            </a:r>
          </a:p>
        </p:txBody>
      </p:sp>
      <p:sp>
        <p:nvSpPr>
          <p:cNvPr id="1504262" name="Text Box 6"/>
          <p:cNvSpPr txBox="1">
            <a:spLocks noChangeArrowheads="1"/>
          </p:cNvSpPr>
          <p:nvPr/>
        </p:nvSpPr>
        <p:spPr bwMode="auto">
          <a:xfrm>
            <a:off x="500063" y="4779963"/>
            <a:ext cx="304165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 subscript if only 1</a:t>
            </a:r>
          </a:p>
        </p:txBody>
      </p:sp>
      <p:sp>
        <p:nvSpPr>
          <p:cNvPr id="1504263" name="Rectangle 7"/>
          <p:cNvSpPr>
            <a:spLocks noChangeArrowheads="1"/>
          </p:cNvSpPr>
          <p:nvPr/>
        </p:nvSpPr>
        <p:spPr bwMode="auto">
          <a:xfrm>
            <a:off x="5397500" y="2540000"/>
            <a:ext cx="350838" cy="4016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4264" name="Line 8"/>
          <p:cNvSpPr>
            <a:spLocks noChangeShapeType="1"/>
          </p:cNvSpPr>
          <p:nvPr/>
        </p:nvSpPr>
        <p:spPr bwMode="auto">
          <a:xfrm flipH="1">
            <a:off x="4111625" y="2824163"/>
            <a:ext cx="1419225" cy="17716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2:  Potassium Fluoride</a:t>
            </a:r>
            <a:endParaRPr lang="en-US"/>
          </a:p>
        </p:txBody>
      </p:sp>
      <p:sp>
        <p:nvSpPr>
          <p:cNvPr id="1505283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5284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5285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2033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KF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2:  Potassium Fluoride</a:t>
            </a:r>
            <a:endParaRPr lang="en-US"/>
          </a:p>
        </p:txBody>
      </p:sp>
      <p:sp>
        <p:nvSpPr>
          <p:cNvPr id="1506307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6308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6309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3049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6310" name="Text Box 6"/>
          <p:cNvSpPr txBox="1">
            <a:spLocks noChangeArrowheads="1"/>
          </p:cNvSpPr>
          <p:nvPr/>
        </p:nvSpPr>
        <p:spPr bwMode="auto">
          <a:xfrm>
            <a:off x="3208338" y="4779963"/>
            <a:ext cx="1954212" cy="83661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800">
                <a:effectLst>
                  <a:outerShdw blurRad="38100" dist="38100" dir="2700000" algn="tl">
                    <a:srgbClr val="000000"/>
                  </a:outerShdw>
                </a:effectLst>
              </a:rPr>
              <a:t>NOT!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2:  Potassium Fluoride</a:t>
            </a:r>
            <a:endParaRPr lang="en-US"/>
          </a:p>
        </p:txBody>
      </p:sp>
      <p:sp>
        <p:nvSpPr>
          <p:cNvPr id="1507331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1033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7332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8858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07333" name="Text Box 5"/>
          <p:cNvSpPr txBox="1">
            <a:spLocks noChangeArrowheads="1"/>
          </p:cNvSpPr>
          <p:nvPr/>
        </p:nvSpPr>
        <p:spPr bwMode="auto">
          <a:xfrm>
            <a:off x="3609975" y="3978275"/>
            <a:ext cx="12033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KF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  <p:sp>
        <p:nvSpPr>
          <p:cNvPr id="1509379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  <p:sp>
        <p:nvSpPr>
          <p:cNvPr id="1510403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0404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  <p:sp>
        <p:nvSpPr>
          <p:cNvPr id="1511427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1428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1429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5574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-25000">
                <a:solidFill>
                  <a:schemeClr val="bg1"/>
                </a:solidFill>
              </a:rPr>
              <a:t>2</a:t>
            </a:r>
            <a:r>
              <a:rPr lang="en-US" sz="4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44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1430" name="Rectangle 6"/>
          <p:cNvSpPr>
            <a:spLocks noChangeArrowheads="1"/>
          </p:cNvSpPr>
          <p:nvPr/>
        </p:nvSpPr>
        <p:spPr bwMode="auto">
          <a:xfrm>
            <a:off x="3208338" y="2439988"/>
            <a:ext cx="568325" cy="4349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1431" name="Line 7"/>
          <p:cNvSpPr>
            <a:spLocks noChangeShapeType="1"/>
          </p:cNvSpPr>
          <p:nvPr/>
        </p:nvSpPr>
        <p:spPr bwMode="auto">
          <a:xfrm>
            <a:off x="3827463" y="2924175"/>
            <a:ext cx="1520825" cy="1520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1432" name="Text Box 8"/>
          <p:cNvSpPr txBox="1">
            <a:spLocks noChangeArrowheads="1"/>
          </p:cNvSpPr>
          <p:nvPr/>
        </p:nvSpPr>
        <p:spPr bwMode="auto">
          <a:xfrm>
            <a:off x="5781675" y="3860800"/>
            <a:ext cx="2673350" cy="15652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Polyatomic ions need parentheses when subscripts are added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Ionic Bonds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  <p:sp>
        <p:nvSpPr>
          <p:cNvPr id="1512451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2452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2453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5574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(CO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2454" name="Rectangle 6"/>
          <p:cNvSpPr>
            <a:spLocks noChangeArrowheads="1"/>
          </p:cNvSpPr>
          <p:nvPr/>
        </p:nvSpPr>
        <p:spPr bwMode="auto">
          <a:xfrm>
            <a:off x="6049963" y="2473325"/>
            <a:ext cx="468312" cy="4683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2455" name="Line 7"/>
          <p:cNvSpPr>
            <a:spLocks noChangeShapeType="1"/>
          </p:cNvSpPr>
          <p:nvPr/>
        </p:nvSpPr>
        <p:spPr bwMode="auto">
          <a:xfrm flipH="1">
            <a:off x="4111625" y="3025775"/>
            <a:ext cx="1887538" cy="1454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  <p:sp>
        <p:nvSpPr>
          <p:cNvPr id="151347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3476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3477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5574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(CO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  <p:sp>
        <p:nvSpPr>
          <p:cNvPr id="1514499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4500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4501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5574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(CO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44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4502" name="Text Box 6"/>
          <p:cNvSpPr txBox="1">
            <a:spLocks noChangeArrowheads="1"/>
          </p:cNvSpPr>
          <p:nvPr/>
        </p:nvSpPr>
        <p:spPr bwMode="auto">
          <a:xfrm>
            <a:off x="6049963" y="3711575"/>
            <a:ext cx="2187575" cy="1200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Now simplify, </a:t>
            </a:r>
            <a:r>
              <a:rPr 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both subscripts are 2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  <p:sp>
        <p:nvSpPr>
          <p:cNvPr id="1515523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524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525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5574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Ca(CO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  <p:sp>
        <p:nvSpPr>
          <p:cNvPr id="1516547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6548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6549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5574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6550" name="Text Box 6"/>
          <p:cNvSpPr txBox="1">
            <a:spLocks noChangeArrowheads="1"/>
          </p:cNvSpPr>
          <p:nvPr/>
        </p:nvSpPr>
        <p:spPr bwMode="auto">
          <a:xfrm>
            <a:off x="5883275" y="3976688"/>
            <a:ext cx="2155825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Parentheses no longer needed</a:t>
            </a: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3:  Calcium Carbonate</a:t>
            </a:r>
            <a:endParaRPr lang="en-US"/>
          </a:p>
        </p:txBody>
      </p:sp>
      <p:sp>
        <p:nvSpPr>
          <p:cNvPr id="1517571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21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7572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7573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55746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CaCO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What is the formula for sodium oxide?</a:t>
            </a:r>
          </a:p>
        </p:txBody>
      </p:sp>
      <p:sp>
        <p:nvSpPr>
          <p:cNvPr id="12800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5334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NaO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Na</a:t>
            </a:r>
            <a:r>
              <a:rPr lang="en-US" baseline="-25000"/>
              <a:t>2</a:t>
            </a:r>
            <a:r>
              <a:rPr lang="en-US"/>
              <a:t>O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NaO</a:t>
            </a:r>
            <a:r>
              <a:rPr lang="en-US" baseline="-25000"/>
              <a:t>2</a:t>
            </a:r>
            <a:endParaRPr lang="en-US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Na</a:t>
            </a:r>
            <a:r>
              <a:rPr lang="en-US" baseline="-25000"/>
              <a:t>2</a:t>
            </a:r>
            <a:r>
              <a:rPr lang="en-US"/>
              <a:t>O</a:t>
            </a:r>
            <a:r>
              <a:rPr lang="en-US" baseline="-25000"/>
              <a:t>2</a:t>
            </a:r>
            <a:endParaRPr lang="en-US" baseline="30000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What is the formula for sodium oxide?</a:t>
            </a:r>
          </a:p>
        </p:txBody>
      </p:sp>
      <p:sp>
        <p:nvSpPr>
          <p:cNvPr id="13005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5334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NaO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Na</a:t>
            </a:r>
            <a:r>
              <a:rPr lang="en-US" baseline="-25000"/>
              <a:t>2</a:t>
            </a:r>
            <a:r>
              <a:rPr lang="en-US"/>
              <a:t>O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NaO</a:t>
            </a:r>
            <a:r>
              <a:rPr lang="en-US" baseline="-25000"/>
              <a:t>2</a:t>
            </a:r>
            <a:endParaRPr lang="en-US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Na</a:t>
            </a:r>
            <a:r>
              <a:rPr lang="en-US" baseline="-25000"/>
              <a:t>2</a:t>
            </a:r>
            <a:r>
              <a:rPr lang="en-US"/>
              <a:t>O</a:t>
            </a:r>
            <a:r>
              <a:rPr lang="en-US" baseline="-25000"/>
              <a:t>2</a:t>
            </a:r>
            <a:endParaRPr lang="en-US" baseline="30000"/>
          </a:p>
        </p:txBody>
      </p:sp>
      <p:sp>
        <p:nvSpPr>
          <p:cNvPr id="1519620" name="Rectangle 4"/>
          <p:cNvSpPr>
            <a:spLocks noChangeArrowheads="1"/>
          </p:cNvSpPr>
          <p:nvPr/>
        </p:nvSpPr>
        <p:spPr bwMode="auto">
          <a:xfrm>
            <a:off x="449263" y="2178050"/>
            <a:ext cx="3008312" cy="6318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9621" name="Text Box 5"/>
          <p:cNvSpPr txBox="1">
            <a:spLocks noChangeArrowheads="1"/>
          </p:cNvSpPr>
          <p:nvPr/>
        </p:nvSpPr>
        <p:spPr bwMode="auto">
          <a:xfrm>
            <a:off x="3849688" y="2155825"/>
            <a:ext cx="3490912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2(+1) + (-2) = 0</a:t>
            </a:r>
          </a:p>
        </p:txBody>
      </p:sp>
    </p:spTree>
    <p:custDataLst>
      <p:tags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4:  Magnesium Phosphate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4:  Magnesium Phosphate</a:t>
            </a:r>
            <a:endParaRPr lang="en-US"/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Mg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Ionic Compounds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Electrons are </a:t>
            </a:r>
            <a:r>
              <a:rPr lang="en-US">
                <a:solidFill>
                  <a:srgbClr val="00FF00"/>
                </a:solidFill>
              </a:rPr>
              <a:t>transferred</a:t>
            </a:r>
            <a:r>
              <a:rPr lang="en-US"/>
              <a:t> forming cations and anions</a:t>
            </a:r>
          </a:p>
          <a:p>
            <a:r>
              <a:rPr lang="en-US"/>
              <a:t>The resulting ions attract each other through electrostatic forces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3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4:  Magnesium Phosphate</a:t>
            </a:r>
            <a:endParaRPr lang="en-US"/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Mg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9492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4:  Magnesium Phosphate</a:t>
            </a:r>
            <a:endParaRPr lang="en-US"/>
          </a:p>
        </p:txBody>
      </p:sp>
      <p:sp>
        <p:nvSpPr>
          <p:cNvPr id="160051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Mg</a:t>
            </a:r>
            <a:r>
              <a:rPr lang="en-US" sz="44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0516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0517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Mg</a:t>
            </a:r>
            <a:r>
              <a:rPr lang="en-US" sz="4400" baseline="-25000">
                <a:solidFill>
                  <a:schemeClr val="bg1"/>
                </a:solidFill>
              </a:rPr>
              <a:t>3</a:t>
            </a:r>
            <a:r>
              <a:rPr lang="en-US" sz="4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44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0518" name="Rectangle 6"/>
          <p:cNvSpPr>
            <a:spLocks noChangeArrowheads="1"/>
          </p:cNvSpPr>
          <p:nvPr/>
        </p:nvSpPr>
        <p:spPr bwMode="auto">
          <a:xfrm>
            <a:off x="3408363" y="2473325"/>
            <a:ext cx="501650" cy="40163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0519" name="Line 7"/>
          <p:cNvSpPr>
            <a:spLocks noChangeShapeType="1"/>
          </p:cNvSpPr>
          <p:nvPr/>
        </p:nvSpPr>
        <p:spPr bwMode="auto">
          <a:xfrm>
            <a:off x="3960813" y="2908300"/>
            <a:ext cx="1536700" cy="15541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0520" name="Text Box 8"/>
          <p:cNvSpPr txBox="1">
            <a:spLocks noChangeArrowheads="1"/>
          </p:cNvSpPr>
          <p:nvPr/>
        </p:nvSpPr>
        <p:spPr bwMode="auto">
          <a:xfrm>
            <a:off x="6234113" y="3743325"/>
            <a:ext cx="2189162" cy="15652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parentheses with polyatomic ions needing subscripts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4:  Magnesium Phosphate</a:t>
            </a:r>
            <a:endParaRPr lang="en-US"/>
          </a:p>
        </p:txBody>
      </p:sp>
      <p:sp>
        <p:nvSpPr>
          <p:cNvPr id="1601539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Mg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1540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1541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Mg</a:t>
            </a:r>
            <a:r>
              <a:rPr lang="en-US" sz="4400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(PO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1542" name="Rectangle 6"/>
          <p:cNvSpPr>
            <a:spLocks noChangeArrowheads="1"/>
          </p:cNvSpPr>
          <p:nvPr/>
        </p:nvSpPr>
        <p:spPr bwMode="auto">
          <a:xfrm>
            <a:off x="6016625" y="2473325"/>
            <a:ext cx="501650" cy="4683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1543" name="Line 7"/>
          <p:cNvSpPr>
            <a:spLocks noChangeShapeType="1"/>
          </p:cNvSpPr>
          <p:nvPr/>
        </p:nvSpPr>
        <p:spPr bwMode="auto">
          <a:xfrm flipH="1">
            <a:off x="4294188" y="2957513"/>
            <a:ext cx="1704975" cy="14382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4:  Magnesium Phosphate</a:t>
            </a:r>
            <a:endParaRPr lang="en-US"/>
          </a:p>
        </p:txBody>
      </p:sp>
      <p:sp>
        <p:nvSpPr>
          <p:cNvPr id="1602563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Mg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2564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2565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Mg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(PO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5:  Lead(IV) Oxide</a:t>
            </a:r>
          </a:p>
        </p:txBody>
      </p:sp>
    </p:spTree>
    <p:custDataLst>
      <p:tags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5:  Lead(IV) Oxide</a:t>
            </a:r>
          </a:p>
        </p:txBody>
      </p:sp>
      <p:sp>
        <p:nvSpPr>
          <p:cNvPr id="1604611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4+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5:  Lead(IV) Oxide</a:t>
            </a:r>
          </a:p>
        </p:txBody>
      </p:sp>
      <p:sp>
        <p:nvSpPr>
          <p:cNvPr id="160563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4+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5636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5:  Lead(IV) Oxide</a:t>
            </a:r>
          </a:p>
        </p:txBody>
      </p:sp>
      <p:sp>
        <p:nvSpPr>
          <p:cNvPr id="1606659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6660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6661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-25000">
                <a:solidFill>
                  <a:schemeClr val="bg1"/>
                </a:solidFill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6662" name="Rectangle 6"/>
          <p:cNvSpPr>
            <a:spLocks noChangeArrowheads="1"/>
          </p:cNvSpPr>
          <p:nvPr/>
        </p:nvSpPr>
        <p:spPr bwMode="auto">
          <a:xfrm>
            <a:off x="3159125" y="2390775"/>
            <a:ext cx="584200" cy="5175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6663" name="Line 7"/>
          <p:cNvSpPr>
            <a:spLocks noChangeShapeType="1"/>
          </p:cNvSpPr>
          <p:nvPr/>
        </p:nvSpPr>
        <p:spPr bwMode="auto">
          <a:xfrm>
            <a:off x="3760788" y="2941638"/>
            <a:ext cx="1168400" cy="14541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5:  Lead(IV) Oxide</a:t>
            </a:r>
          </a:p>
        </p:txBody>
      </p:sp>
      <p:sp>
        <p:nvSpPr>
          <p:cNvPr id="1607683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4+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7684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7685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7686" name="Rectangle 6"/>
          <p:cNvSpPr>
            <a:spLocks noChangeArrowheads="1"/>
          </p:cNvSpPr>
          <p:nvPr/>
        </p:nvSpPr>
        <p:spPr bwMode="auto">
          <a:xfrm>
            <a:off x="5481638" y="2473325"/>
            <a:ext cx="550862" cy="5191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7687" name="Line 7"/>
          <p:cNvSpPr>
            <a:spLocks noChangeShapeType="1"/>
          </p:cNvSpPr>
          <p:nvPr/>
        </p:nvSpPr>
        <p:spPr bwMode="auto">
          <a:xfrm flipH="1">
            <a:off x="4645025" y="3025775"/>
            <a:ext cx="803275" cy="12858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5:  Lead(IV) Oxide</a:t>
            </a:r>
          </a:p>
        </p:txBody>
      </p:sp>
      <p:sp>
        <p:nvSpPr>
          <p:cNvPr id="1608707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4+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8708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8709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5:  Lead(IV) Oxide</a:t>
            </a:r>
          </a:p>
        </p:txBody>
      </p:sp>
      <p:sp>
        <p:nvSpPr>
          <p:cNvPr id="1609731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4+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9732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9733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-25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09734" name="Text Box 6"/>
          <p:cNvSpPr txBox="1">
            <a:spLocks noChangeArrowheads="1"/>
          </p:cNvSpPr>
          <p:nvPr/>
        </p:nvSpPr>
        <p:spPr bwMode="auto">
          <a:xfrm>
            <a:off x="5932488" y="3794125"/>
            <a:ext cx="2524125" cy="1200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 simplest whole-number ratio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Example 5:  Lead(IV) Oxide</a:t>
            </a:r>
          </a:p>
        </p:txBody>
      </p:sp>
      <p:sp>
        <p:nvSpPr>
          <p:cNvPr id="161075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3700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4+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0756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0757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PbO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6:  Ammonium Carbonate</a:t>
            </a:r>
            <a:endParaRPr lang="en-US" sz="4000"/>
          </a:p>
        </p:txBody>
      </p:sp>
    </p:spTree>
    <p:custDataLst>
      <p:tags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6:  Ammonium Carbonate</a:t>
            </a:r>
            <a:endParaRPr lang="en-US" sz="4000"/>
          </a:p>
        </p:txBody>
      </p:sp>
      <p:sp>
        <p:nvSpPr>
          <p:cNvPr id="1612803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4716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NH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6:  Ammonium Carbonate</a:t>
            </a:r>
            <a:endParaRPr lang="en-US" sz="4000"/>
          </a:p>
        </p:txBody>
      </p:sp>
      <p:sp>
        <p:nvSpPr>
          <p:cNvPr id="1613827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4716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NH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6:  Ammonium Carbonate</a:t>
            </a:r>
            <a:endParaRPr lang="en-US" sz="4000"/>
          </a:p>
        </p:txBody>
      </p:sp>
      <p:sp>
        <p:nvSpPr>
          <p:cNvPr id="1614851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4716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NH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 baseline="30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4853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NH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4854" name="Rectangle 6"/>
          <p:cNvSpPr>
            <a:spLocks noChangeArrowheads="1"/>
          </p:cNvSpPr>
          <p:nvPr/>
        </p:nvSpPr>
        <p:spPr bwMode="auto">
          <a:xfrm>
            <a:off x="3576638" y="2457450"/>
            <a:ext cx="400050" cy="4000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4855" name="Line 7"/>
          <p:cNvSpPr>
            <a:spLocks noChangeShapeType="1"/>
          </p:cNvSpPr>
          <p:nvPr/>
        </p:nvSpPr>
        <p:spPr bwMode="auto">
          <a:xfrm>
            <a:off x="4027488" y="2908300"/>
            <a:ext cx="1554162" cy="16049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4856" name="Text Box 8"/>
          <p:cNvSpPr txBox="1">
            <a:spLocks noChangeArrowheads="1"/>
          </p:cNvSpPr>
          <p:nvPr/>
        </p:nvSpPr>
        <p:spPr bwMode="auto">
          <a:xfrm>
            <a:off x="6132513" y="4094163"/>
            <a:ext cx="2724150" cy="4699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subscript if 1</a:t>
            </a:r>
          </a:p>
        </p:txBody>
      </p:sp>
    </p:spTree>
    <p:custDataLst>
      <p:tags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6:  Ammonium Carbonate</a:t>
            </a:r>
            <a:endParaRPr lang="en-US" sz="4000"/>
          </a:p>
        </p:txBody>
      </p:sp>
      <p:sp>
        <p:nvSpPr>
          <p:cNvPr id="1615875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4716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NH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5876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5877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NH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4400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5878" name="Rectangle 6"/>
          <p:cNvSpPr>
            <a:spLocks noChangeArrowheads="1"/>
          </p:cNvSpPr>
          <p:nvPr/>
        </p:nvSpPr>
        <p:spPr bwMode="auto">
          <a:xfrm>
            <a:off x="6049963" y="2506663"/>
            <a:ext cx="450850" cy="41751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5879" name="Line 7"/>
          <p:cNvSpPr>
            <a:spLocks noChangeShapeType="1"/>
          </p:cNvSpPr>
          <p:nvPr/>
        </p:nvSpPr>
        <p:spPr bwMode="auto">
          <a:xfrm flipH="1">
            <a:off x="4862513" y="2974975"/>
            <a:ext cx="1169987" cy="14366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5880" name="Text Box 8"/>
          <p:cNvSpPr txBox="1">
            <a:spLocks noChangeArrowheads="1"/>
          </p:cNvSpPr>
          <p:nvPr/>
        </p:nvSpPr>
        <p:spPr bwMode="auto">
          <a:xfrm>
            <a:off x="768350" y="4211638"/>
            <a:ext cx="2289175" cy="120015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parentheses for subscripted polyatomic 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Example 6:  Ammonium Carbonate</a:t>
            </a:r>
            <a:endParaRPr lang="en-US" sz="4000"/>
          </a:p>
        </p:txBody>
      </p:sp>
      <p:sp>
        <p:nvSpPr>
          <p:cNvPr id="1616899" name="Text Box 3"/>
          <p:cNvSpPr txBox="1">
            <a:spLocks noChangeArrowheads="1"/>
          </p:cNvSpPr>
          <p:nvPr/>
        </p:nvSpPr>
        <p:spPr bwMode="auto">
          <a:xfrm>
            <a:off x="2605088" y="2373313"/>
            <a:ext cx="14716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NH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6900" name="Text Box 4"/>
          <p:cNvSpPr txBox="1">
            <a:spLocks noChangeArrowheads="1"/>
          </p:cNvSpPr>
          <p:nvPr/>
        </p:nvSpPr>
        <p:spPr bwMode="auto">
          <a:xfrm>
            <a:off x="5113338" y="2424113"/>
            <a:ext cx="1519237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4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6901" name="Text Box 5"/>
          <p:cNvSpPr txBox="1">
            <a:spLocks noChangeArrowheads="1"/>
          </p:cNvSpPr>
          <p:nvPr/>
        </p:nvSpPr>
        <p:spPr bwMode="auto">
          <a:xfrm>
            <a:off x="3109913" y="3944938"/>
            <a:ext cx="2792412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(NH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4400">
                <a:effectLst>
                  <a:outerShdw blurRad="38100" dist="38100" dir="2700000" algn="tl">
                    <a:srgbClr val="000000"/>
                  </a:outerShdw>
                </a:effectLst>
              </a:rPr>
              <a:t>CO</a:t>
            </a:r>
            <a:r>
              <a:rPr lang="en-US" sz="4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What is the formula for barium hydroxide?</a:t>
            </a:r>
          </a:p>
        </p:txBody>
      </p:sp>
      <p:sp>
        <p:nvSpPr>
          <p:cNvPr id="17305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BaOH</a:t>
            </a:r>
            <a:r>
              <a:rPr lang="en-US" baseline="-25000"/>
              <a:t>2</a:t>
            </a:r>
            <a:endParaRPr lang="en-US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BaOH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Ba</a:t>
            </a:r>
            <a:r>
              <a:rPr lang="en-US" baseline="-25000"/>
              <a:t>2</a:t>
            </a:r>
            <a:r>
              <a:rPr lang="en-US"/>
              <a:t>OH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Ba(OH)</a:t>
            </a:r>
            <a:r>
              <a:rPr lang="en-US" baseline="-25000"/>
              <a:t>2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What is the formula for barium hydroxide?</a:t>
            </a:r>
          </a:p>
        </p:txBody>
      </p:sp>
      <p:sp>
        <p:nvSpPr>
          <p:cNvPr id="1751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BaOH</a:t>
            </a:r>
            <a:r>
              <a:rPr lang="en-US" baseline="-25000"/>
              <a:t>2</a:t>
            </a:r>
            <a:endParaRPr lang="en-US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BaOH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Ba</a:t>
            </a:r>
            <a:r>
              <a:rPr lang="en-US" baseline="-25000"/>
              <a:t>2</a:t>
            </a:r>
            <a:r>
              <a:rPr lang="en-US"/>
              <a:t>OH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Ba(OH)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618948" name="Rectangle 4"/>
          <p:cNvSpPr>
            <a:spLocks noChangeArrowheads="1"/>
          </p:cNvSpPr>
          <p:nvPr/>
        </p:nvSpPr>
        <p:spPr bwMode="auto">
          <a:xfrm>
            <a:off x="266700" y="3357563"/>
            <a:ext cx="2609850" cy="71596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8949" name="Text Box 5"/>
          <p:cNvSpPr txBox="1">
            <a:spLocks noChangeArrowheads="1"/>
          </p:cNvSpPr>
          <p:nvPr/>
        </p:nvSpPr>
        <p:spPr bwMode="auto">
          <a:xfrm>
            <a:off x="3333750" y="3370263"/>
            <a:ext cx="34734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(+2) + 2(-1) = 0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Formation of Ionic Bond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7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200"/>
              <a:t>What is the formula for gold(III) (Au</a:t>
            </a:r>
            <a:r>
              <a:rPr lang="en-US" sz="3200" baseline="30000"/>
              <a:t>3+</a:t>
            </a:r>
            <a:r>
              <a:rPr lang="en-US" sz="3200"/>
              <a:t>) sulfate (SO</a:t>
            </a:r>
            <a:r>
              <a:rPr lang="en-US" sz="3200" baseline="-25000"/>
              <a:t>4</a:t>
            </a:r>
            <a:r>
              <a:rPr lang="en-US" sz="3200" baseline="30000"/>
              <a:t>2-</a:t>
            </a:r>
            <a:r>
              <a:rPr lang="en-US" sz="3200"/>
              <a:t>)?</a:t>
            </a:r>
          </a:p>
        </p:txBody>
      </p:sp>
      <p:sp>
        <p:nvSpPr>
          <p:cNvPr id="17715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AuSO</a:t>
            </a:r>
            <a:r>
              <a:rPr lang="en-US" baseline="-25000"/>
              <a:t>4</a:t>
            </a:r>
            <a:endParaRPr lang="en-US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Au(SO</a:t>
            </a:r>
            <a:r>
              <a:rPr lang="en-US" baseline="-25000"/>
              <a:t>4</a:t>
            </a:r>
            <a:r>
              <a:rPr lang="en-US"/>
              <a:t>)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Au</a:t>
            </a:r>
            <a:r>
              <a:rPr lang="en-US" baseline="-25000"/>
              <a:t>3</a:t>
            </a:r>
            <a:r>
              <a:rPr lang="en-US"/>
              <a:t>(SO</a:t>
            </a:r>
            <a:r>
              <a:rPr lang="en-US" baseline="-25000"/>
              <a:t>4</a:t>
            </a:r>
            <a:r>
              <a:rPr lang="en-US"/>
              <a:t>)</a:t>
            </a:r>
            <a:r>
              <a:rPr lang="en-US" baseline="-25000"/>
              <a:t>2</a:t>
            </a:r>
            <a:endParaRPr lang="en-US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Au</a:t>
            </a:r>
            <a:r>
              <a:rPr lang="en-US" baseline="-25000"/>
              <a:t>2</a:t>
            </a:r>
            <a:r>
              <a:rPr lang="en-US"/>
              <a:t>(SO</a:t>
            </a:r>
            <a:r>
              <a:rPr lang="en-US" baseline="-25000"/>
              <a:t>4</a:t>
            </a:r>
            <a:r>
              <a:rPr lang="en-US"/>
              <a:t>)</a:t>
            </a:r>
            <a:r>
              <a:rPr lang="en-US" baseline="-25000"/>
              <a:t>3</a:t>
            </a:r>
            <a:endParaRPr lang="en-US"/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Au(SO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-25000"/>
              <a:t>3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TPQuestion"/>
          <p:cNvSpPr>
            <a:spLocks noChangeArrowheads="1"/>
          </p:cNvSpPr>
          <p:nvPr/>
        </p:nvSpPr>
        <p:spPr bwMode="auto">
          <a:xfrm>
            <a:off x="457200" y="27463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What is the formula for gold(III) (Au</a:t>
            </a:r>
            <a:r>
              <a:rPr lang="en-US" sz="32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3+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 sulfate (SO</a:t>
            </a:r>
            <a:r>
              <a:rPr lang="en-US" sz="32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  <a:r>
              <a:rPr lang="en-US" sz="3200" baseline="30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2-</a:t>
            </a:r>
            <a:r>
              <a:rPr 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)?</a:t>
            </a:r>
          </a:p>
        </p:txBody>
      </p:sp>
      <p:sp>
        <p:nvSpPr>
          <p:cNvPr id="179203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600200"/>
            <a:ext cx="4114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3200"/>
              <a:t>AuSO</a:t>
            </a:r>
            <a:r>
              <a:rPr lang="en-US" sz="3200" baseline="-25000"/>
              <a:t>4</a:t>
            </a:r>
            <a:endParaRPr lang="en-US" sz="3200"/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3200"/>
              <a:t>Au(SO</a:t>
            </a:r>
            <a:r>
              <a:rPr lang="en-US" sz="3200" baseline="-25000"/>
              <a:t>4</a:t>
            </a:r>
            <a:r>
              <a:rPr lang="en-US" sz="3200"/>
              <a:t>)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3200"/>
              <a:t>Au</a:t>
            </a:r>
            <a:r>
              <a:rPr lang="en-US" sz="3200" baseline="-25000"/>
              <a:t>3</a:t>
            </a:r>
            <a:r>
              <a:rPr lang="en-US" sz="3200"/>
              <a:t>(SO</a:t>
            </a:r>
            <a:r>
              <a:rPr lang="en-US" sz="3200" baseline="-25000"/>
              <a:t>4</a:t>
            </a:r>
            <a:r>
              <a:rPr lang="en-US" sz="3200"/>
              <a:t>)</a:t>
            </a:r>
            <a:r>
              <a:rPr lang="en-US" sz="3200" baseline="-25000"/>
              <a:t>2</a:t>
            </a:r>
            <a:endParaRPr lang="en-US" sz="3200"/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3200"/>
              <a:t>Au</a:t>
            </a:r>
            <a:r>
              <a:rPr lang="en-US" sz="3200" baseline="-25000"/>
              <a:t>2</a:t>
            </a:r>
            <a:r>
              <a:rPr lang="en-US" sz="3200"/>
              <a:t>(SO</a:t>
            </a:r>
            <a:r>
              <a:rPr lang="en-US" sz="3200" baseline="-25000"/>
              <a:t>4</a:t>
            </a:r>
            <a:r>
              <a:rPr lang="en-US" sz="3200"/>
              <a:t>)</a:t>
            </a:r>
            <a:r>
              <a:rPr lang="en-US" sz="3200" baseline="-25000"/>
              <a:t>3</a:t>
            </a:r>
            <a:endParaRPr lang="en-US" sz="3200"/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AutoNum type="arabicPeriod"/>
            </a:pPr>
            <a:r>
              <a:rPr lang="en-US" sz="3200"/>
              <a:t>Au(SO</a:t>
            </a:r>
            <a:r>
              <a:rPr lang="en-US" sz="3200" baseline="-25000"/>
              <a:t>2</a:t>
            </a:r>
            <a:r>
              <a:rPr lang="en-US" sz="3200"/>
              <a:t>)</a:t>
            </a:r>
            <a:r>
              <a:rPr lang="en-US" sz="3200" baseline="-25000"/>
              <a:t>3</a:t>
            </a:r>
            <a:endParaRPr lang="en-US" sz="3200"/>
          </a:p>
        </p:txBody>
      </p:sp>
      <p:sp>
        <p:nvSpPr>
          <p:cNvPr id="1622020" name="Rectangle 4"/>
          <p:cNvSpPr>
            <a:spLocks noChangeArrowheads="1"/>
          </p:cNvSpPr>
          <p:nvPr/>
        </p:nvSpPr>
        <p:spPr bwMode="auto">
          <a:xfrm>
            <a:off x="315913" y="3392488"/>
            <a:ext cx="3473450" cy="6318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2021" name="Text Box 5"/>
          <p:cNvSpPr txBox="1">
            <a:spLocks noChangeArrowheads="1"/>
          </p:cNvSpPr>
          <p:nvPr/>
        </p:nvSpPr>
        <p:spPr bwMode="auto">
          <a:xfrm>
            <a:off x="4256088" y="3375025"/>
            <a:ext cx="380682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2(+3) + 3(-2) = 0</a:t>
            </a:r>
          </a:p>
        </p:txBody>
      </p: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5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Naming Ionic Compounds</a:t>
            </a:r>
          </a:p>
        </p:txBody>
      </p:sp>
      <p:sp>
        <p:nvSpPr>
          <p:cNvPr id="1474566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Naming ionic compounds is simply the reverse of writing their formulas</a:t>
            </a:r>
          </a:p>
          <a:p>
            <a:r>
              <a:rPr lang="en-US"/>
              <a:t>Simply list the names of the component ions (subscripts can give you valuable clues!)</a:t>
            </a:r>
          </a:p>
          <a:p>
            <a:r>
              <a:rPr lang="en-US"/>
              <a:t>Always list the cation first</a:t>
            </a:r>
          </a:p>
          <a:p>
            <a:r>
              <a:rPr lang="en-US"/>
              <a:t>Leave a space between the cation and anion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6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478659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479683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479684" name="Text Box 4"/>
          <p:cNvSpPr txBox="1">
            <a:spLocks noChangeArrowheads="1"/>
          </p:cNvSpPr>
          <p:nvPr/>
        </p:nvSpPr>
        <p:spPr bwMode="auto">
          <a:xfrm>
            <a:off x="3359150" y="2039938"/>
            <a:ext cx="1955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480707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480708" name="Text Box 4"/>
          <p:cNvSpPr txBox="1">
            <a:spLocks noChangeArrowheads="1"/>
          </p:cNvSpPr>
          <p:nvPr/>
        </p:nvSpPr>
        <p:spPr bwMode="auto">
          <a:xfrm>
            <a:off x="4946650" y="205740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480709" name="Text Box 5"/>
          <p:cNvSpPr txBox="1">
            <a:spLocks noChangeArrowheads="1"/>
          </p:cNvSpPr>
          <p:nvPr/>
        </p:nvSpPr>
        <p:spPr bwMode="auto">
          <a:xfrm>
            <a:off x="3359150" y="2039938"/>
            <a:ext cx="1955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481731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481732" name="Text Box 4"/>
          <p:cNvSpPr txBox="1">
            <a:spLocks noChangeArrowheads="1"/>
          </p:cNvSpPr>
          <p:nvPr/>
        </p:nvSpPr>
        <p:spPr bwMode="auto">
          <a:xfrm>
            <a:off x="4946650" y="205740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481733" name="Text Box 5"/>
          <p:cNvSpPr txBox="1">
            <a:spLocks noChangeArrowheads="1"/>
          </p:cNvSpPr>
          <p:nvPr/>
        </p:nvSpPr>
        <p:spPr bwMode="auto">
          <a:xfrm>
            <a:off x="3359150" y="2039938"/>
            <a:ext cx="1955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481734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ZnS?</a:t>
            </a:r>
          </a:p>
        </p:txBody>
      </p:sp>
    </p:spTree>
    <p:custDataLst>
      <p:tags r:id="rId1"/>
    </p:custData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482755" name="Text Box 3"/>
          <p:cNvSpPr txBox="1">
            <a:spLocks noChangeArrowheads="1"/>
          </p:cNvSpPr>
          <p:nvPr/>
        </p:nvSpPr>
        <p:spPr bwMode="auto">
          <a:xfrm>
            <a:off x="450850" y="203835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482756" name="Text Box 4"/>
          <p:cNvSpPr txBox="1">
            <a:spLocks noChangeArrowheads="1"/>
          </p:cNvSpPr>
          <p:nvPr/>
        </p:nvSpPr>
        <p:spPr bwMode="auto">
          <a:xfrm>
            <a:off x="4946650" y="205740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482757" name="Text Box 5"/>
          <p:cNvSpPr txBox="1">
            <a:spLocks noChangeArrowheads="1"/>
          </p:cNvSpPr>
          <p:nvPr/>
        </p:nvSpPr>
        <p:spPr bwMode="auto">
          <a:xfrm>
            <a:off x="3359150" y="2039938"/>
            <a:ext cx="1955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482758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</a:t>
            </a:r>
            <a:r>
              <a:rPr 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Zn</a:t>
            </a: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S?</a:t>
            </a:r>
          </a:p>
        </p:txBody>
      </p:sp>
      <p:sp>
        <p:nvSpPr>
          <p:cNvPr id="1482759" name="Text Box 7"/>
          <p:cNvSpPr txBox="1">
            <a:spLocks noChangeArrowheads="1"/>
          </p:cNvSpPr>
          <p:nvPr/>
        </p:nvSpPr>
        <p:spPr bwMode="auto">
          <a:xfrm>
            <a:off x="3576638" y="5264150"/>
            <a:ext cx="4194175" cy="835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 as ionic because first element in formula is a metal</a:t>
            </a:r>
          </a:p>
        </p:txBody>
      </p:sp>
      <p:sp>
        <p:nvSpPr>
          <p:cNvPr id="1482760" name="Line 8"/>
          <p:cNvSpPr>
            <a:spLocks noChangeShapeType="1"/>
          </p:cNvSpPr>
          <p:nvPr/>
        </p:nvSpPr>
        <p:spPr bwMode="auto">
          <a:xfrm flipV="1">
            <a:off x="6216650" y="4979988"/>
            <a:ext cx="0" cy="301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Ionic Compound Names</a:t>
            </a:r>
          </a:p>
        </p:txBody>
      </p:sp>
      <p:sp>
        <p:nvSpPr>
          <p:cNvPr id="1483779" name="Text Box 3"/>
          <p:cNvSpPr txBox="1">
            <a:spLocks noChangeArrowheads="1"/>
          </p:cNvSpPr>
          <p:nvPr/>
        </p:nvSpPr>
        <p:spPr bwMode="auto">
          <a:xfrm>
            <a:off x="601663" y="2038350"/>
            <a:ext cx="2740025" cy="6540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Cation name</a:t>
            </a:r>
          </a:p>
        </p:txBody>
      </p:sp>
      <p:sp>
        <p:nvSpPr>
          <p:cNvPr id="1483780" name="Text Box 4"/>
          <p:cNvSpPr txBox="1">
            <a:spLocks noChangeArrowheads="1"/>
          </p:cNvSpPr>
          <p:nvPr/>
        </p:nvSpPr>
        <p:spPr bwMode="auto">
          <a:xfrm>
            <a:off x="4946650" y="2057400"/>
            <a:ext cx="32083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Anion name</a:t>
            </a:r>
          </a:p>
        </p:txBody>
      </p:sp>
      <p:sp>
        <p:nvSpPr>
          <p:cNvPr id="1483781" name="Text Box 5"/>
          <p:cNvSpPr txBox="1">
            <a:spLocks noChangeArrowheads="1"/>
          </p:cNvSpPr>
          <p:nvPr/>
        </p:nvSpPr>
        <p:spPr bwMode="auto">
          <a:xfrm>
            <a:off x="3359150" y="2039938"/>
            <a:ext cx="1955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(space)</a:t>
            </a:r>
          </a:p>
        </p:txBody>
      </p:sp>
      <p:sp>
        <p:nvSpPr>
          <p:cNvPr id="1483782" name="Text Box 6"/>
          <p:cNvSpPr txBox="1">
            <a:spLocks noChangeArrowheads="1"/>
          </p:cNvSpPr>
          <p:nvPr/>
        </p:nvSpPr>
        <p:spPr bwMode="auto">
          <a:xfrm>
            <a:off x="1219200" y="4445000"/>
            <a:ext cx="683577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name of ZnS?</a:t>
            </a:r>
          </a:p>
        </p:txBody>
      </p:sp>
      <p:sp>
        <p:nvSpPr>
          <p:cNvPr id="1483783" name="Text Box 7"/>
          <p:cNvSpPr txBox="1">
            <a:spLocks noChangeArrowheads="1"/>
          </p:cNvSpPr>
          <p:nvPr/>
        </p:nvSpPr>
        <p:spPr bwMode="auto">
          <a:xfrm>
            <a:off x="3043238" y="3159125"/>
            <a:ext cx="3073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44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zinc</a:t>
            </a:r>
          </a:p>
        </p:txBody>
      </p:sp>
      <p:sp>
        <p:nvSpPr>
          <p:cNvPr id="1483784" name="Line 8"/>
          <p:cNvSpPr>
            <a:spLocks noChangeShapeType="1"/>
          </p:cNvSpPr>
          <p:nvPr/>
        </p:nvSpPr>
        <p:spPr bwMode="auto">
          <a:xfrm>
            <a:off x="2673350" y="2741613"/>
            <a:ext cx="485775" cy="5508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TPVERSION" val="2006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ALLOWDUPLICATES" val="False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53DD99926F2B4710AB094696C15BC15E"/>
  <p:tag name="RESPONSECOUNT" val="53"/>
  <p:tag name="QUESTIONALIAS" val="What is the name of Cu2SO3?"/>
  <p:tag name="ANSWERSALIAS" val="Copper sulfite¤Copper sulfate¤Copper(I) sulfite¤Copper(I) sulfate¤Copper(II) sulfite¤Copper(II) sulfate¤Dicopper sulfite¤Dicopper sulfate"/>
  <p:tag name="RESPONSESGATHERED" val="True"/>
  <p:tag name="TOTALRESPONSES" val="12"/>
  <p:tag name="SLICED" val="False"/>
  <p:tag name="RESPONSES" val="USB[HED999],1,250,5;6;3;5;-;5;6;-;5;1;-;6;1;5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3 0 1 0 5 3 0 0"/>
  <p:tag name="CHARTSTRINGREV" val="0 0 3 5 0 1 0 3"/>
  <p:tag name="CHARTSTRINGSTDPER" val="0.25 0 0.0833333333333333 0 0.416666666666667 0.25 0 0"/>
  <p:tag name="CHARTSTRINGREVPER" val="0 0 0.25 0.416666666666667 0 0.0833333333333333 0 0.2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8"/>
  <p:tag name="ANSWERTEXT" val="Copper sulfite&#10;Copper sulfate&#10;Copper(I) sulfite&#10;Copper(I) sulfate&#10;Copper(II) sulfite&#10;Copper(II) sulfate&#10;Dicopper sulfite&#10;Dicopper sulfate"/>
  <p:tag name="TEXTLENGTH" val="144"/>
  <p:tag name="FONTSIZE" val="28"/>
  <p:tag name="BULLETTYPE" val="ppBulletArabicPerio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F4ABF7BA513E4F5CA037D9F333EFF432"/>
  <p:tag name="QUESTIONALIAS" val="What is the name of Cu2SO3?"/>
  <p:tag name="ANSWERSALIAS" val="Copper sulfite¤Copper sulfate¤Copper(I) sulfite¤Copper(I) sulfate¤Copper(II) sulfite¤Copper(II) sulfate¤Dicopper sulfite¤Dicopper sulfate"/>
  <p:tag name="TOTALRESPONSES" val="2"/>
  <p:tag name="RESPONSESGATHERED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144"/>
  <p:tag name="FONTSIZE" val="28"/>
  <p:tag name="BULLETTYPE" val="ppBulletArabicPeriod"/>
  <p:tag name="ANSWERTEXT" val="Copper sulfite&#10;Copper sulfate&#10;Copper(I) sulfite&#10;Copper(I) sulfate&#10;Copper(II) sulfite&#10;Copper(II) sulfate&#10;Dicopper sulfite&#10;Dicopper sulfate"/>
  <p:tag name="OLDNUMANSWERS" val="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F4ABF7BA513E4F5CA037D9F333EFF432"/>
  <p:tag name="QUESTIONALIAS" val="What is the name of Cu2SO3?"/>
  <p:tag name="ANSWERSALIAS" val="Copper sulfite¤Copper sulfate¤Copper(I) sulfite¤Copper(I) sulfate¤Copper(II) sulfite¤Copper(II) sulfate¤Dicopper sulfite¤Dicopper sulfate"/>
  <p:tag name="TOTALRESPONSES" val="2"/>
  <p:tag name="RESPONSESGATHERED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144"/>
  <p:tag name="FONTSIZE" val="28"/>
  <p:tag name="BULLETTYPE" val="ppBulletArabicPeriod"/>
  <p:tag name="ANSWERTEXT" val="Copper sulfite&#10;Copper sulfate&#10;Copper(I) sulfite&#10;Copper(I) sulfate&#10;Copper(II) sulfite&#10;Copper(II) sulfate&#10;Dicopper sulfite&#10;Dicopper sulfate"/>
  <p:tag name="OLDNUMANSWERS" val="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B3D3BC75E3B54016937D8079FA2D181B"/>
  <p:tag name="RESPONSECOUNT" val="48"/>
  <p:tag name="QUESTIONALIAS" val="What is the name of Al(HSO3)3?"/>
  <p:tag name="ANSWERSALIAS" val="Aluminum(III) hydrogen sulfite¤Aluminum(III) hydrogen sulfate ¤Aluminum bisulfite¤Aluminum bisulfate¤Aluminum hydrogen sulfite¤Aluminum hydrogen sulfate"/>
  <p:tag name="RESPONSESGATHERED" val="True"/>
  <p:tag name="TOTALRESPONSES" val="10"/>
  <p:tag name="SLICED" val="False"/>
  <p:tag name="RESPONSES" val="USB[HED999],1,250,-;2;1;1;-;1;-;1;1;2;-;2;2;-;5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5 4 0 0 1 0"/>
  <p:tag name="CHARTSTRINGREV" val="0 1 0 0 4 5"/>
  <p:tag name="CHARTSTRINGSTDPER" val="0.5 0.4 0 0 0.1 0"/>
  <p:tag name="CHARTSTRINGREVPER" val="0 0.1 0 0 0.4 0.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ANSWERTEXT" val="Aluminum(III) hydrogen sulfite&#10;Aluminum(III) hydrogen sulfate &#10;Aluminum bisulfite&#10;Aluminum bisulfate&#10;Aluminum hydrogen sulfite&#10;Aluminum hydrogen sulfate"/>
  <p:tag name="TEXTLENGTH" val="157"/>
  <p:tag name="FONTSIZE" val="28"/>
  <p:tag name="BULLETTYPE" val="ppBulletArabicPeriod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TEXTLENGTH" val="157"/>
  <p:tag name="FONTSIZE" val="28"/>
  <p:tag name="BULLETTYPE" val="ppBulletArabicPeriod"/>
  <p:tag name="ANSWERTEXT" val="Aluminum(III) hydrogen sulfite&#10;Aluminum(III) hydrogen sulfate &#10;Aluminum bisulfite&#10;Aluminum bisulfate&#10;Aluminum hydrogen sulfite&#10;Aluminum hydrogen sulfa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2"/>
  <p:tag name="SLIDEORDER" val="2"/>
  <p:tag name="SLIDEGUID" val="F4FC5BE415CE477CB39F9BD971166C4F"/>
  <p:tag name="QUESTIONALIAS" val="What type of compound is SF4?"/>
  <p:tag name="ANSWERSALIAS" val="ionic¤covalent"/>
  <p:tag name="RESPONSESGATHERED" val="True"/>
  <p:tag name="TOTALRESPONSES" val="19"/>
  <p:tag name="SLICED" val="False"/>
  <p:tag name="RESPONSES" val="USB[HED999],1,250,2;2;1;2;2;2;2;2;2;1;2;2;1;2;2;1;2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6 13"/>
  <p:tag name="CHARTSTRINGREV" val="13 6"/>
  <p:tag name="CHARTSTRINGSTDPER" val="0.315789473684211 0.684210526315789"/>
  <p:tag name="CHARTSTRINGREVPER" val="0.684210526315789 0.31578947368421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ANSWERTEXT" val="ionic&#10;covalent"/>
  <p:tag name="TEXTLENGTH" val="15"/>
  <p:tag name="FONTSIZE" val="32"/>
  <p:tag name="BULLETTYPE" val="ppBulletArabicPeriod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TEXTLENGTH" val="15"/>
  <p:tag name="FONTSIZE" val="32"/>
  <p:tag name="BULLETTYPE" val="ppBulletArabicPeriod"/>
  <p:tag name="ANSWERTEXT" val="ionic&#10;covalent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0"/>
  <p:tag name="SLIDEORDER" val="3"/>
  <p:tag name="SLIDEGUID" val="A696A8786B684452ABA7CD8381F6CCE6"/>
  <p:tag name="QUESTIONALIAS" val="What is the name of SF4?"/>
  <p:tag name="ANSWERSALIAS" val="Sulfur fluoride¤Sulfur fluorine¤Monosulfur tetrafluoride ¤Sulfide tetrafluoride¤Sulfur tetrafluoride¤Sulfur tetrafluorine"/>
  <p:tag name="RESPONSESGATHERED" val="True"/>
  <p:tag name="TOTALRESPONSES" val="18"/>
  <p:tag name="SLICED" val="False"/>
  <p:tag name="RESPONSES" val="USB[HED999],1,250,5;5;5;5;4;5;5;5;5;5;5;5;5;-;5;3;5;-;5;5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1 1 16 0"/>
  <p:tag name="CHARTSTRINGREV" val="0 16 1 1 0 0"/>
  <p:tag name="CHARTSTRINGSTDPER" val="0 0 0.0555555555555556 0.0555555555555556 0.888888888888889 0"/>
  <p:tag name="CHARTSTRINGREVPER" val="0 0.888888888888889 0.0555555555555556 0.0555555555555556 0 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ANSWERTEXT" val="Sulfur fluoride&#10;Sulfur fluorine&#10;Monosulfur tetrafluoride &#10;Sulfide tetrafluoride&#10;Sulfur tetrafluoride&#10;Sulfur tetrafluorine"/>
  <p:tag name="TEXTLENGTH" val="126"/>
  <p:tag name="FONTSIZE" val="32"/>
  <p:tag name="BULLETTYPE" val="ppBulletArabicPeriod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TEXTLENGTH" val="126"/>
  <p:tag name="FONTSIZE" val="32"/>
  <p:tag name="BULLETTYPE" val="ppBulletArabicPeriod"/>
  <p:tag name="ANSWERTEXT" val="Sulfur fluoride&#10;Sulfur fluorine&#10;Monosulfur tetrafluoride &#10;Sulfide tetrafluoride&#10;Sulfur tetrafluoride&#10;Sulfur tetrafluorin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9"/>
  <p:tag name="SLIDEORDER" val="3"/>
  <p:tag name="SLIDEGUID" val="AF18052387514499836161CBFF699997"/>
  <p:tag name="QUESTIONALIAS" val="What type of compound is Cu(HCO3)2?"/>
  <p:tag name="ANSWERSALIAS" val="ionic¤covalent"/>
  <p:tag name="RESPONSESGATHERED" val="True"/>
  <p:tag name="TOTALRESPONSES" val="18"/>
  <p:tag name="SLICED" val="False"/>
  <p:tag name="RESPONSES" val="USB[HED999],1,250,1;1;1;1;1;1;1;1;1;1;1;1;1;-;1;2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7 1"/>
  <p:tag name="CHARTSTRINGREV" val="1 17"/>
  <p:tag name="CHARTSTRINGSTDPER" val="0.944444444444444 0.0555555555555556"/>
  <p:tag name="CHARTSTRINGREVPER" val="0.0555555555555556 0.94444444444444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ANSWERTEXT" val="ionic&#10;covalent"/>
  <p:tag name="TEXTLENGTH" val="15"/>
  <p:tag name="FONTSIZE" val="32"/>
  <p:tag name="BULLETTYPE" val="ppBulletArabicPeriod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TEXTLENGTH" val="15"/>
  <p:tag name="FONTSIZE" val="32"/>
  <p:tag name="BULLETTYPE" val="ppBulletArabicPeriod"/>
  <p:tag name="ANSWERTEXT" val="ionic&#10;covalent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9"/>
  <p:tag name="SLIDEORDER" val="4"/>
  <p:tag name="SLIDEGUID" val="ACE0E827680448DBA75CDE5739F115E6"/>
  <p:tag name="QUESTIONALIAS" val="What is the name of Cu(HCO3)2?"/>
  <p:tag name="ANSWERSALIAS" val="Copper dibicarbonate¤Copper(II) bicarbonate¤Copper(I) bicarbonate¤Copper(II) hydrogen carbonate¤Copper(I) hydrogen carbonate¤Cupric hydrogen carbonate"/>
  <p:tag name="RESPONSESGATHERED" val="True"/>
  <p:tag name="TOTALRESPONSES" val="19"/>
  <p:tag name="SLICED" val="False"/>
  <p:tag name="RESPONSES" val="USB[HED999],1,250,4;4;-;4;2;2;-;4;3;-;4;4;6;4;4;1;2;3;4;4;4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3 3 11 0 1"/>
  <p:tag name="CHARTSTRINGREV" val="1 0 11 3 3 1"/>
  <p:tag name="CHARTSTRINGSTDPER" val="0.0526315789473684 0.157894736842105 0.157894736842105 0.578947368421053 0 0.0526315789473684"/>
  <p:tag name="CHARTSTRINGREVPER" val="0.0526315789473684 0 0.578947368421053 0.157894736842105 0.157894736842105 0.05263157894736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ANSWERTEXT" val="Copper dibicarbonate&#10;Copper(II) bicarbonate&#10;Copper(I) bicarbonate&#10;Copper(II) hydrogen carbonate&#10;Copper(I) hydrogen carbonate&#10;Cupric hydrogen carbonate"/>
  <p:tag name="TEXTLENGTH" val="155"/>
  <p:tag name="FONTSIZE" val="28"/>
  <p:tag name="BULLETTYPE" val="ppBulletArabicPerio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TEXTLENGTH" val="155"/>
  <p:tag name="FONTSIZE" val="28"/>
  <p:tag name="BULLETTYPE" val="ppBulletArabicPeriod"/>
  <p:tag name="ANSWERTEXT" val="Copper dibicarbonate&#10;Copper(II) bicarbonate&#10;Copper(I) bicarbonate&#10;Copper(II) hydrogen carbonate&#10;Copper(I) hydrogen carbonate&#10;Cupric hydrogen carbona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0"/>
  <p:tag name="SLIDEORDER" val="4"/>
  <p:tag name="SLIDEGUID" val="98939686DB4846168842C8A5948DDF7B"/>
  <p:tag name="QUESTIONALIAS" val="What type of compound is (NH4)2SO4?"/>
  <p:tag name="ANSWERSALIAS" val="ionic¤covalent"/>
  <p:tag name="RESPONSESGATHERED" val="True"/>
  <p:tag name="TOTALRESPONSES" val="20"/>
  <p:tag name="SLICED" val="False"/>
  <p:tag name="RESPONSES" val="USB[HED999],1,250,1;1;1;1;1;2;1;2;2;1;2;1;1;-;2;1;2;-;2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2 8"/>
  <p:tag name="CHARTSTRINGREV" val="8 12"/>
  <p:tag name="CHARTSTRINGSTDPER" val="0.6 0.4"/>
  <p:tag name="CHARTSTRINGREVPER" val="0.4 0.6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ANSWERTEXT" val="ionic&#10;covalent"/>
  <p:tag name="TEXTLENGTH" val="15"/>
  <p:tag name="FONTSIZE" val="32"/>
  <p:tag name="BULLETTYPE" val="ppBulletArabicPerio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15"/>
  <p:tag name="FONTSIZE" val="32"/>
  <p:tag name="BULLETTYPE" val="ppBulletArabicPeriod"/>
  <p:tag name="ANSWERTEXT" val="ionic&#10;covalent"/>
  <p:tag name="OLDNUMANSWERS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0"/>
  <p:tag name="SLIDEORDER" val="5"/>
  <p:tag name="SLIDEGUID" val="196223CBDDC84490B7AE44F18E2C406E"/>
  <p:tag name="QUESTIONALIAS" val="What is the name of (NH4)2SO4?"/>
  <p:tag name="ANSWERSALIAS" val="Diammonium sulfur tetroxide¤Ammonium sulfite¤Diammoniun sulfate¤Ammonium sulfate¤Diammonium sulfite"/>
  <p:tag name="RESPONSESGATHERED" val="True"/>
  <p:tag name="TOTALRESPONSES" val="20"/>
  <p:tag name="SLICED" val="False"/>
  <p:tag name="RESPONSES" val="USB[HED999],1,250,4;4;4;4;2;4;4;4;1;4;-;4;4;4;4;1;4;-;1;4;4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3 2 0 15 0"/>
  <p:tag name="CHARTSTRINGREV" val="0 15 0 2 3"/>
  <p:tag name="CHARTSTRINGSTDPER" val="0.15 0.1 0 0.75 0"/>
  <p:tag name="CHARTSTRINGREVPER" val="0 0.75 0 0.1 0.15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Diammonium sulfur tetroxide&#10;Ammonium sulfite&#10;Diammoniun sulfate&#10;Ammonium sulfate&#10;Diammonium sulfite"/>
  <p:tag name="TEXTLENGTH" val="103"/>
  <p:tag name="FONTSIZE" val="32"/>
  <p:tag name="BULLETTYPE" val="ppBulletArabicPeriod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TEXTLENGTH" val="121"/>
  <p:tag name="FONTSIZE" val="32"/>
  <p:tag name="BULLETTYPE" val="ppBulletArabicPeriod"/>
  <p:tag name="ANSWERTEXT" val="Diammonium sulfur tetroxide&#10;Ammonium sulfite&#10;Diammoniun sulfate&#10;Ammonium sulfate&#10;Ammonium sulfite&#10;Diammonium sulfi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8"/>
  <p:tag name="SLIDEORDER" val="3"/>
  <p:tag name="SLIDEGUID" val="947FD578E33143E29483390A00C47C32"/>
  <p:tag name="QUESTIONALIAS" val="What type of compound is PCl3?"/>
  <p:tag name="ANSWERSALIAS" val="ionic¤covalent"/>
  <p:tag name="RESPONSESGATHERED" val="True"/>
  <p:tag name="TOTALRESPONSES" val="19"/>
  <p:tag name="SLICED" val="False"/>
  <p:tag name="RESPONSES" val="USB[HED999],1,250,2;2;2;2;1;2;2;2;-;2;2;2;1;-;2;1;2;1;2;2;-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5 14"/>
  <p:tag name="CHARTSTRINGREV" val="14 5"/>
  <p:tag name="CHARTSTRINGSTDPER" val="0.263157894736842 0.736842105263158"/>
  <p:tag name="CHARTSTRINGREVPER" val="0.736842105263158 0.26315789473684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ANSWERTEXT" val="ionic&#10;covalent"/>
  <p:tag name="TEXTLENGTH" val="15"/>
  <p:tag name="FONTSIZE" val="32"/>
  <p:tag name="BULLETTYPE" val="ppBulletArabicPeriod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8"/>
  <p:tag name="SLIDEORDER" val="3"/>
  <p:tag name="SLIDEGUID" val="947FD578E33143E29483390A00C47C32"/>
  <p:tag name="QUESTIONALIAS" val="What type of compound is PCl3?"/>
  <p:tag name="ANSWERSALIAS" val="ionic¤covalent"/>
  <p:tag name="RESPONSESGATHERED" val="True"/>
  <p:tag name="TOTALRESPONSES" val="19"/>
  <p:tag name="SLICED" val="False"/>
  <p:tag name="RESPONSES" val="USB[HED999],1,250,2;2;2;2;1;2;2;2;-;2;2;2;1;-;2;1;2;1;2;2;-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5 14"/>
  <p:tag name="CHARTSTRINGREV" val="14 5"/>
  <p:tag name="CHARTSTRINGSTDPER" val="0.263157894736842 0.736842105263158"/>
  <p:tag name="CHARTSTRINGREVPER" val="0.736842105263158 0.26315789473684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ANSWERTEXT" val="ionic&#10;covalent"/>
  <p:tag name="TEXTLENGTH" val="15"/>
  <p:tag name="FONTSIZE" val="32"/>
  <p:tag name="BULLETTYPE" val="ppBulletArabicPeriod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7"/>
  <p:tag name="SLIDEORDER" val="4"/>
  <p:tag name="SLIDEGUID" val="EF8FFC4EB5684210A936DCC76B6FD0C5"/>
  <p:tag name="QUESTIONALIAS" val="What is the name of PCl3?"/>
  <p:tag name="ANSWERSALIAS" val="Phosphorus trichloride¤Phosphide trichlorine¤Phosphotrichloride ¤Phosphorus chloride¤Phosphorus trichlorine"/>
  <p:tag name="RESPONSESGATHERED" val="True"/>
  <p:tag name="TOTALRESPONSES" val="19"/>
  <p:tag name="SLICED" val="False"/>
  <p:tag name="RESPONSES" val="USB[HED999],1,250,1;1;1;1;1;1;3;1;1;1;1;1;1;1;1;3;1;-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7 0 2 0 0"/>
  <p:tag name="CHARTSTRINGREV" val="0 0 2 0 17"/>
  <p:tag name="CHARTSTRINGSTDPER" val="0.894736842105263 0 0.105263157894737 0 0"/>
  <p:tag name="CHARTSTRINGREVPER" val="0 0 0.105263157894737 0 0.894736842105263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Phosphorus trichloride&#10;Phosphide trichlorine&#10;Phosphotrichloride &#10;Phosphorus chloride&#10;Phosphorus trichlorine"/>
  <p:tag name="TEXTLENGTH" val="111"/>
  <p:tag name="FONTSIZE" val="32"/>
  <p:tag name="BULLETTYPE" val="ppBulletArabicPeriod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7"/>
  <p:tag name="SLIDEORDER" val="4"/>
  <p:tag name="SLIDEGUID" val="EF8FFC4EB5684210A936DCC76B6FD0C5"/>
  <p:tag name="QUESTIONALIAS" val="What is the name of PCl3?"/>
  <p:tag name="ANSWERSALIAS" val="Phosphorus trichloride¤Phosphide trichlorine¤Phosphotrichloride ¤Phosphorus chloride¤Phosphorus trichlorine"/>
  <p:tag name="RESPONSESGATHERED" val="True"/>
  <p:tag name="TOTALRESPONSES" val="19"/>
  <p:tag name="SLICED" val="False"/>
  <p:tag name="RESPONSES" val="USB[HED999],1,250,1;1;1;1;1;1;3;1;1;1;1;1;1;1;1;3;1;-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7 0 2 0 0"/>
  <p:tag name="CHARTSTRINGREV" val="0 0 2 0 17"/>
  <p:tag name="CHARTSTRINGSTDPER" val="0.894736842105263 0 0.105263157894737 0 0"/>
  <p:tag name="CHARTSTRINGREVPER" val="0 0 0.105263157894737 0 0.89473684210526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Phosphorus trichloride&#10;Phosphide trichlorine&#10;Phosphotrichloride &#10;Phosphorus chloride&#10;Phosphorus trichlorine"/>
  <p:tag name="TEXTLENGTH" val="111"/>
  <p:tag name="FONTSIZE" val="32"/>
  <p:tag name="BULLETTYPE" val="ppBulletArabicPeriod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7"/>
  <p:tag name="SLIDEORDER" val="4"/>
  <p:tag name="SLIDEGUID" val="EF8FFC4EB5684210A936DCC76B6FD0C5"/>
  <p:tag name="QUESTIONALIAS" val="What is the name of PCl3?"/>
  <p:tag name="ANSWERSALIAS" val="Phosphorus trichloride¤Phosphide trichlorine¤Phosphotrichloride ¤Phosphorus chloride¤Phosphorus trichlorine"/>
  <p:tag name="RESPONSESGATHERED" val="True"/>
  <p:tag name="TOTALRESPONSES" val="19"/>
  <p:tag name="SLICED" val="False"/>
  <p:tag name="RESPONSES" val="USB[HED999],1,250,1;1;1;1;1;1;3;1;1;1;1;1;1;1;1;3;1;-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7 0 2 0 0"/>
  <p:tag name="CHARTSTRINGREV" val="0 0 2 0 17"/>
  <p:tag name="CHARTSTRINGSTDPER" val="0.894736842105263 0 0.105263157894737 0 0"/>
  <p:tag name="CHARTSTRINGREVPER" val="0 0 0.105263157894737 0 0.8947368421052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Phosphorus trichloride&#10;Phosphide trichlorine&#10;Phosphotrichloride &#10;Phosphorus chloride&#10;Phosphorus trichlorine"/>
  <p:tag name="TEXTLENGTH" val="111"/>
  <p:tag name="FONTSIZE" val="32"/>
  <p:tag name="BULLETTYPE" val="ppBulletArabicPeriod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8"/>
  <p:tag name="SLIDEORDER" val="3"/>
  <p:tag name="SLIDEGUID" val="947FD578E33143E29483390A00C47C32"/>
  <p:tag name="QUESTIONALIAS" val="What type of compound is PCl3?"/>
  <p:tag name="ANSWERSALIAS" val="ionic¤covalent"/>
  <p:tag name="RESPONSESGATHERED" val="True"/>
  <p:tag name="TOTALRESPONSES" val="19"/>
  <p:tag name="SLICED" val="False"/>
  <p:tag name="RESPONSES" val="USB[HED999],1,250,2;2;2;2;1;2;2;2;-;2;2;2;1;-;2;1;2;1;2;2;-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5 14"/>
  <p:tag name="CHARTSTRINGREV" val="14 5"/>
  <p:tag name="CHARTSTRINGSTDPER" val="0.263157894736842 0.736842105263158"/>
  <p:tag name="CHARTSTRINGREVPER" val="0.736842105263158 0.263157894736842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ANSWERTEXT" val="ionic&#10;covalent"/>
  <p:tag name="TEXTLENGTH" val="15"/>
  <p:tag name="FONTSIZE" val="32"/>
  <p:tag name="BULLETTYPE" val="ppBulletArabicPeriod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TEXTLENGTH" val="15"/>
  <p:tag name="FONTSIZE" val="32"/>
  <p:tag name="BULLETTYPE" val="ppBulletArabicPeriod"/>
  <p:tag name="ANSWERTEXT" val="ionic&#10;covalen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D854DBA6F19C4A36AFB15B22173EBD85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7"/>
  <p:tag name="SLIDEORDER" val="4"/>
  <p:tag name="SLIDEGUID" val="EF8FFC4EB5684210A936DCC76B6FD0C5"/>
  <p:tag name="QUESTIONALIAS" val="What is the name of PCl3?"/>
  <p:tag name="ANSWERSALIAS" val="Phosphorus trichloride¤Phosphide trichlorine¤Phosphotrichloride ¤Phosphorus chloride¤Phosphorus trichlorine"/>
  <p:tag name="RESPONSESGATHERED" val="True"/>
  <p:tag name="TOTALRESPONSES" val="19"/>
  <p:tag name="SLICED" val="False"/>
  <p:tag name="RESPONSES" val="USB[HED999],1,250,1;1;1;1;1;1;3;1;1;1;1;1;1;1;1;3;1;-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7 0 2 0 0"/>
  <p:tag name="CHARTSTRINGREV" val="0 0 2 0 17"/>
  <p:tag name="CHARTSTRINGSTDPER" val="0.894736842105263 0 0.105263157894737 0 0"/>
  <p:tag name="CHARTSTRINGREVPER" val="0 0 0.105263157894737 0 0.894736842105263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Phosphorus trichloride&#10;Phosphide trichlorine&#10;Phosphotrichloride &#10;Phosphorus chloride&#10;Phosphorus trichlorine"/>
  <p:tag name="TEXTLENGTH" val="111"/>
  <p:tag name="FONTSIZE" val="32"/>
  <p:tag name="BULLETTYPE" val="ppBulletArabicPeriod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11"/>
  <p:tag name="FONTSIZE" val="32"/>
  <p:tag name="BULLETTYPE" val="ppBulletArabicPeriod"/>
  <p:tag name="ANSWERTEXT" val="Phosphorus trichloride&#10;Phosphide trichlorine&#10;Phosphotrichloride &#10;Phosphorus chloride&#10;Phosphorus trichlorin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E62CF283B07147B2A88D658936189A88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1177C13CCC4645D6B7B9F1B88915BAB2"/>
  <p:tag name="RESPONSECOUNT" val="43"/>
  <p:tag name="QUESTIONALIAS" val="What is the formula for sodium oxide?"/>
  <p:tag name="ANSWERSALIAS" val="NaO¤Na2O¤NaO2¤Na2O2"/>
  <p:tag name="RESPONSESGATHERED" val="True"/>
  <p:tag name="TOTALRESPONSES" val="12"/>
  <p:tag name="SLICED" val="False"/>
  <p:tag name="RESPONSES" val="USB[HED999],1,250,1;3;2;2;2;2;2;2;2;1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2 9 1 0"/>
  <p:tag name="CHARTSTRINGREV" val="0 1 9 2"/>
  <p:tag name="CHARTSTRINGSTDPER" val="0.166666666666667 0.75 0.0833333333333333 0"/>
  <p:tag name="CHARTSTRINGREVPER" val="0 0.0833333333333333 0.75 0.16666666666666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aO&#10;Na2O&#10;NaO2&#10;Na2O2"/>
  <p:tag name="TEXTLENGTH" val="22"/>
  <p:tag name="FONTSIZE" val="32"/>
  <p:tag name="BULLETTYPE" val="ppBulletArabicPerio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E62CF283B07147B2A88D658936189A88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1"/>
  <p:tag name="SLICED" val="False"/>
  <p:tag name="RESPONSES" val="ALL,1,450,1;2;1;2;1;1;1;1;1;2;2;1;1;1;2;-;1;1;1;3;1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4 5 2 0"/>
  <p:tag name="CHARTSTRINGREV" val="0 2 5 14"/>
  <p:tag name="CHARTSTRINGSTDPER" val="0.666666666666667 0.238095238095238 0.0952380952380952 0"/>
  <p:tag name="CHARTSTRINGREVPER" val="0 0.0952380952380952 0.238095238095238 0.666666666666667"/>
  <p:tag name="SLIDEORDER" val="6"/>
  <p:tag name="SLIDEGUID" val="77BD3BCB9E5342C4BE4174FD56A9D5A0"/>
  <p:tag name="QUESTIONALIAS" val="What is the formula for sodium oxide?"/>
  <p:tag name="ANSWERSALIAS" val="NaO|smicln|Na2O|smicln|NaO2|smicln|Na2O2"/>
  <p:tag name="TOTALRESPONSES" val="1"/>
  <p:tag name="RESPONSESGATHERED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22"/>
  <p:tag name="FONTSIZE" val="32"/>
  <p:tag name="BULLETTYPE" val="ppBulletArabicPeriod"/>
  <p:tag name="ANSWERTEXT" val="NaO&#10;Na2O&#10;NaO2&#10;Na2O2"/>
  <p:tag name="OLDNUMANSWERS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E62CF283B07147B2A88D658936189A88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B07088585F034A84A09BEEFBA798C58B"/>
  <p:tag name="RESPONSECOUNT" val="45"/>
  <p:tag name="QUESTIONALIAS" val="What is the formula for barium hydroxide?"/>
  <p:tag name="ANSWERSALIAS" val="BaOH2¤BaOH¤Ba2OH¤Ba(OH)2"/>
  <p:tag name="RESPONSESGATHERED" val="True"/>
  <p:tag name="TOTALRESPONSES" val="12"/>
  <p:tag name="SLICED" val="False"/>
  <p:tag name="RESPONSES" val="USB[HED999],1,250,1;3;4;1;4;2;1;4;-;4;1;4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5 1 1 5"/>
  <p:tag name="CHARTSTRINGREV" val="5 1 1 5"/>
  <p:tag name="CHARTSTRINGSTDPER" val="0.416666666666667 0.0833333333333333 0.0833333333333333 0.416666666666667"/>
  <p:tag name="CHARTSTRINGREVPER" val="0.416666666666667 0.0833333333333333 0.0833333333333333 0.41666666666666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BaOH2&#10;BaOH&#10;Ba2OH&#10;Ba(OH)2"/>
  <p:tag name="TEXTLENGTH" val="27"/>
  <p:tag name="FONTSIZE" val="32"/>
  <p:tag name="BULLETTYPE" val="ppBulletArabicPerio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E62CF283B07147B2A88D658936189A88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TOTALRESPONSES" val="19"/>
  <p:tag name="RESPONSECOUNT" val="19"/>
  <p:tag name="SLICED" val="False"/>
  <p:tag name="RESPONSES" val="ALL,1,450,4;-;-;5;1;-;4;1;4;-;2;4;5;1;-;-;6;3;3;2;3;1;4;6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4 2 3 6 2 2"/>
  <p:tag name="CHARTSTRINGREV" val="2 2 6 3 2 4"/>
  <p:tag name="CHARTSTRINGSTDPER" val="0.210526315789474 0.105263157894737 0.157894736842105 0.315789473684211 0.105263157894737 0.105263157894737"/>
  <p:tag name="CHARTSTRINGREVPER" val="0.105263157894737 0.105263157894737 0.315789473684211 0.157894736842105 0.105263157894737 0.210526315789474"/>
  <p:tag name="SLIDEORDER" val="6"/>
  <p:tag name="SLIDEGUID" val="52EBFA50892243E4881915513A15F91F"/>
  <p:tag name="QUESTIONALIAS" val="What is the formula for barium hydroxide?"/>
  <p:tag name="ANSWERSALIAS" val="BaOH2|smicln|BaOH|smicln|Ba2OH|smicln|Ba(OH)2"/>
  <p:tag name="RESPONSESGATHER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27"/>
  <p:tag name="FONTSIZE" val="32"/>
  <p:tag name="BULLETTYPE" val="ppBulletArabicPeriod"/>
  <p:tag name="ANSWERTEXT" val="BaOH2&#10;BaOH&#10;Ba2OH&#10;Ba(OH)2"/>
  <p:tag name="OLDNUMANSWERS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854DBA6F19C4A36AFB15B22173EBD85"/>
  <p:tag name="SLIDEID" val="D854DBA6F19C4A36AFB15B22173EBD85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QUESTIONALIAS" val="What is the formula for gold(III) (Au3+) sulfate (SO42-)?"/>
  <p:tag name="ANSWERSALIAS" val="AuSO4|smicln|Au(SO4)|smicln|Au3(SO4)2|smicln|Au2(SO4)3|smicln|Au(SO2)3"/>
  <p:tag name="RESPONSECOUNT" val="44"/>
  <p:tag name="RESPONSESGATHERED" val="True"/>
  <p:tag name="TOTALRESPONSES" val="12"/>
  <p:tag name="SLICED" val="False"/>
  <p:tag name="RESPONSES" val="USB[HED999],1,250,-;4;4;4;4;4;4;4;4;-;4;4;4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0 12 0"/>
  <p:tag name="CHARTSTRINGREV" val="0 12 0 0 0"/>
  <p:tag name="CHARTSTRINGSTDPER" val="0 0 0 1 0"/>
  <p:tag name="CHARTSTRINGREVPER" val="0 1 0 0 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46"/>
  <p:tag name="FONTSIZE" val="32"/>
  <p:tag name="BULLETTYPE" val="ppBulletArabicPeriod"/>
  <p:tag name="ANSWERTEXT" val="AuSO4&#10;Au(SO4)&#10;Au3(SO4)2&#10;Au2(SO4)3&#10;Au(SO2)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46"/>
  <p:tag name="FONTSIZE" val="32"/>
  <p:tag name="BULLETTYPE" val="ppBulletArabicPeriod"/>
  <p:tag name="ANSWERTEXT" val="AuSO4&#10;Au(SO4)&#10;Au3(SO4)2&#10;Au2(SO4)3&#10;Au(SO2)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oarings">
  <a:themeElements>
    <a:clrScheme name="">
      <a:dk1>
        <a:srgbClr val="000000"/>
      </a:dk1>
      <a:lt1>
        <a:srgbClr val="FFFFFF"/>
      </a:lt1>
      <a:dk2>
        <a:srgbClr val="0000FF"/>
      </a:dk2>
      <a:lt2>
        <a:srgbClr val="F6BF69"/>
      </a:lt2>
      <a:accent1>
        <a:srgbClr val="00FFFF"/>
      </a:accent1>
      <a:accent2>
        <a:srgbClr val="FAFD00"/>
      </a:accent2>
      <a:accent3>
        <a:srgbClr val="AAAA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Soaring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c:\powerpnt\template\sldshow\soarings.ppt</Template>
  <TotalTime>46310436</TotalTime>
  <Pages>10</Pages>
  <Words>7440</Words>
  <Application>Microsoft Macintosh PowerPoint</Application>
  <PresentationFormat>On-screen Show (4:3)</PresentationFormat>
  <Paragraphs>1948</Paragraphs>
  <Slides>391</Slides>
  <Notes>383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391</vt:i4>
      </vt:variant>
    </vt:vector>
  </HeadingPairs>
  <TitlesOfParts>
    <vt:vector size="397" baseType="lpstr">
      <vt:lpstr>Arial</vt:lpstr>
      <vt:lpstr>Arial Black</vt:lpstr>
      <vt:lpstr>Monotype Sorts</vt:lpstr>
      <vt:lpstr>Symbol</vt:lpstr>
      <vt:lpstr>Times New Roman</vt:lpstr>
      <vt:lpstr>Soarings</vt:lpstr>
      <vt:lpstr>Topics Breakdown </vt:lpstr>
      <vt:lpstr>Chapter 9</vt:lpstr>
      <vt:lpstr>Chemical Bonds </vt:lpstr>
      <vt:lpstr>PowerPoint Presentation</vt:lpstr>
      <vt:lpstr>A Bond</vt:lpstr>
      <vt:lpstr>Ionic Bonds</vt:lpstr>
      <vt:lpstr>Ionic Compounds</vt:lpstr>
      <vt:lpstr>PowerPoint Presentation</vt:lpstr>
      <vt:lpstr>Formation of Ionic Bond</vt:lpstr>
      <vt:lpstr>Formation of Sodium Chloride</vt:lpstr>
      <vt:lpstr>Formation of Sodium Chloride</vt:lpstr>
      <vt:lpstr>Formation of Sodium Chloride</vt:lpstr>
      <vt:lpstr>Formation of Sodium Chloride</vt:lpstr>
      <vt:lpstr>Formation of Sodium Chloride</vt:lpstr>
      <vt:lpstr>Formation of Sodium Chloride</vt:lpstr>
      <vt:lpstr>Formation of Sodium Chloride</vt:lpstr>
      <vt:lpstr>Formation of Sodium Chloride</vt:lpstr>
      <vt:lpstr>Formation of Sodium Chloride</vt:lpstr>
      <vt:lpstr>The Duet Rule</vt:lpstr>
      <vt:lpstr>Examples of the Duet Rule</vt:lpstr>
      <vt:lpstr>Formulas of Ionic Compounds</vt:lpstr>
      <vt:lpstr>Example Formulas</vt:lpstr>
      <vt:lpstr>Example Formulas</vt:lpstr>
      <vt:lpstr>Example Formulas</vt:lpstr>
      <vt:lpstr>Example Formulas</vt:lpstr>
      <vt:lpstr>Example Formulas</vt:lpstr>
      <vt:lpstr>Example Formulas</vt:lpstr>
      <vt:lpstr>Example Formulas</vt:lpstr>
      <vt:lpstr>Example Formulas</vt:lpstr>
      <vt:lpstr>Example Formulas</vt:lpstr>
      <vt:lpstr>Example Formulas</vt:lpstr>
      <vt:lpstr>Example Formulas</vt:lpstr>
      <vt:lpstr>Example Formulas</vt:lpstr>
      <vt:lpstr>Ionic Crystal Structures</vt:lpstr>
      <vt:lpstr>PowerPoint Presentation</vt:lpstr>
      <vt:lpstr>No such thing as an ionic molecule</vt:lpstr>
      <vt:lpstr>Examples of Ionic Lattices</vt:lpstr>
      <vt:lpstr>PowerPoint Presentation</vt:lpstr>
      <vt:lpstr>The “Crossover” Method</vt:lpstr>
      <vt:lpstr>Example 1:  Potassium Sulfide</vt:lpstr>
      <vt:lpstr>Example 1:  Potassium Sulfide</vt:lpstr>
      <vt:lpstr>Example 1:  Potassium Sulfide</vt:lpstr>
      <vt:lpstr>Example 1:  Potassium Sulfide</vt:lpstr>
      <vt:lpstr>Example 1:  Potassium Sulfide</vt:lpstr>
      <vt:lpstr>Example 1:  Potassium Sulfide</vt:lpstr>
      <vt:lpstr>Example 1:  Potassium Sulfide</vt:lpstr>
      <vt:lpstr>Example 1:  Potassium Sulfide</vt:lpstr>
      <vt:lpstr>Example 2:  Potassium Fluoride</vt:lpstr>
      <vt:lpstr>Example 2:  Potassium Fluoride</vt:lpstr>
      <vt:lpstr>Example 2:  Potassium Fluoride</vt:lpstr>
      <vt:lpstr>Example 2:  Potassium Fluoride</vt:lpstr>
      <vt:lpstr>Example 2:  Potassium Fluoride</vt:lpstr>
      <vt:lpstr>Example 2:  Potassium Fluoride</vt:lpstr>
      <vt:lpstr>Example 2:  Potassium Fluoride</vt:lpstr>
      <vt:lpstr>Example 2:  Potassium Fluoride</vt:lpstr>
      <vt:lpstr>Example 3:  Calcium Carbonate</vt:lpstr>
      <vt:lpstr>Example 3:  Calcium Carbonate</vt:lpstr>
      <vt:lpstr>Example 3:  Calcium Carbonate</vt:lpstr>
      <vt:lpstr>Example 3:  Calcium Carbonate</vt:lpstr>
      <vt:lpstr>Example 3:  Calcium Carbonate</vt:lpstr>
      <vt:lpstr>Example 3:  Calcium Carbonate</vt:lpstr>
      <vt:lpstr>Example 3:  Calcium Carbonate</vt:lpstr>
      <vt:lpstr>Example 3:  Calcium Carbonate</vt:lpstr>
      <vt:lpstr>Example 3:  Calcium Carbonate</vt:lpstr>
      <vt:lpstr>Example 3:  Calcium Carbonate</vt:lpstr>
      <vt:lpstr>What is the formula for sodium oxide?</vt:lpstr>
      <vt:lpstr>What is the formula for sodium oxide?</vt:lpstr>
      <vt:lpstr>Example 4:  Magnesium Phosphate</vt:lpstr>
      <vt:lpstr>Example 4:  Magnesium Phosphate</vt:lpstr>
      <vt:lpstr>Example 4:  Magnesium Phosphate</vt:lpstr>
      <vt:lpstr>Example 4:  Magnesium Phosphate</vt:lpstr>
      <vt:lpstr>Example 4:  Magnesium Phosphate</vt:lpstr>
      <vt:lpstr>Example 4:  Magnesium Phosphate</vt:lpstr>
      <vt:lpstr>Example 5:  Lead(IV) Oxide</vt:lpstr>
      <vt:lpstr>Example 5:  Lead(IV) Oxide</vt:lpstr>
      <vt:lpstr>Example 5:  Lead(IV) Oxide</vt:lpstr>
      <vt:lpstr>Example 5:  Lead(IV) Oxide</vt:lpstr>
      <vt:lpstr>Example 5:  Lead(IV) Oxide</vt:lpstr>
      <vt:lpstr>Example 5:  Lead(IV) Oxide</vt:lpstr>
      <vt:lpstr>Example 5:  Lead(IV) Oxide</vt:lpstr>
      <vt:lpstr>Example 5:  Lead(IV) Oxide</vt:lpstr>
      <vt:lpstr>Example 6:  Ammonium Carbonate</vt:lpstr>
      <vt:lpstr>Example 6:  Ammonium Carbonate</vt:lpstr>
      <vt:lpstr>Example 6:  Ammonium Carbonate</vt:lpstr>
      <vt:lpstr>Example 6:  Ammonium Carbonate</vt:lpstr>
      <vt:lpstr>Example 6:  Ammonium Carbonate</vt:lpstr>
      <vt:lpstr>Example 6:  Ammonium Carbonate</vt:lpstr>
      <vt:lpstr>What is the formula for barium hydroxide?</vt:lpstr>
      <vt:lpstr>What is the formula for barium hydroxide?</vt:lpstr>
      <vt:lpstr>What is the formula for gold(III) (Au3+) sulfate (SO42-)?</vt:lpstr>
      <vt:lpstr>PowerPoint Presentation</vt:lpstr>
      <vt:lpstr>Naming Ionic Compounds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Ionic Compound Names</vt:lpstr>
      <vt:lpstr>Review exercise:   Aluminum nitrate</vt:lpstr>
      <vt:lpstr>Review exercise:   Aluminum nitrate</vt:lpstr>
      <vt:lpstr>Review exercise:   Aluminum nitrate</vt:lpstr>
      <vt:lpstr>Review exercise:   Aluminum nitrate</vt:lpstr>
      <vt:lpstr>Ionic Compound Names</vt:lpstr>
      <vt:lpstr>What is the name of Cu2SO3?</vt:lpstr>
      <vt:lpstr>What is the name of Cu2SO3?</vt:lpstr>
      <vt:lpstr>What is the name of Cu2SO3?</vt:lpstr>
      <vt:lpstr>What is the name of Al(HSO3)3?</vt:lpstr>
      <vt:lpstr>PowerPoint Presentation</vt:lpstr>
      <vt:lpstr>A Bond</vt:lpstr>
      <vt:lpstr>PowerPoint Presentation</vt:lpstr>
      <vt:lpstr>Covalent Bonds</vt:lpstr>
      <vt:lpstr>A Covalent bond</vt:lpstr>
      <vt:lpstr>Three Places to Find Covalent Bonds</vt:lpstr>
      <vt:lpstr>Three Places to Find Covalent Bonds</vt:lpstr>
      <vt:lpstr>Three Places to Find Covalent Bonds</vt:lpstr>
      <vt:lpstr>H2, the Hydrogen Molecule</vt:lpstr>
      <vt:lpstr>H2, the Hydrogen Molecule</vt:lpstr>
      <vt:lpstr>H2, the Hydrogen Molecule</vt:lpstr>
      <vt:lpstr>H2, the Hydrogen Molecule</vt:lpstr>
      <vt:lpstr>H2, the Hydrogen Molecule</vt:lpstr>
      <vt:lpstr>H2, the Hydrogen Molecule</vt:lpstr>
      <vt:lpstr>H2, the Hydrogen Molecule</vt:lpstr>
      <vt:lpstr>H2, the Hydrogen Molecule</vt:lpstr>
      <vt:lpstr>H2, the Hydrogen Molecule</vt:lpstr>
      <vt:lpstr>H2, the Hydrogen Molecule</vt:lpstr>
      <vt:lpstr>Bond Notations</vt:lpstr>
      <vt:lpstr>Bond Notations</vt:lpstr>
      <vt:lpstr>H2, the Hydrogen Molecule</vt:lpstr>
      <vt:lpstr>H2, the Hydrogen Molecule</vt:lpstr>
      <vt:lpstr>H2, the Hydrogen Molecule</vt:lpstr>
      <vt:lpstr>H2, the Hydrogen Molecule</vt:lpstr>
      <vt:lpstr>H2, the Hydrogen Molecule</vt:lpstr>
      <vt:lpstr>Diatomic Halogen Molecules</vt:lpstr>
      <vt:lpstr>Diatomic Halogen Molecules</vt:lpstr>
      <vt:lpstr>PowerPoint Presentation</vt:lpstr>
      <vt:lpstr>Lewis Structures</vt:lpstr>
      <vt:lpstr>Three types of covalent bonds</vt:lpstr>
      <vt:lpstr>PowerPoint Presentation</vt:lpstr>
      <vt:lpstr>Fluorine</vt:lpstr>
      <vt:lpstr>Fluorine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The F2 Molecule</vt:lpstr>
      <vt:lpstr>Double and Triple Bonds</vt:lpstr>
      <vt:lpstr>PowerPoint Presentation</vt:lpstr>
      <vt:lpstr>Oxygen</vt:lpstr>
      <vt:lpstr>Oxygen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O2 Molecule</vt:lpstr>
      <vt:lpstr>The Double Bond</vt:lpstr>
      <vt:lpstr>The Double Bond</vt:lpstr>
      <vt:lpstr>The Double Bond</vt:lpstr>
      <vt:lpstr>The Double Bond</vt:lpstr>
      <vt:lpstr>The Double Bond</vt:lpstr>
      <vt:lpstr>The Double Bond</vt:lpstr>
      <vt:lpstr>The Double Bond</vt:lpstr>
      <vt:lpstr>The Double Bond</vt:lpstr>
      <vt:lpstr>The Double Bond</vt:lpstr>
      <vt:lpstr>The Double Bond</vt:lpstr>
      <vt:lpstr>The Double Bond</vt:lpstr>
      <vt:lpstr>The Double Bond</vt:lpstr>
      <vt:lpstr>The Double Bond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O2 Molecule</vt:lpstr>
      <vt:lpstr>The O2 Molecule</vt:lpstr>
      <vt:lpstr>The O2 Molecule</vt:lpstr>
      <vt:lpstr>The O2 Molecule</vt:lpstr>
      <vt:lpstr>Double Bonding Elements</vt:lpstr>
      <vt:lpstr>Double Bonding Elements</vt:lpstr>
      <vt:lpstr>Double Bonding Elements</vt:lpstr>
      <vt:lpstr>Double Bonding Elements</vt:lpstr>
      <vt:lpstr>Double Bonding Elements</vt:lpstr>
      <vt:lpstr>Double Bonding Elements</vt:lpstr>
      <vt:lpstr>Double Bonding Elements</vt:lpstr>
      <vt:lpstr>PowerPoint Presentation</vt:lpstr>
      <vt:lpstr>Nitrogen</vt:lpstr>
      <vt:lpstr>Nitrogen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N2 Molecule</vt:lpstr>
      <vt:lpstr>The Triple Bond</vt:lpstr>
      <vt:lpstr>The Triple Bond</vt:lpstr>
      <vt:lpstr>The Triple Bond</vt:lpstr>
      <vt:lpstr>The Triple Bond</vt:lpstr>
      <vt:lpstr>The Triple Bond</vt:lpstr>
      <vt:lpstr>The Triple Bond</vt:lpstr>
      <vt:lpstr>The Triple Bond</vt:lpstr>
      <vt:lpstr>The Triple Bond</vt:lpstr>
      <vt:lpstr>The Triple Bond</vt:lpstr>
      <vt:lpstr>The Triple Bond</vt:lpstr>
      <vt:lpstr>The Triple Bond</vt:lpstr>
      <vt:lpstr>PowerPoint Presentation</vt:lpstr>
      <vt:lpstr>PowerPoint Presentation</vt:lpstr>
      <vt:lpstr>The N2 Molecule</vt:lpstr>
      <vt:lpstr>The N2 Molecule</vt:lpstr>
      <vt:lpstr>The N2 Molecule</vt:lpstr>
      <vt:lpstr>The N2 Molecule</vt:lpstr>
      <vt:lpstr>The N2 Molecule</vt:lpstr>
      <vt:lpstr>Triple Bonding Elements</vt:lpstr>
      <vt:lpstr>Triple Bonding Elements</vt:lpstr>
      <vt:lpstr>Triple Bonding Elements</vt:lpstr>
      <vt:lpstr>Triple Bonding Elements</vt:lpstr>
      <vt:lpstr>Triple Bonding Elements</vt:lpstr>
      <vt:lpstr>PowerPoint Presentation</vt:lpstr>
      <vt:lpstr>PowerPoint Presentation</vt:lpstr>
      <vt:lpstr>PowerPoint Presentation</vt:lpstr>
      <vt:lpstr>PowerPoint Presentation</vt:lpstr>
      <vt:lpstr>Simple Lewis Structures</vt:lpstr>
      <vt:lpstr>PowerPoint Presentation</vt:lpstr>
      <vt:lpstr>Example 1:  Water</vt:lpstr>
      <vt:lpstr>Example 1:  Water</vt:lpstr>
      <vt:lpstr>Example 1:  Water</vt:lpstr>
      <vt:lpstr>Example 1:  Water</vt:lpstr>
      <vt:lpstr>Example 1:  Water</vt:lpstr>
      <vt:lpstr>Example 1:  Water</vt:lpstr>
      <vt:lpstr>Example 1:  Water</vt:lpstr>
      <vt:lpstr>Example 1:  Water</vt:lpstr>
      <vt:lpstr>Example 1:  Water</vt:lpstr>
      <vt:lpstr>Example 1:  Water</vt:lpstr>
      <vt:lpstr>Example 1:  Water</vt:lpstr>
      <vt:lpstr>Example 1:  Water</vt:lpstr>
      <vt:lpstr>Example 1:  Water</vt:lpstr>
      <vt:lpstr>Example 2:  Carbon Dioxide</vt:lpstr>
      <vt:lpstr>Example 2:  Carbon Dioxide</vt:lpstr>
      <vt:lpstr>Example 2:  Carbon Dioxide</vt:lpstr>
      <vt:lpstr>Example 2:  Carbon Dioxide</vt:lpstr>
      <vt:lpstr>Example 2:  Carbon Dioxide</vt:lpstr>
      <vt:lpstr>Example 2:  Carbon Dioxide</vt:lpstr>
      <vt:lpstr>Example 2:  Carbon Dioxide</vt:lpstr>
      <vt:lpstr>Example 2:  Carbon Dioxide</vt:lpstr>
      <vt:lpstr>Example 2:  Carbon Dioxide</vt:lpstr>
      <vt:lpstr>Example 2:  Carbon Dioxide</vt:lpstr>
      <vt:lpstr>Example 2:  Carbon Dioxide</vt:lpstr>
      <vt:lpstr>Example 3:  Ethyl Alcohol</vt:lpstr>
      <vt:lpstr>Example 3:  Ethyl Alcohol</vt:lpstr>
      <vt:lpstr>Example 3:  Ethyl Alcohol</vt:lpstr>
      <vt:lpstr>Example 3:  Ethyl Alcohol</vt:lpstr>
      <vt:lpstr>Example 3:  Ethyl Alcohol</vt:lpstr>
      <vt:lpstr>Example 3:  Ethyl Alcohol</vt:lpstr>
      <vt:lpstr>Example 3:  Ethyl Alcohol</vt:lpstr>
      <vt:lpstr>Example 3:  Ethyl Alcohol</vt:lpstr>
      <vt:lpstr>Example 3:  Ethyl Alcohol</vt:lpstr>
      <vt:lpstr>Example 3:  Ethyl Alcohol</vt:lpstr>
      <vt:lpstr>Example 3:  Ethyl Alcohol</vt:lpstr>
      <vt:lpstr>Example 3:  Ethyl Alcohol</vt:lpstr>
      <vt:lpstr>Example 3:  Ethyl Alcohol</vt:lpstr>
      <vt:lpstr>Example 4: Hydrogen Cyanide</vt:lpstr>
      <vt:lpstr>Example 4: Hydrogen Cyanide</vt:lpstr>
      <vt:lpstr>Example 4: Hydrogen Cyanide</vt:lpstr>
      <vt:lpstr>Example 4: Hydrogen Cyanide</vt:lpstr>
      <vt:lpstr>Example 4: Hydrogen Cyanide</vt:lpstr>
      <vt:lpstr>Example 4: Hydrogen Cyanide</vt:lpstr>
      <vt:lpstr>Example 4: Hydrogen Cyanide</vt:lpstr>
      <vt:lpstr>Example 4: Hydrogen Cyanide</vt:lpstr>
      <vt:lpstr>Example 4: Hydrogen Cyanide</vt:lpstr>
      <vt:lpstr>Example 4: Hydrogen Cyanide</vt:lpstr>
      <vt:lpstr> Naming Binary Molecular Compounds</vt:lpstr>
      <vt:lpstr>Covalent Compound Names</vt:lpstr>
      <vt:lpstr>Numerical Prefixes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Covalent Compound Names</vt:lpstr>
      <vt:lpstr>Unusual Names</vt:lpstr>
      <vt:lpstr>What type of compound is SF4?</vt:lpstr>
      <vt:lpstr>PowerPoint Presentation</vt:lpstr>
      <vt:lpstr>What is the name of SF4?</vt:lpstr>
      <vt:lpstr>PowerPoint Presentation</vt:lpstr>
      <vt:lpstr>What type of compound is Cu(HCO3)2?</vt:lpstr>
      <vt:lpstr>PowerPoint Presentation</vt:lpstr>
      <vt:lpstr>What is the name of Cu(HCO3)2?</vt:lpstr>
      <vt:lpstr>PowerPoint Presentation</vt:lpstr>
      <vt:lpstr>What type of compound is (NH4)2SO4?</vt:lpstr>
      <vt:lpstr>PowerPoint Presentation</vt:lpstr>
      <vt:lpstr>What is the name of (NH4)2SO4?</vt:lpstr>
      <vt:lpstr>PowerPoint Presentation</vt:lpstr>
      <vt:lpstr>What type of compound is Sn(ClO3)4?</vt:lpstr>
      <vt:lpstr>What type of compound is Sn(ClO3)4?</vt:lpstr>
      <vt:lpstr>What is the name of Sn(ClO3)4? </vt:lpstr>
      <vt:lpstr>What is the name of Sn(ClO3)4? </vt:lpstr>
      <vt:lpstr>What is the name of Sn(ClO3)4? </vt:lpstr>
      <vt:lpstr>What type of compound is PCl3?</vt:lpstr>
      <vt:lpstr>PowerPoint Presentation</vt:lpstr>
      <vt:lpstr>What is the name of PCl3?</vt:lpstr>
      <vt:lpstr>PowerPoint Presentation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Example 1: Laughing Gas</vt:lpstr>
      <vt:lpstr>Laughing Gas</vt:lpstr>
      <vt:lpstr>Laughing Gas</vt:lpstr>
      <vt:lpstr>Laughing Gas</vt:lpstr>
      <vt:lpstr>Laughing 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CH151 Intro</dc:title>
  <dc:creator>Smith, Garon</dc:creator>
  <cp:lastModifiedBy>mainul hossain</cp:lastModifiedBy>
  <cp:revision>319</cp:revision>
  <cp:lastPrinted>2000-09-05T20:28:00Z</cp:lastPrinted>
  <dcterms:created xsi:type="dcterms:W3CDTF">1997-09-02T15:57:52Z</dcterms:created>
  <dcterms:modified xsi:type="dcterms:W3CDTF">2020-08-12T05:44:53Z</dcterms:modified>
</cp:coreProperties>
</file>