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67" r:id="rId2"/>
    <p:sldId id="257" r:id="rId3"/>
    <p:sldId id="258" r:id="rId4"/>
    <p:sldId id="259" r:id="rId5"/>
    <p:sldId id="268" r:id="rId6"/>
    <p:sldId id="269" r:id="rId7"/>
    <p:sldId id="260" r:id="rId8"/>
    <p:sldId id="264" r:id="rId9"/>
    <p:sldId id="266" r:id="rId10"/>
    <p:sldId id="261" r:id="rId11"/>
    <p:sldId id="262" r:id="rId12"/>
    <p:sldId id="270"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70" d="100"/>
          <a:sy n="70" d="100"/>
        </p:scale>
        <p:origin x="14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9CA9E-B800-4E6C-9BC7-11B8F891F1EC}" type="doc">
      <dgm:prSet loTypeId="urn:microsoft.com/office/officeart/2005/8/layout/orgChart1" loCatId="hierarchy" qsTypeId="urn:microsoft.com/office/officeart/2005/8/quickstyle/simple3" qsCatId="simple" csTypeId="urn:microsoft.com/office/officeart/2005/8/colors/accent2_3" csCatId="accent2" phldr="1"/>
      <dgm:spPr/>
      <dgm:t>
        <a:bodyPr/>
        <a:lstStyle/>
        <a:p>
          <a:endParaRPr lang="en-AU"/>
        </a:p>
      </dgm:t>
    </dgm:pt>
    <dgm:pt modelId="{5476D6F3-9489-4E49-AFD7-977C64A16819}">
      <dgm:prSet phldrT="[Text]" custT="1"/>
      <dgm:spPr/>
      <dgm:t>
        <a:bodyPr/>
        <a:lstStyle/>
        <a:p>
          <a:r>
            <a:rPr lang="en-AU" sz="1400" dirty="0" smtClean="0"/>
            <a:t>Sound pressure value</a:t>
          </a:r>
          <a:endParaRPr lang="en-AU" sz="1400" dirty="0"/>
        </a:p>
      </dgm:t>
    </dgm:pt>
    <dgm:pt modelId="{CD32488B-E687-4A94-B5FD-2BF819400EDC}" type="parTrans" cxnId="{D86E241C-8D3D-48AB-8CA7-8BB891D76F98}">
      <dgm:prSet/>
      <dgm:spPr/>
      <dgm:t>
        <a:bodyPr/>
        <a:lstStyle/>
        <a:p>
          <a:endParaRPr lang="en-AU" sz="4000"/>
        </a:p>
      </dgm:t>
    </dgm:pt>
    <dgm:pt modelId="{C89BC8B9-5A5D-4A7D-B09C-92C6AD752B31}" type="sibTrans" cxnId="{D86E241C-8D3D-48AB-8CA7-8BB891D76F98}">
      <dgm:prSet/>
      <dgm:spPr/>
      <dgm:t>
        <a:bodyPr/>
        <a:lstStyle/>
        <a:p>
          <a:endParaRPr lang="en-AU" sz="4000"/>
        </a:p>
      </dgm:t>
    </dgm:pt>
    <dgm:pt modelId="{D79BECE5-C455-40A0-87CB-0009EEBBF7EB}">
      <dgm:prSet phldrT="[Text]" custT="1"/>
      <dgm:spPr/>
      <dgm:t>
        <a:bodyPr/>
        <a:lstStyle/>
        <a:p>
          <a:r>
            <a:rPr lang="en-AU" sz="1400" dirty="0" smtClean="0"/>
            <a:t>Change the sound pressure value to decibel value</a:t>
          </a:r>
          <a:endParaRPr lang="en-AU" sz="1400" dirty="0"/>
        </a:p>
      </dgm:t>
    </dgm:pt>
    <dgm:pt modelId="{9D663892-0198-4119-9A07-6EFC032CE576}" type="parTrans" cxnId="{0805A58E-D68D-44E1-94C7-77454C3FA16A}">
      <dgm:prSet/>
      <dgm:spPr/>
      <dgm:t>
        <a:bodyPr/>
        <a:lstStyle/>
        <a:p>
          <a:endParaRPr lang="en-AU" sz="4000"/>
        </a:p>
      </dgm:t>
    </dgm:pt>
    <dgm:pt modelId="{57BCC0B1-BE3B-492D-B073-EAEABB8006BC}" type="sibTrans" cxnId="{0805A58E-D68D-44E1-94C7-77454C3FA16A}">
      <dgm:prSet/>
      <dgm:spPr/>
      <dgm:t>
        <a:bodyPr/>
        <a:lstStyle/>
        <a:p>
          <a:endParaRPr lang="en-AU" sz="4000"/>
        </a:p>
      </dgm:t>
    </dgm:pt>
    <dgm:pt modelId="{56064019-826C-40FE-95E0-E03C722CDD74}">
      <dgm:prSet phldrT="[Text]" custT="1"/>
      <dgm:spPr/>
      <dgm:t>
        <a:bodyPr/>
        <a:lstStyle/>
        <a:p>
          <a:r>
            <a:rPr lang="en-AU" sz="1400" dirty="0" smtClean="0"/>
            <a:t>Value= 0 to 14.9</a:t>
          </a:r>
          <a:endParaRPr lang="en-AU" sz="1400" dirty="0"/>
        </a:p>
      </dgm:t>
    </dgm:pt>
    <dgm:pt modelId="{950FA0C3-8020-4E03-8E02-01C9C4A1BED5}" type="parTrans" cxnId="{DFF819B7-66DD-4040-8BF2-3329536F8208}">
      <dgm:prSet/>
      <dgm:spPr/>
      <dgm:t>
        <a:bodyPr/>
        <a:lstStyle/>
        <a:p>
          <a:endParaRPr lang="en-AU" sz="4000"/>
        </a:p>
      </dgm:t>
    </dgm:pt>
    <dgm:pt modelId="{CF14416B-E59E-4DE2-9091-7A532FF06398}" type="sibTrans" cxnId="{DFF819B7-66DD-4040-8BF2-3329536F8208}">
      <dgm:prSet/>
      <dgm:spPr/>
      <dgm:t>
        <a:bodyPr/>
        <a:lstStyle/>
        <a:p>
          <a:endParaRPr lang="en-AU" sz="4000"/>
        </a:p>
      </dgm:t>
    </dgm:pt>
    <dgm:pt modelId="{86C3626F-98BB-40C9-96C6-450C2F1F4D63}">
      <dgm:prSet phldrT="[Text]" custT="1"/>
      <dgm:spPr/>
      <dgm:t>
        <a:bodyPr/>
        <a:lstStyle/>
        <a:p>
          <a:r>
            <a:rPr lang="en-AU" sz="1400" dirty="0" smtClean="0"/>
            <a:t>Whisper Quiet</a:t>
          </a:r>
          <a:endParaRPr lang="en-AU" sz="1400" dirty="0"/>
        </a:p>
      </dgm:t>
    </dgm:pt>
    <dgm:pt modelId="{120238AC-03C5-4030-A9BC-952F6BA23E07}" type="parTrans" cxnId="{AD25D5C9-939A-427B-904B-ABA9AF5B6D43}">
      <dgm:prSet/>
      <dgm:spPr/>
      <dgm:t>
        <a:bodyPr/>
        <a:lstStyle/>
        <a:p>
          <a:endParaRPr lang="en-AU" sz="4000"/>
        </a:p>
      </dgm:t>
    </dgm:pt>
    <dgm:pt modelId="{B211FB7B-6C94-4A3E-8A04-B4A3E9BCCB38}" type="sibTrans" cxnId="{AD25D5C9-939A-427B-904B-ABA9AF5B6D43}">
      <dgm:prSet/>
      <dgm:spPr/>
      <dgm:t>
        <a:bodyPr/>
        <a:lstStyle/>
        <a:p>
          <a:endParaRPr lang="en-AU" sz="4000"/>
        </a:p>
      </dgm:t>
    </dgm:pt>
    <dgm:pt modelId="{BCED0EB7-A853-4919-A8C8-DF93B5B9D4C4}">
      <dgm:prSet phldrT="[Text]" custT="1"/>
      <dgm:spPr/>
      <dgm:t>
        <a:bodyPr/>
        <a:lstStyle/>
        <a:p>
          <a:r>
            <a:rPr lang="en-AU" sz="1400" dirty="0" smtClean="0"/>
            <a:t>Value= 15 to 29.9</a:t>
          </a:r>
          <a:endParaRPr lang="en-AU" sz="1400" dirty="0"/>
        </a:p>
      </dgm:t>
    </dgm:pt>
    <dgm:pt modelId="{6DFC6A52-A56F-41D4-9476-056C9794DAB3}" type="parTrans" cxnId="{1D0B8E17-B135-4E43-BAB6-06357BB8CD37}">
      <dgm:prSet/>
      <dgm:spPr/>
      <dgm:t>
        <a:bodyPr/>
        <a:lstStyle/>
        <a:p>
          <a:endParaRPr lang="en-AU" sz="4000"/>
        </a:p>
      </dgm:t>
    </dgm:pt>
    <dgm:pt modelId="{CFC77A72-D6EE-438F-ADD4-05DA2CFD32A5}" type="sibTrans" cxnId="{1D0B8E17-B135-4E43-BAB6-06357BB8CD37}">
      <dgm:prSet/>
      <dgm:spPr/>
      <dgm:t>
        <a:bodyPr/>
        <a:lstStyle/>
        <a:p>
          <a:endParaRPr lang="en-AU" sz="4000"/>
        </a:p>
      </dgm:t>
    </dgm:pt>
    <dgm:pt modelId="{CE3CA6A9-76FF-4179-AEA8-E66DB2E68E05}">
      <dgm:prSet phldrT="[Text]" custT="1"/>
      <dgm:spPr/>
      <dgm:t>
        <a:bodyPr/>
        <a:lstStyle/>
        <a:p>
          <a:r>
            <a:rPr lang="en-AU" sz="1400" dirty="0" smtClean="0"/>
            <a:t>Quiet Area</a:t>
          </a:r>
          <a:endParaRPr lang="en-AU" sz="1400" dirty="0"/>
        </a:p>
      </dgm:t>
    </dgm:pt>
    <dgm:pt modelId="{906A6134-4FCC-4F54-BC46-608553EC9C9B}" type="parTrans" cxnId="{D90CAA12-7E4A-4FE3-B75D-978276F720E5}">
      <dgm:prSet/>
      <dgm:spPr/>
      <dgm:t>
        <a:bodyPr/>
        <a:lstStyle/>
        <a:p>
          <a:endParaRPr lang="en-AU" sz="4000"/>
        </a:p>
      </dgm:t>
    </dgm:pt>
    <dgm:pt modelId="{23ACB76D-4987-4964-8C0E-C6B2F6C506A5}" type="sibTrans" cxnId="{D90CAA12-7E4A-4FE3-B75D-978276F720E5}">
      <dgm:prSet/>
      <dgm:spPr/>
      <dgm:t>
        <a:bodyPr/>
        <a:lstStyle/>
        <a:p>
          <a:endParaRPr lang="en-AU" sz="4000"/>
        </a:p>
      </dgm:t>
    </dgm:pt>
    <dgm:pt modelId="{898FF5C3-09ED-4BF2-859F-F6F34A738337}">
      <dgm:prSet phldrT="[Text]" custT="1"/>
      <dgm:spPr/>
      <dgm:t>
        <a:bodyPr/>
        <a:lstStyle/>
        <a:p>
          <a:r>
            <a:rPr lang="en-AU" sz="1400" dirty="0" smtClean="0"/>
            <a:t>Value= 30 to 40.9</a:t>
          </a:r>
          <a:endParaRPr lang="en-AU" sz="1400" dirty="0"/>
        </a:p>
      </dgm:t>
    </dgm:pt>
    <dgm:pt modelId="{CD494456-B322-4A3C-B3CC-C3414D80A5D5}" type="parTrans" cxnId="{DED36AD0-01D6-4852-8827-DB2E9FAB94DB}">
      <dgm:prSet/>
      <dgm:spPr/>
      <dgm:t>
        <a:bodyPr/>
        <a:lstStyle/>
        <a:p>
          <a:endParaRPr lang="en-AU" sz="4000"/>
        </a:p>
      </dgm:t>
    </dgm:pt>
    <dgm:pt modelId="{CFACAE1A-606C-46C5-B876-85B6F7483C5B}" type="sibTrans" cxnId="{DED36AD0-01D6-4852-8827-DB2E9FAB94DB}">
      <dgm:prSet/>
      <dgm:spPr/>
      <dgm:t>
        <a:bodyPr/>
        <a:lstStyle/>
        <a:p>
          <a:endParaRPr lang="en-AU" sz="4000"/>
        </a:p>
      </dgm:t>
    </dgm:pt>
    <dgm:pt modelId="{C60D6F45-314B-4F77-911E-5884810BFA61}">
      <dgm:prSet phldrT="[Text]" custT="1"/>
      <dgm:spPr/>
      <dgm:t>
        <a:bodyPr/>
        <a:lstStyle/>
        <a:p>
          <a:r>
            <a:rPr lang="en-AU" sz="1400" dirty="0" smtClean="0"/>
            <a:t>Ideal Calm</a:t>
          </a:r>
          <a:endParaRPr lang="en-AU" sz="1400" dirty="0"/>
        </a:p>
      </dgm:t>
    </dgm:pt>
    <dgm:pt modelId="{0E26BF2A-F405-405E-958C-008CB1607CD3}" type="parTrans" cxnId="{E2C4B05D-FCBC-4E62-8D11-6446E744553A}">
      <dgm:prSet/>
      <dgm:spPr/>
      <dgm:t>
        <a:bodyPr/>
        <a:lstStyle/>
        <a:p>
          <a:endParaRPr lang="en-AU" sz="4000"/>
        </a:p>
      </dgm:t>
    </dgm:pt>
    <dgm:pt modelId="{C685057E-296C-47DC-92F9-4DA7BA870EBE}" type="sibTrans" cxnId="{E2C4B05D-FCBC-4E62-8D11-6446E744553A}">
      <dgm:prSet/>
      <dgm:spPr/>
      <dgm:t>
        <a:bodyPr/>
        <a:lstStyle/>
        <a:p>
          <a:endParaRPr lang="en-AU" sz="4000"/>
        </a:p>
      </dgm:t>
    </dgm:pt>
    <dgm:pt modelId="{E9B5DB25-7C31-46B1-8A8C-DEF08F2CEDCC}">
      <dgm:prSet phldrT="[Text]" custT="1"/>
      <dgm:spPr/>
      <dgm:t>
        <a:bodyPr/>
        <a:lstStyle/>
        <a:p>
          <a:r>
            <a:rPr lang="en-AU" sz="1400" dirty="0" smtClean="0"/>
            <a:t>Value= 41 to 64.9</a:t>
          </a:r>
          <a:endParaRPr lang="en-AU" sz="1400" dirty="0"/>
        </a:p>
      </dgm:t>
    </dgm:pt>
    <dgm:pt modelId="{96F65467-450F-4E1F-81AC-4807DAC3F929}" type="parTrans" cxnId="{83C4D771-5E0B-4B66-A17D-AEB473E737F9}">
      <dgm:prSet/>
      <dgm:spPr/>
      <dgm:t>
        <a:bodyPr/>
        <a:lstStyle/>
        <a:p>
          <a:endParaRPr lang="en-AU" sz="4000"/>
        </a:p>
      </dgm:t>
    </dgm:pt>
    <dgm:pt modelId="{F148FB79-811A-4A17-8D79-E7DF457E4DB3}" type="sibTrans" cxnId="{83C4D771-5E0B-4B66-A17D-AEB473E737F9}">
      <dgm:prSet/>
      <dgm:spPr/>
      <dgm:t>
        <a:bodyPr/>
        <a:lstStyle/>
        <a:p>
          <a:endParaRPr lang="en-AU" sz="4000"/>
        </a:p>
      </dgm:t>
    </dgm:pt>
    <dgm:pt modelId="{6CFA7F7A-19FD-4445-984B-2CA04D8B4A87}">
      <dgm:prSet phldrT="[Text]" custT="1"/>
      <dgm:spPr/>
      <dgm:t>
        <a:bodyPr/>
        <a:lstStyle/>
        <a:p>
          <a:r>
            <a:rPr lang="en-AU" sz="1400" dirty="0" smtClean="0"/>
            <a:t>Normal</a:t>
          </a:r>
          <a:endParaRPr lang="en-AU" sz="1400" dirty="0"/>
        </a:p>
      </dgm:t>
    </dgm:pt>
    <dgm:pt modelId="{335AAE76-0932-4211-AA4E-722AD7267C2C}" type="parTrans" cxnId="{4A47F25D-0F40-48E7-867F-E1286D1FE45C}">
      <dgm:prSet/>
      <dgm:spPr/>
      <dgm:t>
        <a:bodyPr/>
        <a:lstStyle/>
        <a:p>
          <a:endParaRPr lang="en-AU" sz="4000"/>
        </a:p>
      </dgm:t>
    </dgm:pt>
    <dgm:pt modelId="{E375D021-5391-43E1-A649-E07685B04401}" type="sibTrans" cxnId="{4A47F25D-0F40-48E7-867F-E1286D1FE45C}">
      <dgm:prSet/>
      <dgm:spPr/>
      <dgm:t>
        <a:bodyPr/>
        <a:lstStyle/>
        <a:p>
          <a:endParaRPr lang="en-AU" sz="4000"/>
        </a:p>
      </dgm:t>
    </dgm:pt>
    <dgm:pt modelId="{61D0E281-A405-4852-85E5-78B915EA66A0}">
      <dgm:prSet phldrT="[Text]" custT="1"/>
      <dgm:spPr/>
      <dgm:t>
        <a:bodyPr/>
        <a:lstStyle/>
        <a:p>
          <a:r>
            <a:rPr lang="en-AU" sz="1400" dirty="0" smtClean="0"/>
            <a:t>Value= 65 to 69.9</a:t>
          </a:r>
          <a:endParaRPr lang="en-AU" sz="1400" dirty="0"/>
        </a:p>
      </dgm:t>
    </dgm:pt>
    <dgm:pt modelId="{9E0222E3-16D1-43E8-8C53-C693CC97E455}" type="parTrans" cxnId="{06C1920C-89EB-4720-811D-4AC661A80B35}">
      <dgm:prSet/>
      <dgm:spPr/>
      <dgm:t>
        <a:bodyPr/>
        <a:lstStyle/>
        <a:p>
          <a:endParaRPr lang="en-AU" sz="4000"/>
        </a:p>
      </dgm:t>
    </dgm:pt>
    <dgm:pt modelId="{0F1EA8EC-7697-423A-B3E5-9D6C5021346D}" type="sibTrans" cxnId="{06C1920C-89EB-4720-811D-4AC661A80B35}">
      <dgm:prSet/>
      <dgm:spPr/>
      <dgm:t>
        <a:bodyPr/>
        <a:lstStyle/>
        <a:p>
          <a:endParaRPr lang="en-AU" sz="4000"/>
        </a:p>
      </dgm:t>
    </dgm:pt>
    <dgm:pt modelId="{C8508D2E-5B45-478C-8C7F-3042F5843D36}">
      <dgm:prSet phldrT="[Text]" custT="1"/>
      <dgm:spPr/>
      <dgm:t>
        <a:bodyPr/>
        <a:lstStyle/>
        <a:p>
          <a:r>
            <a:rPr lang="en-AU" sz="1400" dirty="0" smtClean="0"/>
            <a:t>Loud</a:t>
          </a:r>
          <a:endParaRPr lang="en-AU" sz="1400" dirty="0"/>
        </a:p>
      </dgm:t>
    </dgm:pt>
    <dgm:pt modelId="{1EB7942A-545B-4495-80F7-84D1C53E86D9}" type="parTrans" cxnId="{4C9545F9-E5EB-479C-8085-6F8DCB138454}">
      <dgm:prSet/>
      <dgm:spPr/>
      <dgm:t>
        <a:bodyPr/>
        <a:lstStyle/>
        <a:p>
          <a:endParaRPr lang="en-AU" sz="4000"/>
        </a:p>
      </dgm:t>
    </dgm:pt>
    <dgm:pt modelId="{665CA9F1-6350-46DB-9B7F-7D9BE66F41C0}" type="sibTrans" cxnId="{4C9545F9-E5EB-479C-8085-6F8DCB138454}">
      <dgm:prSet/>
      <dgm:spPr/>
      <dgm:t>
        <a:bodyPr/>
        <a:lstStyle/>
        <a:p>
          <a:endParaRPr lang="en-AU" sz="4000"/>
        </a:p>
      </dgm:t>
    </dgm:pt>
    <dgm:pt modelId="{1F8C909E-9BEF-4642-B37A-21AD3C8CC965}">
      <dgm:prSet phldrT="[Text]" custT="1"/>
      <dgm:spPr/>
      <dgm:t>
        <a:bodyPr/>
        <a:lstStyle/>
        <a:p>
          <a:r>
            <a:rPr lang="en-AU" sz="1400" dirty="0" smtClean="0"/>
            <a:t>Value= 70 to 79.9</a:t>
          </a:r>
          <a:endParaRPr lang="en-AU" sz="1400" dirty="0"/>
        </a:p>
      </dgm:t>
    </dgm:pt>
    <dgm:pt modelId="{BA0EA17F-A755-45A6-9716-EFBBA65C0D40}" type="parTrans" cxnId="{3FC892F4-E197-475E-BB02-F4FCF6D3F5CF}">
      <dgm:prSet/>
      <dgm:spPr/>
      <dgm:t>
        <a:bodyPr/>
        <a:lstStyle/>
        <a:p>
          <a:endParaRPr lang="en-AU" sz="4000"/>
        </a:p>
      </dgm:t>
    </dgm:pt>
    <dgm:pt modelId="{4ED9E558-31F9-46B4-9092-B43E12A29E32}" type="sibTrans" cxnId="{3FC892F4-E197-475E-BB02-F4FCF6D3F5CF}">
      <dgm:prSet/>
      <dgm:spPr/>
      <dgm:t>
        <a:bodyPr/>
        <a:lstStyle/>
        <a:p>
          <a:endParaRPr lang="en-AU" sz="4000"/>
        </a:p>
      </dgm:t>
    </dgm:pt>
    <dgm:pt modelId="{EC554657-240A-444F-B64D-F5F3D4090A10}">
      <dgm:prSet phldrT="[Text]" custT="1"/>
      <dgm:spPr/>
      <dgm:t>
        <a:bodyPr/>
        <a:lstStyle/>
        <a:p>
          <a:r>
            <a:rPr lang="en-AU" sz="1400" dirty="0" smtClean="0"/>
            <a:t>Very Loud</a:t>
          </a:r>
          <a:endParaRPr lang="en-AU" sz="1400" dirty="0"/>
        </a:p>
      </dgm:t>
    </dgm:pt>
    <dgm:pt modelId="{64907B18-89EF-43E5-AFBE-3642C130909B}" type="parTrans" cxnId="{AD954C3F-FE8D-4807-BFF5-18CC80F74E86}">
      <dgm:prSet/>
      <dgm:spPr/>
      <dgm:t>
        <a:bodyPr/>
        <a:lstStyle/>
        <a:p>
          <a:endParaRPr lang="en-AU" sz="4000"/>
        </a:p>
      </dgm:t>
    </dgm:pt>
    <dgm:pt modelId="{EECEA2E6-F577-4675-8BA1-9D232C926ED8}" type="sibTrans" cxnId="{AD954C3F-FE8D-4807-BFF5-18CC80F74E86}">
      <dgm:prSet/>
      <dgm:spPr/>
      <dgm:t>
        <a:bodyPr/>
        <a:lstStyle/>
        <a:p>
          <a:endParaRPr lang="en-AU" sz="4000"/>
        </a:p>
      </dgm:t>
    </dgm:pt>
    <dgm:pt modelId="{9472BA77-1E18-4009-8B0E-CF430693C340}">
      <dgm:prSet phldrT="[Text]" custT="1"/>
      <dgm:spPr/>
      <dgm:t>
        <a:bodyPr/>
        <a:lstStyle/>
        <a:p>
          <a:r>
            <a:rPr lang="en-AU" sz="1400" dirty="0" smtClean="0"/>
            <a:t>Value= 80 to 89.9</a:t>
          </a:r>
          <a:endParaRPr lang="en-AU" sz="1400" dirty="0"/>
        </a:p>
      </dgm:t>
    </dgm:pt>
    <dgm:pt modelId="{476D9BDC-ED7D-47E2-B70B-C0D9BA56A74E}" type="parTrans" cxnId="{C1932378-7F67-4BB7-894C-6DCBF46D30FB}">
      <dgm:prSet/>
      <dgm:spPr/>
      <dgm:t>
        <a:bodyPr/>
        <a:lstStyle/>
        <a:p>
          <a:endParaRPr lang="en-AU" sz="4000"/>
        </a:p>
      </dgm:t>
    </dgm:pt>
    <dgm:pt modelId="{128F345D-7DAC-40F0-B705-1E72E57083AC}" type="sibTrans" cxnId="{C1932378-7F67-4BB7-894C-6DCBF46D30FB}">
      <dgm:prSet/>
      <dgm:spPr/>
      <dgm:t>
        <a:bodyPr/>
        <a:lstStyle/>
        <a:p>
          <a:endParaRPr lang="en-AU" sz="4000"/>
        </a:p>
      </dgm:t>
    </dgm:pt>
    <dgm:pt modelId="{8C3DB94B-6586-4201-8835-E6D9847F6004}">
      <dgm:prSet phldrT="[Text]" custT="1"/>
      <dgm:spPr/>
      <dgm:t>
        <a:bodyPr/>
        <a:lstStyle/>
        <a:p>
          <a:r>
            <a:rPr lang="en-AU" sz="1400" dirty="0" smtClean="0"/>
            <a:t>Should Move Away</a:t>
          </a:r>
          <a:endParaRPr lang="en-AU" sz="1400" dirty="0"/>
        </a:p>
      </dgm:t>
    </dgm:pt>
    <dgm:pt modelId="{DAC4D2F1-1523-425D-85FC-82BA4ACA12D0}" type="parTrans" cxnId="{41C2E0E6-709E-49F2-AC6E-3170D3E048EC}">
      <dgm:prSet/>
      <dgm:spPr/>
      <dgm:t>
        <a:bodyPr/>
        <a:lstStyle/>
        <a:p>
          <a:endParaRPr lang="en-AU" sz="4000"/>
        </a:p>
      </dgm:t>
    </dgm:pt>
    <dgm:pt modelId="{3A35C57C-2CFB-4FAE-905C-5A90257202CB}" type="sibTrans" cxnId="{41C2E0E6-709E-49F2-AC6E-3170D3E048EC}">
      <dgm:prSet/>
      <dgm:spPr/>
      <dgm:t>
        <a:bodyPr/>
        <a:lstStyle/>
        <a:p>
          <a:endParaRPr lang="en-AU" sz="4000"/>
        </a:p>
      </dgm:t>
    </dgm:pt>
    <dgm:pt modelId="{4CA97C04-1787-4F5F-8F86-EE4AF5369596}" type="pres">
      <dgm:prSet presAssocID="{0419CA9E-B800-4E6C-9BC7-11B8F891F1EC}" presName="hierChild1" presStyleCnt="0">
        <dgm:presLayoutVars>
          <dgm:orgChart val="1"/>
          <dgm:chPref val="1"/>
          <dgm:dir/>
          <dgm:animOne val="branch"/>
          <dgm:animLvl val="lvl"/>
          <dgm:resizeHandles/>
        </dgm:presLayoutVars>
      </dgm:prSet>
      <dgm:spPr/>
      <dgm:t>
        <a:bodyPr/>
        <a:lstStyle/>
        <a:p>
          <a:endParaRPr lang="en-US"/>
        </a:p>
      </dgm:t>
    </dgm:pt>
    <dgm:pt modelId="{D80C4FB1-6121-4134-843B-C4E8B4D9BD0C}" type="pres">
      <dgm:prSet presAssocID="{5476D6F3-9489-4E49-AFD7-977C64A16819}" presName="hierRoot1" presStyleCnt="0">
        <dgm:presLayoutVars>
          <dgm:hierBranch val="init"/>
        </dgm:presLayoutVars>
      </dgm:prSet>
      <dgm:spPr/>
    </dgm:pt>
    <dgm:pt modelId="{37407DA6-9D71-49CB-940E-5BFB4D5F0981}" type="pres">
      <dgm:prSet presAssocID="{5476D6F3-9489-4E49-AFD7-977C64A16819}" presName="rootComposite1" presStyleCnt="0"/>
      <dgm:spPr/>
    </dgm:pt>
    <dgm:pt modelId="{38358EC2-EF4C-4525-BF00-926106B7A74B}" type="pres">
      <dgm:prSet presAssocID="{5476D6F3-9489-4E49-AFD7-977C64A16819}" presName="rootText1" presStyleLbl="node0" presStyleIdx="0" presStyleCnt="1" custScaleX="250009" custScaleY="187065">
        <dgm:presLayoutVars>
          <dgm:chPref val="3"/>
        </dgm:presLayoutVars>
      </dgm:prSet>
      <dgm:spPr/>
      <dgm:t>
        <a:bodyPr/>
        <a:lstStyle/>
        <a:p>
          <a:endParaRPr lang="en-US"/>
        </a:p>
      </dgm:t>
    </dgm:pt>
    <dgm:pt modelId="{CCF4A274-1B19-490A-872B-FC90CDF2BE2B}" type="pres">
      <dgm:prSet presAssocID="{5476D6F3-9489-4E49-AFD7-977C64A16819}" presName="rootConnector1" presStyleLbl="node1" presStyleIdx="0" presStyleCnt="0"/>
      <dgm:spPr/>
      <dgm:t>
        <a:bodyPr/>
        <a:lstStyle/>
        <a:p>
          <a:endParaRPr lang="en-US"/>
        </a:p>
      </dgm:t>
    </dgm:pt>
    <dgm:pt modelId="{D46A5D0C-FD4E-44A5-A3DF-F0D1F5CAF366}" type="pres">
      <dgm:prSet presAssocID="{5476D6F3-9489-4E49-AFD7-977C64A16819}" presName="hierChild2" presStyleCnt="0"/>
      <dgm:spPr/>
    </dgm:pt>
    <dgm:pt modelId="{D6686786-ECED-4812-B99A-823E18CF3323}" type="pres">
      <dgm:prSet presAssocID="{9D663892-0198-4119-9A07-6EFC032CE576}" presName="Name37" presStyleLbl="parChTrans1D2" presStyleIdx="0" presStyleCnt="1"/>
      <dgm:spPr/>
      <dgm:t>
        <a:bodyPr/>
        <a:lstStyle/>
        <a:p>
          <a:endParaRPr lang="en-US"/>
        </a:p>
      </dgm:t>
    </dgm:pt>
    <dgm:pt modelId="{D9C049F3-095A-4922-AEAF-F82EC1C35060}" type="pres">
      <dgm:prSet presAssocID="{D79BECE5-C455-40A0-87CB-0009EEBBF7EB}" presName="hierRoot2" presStyleCnt="0">
        <dgm:presLayoutVars>
          <dgm:hierBranch val="init"/>
        </dgm:presLayoutVars>
      </dgm:prSet>
      <dgm:spPr/>
    </dgm:pt>
    <dgm:pt modelId="{FBD0C424-1876-4BBB-95E2-E91EF19543CF}" type="pres">
      <dgm:prSet presAssocID="{D79BECE5-C455-40A0-87CB-0009EEBBF7EB}" presName="rootComposite" presStyleCnt="0"/>
      <dgm:spPr/>
    </dgm:pt>
    <dgm:pt modelId="{D3B7A661-BF4A-4749-B1E1-C28F24B75DD6}" type="pres">
      <dgm:prSet presAssocID="{D79BECE5-C455-40A0-87CB-0009EEBBF7EB}" presName="rootText" presStyleLbl="node2" presStyleIdx="0" presStyleCnt="1" custScaleX="361061" custScaleY="191400">
        <dgm:presLayoutVars>
          <dgm:chPref val="3"/>
        </dgm:presLayoutVars>
      </dgm:prSet>
      <dgm:spPr/>
      <dgm:t>
        <a:bodyPr/>
        <a:lstStyle/>
        <a:p>
          <a:endParaRPr lang="en-US"/>
        </a:p>
      </dgm:t>
    </dgm:pt>
    <dgm:pt modelId="{DC573667-D3A7-4578-BBCE-0F20B4B6DE57}" type="pres">
      <dgm:prSet presAssocID="{D79BECE5-C455-40A0-87CB-0009EEBBF7EB}" presName="rootConnector" presStyleLbl="node2" presStyleIdx="0" presStyleCnt="1"/>
      <dgm:spPr/>
      <dgm:t>
        <a:bodyPr/>
        <a:lstStyle/>
        <a:p>
          <a:endParaRPr lang="en-US"/>
        </a:p>
      </dgm:t>
    </dgm:pt>
    <dgm:pt modelId="{4F894E50-A0EB-4211-B45C-4761546F7447}" type="pres">
      <dgm:prSet presAssocID="{D79BECE5-C455-40A0-87CB-0009EEBBF7EB}" presName="hierChild4" presStyleCnt="0"/>
      <dgm:spPr/>
    </dgm:pt>
    <dgm:pt modelId="{28AB1E9D-54FE-47B4-B8B4-DB28199FBB17}" type="pres">
      <dgm:prSet presAssocID="{950FA0C3-8020-4E03-8E02-01C9C4A1BED5}" presName="Name37" presStyleLbl="parChTrans1D3" presStyleIdx="0" presStyleCnt="7"/>
      <dgm:spPr/>
      <dgm:t>
        <a:bodyPr/>
        <a:lstStyle/>
        <a:p>
          <a:endParaRPr lang="en-US"/>
        </a:p>
      </dgm:t>
    </dgm:pt>
    <dgm:pt modelId="{30F42A99-E313-4FBE-A965-0C05233A1169}" type="pres">
      <dgm:prSet presAssocID="{56064019-826C-40FE-95E0-E03C722CDD74}" presName="hierRoot2" presStyleCnt="0">
        <dgm:presLayoutVars>
          <dgm:hierBranch val="init"/>
        </dgm:presLayoutVars>
      </dgm:prSet>
      <dgm:spPr/>
    </dgm:pt>
    <dgm:pt modelId="{09F24C55-24D7-425C-9964-BAF76F7B73CA}" type="pres">
      <dgm:prSet presAssocID="{56064019-826C-40FE-95E0-E03C722CDD74}" presName="rootComposite" presStyleCnt="0"/>
      <dgm:spPr/>
    </dgm:pt>
    <dgm:pt modelId="{CC7A9B1A-38B9-4528-986E-5E0F28374FE5}" type="pres">
      <dgm:prSet presAssocID="{56064019-826C-40FE-95E0-E03C722CDD74}" presName="rootText" presStyleLbl="node3" presStyleIdx="0" presStyleCnt="7">
        <dgm:presLayoutVars>
          <dgm:chPref val="3"/>
        </dgm:presLayoutVars>
      </dgm:prSet>
      <dgm:spPr/>
      <dgm:t>
        <a:bodyPr/>
        <a:lstStyle/>
        <a:p>
          <a:endParaRPr lang="en-US"/>
        </a:p>
      </dgm:t>
    </dgm:pt>
    <dgm:pt modelId="{96023C48-381F-49E8-8E8B-5C7B60246EED}" type="pres">
      <dgm:prSet presAssocID="{56064019-826C-40FE-95E0-E03C722CDD74}" presName="rootConnector" presStyleLbl="node3" presStyleIdx="0" presStyleCnt="7"/>
      <dgm:spPr/>
      <dgm:t>
        <a:bodyPr/>
        <a:lstStyle/>
        <a:p>
          <a:endParaRPr lang="en-US"/>
        </a:p>
      </dgm:t>
    </dgm:pt>
    <dgm:pt modelId="{34A92B63-04B1-4696-B6F3-C4E4F43DC0DF}" type="pres">
      <dgm:prSet presAssocID="{56064019-826C-40FE-95E0-E03C722CDD74}" presName="hierChild4" presStyleCnt="0"/>
      <dgm:spPr/>
    </dgm:pt>
    <dgm:pt modelId="{DAF4A034-A1E3-4E22-9453-8922D19B3BBC}" type="pres">
      <dgm:prSet presAssocID="{120238AC-03C5-4030-A9BC-952F6BA23E07}" presName="Name37" presStyleLbl="parChTrans1D4" presStyleIdx="0" presStyleCnt="7"/>
      <dgm:spPr/>
      <dgm:t>
        <a:bodyPr/>
        <a:lstStyle/>
        <a:p>
          <a:endParaRPr lang="en-US"/>
        </a:p>
      </dgm:t>
    </dgm:pt>
    <dgm:pt modelId="{CF6DB68D-B853-432E-AE74-45B5BC842C81}" type="pres">
      <dgm:prSet presAssocID="{86C3626F-98BB-40C9-96C6-450C2F1F4D63}" presName="hierRoot2" presStyleCnt="0">
        <dgm:presLayoutVars>
          <dgm:hierBranch val="init"/>
        </dgm:presLayoutVars>
      </dgm:prSet>
      <dgm:spPr/>
    </dgm:pt>
    <dgm:pt modelId="{FE932744-BB1E-4485-BCD8-755EE0B938A2}" type="pres">
      <dgm:prSet presAssocID="{86C3626F-98BB-40C9-96C6-450C2F1F4D63}" presName="rootComposite" presStyleCnt="0"/>
      <dgm:spPr/>
    </dgm:pt>
    <dgm:pt modelId="{C9CDA473-AF89-47C2-9B05-6225B7A8721C}" type="pres">
      <dgm:prSet presAssocID="{86C3626F-98BB-40C9-96C6-450C2F1F4D63}" presName="rootText" presStyleLbl="node4" presStyleIdx="0" presStyleCnt="7">
        <dgm:presLayoutVars>
          <dgm:chPref val="3"/>
        </dgm:presLayoutVars>
      </dgm:prSet>
      <dgm:spPr/>
      <dgm:t>
        <a:bodyPr/>
        <a:lstStyle/>
        <a:p>
          <a:endParaRPr lang="en-US"/>
        </a:p>
      </dgm:t>
    </dgm:pt>
    <dgm:pt modelId="{04991D83-3486-4CAD-94D7-AB82CEBFD2C5}" type="pres">
      <dgm:prSet presAssocID="{86C3626F-98BB-40C9-96C6-450C2F1F4D63}" presName="rootConnector" presStyleLbl="node4" presStyleIdx="0" presStyleCnt="7"/>
      <dgm:spPr/>
      <dgm:t>
        <a:bodyPr/>
        <a:lstStyle/>
        <a:p>
          <a:endParaRPr lang="en-US"/>
        </a:p>
      </dgm:t>
    </dgm:pt>
    <dgm:pt modelId="{5D86F9A7-9619-44F3-B647-7CC00C461A30}" type="pres">
      <dgm:prSet presAssocID="{86C3626F-98BB-40C9-96C6-450C2F1F4D63}" presName="hierChild4" presStyleCnt="0"/>
      <dgm:spPr/>
    </dgm:pt>
    <dgm:pt modelId="{D8A611FC-6EDC-4F07-87EC-4FB442A07183}" type="pres">
      <dgm:prSet presAssocID="{86C3626F-98BB-40C9-96C6-450C2F1F4D63}" presName="hierChild5" presStyleCnt="0"/>
      <dgm:spPr/>
    </dgm:pt>
    <dgm:pt modelId="{263AA87B-F283-4F0B-8809-21DBE29C67CE}" type="pres">
      <dgm:prSet presAssocID="{56064019-826C-40FE-95E0-E03C722CDD74}" presName="hierChild5" presStyleCnt="0"/>
      <dgm:spPr/>
    </dgm:pt>
    <dgm:pt modelId="{248261A5-C58D-473C-B237-DE27BC2876D3}" type="pres">
      <dgm:prSet presAssocID="{6DFC6A52-A56F-41D4-9476-056C9794DAB3}" presName="Name37" presStyleLbl="parChTrans1D3" presStyleIdx="1" presStyleCnt="7"/>
      <dgm:spPr/>
      <dgm:t>
        <a:bodyPr/>
        <a:lstStyle/>
        <a:p>
          <a:endParaRPr lang="en-US"/>
        </a:p>
      </dgm:t>
    </dgm:pt>
    <dgm:pt modelId="{0B23BDB0-EA5F-4D67-8927-ACD6A29381A9}" type="pres">
      <dgm:prSet presAssocID="{BCED0EB7-A853-4919-A8C8-DF93B5B9D4C4}" presName="hierRoot2" presStyleCnt="0">
        <dgm:presLayoutVars>
          <dgm:hierBranch val="init"/>
        </dgm:presLayoutVars>
      </dgm:prSet>
      <dgm:spPr/>
    </dgm:pt>
    <dgm:pt modelId="{7FDD2C98-C39F-4647-847F-54B3649C6636}" type="pres">
      <dgm:prSet presAssocID="{BCED0EB7-A853-4919-A8C8-DF93B5B9D4C4}" presName="rootComposite" presStyleCnt="0"/>
      <dgm:spPr/>
    </dgm:pt>
    <dgm:pt modelId="{575851BB-F591-4111-8266-841D61A985D4}" type="pres">
      <dgm:prSet presAssocID="{BCED0EB7-A853-4919-A8C8-DF93B5B9D4C4}" presName="rootText" presStyleLbl="node3" presStyleIdx="1" presStyleCnt="7">
        <dgm:presLayoutVars>
          <dgm:chPref val="3"/>
        </dgm:presLayoutVars>
      </dgm:prSet>
      <dgm:spPr/>
      <dgm:t>
        <a:bodyPr/>
        <a:lstStyle/>
        <a:p>
          <a:endParaRPr lang="en-US"/>
        </a:p>
      </dgm:t>
    </dgm:pt>
    <dgm:pt modelId="{BCF6AC88-4CF2-466D-B0B8-FC670EF15E7F}" type="pres">
      <dgm:prSet presAssocID="{BCED0EB7-A853-4919-A8C8-DF93B5B9D4C4}" presName="rootConnector" presStyleLbl="node3" presStyleIdx="1" presStyleCnt="7"/>
      <dgm:spPr/>
      <dgm:t>
        <a:bodyPr/>
        <a:lstStyle/>
        <a:p>
          <a:endParaRPr lang="en-US"/>
        </a:p>
      </dgm:t>
    </dgm:pt>
    <dgm:pt modelId="{EB777725-818A-42BE-9B6B-1840B2F21F5F}" type="pres">
      <dgm:prSet presAssocID="{BCED0EB7-A853-4919-A8C8-DF93B5B9D4C4}" presName="hierChild4" presStyleCnt="0"/>
      <dgm:spPr/>
    </dgm:pt>
    <dgm:pt modelId="{962C8F6B-2AF4-4AAE-AFAD-A723CFF61772}" type="pres">
      <dgm:prSet presAssocID="{906A6134-4FCC-4F54-BC46-608553EC9C9B}" presName="Name37" presStyleLbl="parChTrans1D4" presStyleIdx="1" presStyleCnt="7"/>
      <dgm:spPr/>
      <dgm:t>
        <a:bodyPr/>
        <a:lstStyle/>
        <a:p>
          <a:endParaRPr lang="en-US"/>
        </a:p>
      </dgm:t>
    </dgm:pt>
    <dgm:pt modelId="{E073E51C-66A2-4866-A27F-CBCB3C58E79B}" type="pres">
      <dgm:prSet presAssocID="{CE3CA6A9-76FF-4179-AEA8-E66DB2E68E05}" presName="hierRoot2" presStyleCnt="0">
        <dgm:presLayoutVars>
          <dgm:hierBranch val="init"/>
        </dgm:presLayoutVars>
      </dgm:prSet>
      <dgm:spPr/>
    </dgm:pt>
    <dgm:pt modelId="{C8591194-734D-435D-8534-87C53D75055F}" type="pres">
      <dgm:prSet presAssocID="{CE3CA6A9-76FF-4179-AEA8-E66DB2E68E05}" presName="rootComposite" presStyleCnt="0"/>
      <dgm:spPr/>
    </dgm:pt>
    <dgm:pt modelId="{6ED9CC1A-D5ED-4CFE-8598-070A76E6FA52}" type="pres">
      <dgm:prSet presAssocID="{CE3CA6A9-76FF-4179-AEA8-E66DB2E68E05}" presName="rootText" presStyleLbl="node4" presStyleIdx="1" presStyleCnt="7">
        <dgm:presLayoutVars>
          <dgm:chPref val="3"/>
        </dgm:presLayoutVars>
      </dgm:prSet>
      <dgm:spPr/>
      <dgm:t>
        <a:bodyPr/>
        <a:lstStyle/>
        <a:p>
          <a:endParaRPr lang="en-US"/>
        </a:p>
      </dgm:t>
    </dgm:pt>
    <dgm:pt modelId="{1C7EEB25-5756-480A-9E1F-16FBCBC66E32}" type="pres">
      <dgm:prSet presAssocID="{CE3CA6A9-76FF-4179-AEA8-E66DB2E68E05}" presName="rootConnector" presStyleLbl="node4" presStyleIdx="1" presStyleCnt="7"/>
      <dgm:spPr/>
      <dgm:t>
        <a:bodyPr/>
        <a:lstStyle/>
        <a:p>
          <a:endParaRPr lang="en-US"/>
        </a:p>
      </dgm:t>
    </dgm:pt>
    <dgm:pt modelId="{BDAD82DB-DEBF-4290-A01E-5D6259F1F50E}" type="pres">
      <dgm:prSet presAssocID="{CE3CA6A9-76FF-4179-AEA8-E66DB2E68E05}" presName="hierChild4" presStyleCnt="0"/>
      <dgm:spPr/>
    </dgm:pt>
    <dgm:pt modelId="{571FF13B-A68C-44FB-91F2-6DFE151B137B}" type="pres">
      <dgm:prSet presAssocID="{CE3CA6A9-76FF-4179-AEA8-E66DB2E68E05}" presName="hierChild5" presStyleCnt="0"/>
      <dgm:spPr/>
    </dgm:pt>
    <dgm:pt modelId="{2107FC69-9FEE-4220-8583-3667242551F2}" type="pres">
      <dgm:prSet presAssocID="{BCED0EB7-A853-4919-A8C8-DF93B5B9D4C4}" presName="hierChild5" presStyleCnt="0"/>
      <dgm:spPr/>
    </dgm:pt>
    <dgm:pt modelId="{42A969AE-5BB1-43A9-99F1-360A9F240928}" type="pres">
      <dgm:prSet presAssocID="{CD494456-B322-4A3C-B3CC-C3414D80A5D5}" presName="Name37" presStyleLbl="parChTrans1D3" presStyleIdx="2" presStyleCnt="7"/>
      <dgm:spPr/>
      <dgm:t>
        <a:bodyPr/>
        <a:lstStyle/>
        <a:p>
          <a:endParaRPr lang="en-US"/>
        </a:p>
      </dgm:t>
    </dgm:pt>
    <dgm:pt modelId="{2612A5E5-242F-43A5-B717-342B4C3C49B8}" type="pres">
      <dgm:prSet presAssocID="{898FF5C3-09ED-4BF2-859F-F6F34A738337}" presName="hierRoot2" presStyleCnt="0">
        <dgm:presLayoutVars>
          <dgm:hierBranch val="init"/>
        </dgm:presLayoutVars>
      </dgm:prSet>
      <dgm:spPr/>
    </dgm:pt>
    <dgm:pt modelId="{AE6C77A1-6965-44BF-86EE-474605A62556}" type="pres">
      <dgm:prSet presAssocID="{898FF5C3-09ED-4BF2-859F-F6F34A738337}" presName="rootComposite" presStyleCnt="0"/>
      <dgm:spPr/>
    </dgm:pt>
    <dgm:pt modelId="{28AA7953-F033-42D4-8731-DD958896B0FE}" type="pres">
      <dgm:prSet presAssocID="{898FF5C3-09ED-4BF2-859F-F6F34A738337}" presName="rootText" presStyleLbl="node3" presStyleIdx="2" presStyleCnt="7">
        <dgm:presLayoutVars>
          <dgm:chPref val="3"/>
        </dgm:presLayoutVars>
      </dgm:prSet>
      <dgm:spPr/>
      <dgm:t>
        <a:bodyPr/>
        <a:lstStyle/>
        <a:p>
          <a:endParaRPr lang="en-US"/>
        </a:p>
      </dgm:t>
    </dgm:pt>
    <dgm:pt modelId="{F7369066-18FA-4D28-A976-266B7E3C360E}" type="pres">
      <dgm:prSet presAssocID="{898FF5C3-09ED-4BF2-859F-F6F34A738337}" presName="rootConnector" presStyleLbl="node3" presStyleIdx="2" presStyleCnt="7"/>
      <dgm:spPr/>
      <dgm:t>
        <a:bodyPr/>
        <a:lstStyle/>
        <a:p>
          <a:endParaRPr lang="en-US"/>
        </a:p>
      </dgm:t>
    </dgm:pt>
    <dgm:pt modelId="{80E30256-0677-4C93-9FD3-24A8825A2D72}" type="pres">
      <dgm:prSet presAssocID="{898FF5C3-09ED-4BF2-859F-F6F34A738337}" presName="hierChild4" presStyleCnt="0"/>
      <dgm:spPr/>
    </dgm:pt>
    <dgm:pt modelId="{6BE22342-9212-45F9-A602-895A97882385}" type="pres">
      <dgm:prSet presAssocID="{0E26BF2A-F405-405E-958C-008CB1607CD3}" presName="Name37" presStyleLbl="parChTrans1D4" presStyleIdx="2" presStyleCnt="7"/>
      <dgm:spPr/>
      <dgm:t>
        <a:bodyPr/>
        <a:lstStyle/>
        <a:p>
          <a:endParaRPr lang="en-US"/>
        </a:p>
      </dgm:t>
    </dgm:pt>
    <dgm:pt modelId="{1131A29A-2312-4E4B-BEBA-5DD606332322}" type="pres">
      <dgm:prSet presAssocID="{C60D6F45-314B-4F77-911E-5884810BFA61}" presName="hierRoot2" presStyleCnt="0">
        <dgm:presLayoutVars>
          <dgm:hierBranch val="init"/>
        </dgm:presLayoutVars>
      </dgm:prSet>
      <dgm:spPr/>
    </dgm:pt>
    <dgm:pt modelId="{9BC943D4-CCBB-40F8-BE9A-3BB9DE10F44A}" type="pres">
      <dgm:prSet presAssocID="{C60D6F45-314B-4F77-911E-5884810BFA61}" presName="rootComposite" presStyleCnt="0"/>
      <dgm:spPr/>
    </dgm:pt>
    <dgm:pt modelId="{578C5087-7639-4B92-81E6-E0D378C477D7}" type="pres">
      <dgm:prSet presAssocID="{C60D6F45-314B-4F77-911E-5884810BFA61}" presName="rootText" presStyleLbl="node4" presStyleIdx="2" presStyleCnt="7">
        <dgm:presLayoutVars>
          <dgm:chPref val="3"/>
        </dgm:presLayoutVars>
      </dgm:prSet>
      <dgm:spPr/>
      <dgm:t>
        <a:bodyPr/>
        <a:lstStyle/>
        <a:p>
          <a:endParaRPr lang="en-US"/>
        </a:p>
      </dgm:t>
    </dgm:pt>
    <dgm:pt modelId="{413AF627-575C-4C01-876B-37D5BF85058F}" type="pres">
      <dgm:prSet presAssocID="{C60D6F45-314B-4F77-911E-5884810BFA61}" presName="rootConnector" presStyleLbl="node4" presStyleIdx="2" presStyleCnt="7"/>
      <dgm:spPr/>
      <dgm:t>
        <a:bodyPr/>
        <a:lstStyle/>
        <a:p>
          <a:endParaRPr lang="en-US"/>
        </a:p>
      </dgm:t>
    </dgm:pt>
    <dgm:pt modelId="{AC48F390-CE04-49EA-A41A-F13E03AB66CA}" type="pres">
      <dgm:prSet presAssocID="{C60D6F45-314B-4F77-911E-5884810BFA61}" presName="hierChild4" presStyleCnt="0"/>
      <dgm:spPr/>
    </dgm:pt>
    <dgm:pt modelId="{A23C37DD-79D0-43F5-B496-10BB9F7EB003}" type="pres">
      <dgm:prSet presAssocID="{C60D6F45-314B-4F77-911E-5884810BFA61}" presName="hierChild5" presStyleCnt="0"/>
      <dgm:spPr/>
    </dgm:pt>
    <dgm:pt modelId="{829D4B56-0BEB-4502-B8D8-6200976161DE}" type="pres">
      <dgm:prSet presAssocID="{898FF5C3-09ED-4BF2-859F-F6F34A738337}" presName="hierChild5" presStyleCnt="0"/>
      <dgm:spPr/>
    </dgm:pt>
    <dgm:pt modelId="{25AC2684-191E-4F82-A1FD-4C81BBF61C3B}" type="pres">
      <dgm:prSet presAssocID="{96F65467-450F-4E1F-81AC-4807DAC3F929}" presName="Name37" presStyleLbl="parChTrans1D3" presStyleIdx="3" presStyleCnt="7"/>
      <dgm:spPr/>
      <dgm:t>
        <a:bodyPr/>
        <a:lstStyle/>
        <a:p>
          <a:endParaRPr lang="en-US"/>
        </a:p>
      </dgm:t>
    </dgm:pt>
    <dgm:pt modelId="{060353F9-9176-4682-B6BC-892F26EECE26}" type="pres">
      <dgm:prSet presAssocID="{E9B5DB25-7C31-46B1-8A8C-DEF08F2CEDCC}" presName="hierRoot2" presStyleCnt="0">
        <dgm:presLayoutVars>
          <dgm:hierBranch val="init"/>
        </dgm:presLayoutVars>
      </dgm:prSet>
      <dgm:spPr/>
    </dgm:pt>
    <dgm:pt modelId="{0D8376ED-FD83-4B4E-9D9F-3F0B328B6FC4}" type="pres">
      <dgm:prSet presAssocID="{E9B5DB25-7C31-46B1-8A8C-DEF08F2CEDCC}" presName="rootComposite" presStyleCnt="0"/>
      <dgm:spPr/>
    </dgm:pt>
    <dgm:pt modelId="{CADB1290-E64B-4189-B448-0DEDF9CC464A}" type="pres">
      <dgm:prSet presAssocID="{E9B5DB25-7C31-46B1-8A8C-DEF08F2CEDCC}" presName="rootText" presStyleLbl="node3" presStyleIdx="3" presStyleCnt="7">
        <dgm:presLayoutVars>
          <dgm:chPref val="3"/>
        </dgm:presLayoutVars>
      </dgm:prSet>
      <dgm:spPr/>
      <dgm:t>
        <a:bodyPr/>
        <a:lstStyle/>
        <a:p>
          <a:endParaRPr lang="en-US"/>
        </a:p>
      </dgm:t>
    </dgm:pt>
    <dgm:pt modelId="{D8C14A8A-BAF5-4949-87A1-ECFAF774E903}" type="pres">
      <dgm:prSet presAssocID="{E9B5DB25-7C31-46B1-8A8C-DEF08F2CEDCC}" presName="rootConnector" presStyleLbl="node3" presStyleIdx="3" presStyleCnt="7"/>
      <dgm:spPr/>
      <dgm:t>
        <a:bodyPr/>
        <a:lstStyle/>
        <a:p>
          <a:endParaRPr lang="en-US"/>
        </a:p>
      </dgm:t>
    </dgm:pt>
    <dgm:pt modelId="{29C5C2F9-6D3D-45FD-B4AD-4F5D0339DBCE}" type="pres">
      <dgm:prSet presAssocID="{E9B5DB25-7C31-46B1-8A8C-DEF08F2CEDCC}" presName="hierChild4" presStyleCnt="0"/>
      <dgm:spPr/>
    </dgm:pt>
    <dgm:pt modelId="{98A42BF8-14DB-4BEB-984D-E6CA923FE9B5}" type="pres">
      <dgm:prSet presAssocID="{335AAE76-0932-4211-AA4E-722AD7267C2C}" presName="Name37" presStyleLbl="parChTrans1D4" presStyleIdx="3" presStyleCnt="7"/>
      <dgm:spPr/>
      <dgm:t>
        <a:bodyPr/>
        <a:lstStyle/>
        <a:p>
          <a:endParaRPr lang="en-US"/>
        </a:p>
      </dgm:t>
    </dgm:pt>
    <dgm:pt modelId="{E821CCA1-E9D4-4CAF-BC3B-C12B8EDDB10B}" type="pres">
      <dgm:prSet presAssocID="{6CFA7F7A-19FD-4445-984B-2CA04D8B4A87}" presName="hierRoot2" presStyleCnt="0">
        <dgm:presLayoutVars>
          <dgm:hierBranch val="init"/>
        </dgm:presLayoutVars>
      </dgm:prSet>
      <dgm:spPr/>
    </dgm:pt>
    <dgm:pt modelId="{35D20FBB-E972-4919-BEF2-C9A89DD95FDF}" type="pres">
      <dgm:prSet presAssocID="{6CFA7F7A-19FD-4445-984B-2CA04D8B4A87}" presName="rootComposite" presStyleCnt="0"/>
      <dgm:spPr/>
    </dgm:pt>
    <dgm:pt modelId="{54E6324D-D844-45F7-9654-AC1D17492507}" type="pres">
      <dgm:prSet presAssocID="{6CFA7F7A-19FD-4445-984B-2CA04D8B4A87}" presName="rootText" presStyleLbl="node4" presStyleIdx="3" presStyleCnt="7">
        <dgm:presLayoutVars>
          <dgm:chPref val="3"/>
        </dgm:presLayoutVars>
      </dgm:prSet>
      <dgm:spPr/>
      <dgm:t>
        <a:bodyPr/>
        <a:lstStyle/>
        <a:p>
          <a:endParaRPr lang="en-US"/>
        </a:p>
      </dgm:t>
    </dgm:pt>
    <dgm:pt modelId="{BFB3453B-5E1C-4025-97E8-6B5A05189C1E}" type="pres">
      <dgm:prSet presAssocID="{6CFA7F7A-19FD-4445-984B-2CA04D8B4A87}" presName="rootConnector" presStyleLbl="node4" presStyleIdx="3" presStyleCnt="7"/>
      <dgm:spPr/>
      <dgm:t>
        <a:bodyPr/>
        <a:lstStyle/>
        <a:p>
          <a:endParaRPr lang="en-US"/>
        </a:p>
      </dgm:t>
    </dgm:pt>
    <dgm:pt modelId="{69D0E99C-EA3A-43B3-ACD2-73B7B5AAEDC4}" type="pres">
      <dgm:prSet presAssocID="{6CFA7F7A-19FD-4445-984B-2CA04D8B4A87}" presName="hierChild4" presStyleCnt="0"/>
      <dgm:spPr/>
    </dgm:pt>
    <dgm:pt modelId="{5819390E-FE55-4FEB-9A25-6B313FFFA908}" type="pres">
      <dgm:prSet presAssocID="{6CFA7F7A-19FD-4445-984B-2CA04D8B4A87}" presName="hierChild5" presStyleCnt="0"/>
      <dgm:spPr/>
    </dgm:pt>
    <dgm:pt modelId="{FACD905C-92FA-4115-BE48-59C9A345DF60}" type="pres">
      <dgm:prSet presAssocID="{E9B5DB25-7C31-46B1-8A8C-DEF08F2CEDCC}" presName="hierChild5" presStyleCnt="0"/>
      <dgm:spPr/>
    </dgm:pt>
    <dgm:pt modelId="{F3345DC6-22C9-4E47-B839-61F060C3B94F}" type="pres">
      <dgm:prSet presAssocID="{9E0222E3-16D1-43E8-8C53-C693CC97E455}" presName="Name37" presStyleLbl="parChTrans1D3" presStyleIdx="4" presStyleCnt="7"/>
      <dgm:spPr/>
      <dgm:t>
        <a:bodyPr/>
        <a:lstStyle/>
        <a:p>
          <a:endParaRPr lang="en-US"/>
        </a:p>
      </dgm:t>
    </dgm:pt>
    <dgm:pt modelId="{9F203FD1-C78F-4B8A-8E7F-17CFCCED50BB}" type="pres">
      <dgm:prSet presAssocID="{61D0E281-A405-4852-85E5-78B915EA66A0}" presName="hierRoot2" presStyleCnt="0">
        <dgm:presLayoutVars>
          <dgm:hierBranch val="init"/>
        </dgm:presLayoutVars>
      </dgm:prSet>
      <dgm:spPr/>
    </dgm:pt>
    <dgm:pt modelId="{F4B76050-77B2-4FC6-86C1-389C2F10B222}" type="pres">
      <dgm:prSet presAssocID="{61D0E281-A405-4852-85E5-78B915EA66A0}" presName="rootComposite" presStyleCnt="0"/>
      <dgm:spPr/>
    </dgm:pt>
    <dgm:pt modelId="{D1478332-5BF9-4609-9DE3-A63F6A66BFF8}" type="pres">
      <dgm:prSet presAssocID="{61D0E281-A405-4852-85E5-78B915EA66A0}" presName="rootText" presStyleLbl="node3" presStyleIdx="4" presStyleCnt="7">
        <dgm:presLayoutVars>
          <dgm:chPref val="3"/>
        </dgm:presLayoutVars>
      </dgm:prSet>
      <dgm:spPr/>
      <dgm:t>
        <a:bodyPr/>
        <a:lstStyle/>
        <a:p>
          <a:endParaRPr lang="en-US"/>
        </a:p>
      </dgm:t>
    </dgm:pt>
    <dgm:pt modelId="{A784B7C7-E84F-4EFC-BC2C-A1A8C4D65792}" type="pres">
      <dgm:prSet presAssocID="{61D0E281-A405-4852-85E5-78B915EA66A0}" presName="rootConnector" presStyleLbl="node3" presStyleIdx="4" presStyleCnt="7"/>
      <dgm:spPr/>
      <dgm:t>
        <a:bodyPr/>
        <a:lstStyle/>
        <a:p>
          <a:endParaRPr lang="en-US"/>
        </a:p>
      </dgm:t>
    </dgm:pt>
    <dgm:pt modelId="{5BE27A30-3849-45B8-B463-B208F2A74232}" type="pres">
      <dgm:prSet presAssocID="{61D0E281-A405-4852-85E5-78B915EA66A0}" presName="hierChild4" presStyleCnt="0"/>
      <dgm:spPr/>
    </dgm:pt>
    <dgm:pt modelId="{2104A3F1-1782-4040-AF57-AC83805A7E0E}" type="pres">
      <dgm:prSet presAssocID="{1EB7942A-545B-4495-80F7-84D1C53E86D9}" presName="Name37" presStyleLbl="parChTrans1D4" presStyleIdx="4" presStyleCnt="7"/>
      <dgm:spPr/>
      <dgm:t>
        <a:bodyPr/>
        <a:lstStyle/>
        <a:p>
          <a:endParaRPr lang="en-US"/>
        </a:p>
      </dgm:t>
    </dgm:pt>
    <dgm:pt modelId="{6AB7D27F-C396-43FF-926C-DA906D1D7203}" type="pres">
      <dgm:prSet presAssocID="{C8508D2E-5B45-478C-8C7F-3042F5843D36}" presName="hierRoot2" presStyleCnt="0">
        <dgm:presLayoutVars>
          <dgm:hierBranch val="init"/>
        </dgm:presLayoutVars>
      </dgm:prSet>
      <dgm:spPr/>
    </dgm:pt>
    <dgm:pt modelId="{C8698132-64CA-4F6B-9768-6977058EE724}" type="pres">
      <dgm:prSet presAssocID="{C8508D2E-5B45-478C-8C7F-3042F5843D36}" presName="rootComposite" presStyleCnt="0"/>
      <dgm:spPr/>
    </dgm:pt>
    <dgm:pt modelId="{5F1C24F1-FE3D-44F3-85DA-A88A2371400A}" type="pres">
      <dgm:prSet presAssocID="{C8508D2E-5B45-478C-8C7F-3042F5843D36}" presName="rootText" presStyleLbl="node4" presStyleIdx="4" presStyleCnt="7">
        <dgm:presLayoutVars>
          <dgm:chPref val="3"/>
        </dgm:presLayoutVars>
      </dgm:prSet>
      <dgm:spPr/>
      <dgm:t>
        <a:bodyPr/>
        <a:lstStyle/>
        <a:p>
          <a:endParaRPr lang="en-US"/>
        </a:p>
      </dgm:t>
    </dgm:pt>
    <dgm:pt modelId="{C6330D20-3332-458D-966F-2953AFDB59DA}" type="pres">
      <dgm:prSet presAssocID="{C8508D2E-5B45-478C-8C7F-3042F5843D36}" presName="rootConnector" presStyleLbl="node4" presStyleIdx="4" presStyleCnt="7"/>
      <dgm:spPr/>
      <dgm:t>
        <a:bodyPr/>
        <a:lstStyle/>
        <a:p>
          <a:endParaRPr lang="en-US"/>
        </a:p>
      </dgm:t>
    </dgm:pt>
    <dgm:pt modelId="{489ABF33-136C-48A1-B0D9-7DA1CBFA3ABA}" type="pres">
      <dgm:prSet presAssocID="{C8508D2E-5B45-478C-8C7F-3042F5843D36}" presName="hierChild4" presStyleCnt="0"/>
      <dgm:spPr/>
    </dgm:pt>
    <dgm:pt modelId="{7F159F3C-7F18-4F9D-AE8C-D4C36AE1E930}" type="pres">
      <dgm:prSet presAssocID="{C8508D2E-5B45-478C-8C7F-3042F5843D36}" presName="hierChild5" presStyleCnt="0"/>
      <dgm:spPr/>
    </dgm:pt>
    <dgm:pt modelId="{1CCB9513-BF97-445D-97B3-5C5B557CDC3E}" type="pres">
      <dgm:prSet presAssocID="{61D0E281-A405-4852-85E5-78B915EA66A0}" presName="hierChild5" presStyleCnt="0"/>
      <dgm:spPr/>
    </dgm:pt>
    <dgm:pt modelId="{A62CE6A7-B67E-4C1A-B293-AE39389EC545}" type="pres">
      <dgm:prSet presAssocID="{BA0EA17F-A755-45A6-9716-EFBBA65C0D40}" presName="Name37" presStyleLbl="parChTrans1D3" presStyleIdx="5" presStyleCnt="7"/>
      <dgm:spPr/>
      <dgm:t>
        <a:bodyPr/>
        <a:lstStyle/>
        <a:p>
          <a:endParaRPr lang="en-US"/>
        </a:p>
      </dgm:t>
    </dgm:pt>
    <dgm:pt modelId="{E79558FF-7D55-414A-BD94-9FD0C729361B}" type="pres">
      <dgm:prSet presAssocID="{1F8C909E-9BEF-4642-B37A-21AD3C8CC965}" presName="hierRoot2" presStyleCnt="0">
        <dgm:presLayoutVars>
          <dgm:hierBranch val="init"/>
        </dgm:presLayoutVars>
      </dgm:prSet>
      <dgm:spPr/>
    </dgm:pt>
    <dgm:pt modelId="{E474655B-B3B6-4982-AADF-74B988AC951F}" type="pres">
      <dgm:prSet presAssocID="{1F8C909E-9BEF-4642-B37A-21AD3C8CC965}" presName="rootComposite" presStyleCnt="0"/>
      <dgm:spPr/>
    </dgm:pt>
    <dgm:pt modelId="{E96A35EC-9D8B-4593-8F77-2A466E7D3558}" type="pres">
      <dgm:prSet presAssocID="{1F8C909E-9BEF-4642-B37A-21AD3C8CC965}" presName="rootText" presStyleLbl="node3" presStyleIdx="5" presStyleCnt="7">
        <dgm:presLayoutVars>
          <dgm:chPref val="3"/>
        </dgm:presLayoutVars>
      </dgm:prSet>
      <dgm:spPr/>
      <dgm:t>
        <a:bodyPr/>
        <a:lstStyle/>
        <a:p>
          <a:endParaRPr lang="en-US"/>
        </a:p>
      </dgm:t>
    </dgm:pt>
    <dgm:pt modelId="{1518B38E-A0C1-4DFE-AB93-B4B81EE2846F}" type="pres">
      <dgm:prSet presAssocID="{1F8C909E-9BEF-4642-B37A-21AD3C8CC965}" presName="rootConnector" presStyleLbl="node3" presStyleIdx="5" presStyleCnt="7"/>
      <dgm:spPr/>
      <dgm:t>
        <a:bodyPr/>
        <a:lstStyle/>
        <a:p>
          <a:endParaRPr lang="en-US"/>
        </a:p>
      </dgm:t>
    </dgm:pt>
    <dgm:pt modelId="{4B7568F3-122B-4F6F-8893-3B1D10995EE5}" type="pres">
      <dgm:prSet presAssocID="{1F8C909E-9BEF-4642-B37A-21AD3C8CC965}" presName="hierChild4" presStyleCnt="0"/>
      <dgm:spPr/>
    </dgm:pt>
    <dgm:pt modelId="{39C51380-4D6F-4EF6-85C9-F7D64418AB1D}" type="pres">
      <dgm:prSet presAssocID="{64907B18-89EF-43E5-AFBE-3642C130909B}" presName="Name37" presStyleLbl="parChTrans1D4" presStyleIdx="5" presStyleCnt="7"/>
      <dgm:spPr/>
      <dgm:t>
        <a:bodyPr/>
        <a:lstStyle/>
        <a:p>
          <a:endParaRPr lang="en-US"/>
        </a:p>
      </dgm:t>
    </dgm:pt>
    <dgm:pt modelId="{01FA371A-70E0-49FB-B785-BDB725868D08}" type="pres">
      <dgm:prSet presAssocID="{EC554657-240A-444F-B64D-F5F3D4090A10}" presName="hierRoot2" presStyleCnt="0">
        <dgm:presLayoutVars>
          <dgm:hierBranch val="init"/>
        </dgm:presLayoutVars>
      </dgm:prSet>
      <dgm:spPr/>
    </dgm:pt>
    <dgm:pt modelId="{662A281A-A55B-43A8-B3E8-8E6E64A186A4}" type="pres">
      <dgm:prSet presAssocID="{EC554657-240A-444F-B64D-F5F3D4090A10}" presName="rootComposite" presStyleCnt="0"/>
      <dgm:spPr/>
    </dgm:pt>
    <dgm:pt modelId="{AFABD3C4-E6A1-467D-B4F5-F06DA18F55CD}" type="pres">
      <dgm:prSet presAssocID="{EC554657-240A-444F-B64D-F5F3D4090A10}" presName="rootText" presStyleLbl="node4" presStyleIdx="5" presStyleCnt="7">
        <dgm:presLayoutVars>
          <dgm:chPref val="3"/>
        </dgm:presLayoutVars>
      </dgm:prSet>
      <dgm:spPr/>
      <dgm:t>
        <a:bodyPr/>
        <a:lstStyle/>
        <a:p>
          <a:endParaRPr lang="en-US"/>
        </a:p>
      </dgm:t>
    </dgm:pt>
    <dgm:pt modelId="{9E2EC326-DDD1-4237-BEE0-BE9B3AC8C6E6}" type="pres">
      <dgm:prSet presAssocID="{EC554657-240A-444F-B64D-F5F3D4090A10}" presName="rootConnector" presStyleLbl="node4" presStyleIdx="5" presStyleCnt="7"/>
      <dgm:spPr/>
      <dgm:t>
        <a:bodyPr/>
        <a:lstStyle/>
        <a:p>
          <a:endParaRPr lang="en-US"/>
        </a:p>
      </dgm:t>
    </dgm:pt>
    <dgm:pt modelId="{82C6CCFA-A2BF-48BA-8D9E-BCBBF14BD9C1}" type="pres">
      <dgm:prSet presAssocID="{EC554657-240A-444F-B64D-F5F3D4090A10}" presName="hierChild4" presStyleCnt="0"/>
      <dgm:spPr/>
    </dgm:pt>
    <dgm:pt modelId="{D3B63050-3822-4AFB-B2BD-C3070CA6B3C6}" type="pres">
      <dgm:prSet presAssocID="{EC554657-240A-444F-B64D-F5F3D4090A10}" presName="hierChild5" presStyleCnt="0"/>
      <dgm:spPr/>
    </dgm:pt>
    <dgm:pt modelId="{E60B65CF-4189-4927-A236-D204DB58C57B}" type="pres">
      <dgm:prSet presAssocID="{1F8C909E-9BEF-4642-B37A-21AD3C8CC965}" presName="hierChild5" presStyleCnt="0"/>
      <dgm:spPr/>
    </dgm:pt>
    <dgm:pt modelId="{1EB3A45D-AC1D-4D4B-A020-97305EF9F10B}" type="pres">
      <dgm:prSet presAssocID="{476D9BDC-ED7D-47E2-B70B-C0D9BA56A74E}" presName="Name37" presStyleLbl="parChTrans1D3" presStyleIdx="6" presStyleCnt="7"/>
      <dgm:spPr/>
      <dgm:t>
        <a:bodyPr/>
        <a:lstStyle/>
        <a:p>
          <a:endParaRPr lang="en-US"/>
        </a:p>
      </dgm:t>
    </dgm:pt>
    <dgm:pt modelId="{08F8E232-B50B-47D3-AA40-853EBC89FF54}" type="pres">
      <dgm:prSet presAssocID="{9472BA77-1E18-4009-8B0E-CF430693C340}" presName="hierRoot2" presStyleCnt="0">
        <dgm:presLayoutVars>
          <dgm:hierBranch val="init"/>
        </dgm:presLayoutVars>
      </dgm:prSet>
      <dgm:spPr/>
    </dgm:pt>
    <dgm:pt modelId="{95496424-080C-450C-9C31-2738409CD960}" type="pres">
      <dgm:prSet presAssocID="{9472BA77-1E18-4009-8B0E-CF430693C340}" presName="rootComposite" presStyleCnt="0"/>
      <dgm:spPr/>
    </dgm:pt>
    <dgm:pt modelId="{483CB27F-FEB1-4181-B068-055617657465}" type="pres">
      <dgm:prSet presAssocID="{9472BA77-1E18-4009-8B0E-CF430693C340}" presName="rootText" presStyleLbl="node3" presStyleIdx="6" presStyleCnt="7">
        <dgm:presLayoutVars>
          <dgm:chPref val="3"/>
        </dgm:presLayoutVars>
      </dgm:prSet>
      <dgm:spPr/>
      <dgm:t>
        <a:bodyPr/>
        <a:lstStyle/>
        <a:p>
          <a:endParaRPr lang="en-US"/>
        </a:p>
      </dgm:t>
    </dgm:pt>
    <dgm:pt modelId="{FD021D4C-16DA-48D0-A7F7-ED487E184E89}" type="pres">
      <dgm:prSet presAssocID="{9472BA77-1E18-4009-8B0E-CF430693C340}" presName="rootConnector" presStyleLbl="node3" presStyleIdx="6" presStyleCnt="7"/>
      <dgm:spPr/>
      <dgm:t>
        <a:bodyPr/>
        <a:lstStyle/>
        <a:p>
          <a:endParaRPr lang="en-US"/>
        </a:p>
      </dgm:t>
    </dgm:pt>
    <dgm:pt modelId="{27ACEEE1-A496-4D61-83F7-0C6881C22292}" type="pres">
      <dgm:prSet presAssocID="{9472BA77-1E18-4009-8B0E-CF430693C340}" presName="hierChild4" presStyleCnt="0"/>
      <dgm:spPr/>
    </dgm:pt>
    <dgm:pt modelId="{DC9F80F5-BE7F-43BC-8EC0-F8740FABCC66}" type="pres">
      <dgm:prSet presAssocID="{DAC4D2F1-1523-425D-85FC-82BA4ACA12D0}" presName="Name37" presStyleLbl="parChTrans1D4" presStyleIdx="6" presStyleCnt="7"/>
      <dgm:spPr/>
      <dgm:t>
        <a:bodyPr/>
        <a:lstStyle/>
        <a:p>
          <a:endParaRPr lang="en-US"/>
        </a:p>
      </dgm:t>
    </dgm:pt>
    <dgm:pt modelId="{9E4B2EB3-A67B-4975-8809-B711897D34EB}" type="pres">
      <dgm:prSet presAssocID="{8C3DB94B-6586-4201-8835-E6D9847F6004}" presName="hierRoot2" presStyleCnt="0">
        <dgm:presLayoutVars>
          <dgm:hierBranch val="init"/>
        </dgm:presLayoutVars>
      </dgm:prSet>
      <dgm:spPr/>
    </dgm:pt>
    <dgm:pt modelId="{E2D9C193-3CC3-453A-BECA-2C278F47EBB7}" type="pres">
      <dgm:prSet presAssocID="{8C3DB94B-6586-4201-8835-E6D9847F6004}" presName="rootComposite" presStyleCnt="0"/>
      <dgm:spPr/>
    </dgm:pt>
    <dgm:pt modelId="{06BD1A40-37B9-4DEE-9EB2-084FCDA85F14}" type="pres">
      <dgm:prSet presAssocID="{8C3DB94B-6586-4201-8835-E6D9847F6004}" presName="rootText" presStyleLbl="node4" presStyleIdx="6" presStyleCnt="7" custScaleX="139249">
        <dgm:presLayoutVars>
          <dgm:chPref val="3"/>
        </dgm:presLayoutVars>
      </dgm:prSet>
      <dgm:spPr/>
      <dgm:t>
        <a:bodyPr/>
        <a:lstStyle/>
        <a:p>
          <a:endParaRPr lang="en-US"/>
        </a:p>
      </dgm:t>
    </dgm:pt>
    <dgm:pt modelId="{E6948F47-471B-4081-B272-E5E4A8F36CA1}" type="pres">
      <dgm:prSet presAssocID="{8C3DB94B-6586-4201-8835-E6D9847F6004}" presName="rootConnector" presStyleLbl="node4" presStyleIdx="6" presStyleCnt="7"/>
      <dgm:spPr/>
      <dgm:t>
        <a:bodyPr/>
        <a:lstStyle/>
        <a:p>
          <a:endParaRPr lang="en-US"/>
        </a:p>
      </dgm:t>
    </dgm:pt>
    <dgm:pt modelId="{D845E1EA-49BE-46FC-AF55-A1D14B1A158B}" type="pres">
      <dgm:prSet presAssocID="{8C3DB94B-6586-4201-8835-E6D9847F6004}" presName="hierChild4" presStyleCnt="0"/>
      <dgm:spPr/>
    </dgm:pt>
    <dgm:pt modelId="{2896AD20-4A93-4B0B-A21E-C51CCF3FCABE}" type="pres">
      <dgm:prSet presAssocID="{8C3DB94B-6586-4201-8835-E6D9847F6004}" presName="hierChild5" presStyleCnt="0"/>
      <dgm:spPr/>
    </dgm:pt>
    <dgm:pt modelId="{13614F5D-2540-40B4-9B31-FBEB667A5F73}" type="pres">
      <dgm:prSet presAssocID="{9472BA77-1E18-4009-8B0E-CF430693C340}" presName="hierChild5" presStyleCnt="0"/>
      <dgm:spPr/>
    </dgm:pt>
    <dgm:pt modelId="{71F58213-AE2D-47F1-9736-F87575FA311C}" type="pres">
      <dgm:prSet presAssocID="{D79BECE5-C455-40A0-87CB-0009EEBBF7EB}" presName="hierChild5" presStyleCnt="0"/>
      <dgm:spPr/>
    </dgm:pt>
    <dgm:pt modelId="{344AB680-3546-4D2C-893D-8E38D05732AD}" type="pres">
      <dgm:prSet presAssocID="{5476D6F3-9489-4E49-AFD7-977C64A16819}" presName="hierChild3" presStyleCnt="0"/>
      <dgm:spPr/>
    </dgm:pt>
  </dgm:ptLst>
  <dgm:cxnLst>
    <dgm:cxn modelId="{E5248E3C-7824-45E8-91C4-ACBC95BD4E0C}" type="presOf" srcId="{CD494456-B322-4A3C-B3CC-C3414D80A5D5}" destId="{42A969AE-5BB1-43A9-99F1-360A9F240928}" srcOrd="0" destOrd="0" presId="urn:microsoft.com/office/officeart/2005/8/layout/orgChart1"/>
    <dgm:cxn modelId="{E2584663-07D8-4091-8EF7-0924F5032E60}" type="presOf" srcId="{C8508D2E-5B45-478C-8C7F-3042F5843D36}" destId="{5F1C24F1-FE3D-44F3-85DA-A88A2371400A}" srcOrd="0" destOrd="0" presId="urn:microsoft.com/office/officeart/2005/8/layout/orgChart1"/>
    <dgm:cxn modelId="{C1932378-7F67-4BB7-894C-6DCBF46D30FB}" srcId="{D79BECE5-C455-40A0-87CB-0009EEBBF7EB}" destId="{9472BA77-1E18-4009-8B0E-CF430693C340}" srcOrd="6" destOrd="0" parTransId="{476D9BDC-ED7D-47E2-B70B-C0D9BA56A74E}" sibTransId="{128F345D-7DAC-40F0-B705-1E72E57083AC}"/>
    <dgm:cxn modelId="{CFC806D0-77A6-4C1D-A384-ACC8034BF563}" type="presOf" srcId="{9D663892-0198-4119-9A07-6EFC032CE576}" destId="{D6686786-ECED-4812-B99A-823E18CF3323}" srcOrd="0" destOrd="0" presId="urn:microsoft.com/office/officeart/2005/8/layout/orgChart1"/>
    <dgm:cxn modelId="{E2C4B05D-FCBC-4E62-8D11-6446E744553A}" srcId="{898FF5C3-09ED-4BF2-859F-F6F34A738337}" destId="{C60D6F45-314B-4F77-911E-5884810BFA61}" srcOrd="0" destOrd="0" parTransId="{0E26BF2A-F405-405E-958C-008CB1607CD3}" sibTransId="{C685057E-296C-47DC-92F9-4DA7BA870EBE}"/>
    <dgm:cxn modelId="{A7C801AD-F300-4E3C-AC6E-A03CB082F3B8}" type="presOf" srcId="{0419CA9E-B800-4E6C-9BC7-11B8F891F1EC}" destId="{4CA97C04-1787-4F5F-8F86-EE4AF5369596}" srcOrd="0" destOrd="0" presId="urn:microsoft.com/office/officeart/2005/8/layout/orgChart1"/>
    <dgm:cxn modelId="{06C1920C-89EB-4720-811D-4AC661A80B35}" srcId="{D79BECE5-C455-40A0-87CB-0009EEBBF7EB}" destId="{61D0E281-A405-4852-85E5-78B915EA66A0}" srcOrd="4" destOrd="0" parTransId="{9E0222E3-16D1-43E8-8C53-C693CC97E455}" sibTransId="{0F1EA8EC-7697-423A-B3E5-9D6C5021346D}"/>
    <dgm:cxn modelId="{61EE8E09-2945-4475-B22E-031B611DC51F}" type="presOf" srcId="{9472BA77-1E18-4009-8B0E-CF430693C340}" destId="{483CB27F-FEB1-4181-B068-055617657465}" srcOrd="0" destOrd="0" presId="urn:microsoft.com/office/officeart/2005/8/layout/orgChart1"/>
    <dgm:cxn modelId="{3CD53F6B-B6F8-470C-B77B-FDEFCFB04B78}" type="presOf" srcId="{86C3626F-98BB-40C9-96C6-450C2F1F4D63}" destId="{04991D83-3486-4CAD-94D7-AB82CEBFD2C5}" srcOrd="1" destOrd="0" presId="urn:microsoft.com/office/officeart/2005/8/layout/orgChart1"/>
    <dgm:cxn modelId="{6AF57294-94BF-4C78-9A4F-24D4AEF72778}" type="presOf" srcId="{56064019-826C-40FE-95E0-E03C722CDD74}" destId="{96023C48-381F-49E8-8E8B-5C7B60246EED}" srcOrd="1" destOrd="0" presId="urn:microsoft.com/office/officeart/2005/8/layout/orgChart1"/>
    <dgm:cxn modelId="{801C13EF-6C76-40BE-A4A1-686C43FD0E9D}" type="presOf" srcId="{E9B5DB25-7C31-46B1-8A8C-DEF08F2CEDCC}" destId="{CADB1290-E64B-4189-B448-0DEDF9CC464A}" srcOrd="0" destOrd="0" presId="urn:microsoft.com/office/officeart/2005/8/layout/orgChart1"/>
    <dgm:cxn modelId="{12333114-D173-4430-B08A-DEA9C59AC807}" type="presOf" srcId="{6CFA7F7A-19FD-4445-984B-2CA04D8B4A87}" destId="{BFB3453B-5E1C-4025-97E8-6B5A05189C1E}" srcOrd="1" destOrd="0" presId="urn:microsoft.com/office/officeart/2005/8/layout/orgChart1"/>
    <dgm:cxn modelId="{386FD5F1-9E41-43C5-A9CD-D267ED2A55AD}" type="presOf" srcId="{BA0EA17F-A755-45A6-9716-EFBBA65C0D40}" destId="{A62CE6A7-B67E-4C1A-B293-AE39389EC545}" srcOrd="0" destOrd="0" presId="urn:microsoft.com/office/officeart/2005/8/layout/orgChart1"/>
    <dgm:cxn modelId="{A5C72849-B1E9-4C76-B2A5-AAE396B94704}" type="presOf" srcId="{D79BECE5-C455-40A0-87CB-0009EEBBF7EB}" destId="{DC573667-D3A7-4578-BBCE-0F20B4B6DE57}" srcOrd="1" destOrd="0" presId="urn:microsoft.com/office/officeart/2005/8/layout/orgChart1"/>
    <dgm:cxn modelId="{C83FD49C-BB0A-423E-91AC-E58176730F6E}" type="presOf" srcId="{61D0E281-A405-4852-85E5-78B915EA66A0}" destId="{A784B7C7-E84F-4EFC-BC2C-A1A8C4D65792}" srcOrd="1" destOrd="0" presId="urn:microsoft.com/office/officeart/2005/8/layout/orgChart1"/>
    <dgm:cxn modelId="{97B2F83B-3020-4B5B-B79B-8715D4BC764A}" type="presOf" srcId="{DAC4D2F1-1523-425D-85FC-82BA4ACA12D0}" destId="{DC9F80F5-BE7F-43BC-8EC0-F8740FABCC66}" srcOrd="0" destOrd="0" presId="urn:microsoft.com/office/officeart/2005/8/layout/orgChart1"/>
    <dgm:cxn modelId="{4A47F25D-0F40-48E7-867F-E1286D1FE45C}" srcId="{E9B5DB25-7C31-46B1-8A8C-DEF08F2CEDCC}" destId="{6CFA7F7A-19FD-4445-984B-2CA04D8B4A87}" srcOrd="0" destOrd="0" parTransId="{335AAE76-0932-4211-AA4E-722AD7267C2C}" sibTransId="{E375D021-5391-43E1-A649-E07685B04401}"/>
    <dgm:cxn modelId="{BE18DAB8-C764-44D4-92E2-DAAA64F5279B}" type="presOf" srcId="{335AAE76-0932-4211-AA4E-722AD7267C2C}" destId="{98A42BF8-14DB-4BEB-984D-E6CA923FE9B5}" srcOrd="0" destOrd="0" presId="urn:microsoft.com/office/officeart/2005/8/layout/orgChart1"/>
    <dgm:cxn modelId="{1D0B8E17-B135-4E43-BAB6-06357BB8CD37}" srcId="{D79BECE5-C455-40A0-87CB-0009EEBBF7EB}" destId="{BCED0EB7-A853-4919-A8C8-DF93B5B9D4C4}" srcOrd="1" destOrd="0" parTransId="{6DFC6A52-A56F-41D4-9476-056C9794DAB3}" sibTransId="{CFC77A72-D6EE-438F-ADD4-05DA2CFD32A5}"/>
    <dgm:cxn modelId="{0CA5BA20-97B7-410A-8190-F45134B208D0}" type="presOf" srcId="{C60D6F45-314B-4F77-911E-5884810BFA61}" destId="{578C5087-7639-4B92-81E6-E0D378C477D7}" srcOrd="0" destOrd="0" presId="urn:microsoft.com/office/officeart/2005/8/layout/orgChart1"/>
    <dgm:cxn modelId="{D5456329-8C9A-4524-B686-04FB128F9227}" type="presOf" srcId="{86C3626F-98BB-40C9-96C6-450C2F1F4D63}" destId="{C9CDA473-AF89-47C2-9B05-6225B7A8721C}" srcOrd="0" destOrd="0" presId="urn:microsoft.com/office/officeart/2005/8/layout/orgChart1"/>
    <dgm:cxn modelId="{C9750FE9-A475-470A-AC4D-C190014F64A0}" type="presOf" srcId="{CE3CA6A9-76FF-4179-AEA8-E66DB2E68E05}" destId="{6ED9CC1A-D5ED-4CFE-8598-070A76E6FA52}" srcOrd="0" destOrd="0" presId="urn:microsoft.com/office/officeart/2005/8/layout/orgChart1"/>
    <dgm:cxn modelId="{EA36DEEA-2D91-4DA3-9294-1DCCB6A85DB6}" type="presOf" srcId="{906A6134-4FCC-4F54-BC46-608553EC9C9B}" destId="{962C8F6B-2AF4-4AAE-AFAD-A723CFF61772}" srcOrd="0" destOrd="0" presId="urn:microsoft.com/office/officeart/2005/8/layout/orgChart1"/>
    <dgm:cxn modelId="{4B97AA4D-C58F-485C-82D6-0332404E7970}" type="presOf" srcId="{1EB7942A-545B-4495-80F7-84D1C53E86D9}" destId="{2104A3F1-1782-4040-AF57-AC83805A7E0E}" srcOrd="0" destOrd="0" presId="urn:microsoft.com/office/officeart/2005/8/layout/orgChart1"/>
    <dgm:cxn modelId="{101483C5-6691-4CCF-A3AD-18C3513F3322}" type="presOf" srcId="{120238AC-03C5-4030-A9BC-952F6BA23E07}" destId="{DAF4A034-A1E3-4E22-9453-8922D19B3BBC}" srcOrd="0" destOrd="0" presId="urn:microsoft.com/office/officeart/2005/8/layout/orgChart1"/>
    <dgm:cxn modelId="{6D4147C1-1094-4E5A-A8E7-B58E0B36B606}" type="presOf" srcId="{0E26BF2A-F405-405E-958C-008CB1607CD3}" destId="{6BE22342-9212-45F9-A602-895A97882385}" srcOrd="0" destOrd="0" presId="urn:microsoft.com/office/officeart/2005/8/layout/orgChart1"/>
    <dgm:cxn modelId="{9A59215F-AD61-44C2-83C9-FDECC1EF9589}" type="presOf" srcId="{6CFA7F7A-19FD-4445-984B-2CA04D8B4A87}" destId="{54E6324D-D844-45F7-9654-AC1D17492507}" srcOrd="0" destOrd="0" presId="urn:microsoft.com/office/officeart/2005/8/layout/orgChart1"/>
    <dgm:cxn modelId="{8E418ACD-304F-4F8F-9960-FFA83704F693}" type="presOf" srcId="{1F8C909E-9BEF-4642-B37A-21AD3C8CC965}" destId="{1518B38E-A0C1-4DFE-AB93-B4B81EE2846F}" srcOrd="1" destOrd="0" presId="urn:microsoft.com/office/officeart/2005/8/layout/orgChart1"/>
    <dgm:cxn modelId="{BE74C775-A7EE-4F43-850E-CBF737F7A548}" type="presOf" srcId="{8C3DB94B-6586-4201-8835-E6D9847F6004}" destId="{E6948F47-471B-4081-B272-E5E4A8F36CA1}" srcOrd="1" destOrd="0" presId="urn:microsoft.com/office/officeart/2005/8/layout/orgChart1"/>
    <dgm:cxn modelId="{FBE8206B-6734-45A7-8ECA-6C72DE50BA6D}" type="presOf" srcId="{61D0E281-A405-4852-85E5-78B915EA66A0}" destId="{D1478332-5BF9-4609-9DE3-A63F6A66BFF8}" srcOrd="0" destOrd="0" presId="urn:microsoft.com/office/officeart/2005/8/layout/orgChart1"/>
    <dgm:cxn modelId="{83C4D771-5E0B-4B66-A17D-AEB473E737F9}" srcId="{D79BECE5-C455-40A0-87CB-0009EEBBF7EB}" destId="{E9B5DB25-7C31-46B1-8A8C-DEF08F2CEDCC}" srcOrd="3" destOrd="0" parTransId="{96F65467-450F-4E1F-81AC-4807DAC3F929}" sibTransId="{F148FB79-811A-4A17-8D79-E7DF457E4DB3}"/>
    <dgm:cxn modelId="{FCAAA2C3-9A2B-4C0C-ABD6-599760F06B46}" type="presOf" srcId="{EC554657-240A-444F-B64D-F5F3D4090A10}" destId="{9E2EC326-DDD1-4237-BEE0-BE9B3AC8C6E6}" srcOrd="1" destOrd="0" presId="urn:microsoft.com/office/officeart/2005/8/layout/orgChart1"/>
    <dgm:cxn modelId="{53086079-4680-4812-BCF4-C633630696BC}" type="presOf" srcId="{950FA0C3-8020-4E03-8E02-01C9C4A1BED5}" destId="{28AB1E9D-54FE-47B4-B8B4-DB28199FBB17}" srcOrd="0" destOrd="0" presId="urn:microsoft.com/office/officeart/2005/8/layout/orgChart1"/>
    <dgm:cxn modelId="{41C2E0E6-709E-49F2-AC6E-3170D3E048EC}" srcId="{9472BA77-1E18-4009-8B0E-CF430693C340}" destId="{8C3DB94B-6586-4201-8835-E6D9847F6004}" srcOrd="0" destOrd="0" parTransId="{DAC4D2F1-1523-425D-85FC-82BA4ACA12D0}" sibTransId="{3A35C57C-2CFB-4FAE-905C-5A90257202CB}"/>
    <dgm:cxn modelId="{B7EA4214-15D3-4C88-B996-1A6AA6CEDEA5}" type="presOf" srcId="{C8508D2E-5B45-478C-8C7F-3042F5843D36}" destId="{C6330D20-3332-458D-966F-2953AFDB59DA}" srcOrd="1" destOrd="0" presId="urn:microsoft.com/office/officeart/2005/8/layout/orgChart1"/>
    <dgm:cxn modelId="{AD25D5C9-939A-427B-904B-ABA9AF5B6D43}" srcId="{56064019-826C-40FE-95E0-E03C722CDD74}" destId="{86C3626F-98BB-40C9-96C6-450C2F1F4D63}" srcOrd="0" destOrd="0" parTransId="{120238AC-03C5-4030-A9BC-952F6BA23E07}" sibTransId="{B211FB7B-6C94-4A3E-8A04-B4A3E9BCCB38}"/>
    <dgm:cxn modelId="{AD954C3F-FE8D-4807-BFF5-18CC80F74E86}" srcId="{1F8C909E-9BEF-4642-B37A-21AD3C8CC965}" destId="{EC554657-240A-444F-B64D-F5F3D4090A10}" srcOrd="0" destOrd="0" parTransId="{64907B18-89EF-43E5-AFBE-3642C130909B}" sibTransId="{EECEA2E6-F577-4675-8BA1-9D232C926ED8}"/>
    <dgm:cxn modelId="{4C9545F9-E5EB-479C-8085-6F8DCB138454}" srcId="{61D0E281-A405-4852-85E5-78B915EA66A0}" destId="{C8508D2E-5B45-478C-8C7F-3042F5843D36}" srcOrd="0" destOrd="0" parTransId="{1EB7942A-545B-4495-80F7-84D1C53E86D9}" sibTransId="{665CA9F1-6350-46DB-9B7F-7D9BE66F41C0}"/>
    <dgm:cxn modelId="{6ECA6B6F-D9E9-4ED0-A580-CA1B7CD8EE2C}" type="presOf" srcId="{56064019-826C-40FE-95E0-E03C722CDD74}" destId="{CC7A9B1A-38B9-4528-986E-5E0F28374FE5}" srcOrd="0" destOrd="0" presId="urn:microsoft.com/office/officeart/2005/8/layout/orgChart1"/>
    <dgm:cxn modelId="{D86E241C-8D3D-48AB-8CA7-8BB891D76F98}" srcId="{0419CA9E-B800-4E6C-9BC7-11B8F891F1EC}" destId="{5476D6F3-9489-4E49-AFD7-977C64A16819}" srcOrd="0" destOrd="0" parTransId="{CD32488B-E687-4A94-B5FD-2BF819400EDC}" sibTransId="{C89BC8B9-5A5D-4A7D-B09C-92C6AD752B31}"/>
    <dgm:cxn modelId="{B85AAF1F-634F-48E2-A370-2B5E93D26478}" type="presOf" srcId="{EC554657-240A-444F-B64D-F5F3D4090A10}" destId="{AFABD3C4-E6A1-467D-B4F5-F06DA18F55CD}" srcOrd="0" destOrd="0" presId="urn:microsoft.com/office/officeart/2005/8/layout/orgChart1"/>
    <dgm:cxn modelId="{DFF819B7-66DD-4040-8BF2-3329536F8208}" srcId="{D79BECE5-C455-40A0-87CB-0009EEBBF7EB}" destId="{56064019-826C-40FE-95E0-E03C722CDD74}" srcOrd="0" destOrd="0" parTransId="{950FA0C3-8020-4E03-8E02-01C9C4A1BED5}" sibTransId="{CF14416B-E59E-4DE2-9091-7A532FF06398}"/>
    <dgm:cxn modelId="{4A321196-664F-49EB-9A5F-3AE3DF2EB363}" type="presOf" srcId="{64907B18-89EF-43E5-AFBE-3642C130909B}" destId="{39C51380-4D6F-4EF6-85C9-F7D64418AB1D}" srcOrd="0" destOrd="0" presId="urn:microsoft.com/office/officeart/2005/8/layout/orgChart1"/>
    <dgm:cxn modelId="{6904CE8E-A4FF-445B-A237-0407AE041BF1}" type="presOf" srcId="{898FF5C3-09ED-4BF2-859F-F6F34A738337}" destId="{28AA7953-F033-42D4-8731-DD958896B0FE}" srcOrd="0" destOrd="0" presId="urn:microsoft.com/office/officeart/2005/8/layout/orgChart1"/>
    <dgm:cxn modelId="{7B1D5147-1EB4-4384-A521-0688D6A55175}" type="presOf" srcId="{476D9BDC-ED7D-47E2-B70B-C0D9BA56A74E}" destId="{1EB3A45D-AC1D-4D4B-A020-97305EF9F10B}" srcOrd="0" destOrd="0" presId="urn:microsoft.com/office/officeart/2005/8/layout/orgChart1"/>
    <dgm:cxn modelId="{F8E461F4-3EFF-41A1-87A0-BC67C56D4ABE}" type="presOf" srcId="{8C3DB94B-6586-4201-8835-E6D9847F6004}" destId="{06BD1A40-37B9-4DEE-9EB2-084FCDA85F14}" srcOrd="0" destOrd="0" presId="urn:microsoft.com/office/officeart/2005/8/layout/orgChart1"/>
    <dgm:cxn modelId="{0805A58E-D68D-44E1-94C7-77454C3FA16A}" srcId="{5476D6F3-9489-4E49-AFD7-977C64A16819}" destId="{D79BECE5-C455-40A0-87CB-0009EEBBF7EB}" srcOrd="0" destOrd="0" parTransId="{9D663892-0198-4119-9A07-6EFC032CE576}" sibTransId="{57BCC0B1-BE3B-492D-B073-EAEABB8006BC}"/>
    <dgm:cxn modelId="{994FBD8A-4D96-4F79-9156-AD6CDE656470}" type="presOf" srcId="{BCED0EB7-A853-4919-A8C8-DF93B5B9D4C4}" destId="{575851BB-F591-4111-8266-841D61A985D4}" srcOrd="0" destOrd="0" presId="urn:microsoft.com/office/officeart/2005/8/layout/orgChart1"/>
    <dgm:cxn modelId="{8DDC1A04-3822-4EEE-B917-BD7AD7D78485}" type="presOf" srcId="{96F65467-450F-4E1F-81AC-4807DAC3F929}" destId="{25AC2684-191E-4F82-A1FD-4C81BBF61C3B}" srcOrd="0" destOrd="0" presId="urn:microsoft.com/office/officeart/2005/8/layout/orgChart1"/>
    <dgm:cxn modelId="{7D6C7F65-BF0E-43F7-A2DF-C119AE4A9DBB}" type="presOf" srcId="{BCED0EB7-A853-4919-A8C8-DF93B5B9D4C4}" destId="{BCF6AC88-4CF2-466D-B0B8-FC670EF15E7F}" srcOrd="1" destOrd="0" presId="urn:microsoft.com/office/officeart/2005/8/layout/orgChart1"/>
    <dgm:cxn modelId="{37FB98F8-C7A8-4707-97AB-F89345D9F1BF}" type="presOf" srcId="{6DFC6A52-A56F-41D4-9476-056C9794DAB3}" destId="{248261A5-C58D-473C-B237-DE27BC2876D3}" srcOrd="0" destOrd="0" presId="urn:microsoft.com/office/officeart/2005/8/layout/orgChart1"/>
    <dgm:cxn modelId="{919B536B-F171-419E-9862-2B7F3066720B}" type="presOf" srcId="{5476D6F3-9489-4E49-AFD7-977C64A16819}" destId="{CCF4A274-1B19-490A-872B-FC90CDF2BE2B}" srcOrd="1" destOrd="0" presId="urn:microsoft.com/office/officeart/2005/8/layout/orgChart1"/>
    <dgm:cxn modelId="{CE115E6D-B4F3-4400-A45D-BAF0102F2125}" type="presOf" srcId="{1F8C909E-9BEF-4642-B37A-21AD3C8CC965}" destId="{E96A35EC-9D8B-4593-8F77-2A466E7D3558}" srcOrd="0" destOrd="0" presId="urn:microsoft.com/office/officeart/2005/8/layout/orgChart1"/>
    <dgm:cxn modelId="{EEE1B0A5-C22B-4CFB-B16E-8E7D9C35061E}" type="presOf" srcId="{CE3CA6A9-76FF-4179-AEA8-E66DB2E68E05}" destId="{1C7EEB25-5756-480A-9E1F-16FBCBC66E32}" srcOrd="1" destOrd="0" presId="urn:microsoft.com/office/officeart/2005/8/layout/orgChart1"/>
    <dgm:cxn modelId="{1E5C1408-18DA-4AEE-AD16-84F3120EC839}" type="presOf" srcId="{9472BA77-1E18-4009-8B0E-CF430693C340}" destId="{FD021D4C-16DA-48D0-A7F7-ED487E184E89}" srcOrd="1" destOrd="0" presId="urn:microsoft.com/office/officeart/2005/8/layout/orgChart1"/>
    <dgm:cxn modelId="{C369B3C5-C74A-4F20-B418-3E3BAC1ABEFE}" type="presOf" srcId="{D79BECE5-C455-40A0-87CB-0009EEBBF7EB}" destId="{D3B7A661-BF4A-4749-B1E1-C28F24B75DD6}" srcOrd="0" destOrd="0" presId="urn:microsoft.com/office/officeart/2005/8/layout/orgChart1"/>
    <dgm:cxn modelId="{DED36AD0-01D6-4852-8827-DB2E9FAB94DB}" srcId="{D79BECE5-C455-40A0-87CB-0009EEBBF7EB}" destId="{898FF5C3-09ED-4BF2-859F-F6F34A738337}" srcOrd="2" destOrd="0" parTransId="{CD494456-B322-4A3C-B3CC-C3414D80A5D5}" sibTransId="{CFACAE1A-606C-46C5-B876-85B6F7483C5B}"/>
    <dgm:cxn modelId="{83A65919-F39B-4D87-A303-86E5184C7522}" type="presOf" srcId="{C60D6F45-314B-4F77-911E-5884810BFA61}" destId="{413AF627-575C-4C01-876B-37D5BF85058F}" srcOrd="1" destOrd="0" presId="urn:microsoft.com/office/officeart/2005/8/layout/orgChart1"/>
    <dgm:cxn modelId="{46AE6F17-3E28-4A05-B2E2-AA4689C75384}" type="presOf" srcId="{5476D6F3-9489-4E49-AFD7-977C64A16819}" destId="{38358EC2-EF4C-4525-BF00-926106B7A74B}" srcOrd="0" destOrd="0" presId="urn:microsoft.com/office/officeart/2005/8/layout/orgChart1"/>
    <dgm:cxn modelId="{D90CAA12-7E4A-4FE3-B75D-978276F720E5}" srcId="{BCED0EB7-A853-4919-A8C8-DF93B5B9D4C4}" destId="{CE3CA6A9-76FF-4179-AEA8-E66DB2E68E05}" srcOrd="0" destOrd="0" parTransId="{906A6134-4FCC-4F54-BC46-608553EC9C9B}" sibTransId="{23ACB76D-4987-4964-8C0E-C6B2F6C506A5}"/>
    <dgm:cxn modelId="{EFC5D870-D8EC-49BA-A8A6-8F943648B9C2}" type="presOf" srcId="{898FF5C3-09ED-4BF2-859F-F6F34A738337}" destId="{F7369066-18FA-4D28-A976-266B7E3C360E}" srcOrd="1" destOrd="0" presId="urn:microsoft.com/office/officeart/2005/8/layout/orgChart1"/>
    <dgm:cxn modelId="{044B5F05-C854-45E0-8C37-053455C3174E}" type="presOf" srcId="{9E0222E3-16D1-43E8-8C53-C693CC97E455}" destId="{F3345DC6-22C9-4E47-B839-61F060C3B94F}" srcOrd="0" destOrd="0" presId="urn:microsoft.com/office/officeart/2005/8/layout/orgChart1"/>
    <dgm:cxn modelId="{0BEC309D-7349-4BB8-9C9C-FDCF6137769F}" type="presOf" srcId="{E9B5DB25-7C31-46B1-8A8C-DEF08F2CEDCC}" destId="{D8C14A8A-BAF5-4949-87A1-ECFAF774E903}" srcOrd="1" destOrd="0" presId="urn:microsoft.com/office/officeart/2005/8/layout/orgChart1"/>
    <dgm:cxn modelId="{3FC892F4-E197-475E-BB02-F4FCF6D3F5CF}" srcId="{D79BECE5-C455-40A0-87CB-0009EEBBF7EB}" destId="{1F8C909E-9BEF-4642-B37A-21AD3C8CC965}" srcOrd="5" destOrd="0" parTransId="{BA0EA17F-A755-45A6-9716-EFBBA65C0D40}" sibTransId="{4ED9E558-31F9-46B4-9092-B43E12A29E32}"/>
    <dgm:cxn modelId="{94523B2B-2A73-41A8-8654-A87285655A07}" type="presParOf" srcId="{4CA97C04-1787-4F5F-8F86-EE4AF5369596}" destId="{D80C4FB1-6121-4134-843B-C4E8B4D9BD0C}" srcOrd="0" destOrd="0" presId="urn:microsoft.com/office/officeart/2005/8/layout/orgChart1"/>
    <dgm:cxn modelId="{40E7E146-729A-4EEE-A09E-F47302BA63BF}" type="presParOf" srcId="{D80C4FB1-6121-4134-843B-C4E8B4D9BD0C}" destId="{37407DA6-9D71-49CB-940E-5BFB4D5F0981}" srcOrd="0" destOrd="0" presId="urn:microsoft.com/office/officeart/2005/8/layout/orgChart1"/>
    <dgm:cxn modelId="{77066EA2-3E43-4E03-9ACB-2EAD134A5D5B}" type="presParOf" srcId="{37407DA6-9D71-49CB-940E-5BFB4D5F0981}" destId="{38358EC2-EF4C-4525-BF00-926106B7A74B}" srcOrd="0" destOrd="0" presId="urn:microsoft.com/office/officeart/2005/8/layout/orgChart1"/>
    <dgm:cxn modelId="{72DD3CC8-C7FC-45E7-A513-74731FEDE8F7}" type="presParOf" srcId="{37407DA6-9D71-49CB-940E-5BFB4D5F0981}" destId="{CCF4A274-1B19-490A-872B-FC90CDF2BE2B}" srcOrd="1" destOrd="0" presId="urn:microsoft.com/office/officeart/2005/8/layout/orgChart1"/>
    <dgm:cxn modelId="{C4C68992-6271-4D4E-BDAD-C4E362BFFAA4}" type="presParOf" srcId="{D80C4FB1-6121-4134-843B-C4E8B4D9BD0C}" destId="{D46A5D0C-FD4E-44A5-A3DF-F0D1F5CAF366}" srcOrd="1" destOrd="0" presId="urn:microsoft.com/office/officeart/2005/8/layout/orgChart1"/>
    <dgm:cxn modelId="{DB76E285-79E0-4BA8-A774-E37BC278BEDC}" type="presParOf" srcId="{D46A5D0C-FD4E-44A5-A3DF-F0D1F5CAF366}" destId="{D6686786-ECED-4812-B99A-823E18CF3323}" srcOrd="0" destOrd="0" presId="urn:microsoft.com/office/officeart/2005/8/layout/orgChart1"/>
    <dgm:cxn modelId="{DBE6FD8A-FE44-4EAD-9C3C-2B58E1CD8A69}" type="presParOf" srcId="{D46A5D0C-FD4E-44A5-A3DF-F0D1F5CAF366}" destId="{D9C049F3-095A-4922-AEAF-F82EC1C35060}" srcOrd="1" destOrd="0" presId="urn:microsoft.com/office/officeart/2005/8/layout/orgChart1"/>
    <dgm:cxn modelId="{C68F20B5-FCE8-45E0-9466-9B36154D01C8}" type="presParOf" srcId="{D9C049F3-095A-4922-AEAF-F82EC1C35060}" destId="{FBD0C424-1876-4BBB-95E2-E91EF19543CF}" srcOrd="0" destOrd="0" presId="urn:microsoft.com/office/officeart/2005/8/layout/orgChart1"/>
    <dgm:cxn modelId="{C12869D8-DF12-4613-A2D6-AC618C570BDE}" type="presParOf" srcId="{FBD0C424-1876-4BBB-95E2-E91EF19543CF}" destId="{D3B7A661-BF4A-4749-B1E1-C28F24B75DD6}" srcOrd="0" destOrd="0" presId="urn:microsoft.com/office/officeart/2005/8/layout/orgChart1"/>
    <dgm:cxn modelId="{36D3715B-EDDF-4118-A2E0-9AC2CB32D732}" type="presParOf" srcId="{FBD0C424-1876-4BBB-95E2-E91EF19543CF}" destId="{DC573667-D3A7-4578-BBCE-0F20B4B6DE57}" srcOrd="1" destOrd="0" presId="urn:microsoft.com/office/officeart/2005/8/layout/orgChart1"/>
    <dgm:cxn modelId="{74C84F48-821C-4E61-B865-FB36A7528466}" type="presParOf" srcId="{D9C049F3-095A-4922-AEAF-F82EC1C35060}" destId="{4F894E50-A0EB-4211-B45C-4761546F7447}" srcOrd="1" destOrd="0" presId="urn:microsoft.com/office/officeart/2005/8/layout/orgChart1"/>
    <dgm:cxn modelId="{C5B91053-B019-4693-B301-60A1910A2A4C}" type="presParOf" srcId="{4F894E50-A0EB-4211-B45C-4761546F7447}" destId="{28AB1E9D-54FE-47B4-B8B4-DB28199FBB17}" srcOrd="0" destOrd="0" presId="urn:microsoft.com/office/officeart/2005/8/layout/orgChart1"/>
    <dgm:cxn modelId="{528FE7F6-147B-43CA-81D1-B2566F5A15EE}" type="presParOf" srcId="{4F894E50-A0EB-4211-B45C-4761546F7447}" destId="{30F42A99-E313-4FBE-A965-0C05233A1169}" srcOrd="1" destOrd="0" presId="urn:microsoft.com/office/officeart/2005/8/layout/orgChart1"/>
    <dgm:cxn modelId="{849AA99D-CA7E-4951-A027-2731FCD3EDD9}" type="presParOf" srcId="{30F42A99-E313-4FBE-A965-0C05233A1169}" destId="{09F24C55-24D7-425C-9964-BAF76F7B73CA}" srcOrd="0" destOrd="0" presId="urn:microsoft.com/office/officeart/2005/8/layout/orgChart1"/>
    <dgm:cxn modelId="{7F763323-2D70-4559-83E1-AE5A52151532}" type="presParOf" srcId="{09F24C55-24D7-425C-9964-BAF76F7B73CA}" destId="{CC7A9B1A-38B9-4528-986E-5E0F28374FE5}" srcOrd="0" destOrd="0" presId="urn:microsoft.com/office/officeart/2005/8/layout/orgChart1"/>
    <dgm:cxn modelId="{A08E8E43-A640-43A9-86DE-3D3BAA62498D}" type="presParOf" srcId="{09F24C55-24D7-425C-9964-BAF76F7B73CA}" destId="{96023C48-381F-49E8-8E8B-5C7B60246EED}" srcOrd="1" destOrd="0" presId="urn:microsoft.com/office/officeart/2005/8/layout/orgChart1"/>
    <dgm:cxn modelId="{4F48BEF7-3EBC-4845-A8D5-37774B197969}" type="presParOf" srcId="{30F42A99-E313-4FBE-A965-0C05233A1169}" destId="{34A92B63-04B1-4696-B6F3-C4E4F43DC0DF}" srcOrd="1" destOrd="0" presId="urn:microsoft.com/office/officeart/2005/8/layout/orgChart1"/>
    <dgm:cxn modelId="{CD466D45-7820-4511-8DA3-7D47F63B5F74}" type="presParOf" srcId="{34A92B63-04B1-4696-B6F3-C4E4F43DC0DF}" destId="{DAF4A034-A1E3-4E22-9453-8922D19B3BBC}" srcOrd="0" destOrd="0" presId="urn:microsoft.com/office/officeart/2005/8/layout/orgChart1"/>
    <dgm:cxn modelId="{0D1A4EAB-C84E-4727-8FE0-5AB11578F00B}" type="presParOf" srcId="{34A92B63-04B1-4696-B6F3-C4E4F43DC0DF}" destId="{CF6DB68D-B853-432E-AE74-45B5BC842C81}" srcOrd="1" destOrd="0" presId="urn:microsoft.com/office/officeart/2005/8/layout/orgChart1"/>
    <dgm:cxn modelId="{037D479C-5A76-4C8F-893B-21032BEA642C}" type="presParOf" srcId="{CF6DB68D-B853-432E-AE74-45B5BC842C81}" destId="{FE932744-BB1E-4485-BCD8-755EE0B938A2}" srcOrd="0" destOrd="0" presId="urn:microsoft.com/office/officeart/2005/8/layout/orgChart1"/>
    <dgm:cxn modelId="{8B02E1E0-F4E4-4152-A1CB-65DFAF666BCE}" type="presParOf" srcId="{FE932744-BB1E-4485-BCD8-755EE0B938A2}" destId="{C9CDA473-AF89-47C2-9B05-6225B7A8721C}" srcOrd="0" destOrd="0" presId="urn:microsoft.com/office/officeart/2005/8/layout/orgChart1"/>
    <dgm:cxn modelId="{E6B3CE37-AB0E-49A2-B5EE-38B3756EBF60}" type="presParOf" srcId="{FE932744-BB1E-4485-BCD8-755EE0B938A2}" destId="{04991D83-3486-4CAD-94D7-AB82CEBFD2C5}" srcOrd="1" destOrd="0" presId="urn:microsoft.com/office/officeart/2005/8/layout/orgChart1"/>
    <dgm:cxn modelId="{AB403A40-C099-4A50-8B94-1E6D138B4383}" type="presParOf" srcId="{CF6DB68D-B853-432E-AE74-45B5BC842C81}" destId="{5D86F9A7-9619-44F3-B647-7CC00C461A30}" srcOrd="1" destOrd="0" presId="urn:microsoft.com/office/officeart/2005/8/layout/orgChart1"/>
    <dgm:cxn modelId="{8D0AE104-FF8B-4E76-A420-3F1D2FAA6C13}" type="presParOf" srcId="{CF6DB68D-B853-432E-AE74-45B5BC842C81}" destId="{D8A611FC-6EDC-4F07-87EC-4FB442A07183}" srcOrd="2" destOrd="0" presId="urn:microsoft.com/office/officeart/2005/8/layout/orgChart1"/>
    <dgm:cxn modelId="{0E82D36C-CB87-4FDA-9A7E-C0905E02E9B4}" type="presParOf" srcId="{30F42A99-E313-4FBE-A965-0C05233A1169}" destId="{263AA87B-F283-4F0B-8809-21DBE29C67CE}" srcOrd="2" destOrd="0" presId="urn:microsoft.com/office/officeart/2005/8/layout/orgChart1"/>
    <dgm:cxn modelId="{44E74E18-693B-4243-A0A1-915D764CFEC0}" type="presParOf" srcId="{4F894E50-A0EB-4211-B45C-4761546F7447}" destId="{248261A5-C58D-473C-B237-DE27BC2876D3}" srcOrd="2" destOrd="0" presId="urn:microsoft.com/office/officeart/2005/8/layout/orgChart1"/>
    <dgm:cxn modelId="{DEF0E792-C37E-4484-BF04-49EBF932BB69}" type="presParOf" srcId="{4F894E50-A0EB-4211-B45C-4761546F7447}" destId="{0B23BDB0-EA5F-4D67-8927-ACD6A29381A9}" srcOrd="3" destOrd="0" presId="urn:microsoft.com/office/officeart/2005/8/layout/orgChart1"/>
    <dgm:cxn modelId="{1509E299-58F6-4690-8943-632B8A89F06D}" type="presParOf" srcId="{0B23BDB0-EA5F-4D67-8927-ACD6A29381A9}" destId="{7FDD2C98-C39F-4647-847F-54B3649C6636}" srcOrd="0" destOrd="0" presId="urn:microsoft.com/office/officeart/2005/8/layout/orgChart1"/>
    <dgm:cxn modelId="{82E08DA9-21DE-40C7-B1AC-4D5DC3480B20}" type="presParOf" srcId="{7FDD2C98-C39F-4647-847F-54B3649C6636}" destId="{575851BB-F591-4111-8266-841D61A985D4}" srcOrd="0" destOrd="0" presId="urn:microsoft.com/office/officeart/2005/8/layout/orgChart1"/>
    <dgm:cxn modelId="{21C25DE4-C73D-4005-9680-0A91A1F3AC75}" type="presParOf" srcId="{7FDD2C98-C39F-4647-847F-54B3649C6636}" destId="{BCF6AC88-4CF2-466D-B0B8-FC670EF15E7F}" srcOrd="1" destOrd="0" presId="urn:microsoft.com/office/officeart/2005/8/layout/orgChart1"/>
    <dgm:cxn modelId="{F522F394-ECF0-4F65-BB84-8ACA764393A5}" type="presParOf" srcId="{0B23BDB0-EA5F-4D67-8927-ACD6A29381A9}" destId="{EB777725-818A-42BE-9B6B-1840B2F21F5F}" srcOrd="1" destOrd="0" presId="urn:microsoft.com/office/officeart/2005/8/layout/orgChart1"/>
    <dgm:cxn modelId="{C446C8E6-FF75-4BD5-8A0F-0ABF323C2F71}" type="presParOf" srcId="{EB777725-818A-42BE-9B6B-1840B2F21F5F}" destId="{962C8F6B-2AF4-4AAE-AFAD-A723CFF61772}" srcOrd="0" destOrd="0" presId="urn:microsoft.com/office/officeart/2005/8/layout/orgChart1"/>
    <dgm:cxn modelId="{1CB6DB7B-9D36-45A4-8C26-032879A3FED7}" type="presParOf" srcId="{EB777725-818A-42BE-9B6B-1840B2F21F5F}" destId="{E073E51C-66A2-4866-A27F-CBCB3C58E79B}" srcOrd="1" destOrd="0" presId="urn:microsoft.com/office/officeart/2005/8/layout/orgChart1"/>
    <dgm:cxn modelId="{639CB45B-295F-4698-B605-715F5863EDAE}" type="presParOf" srcId="{E073E51C-66A2-4866-A27F-CBCB3C58E79B}" destId="{C8591194-734D-435D-8534-87C53D75055F}" srcOrd="0" destOrd="0" presId="urn:microsoft.com/office/officeart/2005/8/layout/orgChart1"/>
    <dgm:cxn modelId="{0707DB2D-BE02-4304-8DFD-107364C5302A}" type="presParOf" srcId="{C8591194-734D-435D-8534-87C53D75055F}" destId="{6ED9CC1A-D5ED-4CFE-8598-070A76E6FA52}" srcOrd="0" destOrd="0" presId="urn:microsoft.com/office/officeart/2005/8/layout/orgChart1"/>
    <dgm:cxn modelId="{69B04EC4-4DB4-4CE0-B259-131D6A385B27}" type="presParOf" srcId="{C8591194-734D-435D-8534-87C53D75055F}" destId="{1C7EEB25-5756-480A-9E1F-16FBCBC66E32}" srcOrd="1" destOrd="0" presId="urn:microsoft.com/office/officeart/2005/8/layout/orgChart1"/>
    <dgm:cxn modelId="{CE1BF756-2D2C-4DE9-A7C1-CF8968927BAA}" type="presParOf" srcId="{E073E51C-66A2-4866-A27F-CBCB3C58E79B}" destId="{BDAD82DB-DEBF-4290-A01E-5D6259F1F50E}" srcOrd="1" destOrd="0" presId="urn:microsoft.com/office/officeart/2005/8/layout/orgChart1"/>
    <dgm:cxn modelId="{B2D70088-5DA5-4D6D-8F81-1A64253C9D57}" type="presParOf" srcId="{E073E51C-66A2-4866-A27F-CBCB3C58E79B}" destId="{571FF13B-A68C-44FB-91F2-6DFE151B137B}" srcOrd="2" destOrd="0" presId="urn:microsoft.com/office/officeart/2005/8/layout/orgChart1"/>
    <dgm:cxn modelId="{358E6D61-9705-4A7D-ADDA-493894A903D1}" type="presParOf" srcId="{0B23BDB0-EA5F-4D67-8927-ACD6A29381A9}" destId="{2107FC69-9FEE-4220-8583-3667242551F2}" srcOrd="2" destOrd="0" presId="urn:microsoft.com/office/officeart/2005/8/layout/orgChart1"/>
    <dgm:cxn modelId="{9E22AE30-7BA2-4B1D-A676-1BF5CBC60C3A}" type="presParOf" srcId="{4F894E50-A0EB-4211-B45C-4761546F7447}" destId="{42A969AE-5BB1-43A9-99F1-360A9F240928}" srcOrd="4" destOrd="0" presId="urn:microsoft.com/office/officeart/2005/8/layout/orgChart1"/>
    <dgm:cxn modelId="{69A1623F-F73D-457D-A407-8AD0957F7FAA}" type="presParOf" srcId="{4F894E50-A0EB-4211-B45C-4761546F7447}" destId="{2612A5E5-242F-43A5-B717-342B4C3C49B8}" srcOrd="5" destOrd="0" presId="urn:microsoft.com/office/officeart/2005/8/layout/orgChart1"/>
    <dgm:cxn modelId="{9920D9FE-C290-4D84-BA2A-AB3D9048F203}" type="presParOf" srcId="{2612A5E5-242F-43A5-B717-342B4C3C49B8}" destId="{AE6C77A1-6965-44BF-86EE-474605A62556}" srcOrd="0" destOrd="0" presId="urn:microsoft.com/office/officeart/2005/8/layout/orgChart1"/>
    <dgm:cxn modelId="{70DB1AE0-4AB9-48F5-A7B6-0AAEE7F52CEE}" type="presParOf" srcId="{AE6C77A1-6965-44BF-86EE-474605A62556}" destId="{28AA7953-F033-42D4-8731-DD958896B0FE}" srcOrd="0" destOrd="0" presId="urn:microsoft.com/office/officeart/2005/8/layout/orgChart1"/>
    <dgm:cxn modelId="{65AE8FEC-8FF4-4AEB-80CB-C0B13BB075F3}" type="presParOf" srcId="{AE6C77A1-6965-44BF-86EE-474605A62556}" destId="{F7369066-18FA-4D28-A976-266B7E3C360E}" srcOrd="1" destOrd="0" presId="urn:microsoft.com/office/officeart/2005/8/layout/orgChart1"/>
    <dgm:cxn modelId="{44A7DDF7-7983-48FB-A59A-5861053E4216}" type="presParOf" srcId="{2612A5E5-242F-43A5-B717-342B4C3C49B8}" destId="{80E30256-0677-4C93-9FD3-24A8825A2D72}" srcOrd="1" destOrd="0" presId="urn:microsoft.com/office/officeart/2005/8/layout/orgChart1"/>
    <dgm:cxn modelId="{A556FA13-B52C-4879-A468-66AD885AFE6E}" type="presParOf" srcId="{80E30256-0677-4C93-9FD3-24A8825A2D72}" destId="{6BE22342-9212-45F9-A602-895A97882385}" srcOrd="0" destOrd="0" presId="urn:microsoft.com/office/officeart/2005/8/layout/orgChart1"/>
    <dgm:cxn modelId="{76C4B7FB-DF19-40F1-BA2D-607FAF4FCDF6}" type="presParOf" srcId="{80E30256-0677-4C93-9FD3-24A8825A2D72}" destId="{1131A29A-2312-4E4B-BEBA-5DD606332322}" srcOrd="1" destOrd="0" presId="urn:microsoft.com/office/officeart/2005/8/layout/orgChart1"/>
    <dgm:cxn modelId="{0D20F5EF-53CF-4AC7-B5A6-D068167949B4}" type="presParOf" srcId="{1131A29A-2312-4E4B-BEBA-5DD606332322}" destId="{9BC943D4-CCBB-40F8-BE9A-3BB9DE10F44A}" srcOrd="0" destOrd="0" presId="urn:microsoft.com/office/officeart/2005/8/layout/orgChart1"/>
    <dgm:cxn modelId="{00C8828D-921D-4C13-8417-0400DE730043}" type="presParOf" srcId="{9BC943D4-CCBB-40F8-BE9A-3BB9DE10F44A}" destId="{578C5087-7639-4B92-81E6-E0D378C477D7}" srcOrd="0" destOrd="0" presId="urn:microsoft.com/office/officeart/2005/8/layout/orgChart1"/>
    <dgm:cxn modelId="{D30C0DF9-C2CC-4D15-982D-634192FBF9CF}" type="presParOf" srcId="{9BC943D4-CCBB-40F8-BE9A-3BB9DE10F44A}" destId="{413AF627-575C-4C01-876B-37D5BF85058F}" srcOrd="1" destOrd="0" presId="urn:microsoft.com/office/officeart/2005/8/layout/orgChart1"/>
    <dgm:cxn modelId="{758BB551-AC99-4442-BB1D-0D9A705A372F}" type="presParOf" srcId="{1131A29A-2312-4E4B-BEBA-5DD606332322}" destId="{AC48F390-CE04-49EA-A41A-F13E03AB66CA}" srcOrd="1" destOrd="0" presId="urn:microsoft.com/office/officeart/2005/8/layout/orgChart1"/>
    <dgm:cxn modelId="{4CD2EE1C-5EF4-4344-A8A6-CA0C6F066693}" type="presParOf" srcId="{1131A29A-2312-4E4B-BEBA-5DD606332322}" destId="{A23C37DD-79D0-43F5-B496-10BB9F7EB003}" srcOrd="2" destOrd="0" presId="urn:microsoft.com/office/officeart/2005/8/layout/orgChart1"/>
    <dgm:cxn modelId="{3CF1F603-344C-4619-ABEB-7C2B276E21D5}" type="presParOf" srcId="{2612A5E5-242F-43A5-B717-342B4C3C49B8}" destId="{829D4B56-0BEB-4502-B8D8-6200976161DE}" srcOrd="2" destOrd="0" presId="urn:microsoft.com/office/officeart/2005/8/layout/orgChart1"/>
    <dgm:cxn modelId="{E62B8DA5-A711-4F19-90E2-5E76629526F2}" type="presParOf" srcId="{4F894E50-A0EB-4211-B45C-4761546F7447}" destId="{25AC2684-191E-4F82-A1FD-4C81BBF61C3B}" srcOrd="6" destOrd="0" presId="urn:microsoft.com/office/officeart/2005/8/layout/orgChart1"/>
    <dgm:cxn modelId="{E3EEAA1C-0E84-4BAF-B2A2-0D92E893CFE9}" type="presParOf" srcId="{4F894E50-A0EB-4211-B45C-4761546F7447}" destId="{060353F9-9176-4682-B6BC-892F26EECE26}" srcOrd="7" destOrd="0" presId="urn:microsoft.com/office/officeart/2005/8/layout/orgChart1"/>
    <dgm:cxn modelId="{1195EE24-2CF6-493B-9D59-C25D14D5FB35}" type="presParOf" srcId="{060353F9-9176-4682-B6BC-892F26EECE26}" destId="{0D8376ED-FD83-4B4E-9D9F-3F0B328B6FC4}" srcOrd="0" destOrd="0" presId="urn:microsoft.com/office/officeart/2005/8/layout/orgChart1"/>
    <dgm:cxn modelId="{4BACD4BC-C435-40D3-96A3-1DBAB035D1D0}" type="presParOf" srcId="{0D8376ED-FD83-4B4E-9D9F-3F0B328B6FC4}" destId="{CADB1290-E64B-4189-B448-0DEDF9CC464A}" srcOrd="0" destOrd="0" presId="urn:microsoft.com/office/officeart/2005/8/layout/orgChart1"/>
    <dgm:cxn modelId="{57F11237-DB7D-4FFF-AB79-211C8D51B235}" type="presParOf" srcId="{0D8376ED-FD83-4B4E-9D9F-3F0B328B6FC4}" destId="{D8C14A8A-BAF5-4949-87A1-ECFAF774E903}" srcOrd="1" destOrd="0" presId="urn:microsoft.com/office/officeart/2005/8/layout/orgChart1"/>
    <dgm:cxn modelId="{C3C01BB2-FDB5-4CD3-AC6E-1757CC11D2F4}" type="presParOf" srcId="{060353F9-9176-4682-B6BC-892F26EECE26}" destId="{29C5C2F9-6D3D-45FD-B4AD-4F5D0339DBCE}" srcOrd="1" destOrd="0" presId="urn:microsoft.com/office/officeart/2005/8/layout/orgChart1"/>
    <dgm:cxn modelId="{649F65D1-2DCA-48F1-A6D6-6860CA10C034}" type="presParOf" srcId="{29C5C2F9-6D3D-45FD-B4AD-4F5D0339DBCE}" destId="{98A42BF8-14DB-4BEB-984D-E6CA923FE9B5}" srcOrd="0" destOrd="0" presId="urn:microsoft.com/office/officeart/2005/8/layout/orgChart1"/>
    <dgm:cxn modelId="{B87C2971-12D5-4456-9395-D30244D9D5FA}" type="presParOf" srcId="{29C5C2F9-6D3D-45FD-B4AD-4F5D0339DBCE}" destId="{E821CCA1-E9D4-4CAF-BC3B-C12B8EDDB10B}" srcOrd="1" destOrd="0" presId="urn:microsoft.com/office/officeart/2005/8/layout/orgChart1"/>
    <dgm:cxn modelId="{BADC8EFD-C26B-474A-95EA-AF1D5EE6332D}" type="presParOf" srcId="{E821CCA1-E9D4-4CAF-BC3B-C12B8EDDB10B}" destId="{35D20FBB-E972-4919-BEF2-C9A89DD95FDF}" srcOrd="0" destOrd="0" presId="urn:microsoft.com/office/officeart/2005/8/layout/orgChart1"/>
    <dgm:cxn modelId="{A151AAB4-DF31-4C90-A1D7-7E38E1FDFC3C}" type="presParOf" srcId="{35D20FBB-E972-4919-BEF2-C9A89DD95FDF}" destId="{54E6324D-D844-45F7-9654-AC1D17492507}" srcOrd="0" destOrd="0" presId="urn:microsoft.com/office/officeart/2005/8/layout/orgChart1"/>
    <dgm:cxn modelId="{3A835A3C-F848-4A9C-9F15-A4D39987403F}" type="presParOf" srcId="{35D20FBB-E972-4919-BEF2-C9A89DD95FDF}" destId="{BFB3453B-5E1C-4025-97E8-6B5A05189C1E}" srcOrd="1" destOrd="0" presId="urn:microsoft.com/office/officeart/2005/8/layout/orgChart1"/>
    <dgm:cxn modelId="{915543E8-792D-4900-B38B-DD5769816A71}" type="presParOf" srcId="{E821CCA1-E9D4-4CAF-BC3B-C12B8EDDB10B}" destId="{69D0E99C-EA3A-43B3-ACD2-73B7B5AAEDC4}" srcOrd="1" destOrd="0" presId="urn:microsoft.com/office/officeart/2005/8/layout/orgChart1"/>
    <dgm:cxn modelId="{1822430A-3ED7-43C2-A630-BDFD89FD8666}" type="presParOf" srcId="{E821CCA1-E9D4-4CAF-BC3B-C12B8EDDB10B}" destId="{5819390E-FE55-4FEB-9A25-6B313FFFA908}" srcOrd="2" destOrd="0" presId="urn:microsoft.com/office/officeart/2005/8/layout/orgChart1"/>
    <dgm:cxn modelId="{673CAFAE-3874-46F0-BF4F-32098A36A9B6}" type="presParOf" srcId="{060353F9-9176-4682-B6BC-892F26EECE26}" destId="{FACD905C-92FA-4115-BE48-59C9A345DF60}" srcOrd="2" destOrd="0" presId="urn:microsoft.com/office/officeart/2005/8/layout/orgChart1"/>
    <dgm:cxn modelId="{DB619781-7C26-4770-B6DD-FB134DFC6F52}" type="presParOf" srcId="{4F894E50-A0EB-4211-B45C-4761546F7447}" destId="{F3345DC6-22C9-4E47-B839-61F060C3B94F}" srcOrd="8" destOrd="0" presId="urn:microsoft.com/office/officeart/2005/8/layout/orgChart1"/>
    <dgm:cxn modelId="{00A2E100-B9BD-42DF-AD2C-1ED627E06CDE}" type="presParOf" srcId="{4F894E50-A0EB-4211-B45C-4761546F7447}" destId="{9F203FD1-C78F-4B8A-8E7F-17CFCCED50BB}" srcOrd="9" destOrd="0" presId="urn:microsoft.com/office/officeart/2005/8/layout/orgChart1"/>
    <dgm:cxn modelId="{17C9D720-2C3A-4F5E-BFC3-20B08BB765BA}" type="presParOf" srcId="{9F203FD1-C78F-4B8A-8E7F-17CFCCED50BB}" destId="{F4B76050-77B2-4FC6-86C1-389C2F10B222}" srcOrd="0" destOrd="0" presId="urn:microsoft.com/office/officeart/2005/8/layout/orgChart1"/>
    <dgm:cxn modelId="{6E150836-8976-4389-9DEC-469F323A49CD}" type="presParOf" srcId="{F4B76050-77B2-4FC6-86C1-389C2F10B222}" destId="{D1478332-5BF9-4609-9DE3-A63F6A66BFF8}" srcOrd="0" destOrd="0" presId="urn:microsoft.com/office/officeart/2005/8/layout/orgChart1"/>
    <dgm:cxn modelId="{10C4C44F-C923-403E-9C57-2BD504A48876}" type="presParOf" srcId="{F4B76050-77B2-4FC6-86C1-389C2F10B222}" destId="{A784B7C7-E84F-4EFC-BC2C-A1A8C4D65792}" srcOrd="1" destOrd="0" presId="urn:microsoft.com/office/officeart/2005/8/layout/orgChart1"/>
    <dgm:cxn modelId="{99C1F4F8-5C5B-4DEF-B2F1-4B10A711F43C}" type="presParOf" srcId="{9F203FD1-C78F-4B8A-8E7F-17CFCCED50BB}" destId="{5BE27A30-3849-45B8-B463-B208F2A74232}" srcOrd="1" destOrd="0" presId="urn:microsoft.com/office/officeart/2005/8/layout/orgChart1"/>
    <dgm:cxn modelId="{457815A7-DEA8-46C1-80F6-F9BDF5263505}" type="presParOf" srcId="{5BE27A30-3849-45B8-B463-B208F2A74232}" destId="{2104A3F1-1782-4040-AF57-AC83805A7E0E}" srcOrd="0" destOrd="0" presId="urn:microsoft.com/office/officeart/2005/8/layout/orgChart1"/>
    <dgm:cxn modelId="{E2CFC7BA-90E1-42D1-8B3E-4DA316461394}" type="presParOf" srcId="{5BE27A30-3849-45B8-B463-B208F2A74232}" destId="{6AB7D27F-C396-43FF-926C-DA906D1D7203}" srcOrd="1" destOrd="0" presId="urn:microsoft.com/office/officeart/2005/8/layout/orgChart1"/>
    <dgm:cxn modelId="{F09868AE-5686-41BE-9555-B37640E47496}" type="presParOf" srcId="{6AB7D27F-C396-43FF-926C-DA906D1D7203}" destId="{C8698132-64CA-4F6B-9768-6977058EE724}" srcOrd="0" destOrd="0" presId="urn:microsoft.com/office/officeart/2005/8/layout/orgChart1"/>
    <dgm:cxn modelId="{71D25D96-0F16-4439-92AB-D0A4676A4099}" type="presParOf" srcId="{C8698132-64CA-4F6B-9768-6977058EE724}" destId="{5F1C24F1-FE3D-44F3-85DA-A88A2371400A}" srcOrd="0" destOrd="0" presId="urn:microsoft.com/office/officeart/2005/8/layout/orgChart1"/>
    <dgm:cxn modelId="{9F6C5200-BCAA-4E6F-8522-D32585657F76}" type="presParOf" srcId="{C8698132-64CA-4F6B-9768-6977058EE724}" destId="{C6330D20-3332-458D-966F-2953AFDB59DA}" srcOrd="1" destOrd="0" presId="urn:microsoft.com/office/officeart/2005/8/layout/orgChart1"/>
    <dgm:cxn modelId="{1DA3D30E-0E02-4F87-9331-8D583A2568B5}" type="presParOf" srcId="{6AB7D27F-C396-43FF-926C-DA906D1D7203}" destId="{489ABF33-136C-48A1-B0D9-7DA1CBFA3ABA}" srcOrd="1" destOrd="0" presId="urn:microsoft.com/office/officeart/2005/8/layout/orgChart1"/>
    <dgm:cxn modelId="{CA1F9FDD-38D5-4FE3-89AB-2B22178D3D48}" type="presParOf" srcId="{6AB7D27F-C396-43FF-926C-DA906D1D7203}" destId="{7F159F3C-7F18-4F9D-AE8C-D4C36AE1E930}" srcOrd="2" destOrd="0" presId="urn:microsoft.com/office/officeart/2005/8/layout/orgChart1"/>
    <dgm:cxn modelId="{49EEEADD-D8CD-451C-A896-DC3FDB97D0B3}" type="presParOf" srcId="{9F203FD1-C78F-4B8A-8E7F-17CFCCED50BB}" destId="{1CCB9513-BF97-445D-97B3-5C5B557CDC3E}" srcOrd="2" destOrd="0" presId="urn:microsoft.com/office/officeart/2005/8/layout/orgChart1"/>
    <dgm:cxn modelId="{524CD0DE-1639-45E5-986F-A9494469A61C}" type="presParOf" srcId="{4F894E50-A0EB-4211-B45C-4761546F7447}" destId="{A62CE6A7-B67E-4C1A-B293-AE39389EC545}" srcOrd="10" destOrd="0" presId="urn:microsoft.com/office/officeart/2005/8/layout/orgChart1"/>
    <dgm:cxn modelId="{2179F2A2-438B-4AB4-9B20-40DF63F6DE24}" type="presParOf" srcId="{4F894E50-A0EB-4211-B45C-4761546F7447}" destId="{E79558FF-7D55-414A-BD94-9FD0C729361B}" srcOrd="11" destOrd="0" presId="urn:microsoft.com/office/officeart/2005/8/layout/orgChart1"/>
    <dgm:cxn modelId="{80F16596-A04C-457B-ADD1-33C9A7F6AA53}" type="presParOf" srcId="{E79558FF-7D55-414A-BD94-9FD0C729361B}" destId="{E474655B-B3B6-4982-AADF-74B988AC951F}" srcOrd="0" destOrd="0" presId="urn:microsoft.com/office/officeart/2005/8/layout/orgChart1"/>
    <dgm:cxn modelId="{E97B9D61-0CC6-4595-B668-71181668A377}" type="presParOf" srcId="{E474655B-B3B6-4982-AADF-74B988AC951F}" destId="{E96A35EC-9D8B-4593-8F77-2A466E7D3558}" srcOrd="0" destOrd="0" presId="urn:microsoft.com/office/officeart/2005/8/layout/orgChart1"/>
    <dgm:cxn modelId="{DF2636FF-7C8A-40DF-9DB8-03E04565BE74}" type="presParOf" srcId="{E474655B-B3B6-4982-AADF-74B988AC951F}" destId="{1518B38E-A0C1-4DFE-AB93-B4B81EE2846F}" srcOrd="1" destOrd="0" presId="urn:microsoft.com/office/officeart/2005/8/layout/orgChart1"/>
    <dgm:cxn modelId="{F6DA25E2-0529-4E47-99F3-7432D1134259}" type="presParOf" srcId="{E79558FF-7D55-414A-BD94-9FD0C729361B}" destId="{4B7568F3-122B-4F6F-8893-3B1D10995EE5}" srcOrd="1" destOrd="0" presId="urn:microsoft.com/office/officeart/2005/8/layout/orgChart1"/>
    <dgm:cxn modelId="{0E2F91DC-B0A0-4F19-899E-92D2B8C3EB11}" type="presParOf" srcId="{4B7568F3-122B-4F6F-8893-3B1D10995EE5}" destId="{39C51380-4D6F-4EF6-85C9-F7D64418AB1D}" srcOrd="0" destOrd="0" presId="urn:microsoft.com/office/officeart/2005/8/layout/orgChart1"/>
    <dgm:cxn modelId="{8D8CFE3E-1AA6-4777-A6E8-998342B8AC47}" type="presParOf" srcId="{4B7568F3-122B-4F6F-8893-3B1D10995EE5}" destId="{01FA371A-70E0-49FB-B785-BDB725868D08}" srcOrd="1" destOrd="0" presId="urn:microsoft.com/office/officeart/2005/8/layout/orgChart1"/>
    <dgm:cxn modelId="{EA74D7D6-20EE-45A1-BDB9-9C1D5EA00234}" type="presParOf" srcId="{01FA371A-70E0-49FB-B785-BDB725868D08}" destId="{662A281A-A55B-43A8-B3E8-8E6E64A186A4}" srcOrd="0" destOrd="0" presId="urn:microsoft.com/office/officeart/2005/8/layout/orgChart1"/>
    <dgm:cxn modelId="{EDD1413D-5677-4C21-83F5-73A3C2BBB007}" type="presParOf" srcId="{662A281A-A55B-43A8-B3E8-8E6E64A186A4}" destId="{AFABD3C4-E6A1-467D-B4F5-F06DA18F55CD}" srcOrd="0" destOrd="0" presId="urn:microsoft.com/office/officeart/2005/8/layout/orgChart1"/>
    <dgm:cxn modelId="{A97751E7-2C84-4A35-9239-EFDE03EE0302}" type="presParOf" srcId="{662A281A-A55B-43A8-B3E8-8E6E64A186A4}" destId="{9E2EC326-DDD1-4237-BEE0-BE9B3AC8C6E6}" srcOrd="1" destOrd="0" presId="urn:microsoft.com/office/officeart/2005/8/layout/orgChart1"/>
    <dgm:cxn modelId="{D08DDC1E-C963-4411-8FBA-FC926AED51B9}" type="presParOf" srcId="{01FA371A-70E0-49FB-B785-BDB725868D08}" destId="{82C6CCFA-A2BF-48BA-8D9E-BCBBF14BD9C1}" srcOrd="1" destOrd="0" presId="urn:microsoft.com/office/officeart/2005/8/layout/orgChart1"/>
    <dgm:cxn modelId="{CE719276-CBDF-4BE2-9D83-CEE73239E9B0}" type="presParOf" srcId="{01FA371A-70E0-49FB-B785-BDB725868D08}" destId="{D3B63050-3822-4AFB-B2BD-C3070CA6B3C6}" srcOrd="2" destOrd="0" presId="urn:microsoft.com/office/officeart/2005/8/layout/orgChart1"/>
    <dgm:cxn modelId="{B932570E-2967-4D28-8FFB-4E3317081283}" type="presParOf" srcId="{E79558FF-7D55-414A-BD94-9FD0C729361B}" destId="{E60B65CF-4189-4927-A236-D204DB58C57B}" srcOrd="2" destOrd="0" presId="urn:microsoft.com/office/officeart/2005/8/layout/orgChart1"/>
    <dgm:cxn modelId="{5330E8AD-AE6D-4B6E-B564-9BB60577C54C}" type="presParOf" srcId="{4F894E50-A0EB-4211-B45C-4761546F7447}" destId="{1EB3A45D-AC1D-4D4B-A020-97305EF9F10B}" srcOrd="12" destOrd="0" presId="urn:microsoft.com/office/officeart/2005/8/layout/orgChart1"/>
    <dgm:cxn modelId="{395F02AA-B6F5-4725-BF8C-C0509BF7C99F}" type="presParOf" srcId="{4F894E50-A0EB-4211-B45C-4761546F7447}" destId="{08F8E232-B50B-47D3-AA40-853EBC89FF54}" srcOrd="13" destOrd="0" presId="urn:microsoft.com/office/officeart/2005/8/layout/orgChart1"/>
    <dgm:cxn modelId="{A91F32CD-0A27-4D8B-9011-2A60C37F3DFF}" type="presParOf" srcId="{08F8E232-B50B-47D3-AA40-853EBC89FF54}" destId="{95496424-080C-450C-9C31-2738409CD960}" srcOrd="0" destOrd="0" presId="urn:microsoft.com/office/officeart/2005/8/layout/orgChart1"/>
    <dgm:cxn modelId="{B9FB6825-33C9-478A-BC8E-03FD345445EF}" type="presParOf" srcId="{95496424-080C-450C-9C31-2738409CD960}" destId="{483CB27F-FEB1-4181-B068-055617657465}" srcOrd="0" destOrd="0" presId="urn:microsoft.com/office/officeart/2005/8/layout/orgChart1"/>
    <dgm:cxn modelId="{EC245960-FDC3-4193-A51B-77FE13337165}" type="presParOf" srcId="{95496424-080C-450C-9C31-2738409CD960}" destId="{FD021D4C-16DA-48D0-A7F7-ED487E184E89}" srcOrd="1" destOrd="0" presId="urn:microsoft.com/office/officeart/2005/8/layout/orgChart1"/>
    <dgm:cxn modelId="{45445408-247A-46B7-A6A4-8A433FE762E6}" type="presParOf" srcId="{08F8E232-B50B-47D3-AA40-853EBC89FF54}" destId="{27ACEEE1-A496-4D61-83F7-0C6881C22292}" srcOrd="1" destOrd="0" presId="urn:microsoft.com/office/officeart/2005/8/layout/orgChart1"/>
    <dgm:cxn modelId="{3B42CED8-0C50-4AF0-9B7F-73D8EA33D579}" type="presParOf" srcId="{27ACEEE1-A496-4D61-83F7-0C6881C22292}" destId="{DC9F80F5-BE7F-43BC-8EC0-F8740FABCC66}" srcOrd="0" destOrd="0" presId="urn:microsoft.com/office/officeart/2005/8/layout/orgChart1"/>
    <dgm:cxn modelId="{DD0F0433-661B-4AE6-8FDB-1A054D2CA82C}" type="presParOf" srcId="{27ACEEE1-A496-4D61-83F7-0C6881C22292}" destId="{9E4B2EB3-A67B-4975-8809-B711897D34EB}" srcOrd="1" destOrd="0" presId="urn:microsoft.com/office/officeart/2005/8/layout/orgChart1"/>
    <dgm:cxn modelId="{AD1F186F-1426-4B69-B366-46DC5F75DE28}" type="presParOf" srcId="{9E4B2EB3-A67B-4975-8809-B711897D34EB}" destId="{E2D9C193-3CC3-453A-BECA-2C278F47EBB7}" srcOrd="0" destOrd="0" presId="urn:microsoft.com/office/officeart/2005/8/layout/orgChart1"/>
    <dgm:cxn modelId="{2AB9FA39-E675-4BF1-BF08-40FAF8A5BA6A}" type="presParOf" srcId="{E2D9C193-3CC3-453A-BECA-2C278F47EBB7}" destId="{06BD1A40-37B9-4DEE-9EB2-084FCDA85F14}" srcOrd="0" destOrd="0" presId="urn:microsoft.com/office/officeart/2005/8/layout/orgChart1"/>
    <dgm:cxn modelId="{6D0E542D-D261-453B-B42C-2810FA5AE7EC}" type="presParOf" srcId="{E2D9C193-3CC3-453A-BECA-2C278F47EBB7}" destId="{E6948F47-471B-4081-B272-E5E4A8F36CA1}" srcOrd="1" destOrd="0" presId="urn:microsoft.com/office/officeart/2005/8/layout/orgChart1"/>
    <dgm:cxn modelId="{AF5EBD5A-B923-4D1D-A058-0C1B17BE3498}" type="presParOf" srcId="{9E4B2EB3-A67B-4975-8809-B711897D34EB}" destId="{D845E1EA-49BE-46FC-AF55-A1D14B1A158B}" srcOrd="1" destOrd="0" presId="urn:microsoft.com/office/officeart/2005/8/layout/orgChart1"/>
    <dgm:cxn modelId="{6B0C7369-3B7F-4B33-B456-62D0CB2BC28D}" type="presParOf" srcId="{9E4B2EB3-A67B-4975-8809-B711897D34EB}" destId="{2896AD20-4A93-4B0B-A21E-C51CCF3FCABE}" srcOrd="2" destOrd="0" presId="urn:microsoft.com/office/officeart/2005/8/layout/orgChart1"/>
    <dgm:cxn modelId="{9D182436-FD3A-43EC-8C92-3B8C1F9D2DD8}" type="presParOf" srcId="{08F8E232-B50B-47D3-AA40-853EBC89FF54}" destId="{13614F5D-2540-40B4-9B31-FBEB667A5F73}" srcOrd="2" destOrd="0" presId="urn:microsoft.com/office/officeart/2005/8/layout/orgChart1"/>
    <dgm:cxn modelId="{B457D11A-5DEE-4247-884A-2982B5FCE42C}" type="presParOf" srcId="{D9C049F3-095A-4922-AEAF-F82EC1C35060}" destId="{71F58213-AE2D-47F1-9736-F87575FA311C}" srcOrd="2" destOrd="0" presId="urn:microsoft.com/office/officeart/2005/8/layout/orgChart1"/>
    <dgm:cxn modelId="{3194C10A-3B50-456B-9A45-1C2118389C63}" type="presParOf" srcId="{D80C4FB1-6121-4134-843B-C4E8B4D9BD0C}" destId="{344AB680-3546-4D2C-893D-8E38D05732A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9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100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644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26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792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42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217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6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45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073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08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592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86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18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27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4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549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8/27/2019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8887140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934" y="1752600"/>
            <a:ext cx="5308866" cy="1515533"/>
          </a:xfrm>
        </p:spPr>
        <p:txBody>
          <a:bodyPr>
            <a:normAutofit fontScale="90000"/>
          </a:bodyPr>
          <a:lstStyle/>
          <a:p>
            <a:r>
              <a:rPr lang="en-US" dirty="0" smtClean="0"/>
              <a:t>Sound Pollution Detector</a:t>
            </a:r>
            <a:endParaRPr lang="en-US" dirty="0"/>
          </a:p>
        </p:txBody>
      </p:sp>
      <p:sp>
        <p:nvSpPr>
          <p:cNvPr id="3" name="Subtitle 2"/>
          <p:cNvSpPr>
            <a:spLocks noGrp="1"/>
          </p:cNvSpPr>
          <p:nvPr>
            <p:ph type="subTitle" idx="1"/>
          </p:nvPr>
        </p:nvSpPr>
        <p:spPr>
          <a:xfrm>
            <a:off x="1899005" y="3505200"/>
            <a:ext cx="5308866" cy="1659473"/>
          </a:xfrm>
        </p:spPr>
        <p:txBody>
          <a:bodyPr>
            <a:normAutofit fontScale="70000" lnSpcReduction="20000"/>
          </a:bodyPr>
          <a:lstStyle/>
          <a:p>
            <a:r>
              <a:rPr lang="en-US" sz="2300" b="1" dirty="0" smtClean="0"/>
              <a:t>Group no: </a:t>
            </a:r>
            <a:r>
              <a:rPr lang="en-US" sz="2300" dirty="0" smtClean="0"/>
              <a:t>01</a:t>
            </a:r>
          </a:p>
          <a:p>
            <a:r>
              <a:rPr lang="en-US" sz="2400" b="1" dirty="0" smtClean="0"/>
              <a:t>Members name and ID: </a:t>
            </a:r>
          </a:p>
          <a:p>
            <a:pPr marL="457200" indent="-457200">
              <a:buAutoNum type="arabicPeriod"/>
            </a:pPr>
            <a:r>
              <a:rPr lang="en-US" sz="2300" dirty="0" err="1" smtClean="0"/>
              <a:t>Townim</a:t>
            </a:r>
            <a:r>
              <a:rPr lang="en-US" sz="2300" dirty="0" smtClean="0"/>
              <a:t> Faisal Chowdhury (1721327042)</a:t>
            </a:r>
          </a:p>
          <a:p>
            <a:pPr marL="457200" indent="-457200">
              <a:buAutoNum type="arabicPeriod"/>
            </a:pPr>
            <a:r>
              <a:rPr lang="en-US" sz="2300" dirty="0" smtClean="0"/>
              <a:t>A.S.M Irfan (1520297042)</a:t>
            </a:r>
          </a:p>
          <a:p>
            <a:pPr marL="457200" indent="-457200">
              <a:buAutoNum type="arabicPeriod"/>
            </a:pPr>
            <a:r>
              <a:rPr lang="en-US" sz="2300" dirty="0" smtClean="0"/>
              <a:t>Yakut </a:t>
            </a:r>
            <a:r>
              <a:rPr lang="en-US" sz="2300" dirty="0" err="1" smtClean="0"/>
              <a:t>Marzan</a:t>
            </a:r>
            <a:r>
              <a:rPr lang="en-US" sz="2300" dirty="0" smtClean="0"/>
              <a:t> (1430034042)</a:t>
            </a:r>
            <a:endParaRPr lang="en-US" sz="2300" dirty="0"/>
          </a:p>
        </p:txBody>
      </p:sp>
    </p:spTree>
    <p:extLst>
      <p:ext uri="{BB962C8B-B14F-4D97-AF65-F5344CB8AC3E}">
        <p14:creationId xmlns:p14="http://schemas.microsoft.com/office/powerpoint/2010/main" val="33263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5717C2-11A4-456B-A630-B6D6F87E7530}"/>
              </a:ext>
            </a:extLst>
          </p:cNvPr>
          <p:cNvSpPr>
            <a:spLocks noGrp="1"/>
          </p:cNvSpPr>
          <p:nvPr>
            <p:ph type="title"/>
          </p:nvPr>
        </p:nvSpPr>
        <p:spPr>
          <a:xfrm>
            <a:off x="1398144" y="914400"/>
            <a:ext cx="6347713" cy="1320800"/>
          </a:xfrm>
        </p:spPr>
        <p:txBody>
          <a:bodyPr/>
          <a:lstStyle/>
          <a:p>
            <a:pPr algn="ctr"/>
            <a:r>
              <a:rPr lang="en-US" dirty="0"/>
              <a:t>FEASIBILITY</a:t>
            </a:r>
          </a:p>
        </p:txBody>
      </p:sp>
      <p:sp>
        <p:nvSpPr>
          <p:cNvPr id="3" name="Content Placeholder 2">
            <a:extLst>
              <a:ext uri="{FF2B5EF4-FFF2-40B4-BE49-F238E27FC236}">
                <a16:creationId xmlns:a16="http://schemas.microsoft.com/office/drawing/2014/main" xmlns="" id="{9C717729-49D1-4289-B13B-2DEC66015341}"/>
              </a:ext>
            </a:extLst>
          </p:cNvPr>
          <p:cNvSpPr>
            <a:spLocks noGrp="1"/>
          </p:cNvSpPr>
          <p:nvPr>
            <p:ph idx="1"/>
          </p:nvPr>
        </p:nvSpPr>
        <p:spPr>
          <a:xfrm>
            <a:off x="1398143" y="2590800"/>
            <a:ext cx="6347714" cy="3423573"/>
          </a:xfrm>
        </p:spPr>
        <p:txBody>
          <a:bodyPr>
            <a:normAutofit/>
          </a:bodyPr>
          <a:lstStyle/>
          <a:p>
            <a:r>
              <a:rPr lang="en-US" sz="2400" dirty="0" smtClean="0"/>
              <a:t>It is feasible in our time frame to achieve our goal</a:t>
            </a:r>
          </a:p>
          <a:p>
            <a:r>
              <a:rPr lang="en-US" dirty="0"/>
              <a:t>The complexity level is low compared to other related work and this is user friendly as well.</a:t>
            </a:r>
            <a:endParaRPr lang="en-US" sz="2400" dirty="0" smtClean="0"/>
          </a:p>
          <a:p>
            <a:endParaRPr lang="en-US" sz="2400" dirty="0"/>
          </a:p>
        </p:txBody>
      </p:sp>
    </p:spTree>
    <p:extLst>
      <p:ext uri="{BB962C8B-B14F-4D97-AF65-F5344CB8AC3E}">
        <p14:creationId xmlns:p14="http://schemas.microsoft.com/office/powerpoint/2010/main" val="196875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3B6C8-FDF0-4E1D-91C7-22A7E7A5B32B}"/>
              </a:ext>
            </a:extLst>
          </p:cNvPr>
          <p:cNvSpPr>
            <a:spLocks noGrp="1"/>
          </p:cNvSpPr>
          <p:nvPr>
            <p:ph type="title"/>
          </p:nvPr>
        </p:nvSpPr>
        <p:spPr>
          <a:xfrm>
            <a:off x="1402376" y="990600"/>
            <a:ext cx="6347713" cy="1168400"/>
          </a:xfrm>
        </p:spPr>
        <p:txBody>
          <a:bodyPr>
            <a:normAutofit fontScale="90000"/>
          </a:bodyPr>
          <a:lstStyle/>
          <a:p>
            <a:pPr algn="ctr"/>
            <a:r>
              <a:rPr lang="en-US" dirty="0"/>
              <a:t>FUTURE IMPLEMENTATION</a:t>
            </a:r>
          </a:p>
        </p:txBody>
      </p:sp>
      <p:sp>
        <p:nvSpPr>
          <p:cNvPr id="3" name="Content Placeholder 2">
            <a:extLst>
              <a:ext uri="{FF2B5EF4-FFF2-40B4-BE49-F238E27FC236}">
                <a16:creationId xmlns:a16="http://schemas.microsoft.com/office/drawing/2014/main" xmlns="" id="{73D93D9D-E493-49BC-9A58-5979FC7C5606}"/>
              </a:ext>
            </a:extLst>
          </p:cNvPr>
          <p:cNvSpPr>
            <a:spLocks noGrp="1"/>
          </p:cNvSpPr>
          <p:nvPr>
            <p:ph idx="1"/>
          </p:nvPr>
        </p:nvSpPr>
        <p:spPr/>
        <p:txBody>
          <a:bodyPr/>
          <a:lstStyle/>
          <a:p>
            <a:r>
              <a:rPr lang="en-US" dirty="0" smtClean="0"/>
              <a:t>Notify to other user’s about the area</a:t>
            </a:r>
          </a:p>
          <a:p>
            <a:r>
              <a:rPr lang="en-US" dirty="0" smtClean="0"/>
              <a:t>Detect and classify the sound </a:t>
            </a:r>
          </a:p>
          <a:p>
            <a:r>
              <a:rPr lang="en-US" dirty="0" smtClean="0"/>
              <a:t>Send an alert to the local police about the noise pollution</a:t>
            </a:r>
          </a:p>
          <a:p>
            <a:r>
              <a:rPr lang="en-US" dirty="0" smtClean="0"/>
              <a:t>Improve the accuracy of measuring noise </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13808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CONTRIBUTION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4875057"/>
              </p:ext>
            </p:extLst>
          </p:nvPr>
        </p:nvGraphicFramePr>
        <p:xfrm>
          <a:off x="1371600" y="2590799"/>
          <a:ext cx="6353334" cy="3124201"/>
        </p:xfrm>
        <a:graphic>
          <a:graphicData uri="http://schemas.openxmlformats.org/drawingml/2006/table">
            <a:tbl>
              <a:tblPr firstRow="1" firstCol="1" bandRow="1">
                <a:tableStyleId>{00A15C55-8517-42AA-B614-E9B94910E393}</a:tableStyleId>
              </a:tblPr>
              <a:tblGrid>
                <a:gridCol w="1960194"/>
                <a:gridCol w="4393140"/>
              </a:tblGrid>
              <a:tr h="719686">
                <a:tc>
                  <a:txBody>
                    <a:bodyPr/>
                    <a:lstStyle/>
                    <a:p>
                      <a:pPr marL="0" marR="0" algn="ctr">
                        <a:lnSpc>
                          <a:spcPct val="115000"/>
                        </a:lnSpc>
                        <a:spcBef>
                          <a:spcPts val="0"/>
                        </a:spcBef>
                        <a:spcAft>
                          <a:spcPts val="0"/>
                        </a:spcAft>
                      </a:pPr>
                      <a:r>
                        <a:rPr lang="en-US" sz="1800">
                          <a:effectLst/>
                        </a:rPr>
                        <a:t>Name</a:t>
                      </a:r>
                      <a:endParaRPr lang="en-US" sz="16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15000"/>
                        </a:lnSpc>
                        <a:spcBef>
                          <a:spcPts val="0"/>
                        </a:spcBef>
                        <a:spcAft>
                          <a:spcPts val="0"/>
                        </a:spcAft>
                      </a:pPr>
                      <a:r>
                        <a:rPr lang="en-US" sz="1800">
                          <a:effectLst/>
                        </a:rPr>
                        <a:t>Project Contribution</a:t>
                      </a:r>
                      <a:endParaRPr lang="en-US" sz="1600">
                        <a:effectLst/>
                        <a:latin typeface="Calibri" panose="020F0502020204030204" pitchFamily="34" charset="0"/>
                        <a:ea typeface="Calibri" panose="020F0502020204030204" pitchFamily="34" charset="0"/>
                        <a:cs typeface="Vrinda"/>
                      </a:endParaRPr>
                    </a:p>
                  </a:txBody>
                  <a:tcPr marL="68580" marR="68580" marT="0" marB="0"/>
                </a:tc>
              </a:tr>
              <a:tr h="965143">
                <a:tc>
                  <a:txBody>
                    <a:bodyPr/>
                    <a:lstStyle/>
                    <a:p>
                      <a:pPr marL="0" marR="0" algn="l">
                        <a:lnSpc>
                          <a:spcPct val="115000"/>
                        </a:lnSpc>
                        <a:spcBef>
                          <a:spcPts val="0"/>
                        </a:spcBef>
                        <a:spcAft>
                          <a:spcPts val="0"/>
                        </a:spcAft>
                      </a:pPr>
                      <a:r>
                        <a:rPr lang="en-US" sz="1800" dirty="0" err="1">
                          <a:effectLst/>
                        </a:rPr>
                        <a:t>Townim</a:t>
                      </a:r>
                      <a:r>
                        <a:rPr lang="en-US" sz="1800" dirty="0">
                          <a:effectLst/>
                        </a:rPr>
                        <a:t> Faisal Chowdhury</a:t>
                      </a:r>
                      <a:endParaRPr lang="en-US" sz="16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15000"/>
                        </a:lnSpc>
                        <a:spcBef>
                          <a:spcPts val="0"/>
                        </a:spcBef>
                        <a:spcAft>
                          <a:spcPts val="0"/>
                        </a:spcAft>
                      </a:pPr>
                      <a:r>
                        <a:rPr lang="en-US" sz="1800" dirty="0">
                          <a:effectLst/>
                        </a:rPr>
                        <a:t>Logical implementation of project in code, Project report, Project presentation</a:t>
                      </a:r>
                      <a:endParaRPr lang="en-US" sz="1600" dirty="0">
                        <a:effectLst/>
                        <a:latin typeface="Calibri" panose="020F0502020204030204" pitchFamily="34" charset="0"/>
                        <a:ea typeface="Calibri" panose="020F0502020204030204" pitchFamily="34" charset="0"/>
                        <a:cs typeface="Vrinda"/>
                      </a:endParaRPr>
                    </a:p>
                  </a:txBody>
                  <a:tcPr marL="68580" marR="68580" marT="0" marB="0"/>
                </a:tc>
              </a:tr>
              <a:tr h="719686">
                <a:tc>
                  <a:txBody>
                    <a:bodyPr/>
                    <a:lstStyle/>
                    <a:p>
                      <a:pPr marL="0" marR="0" algn="just">
                        <a:lnSpc>
                          <a:spcPct val="115000"/>
                        </a:lnSpc>
                        <a:spcBef>
                          <a:spcPts val="0"/>
                        </a:spcBef>
                        <a:spcAft>
                          <a:spcPts val="0"/>
                        </a:spcAft>
                      </a:pPr>
                      <a:r>
                        <a:rPr lang="en-US" sz="1800">
                          <a:effectLst/>
                        </a:rPr>
                        <a:t>A.S.M. Irfan</a:t>
                      </a:r>
                      <a:endParaRPr lang="en-US" sz="16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15000"/>
                        </a:lnSpc>
                        <a:spcBef>
                          <a:spcPts val="0"/>
                        </a:spcBef>
                        <a:spcAft>
                          <a:spcPts val="0"/>
                        </a:spcAft>
                      </a:pPr>
                      <a:r>
                        <a:rPr lang="en-US" sz="1800">
                          <a:effectLst/>
                        </a:rPr>
                        <a:t>UI/UX design, Project report, Project presentation</a:t>
                      </a:r>
                      <a:endParaRPr lang="en-US" sz="1600">
                        <a:effectLst/>
                        <a:latin typeface="Calibri" panose="020F0502020204030204" pitchFamily="34" charset="0"/>
                        <a:ea typeface="Calibri" panose="020F0502020204030204" pitchFamily="34" charset="0"/>
                        <a:cs typeface="Vrinda"/>
                      </a:endParaRPr>
                    </a:p>
                  </a:txBody>
                  <a:tcPr marL="68580" marR="68580" marT="0" marB="0"/>
                </a:tc>
              </a:tr>
              <a:tr h="719686">
                <a:tc>
                  <a:txBody>
                    <a:bodyPr/>
                    <a:lstStyle/>
                    <a:p>
                      <a:pPr marL="0" marR="0" algn="just">
                        <a:lnSpc>
                          <a:spcPct val="115000"/>
                        </a:lnSpc>
                        <a:spcBef>
                          <a:spcPts val="0"/>
                        </a:spcBef>
                        <a:spcAft>
                          <a:spcPts val="0"/>
                        </a:spcAft>
                      </a:pPr>
                      <a:r>
                        <a:rPr lang="en-US" sz="1800">
                          <a:effectLst/>
                        </a:rPr>
                        <a:t>Yakut Marzan</a:t>
                      </a:r>
                      <a:endParaRPr lang="en-US" sz="16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just">
                        <a:lnSpc>
                          <a:spcPct val="115000"/>
                        </a:lnSpc>
                        <a:spcBef>
                          <a:spcPts val="0"/>
                        </a:spcBef>
                        <a:spcAft>
                          <a:spcPts val="0"/>
                        </a:spcAft>
                      </a:pPr>
                      <a:r>
                        <a:rPr lang="en-US" sz="1800" dirty="0">
                          <a:effectLst/>
                        </a:rPr>
                        <a:t>UI/UX design, Project report, Project presentation</a:t>
                      </a:r>
                      <a:endParaRPr lang="en-US" sz="16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Tree>
    <p:extLst>
      <p:ext uri="{BB962C8B-B14F-4D97-AF65-F5344CB8AC3E}">
        <p14:creationId xmlns:p14="http://schemas.microsoft.com/office/powerpoint/2010/main" val="179200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2AAC554-6F01-4E66-84B9-964E72944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524000"/>
            <a:ext cx="6705600" cy="3962400"/>
          </a:xfrm>
        </p:spPr>
      </p:pic>
    </p:spTree>
    <p:extLst>
      <p:ext uri="{BB962C8B-B14F-4D97-AF65-F5344CB8AC3E}">
        <p14:creationId xmlns:p14="http://schemas.microsoft.com/office/powerpoint/2010/main" val="255232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2D46F-1E36-4729-8F10-35FDE1F6AA38}"/>
              </a:ext>
            </a:extLst>
          </p:cNvPr>
          <p:cNvSpPr>
            <a:spLocks noGrp="1"/>
          </p:cNvSpPr>
          <p:nvPr>
            <p:ph type="title"/>
          </p:nvPr>
        </p:nvSpPr>
        <p:spPr>
          <a:xfrm>
            <a:off x="685799" y="838200"/>
            <a:ext cx="7924801" cy="1320800"/>
          </a:xfrm>
        </p:spPr>
        <p:txBody>
          <a:bodyPr/>
          <a:lstStyle/>
          <a:p>
            <a:pPr algn="ctr"/>
            <a:r>
              <a:rPr lang="en-US" dirty="0"/>
              <a:t>INTRODUCTION</a:t>
            </a:r>
          </a:p>
        </p:txBody>
      </p:sp>
      <p:sp>
        <p:nvSpPr>
          <p:cNvPr id="3" name="Content Placeholder 2">
            <a:extLst>
              <a:ext uri="{FF2B5EF4-FFF2-40B4-BE49-F238E27FC236}">
                <a16:creationId xmlns:a16="http://schemas.microsoft.com/office/drawing/2014/main" xmlns="" id="{962C228F-1624-4EAA-8448-97669DCC5377}"/>
              </a:ext>
            </a:extLst>
          </p:cNvPr>
          <p:cNvSpPr>
            <a:spLocks noGrp="1"/>
          </p:cNvSpPr>
          <p:nvPr>
            <p:ph idx="1"/>
          </p:nvPr>
        </p:nvSpPr>
        <p:spPr>
          <a:xfrm>
            <a:off x="1219200" y="2590800"/>
            <a:ext cx="6858000" cy="3429000"/>
          </a:xfrm>
        </p:spPr>
        <p:txBody>
          <a:bodyPr>
            <a:normAutofit/>
          </a:bodyPr>
          <a:lstStyle/>
          <a:p>
            <a:r>
              <a:rPr lang="en-US" sz="2400" dirty="0"/>
              <a:t>Transportation systems are the main source of noise pollution</a:t>
            </a:r>
          </a:p>
          <a:p>
            <a:r>
              <a:rPr lang="en-US" sz="2400" i="1" dirty="0"/>
              <a:t>World Health Organization</a:t>
            </a:r>
            <a:r>
              <a:rPr lang="en-US" sz="2400" dirty="0"/>
              <a:t> stated that “Noise must be recognized as a major threat to human well-being”</a:t>
            </a:r>
          </a:p>
          <a:p>
            <a:r>
              <a:rPr lang="en-US" sz="2400" dirty="0"/>
              <a:t>Our app will show a decibel value by measuring the environmental </a:t>
            </a:r>
            <a:r>
              <a:rPr lang="en-US" sz="2400" dirty="0" smtClean="0"/>
              <a:t>noise using Android </a:t>
            </a:r>
            <a:r>
              <a:rPr lang="en-US" dirty="0"/>
              <a:t>o</a:t>
            </a:r>
            <a:r>
              <a:rPr lang="en-US" sz="2400" dirty="0" smtClean="0"/>
              <a:t>perating system</a:t>
            </a:r>
            <a:endParaRPr lang="en-US" sz="2400" dirty="0"/>
          </a:p>
        </p:txBody>
      </p:sp>
    </p:spTree>
    <p:extLst>
      <p:ext uri="{BB962C8B-B14F-4D97-AF65-F5344CB8AC3E}">
        <p14:creationId xmlns:p14="http://schemas.microsoft.com/office/powerpoint/2010/main" val="28039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14E29-C557-476D-BB25-857380B16065}"/>
              </a:ext>
            </a:extLst>
          </p:cNvPr>
          <p:cNvSpPr>
            <a:spLocks noGrp="1"/>
          </p:cNvSpPr>
          <p:nvPr>
            <p:ph type="title"/>
          </p:nvPr>
        </p:nvSpPr>
        <p:spPr>
          <a:xfrm>
            <a:off x="1379092" y="914400"/>
            <a:ext cx="6347713" cy="1320800"/>
          </a:xfrm>
        </p:spPr>
        <p:txBody>
          <a:bodyPr/>
          <a:lstStyle/>
          <a:p>
            <a:pPr algn="ctr"/>
            <a:r>
              <a:rPr lang="en-US" dirty="0"/>
              <a:t>GOALS</a:t>
            </a:r>
          </a:p>
        </p:txBody>
      </p:sp>
      <p:sp>
        <p:nvSpPr>
          <p:cNvPr id="3" name="Content Placeholder 2">
            <a:extLst>
              <a:ext uri="{FF2B5EF4-FFF2-40B4-BE49-F238E27FC236}">
                <a16:creationId xmlns:a16="http://schemas.microsoft.com/office/drawing/2014/main" xmlns="" id="{536674EB-2B71-4F9A-B650-FEE316D9589B}"/>
              </a:ext>
            </a:extLst>
          </p:cNvPr>
          <p:cNvSpPr>
            <a:spLocks noGrp="1"/>
          </p:cNvSpPr>
          <p:nvPr>
            <p:ph idx="1"/>
          </p:nvPr>
        </p:nvSpPr>
        <p:spPr>
          <a:xfrm>
            <a:off x="1379092" y="2590800"/>
            <a:ext cx="6545707" cy="3423573"/>
          </a:xfrm>
        </p:spPr>
        <p:txBody>
          <a:bodyPr>
            <a:normAutofit/>
          </a:bodyPr>
          <a:lstStyle/>
          <a:p>
            <a:r>
              <a:rPr lang="en-US" sz="2400" dirty="0"/>
              <a:t>The app will </a:t>
            </a:r>
            <a:r>
              <a:rPr lang="en-US" sz="2400" dirty="0" smtClean="0"/>
              <a:t>indicate </a:t>
            </a:r>
            <a:r>
              <a:rPr lang="en-US" sz="2400" dirty="0"/>
              <a:t>decibel by gauge</a:t>
            </a:r>
          </a:p>
          <a:p>
            <a:r>
              <a:rPr lang="en-US" sz="2400" dirty="0"/>
              <a:t>Display the current noise reference</a:t>
            </a:r>
          </a:p>
          <a:p>
            <a:r>
              <a:rPr lang="en-US" sz="2400" dirty="0"/>
              <a:t>Display </a:t>
            </a:r>
            <a:r>
              <a:rPr lang="en-US" sz="2400" dirty="0" smtClean="0"/>
              <a:t>user a message about the noise</a:t>
            </a:r>
            <a:endParaRPr lang="en-US" sz="2400" dirty="0"/>
          </a:p>
          <a:p>
            <a:r>
              <a:rPr lang="en-US" sz="2400" dirty="0"/>
              <a:t>Display decibel by graph line</a:t>
            </a:r>
          </a:p>
          <a:p>
            <a:pPr marL="0" indent="0">
              <a:buNone/>
            </a:pPr>
            <a:endParaRPr lang="en-US" sz="2400" dirty="0"/>
          </a:p>
        </p:txBody>
      </p:sp>
    </p:spTree>
    <p:extLst>
      <p:ext uri="{BB962C8B-B14F-4D97-AF65-F5344CB8AC3E}">
        <p14:creationId xmlns:p14="http://schemas.microsoft.com/office/powerpoint/2010/main" val="189520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436A1-20D5-45B7-96C3-19DC281DF7BF}"/>
              </a:ext>
            </a:extLst>
          </p:cNvPr>
          <p:cNvSpPr>
            <a:spLocks noGrp="1"/>
          </p:cNvSpPr>
          <p:nvPr>
            <p:ph type="title"/>
          </p:nvPr>
        </p:nvSpPr>
        <p:spPr>
          <a:xfrm>
            <a:off x="1398141" y="838200"/>
            <a:ext cx="6347713" cy="1320800"/>
          </a:xfrm>
        </p:spPr>
        <p:txBody>
          <a:bodyPr/>
          <a:lstStyle/>
          <a:p>
            <a:pPr algn="ctr"/>
            <a:r>
              <a:rPr lang="en-US" dirty="0" smtClean="0"/>
              <a:t>MODEL</a:t>
            </a:r>
            <a:endParaRPr lang="en-US" dirty="0"/>
          </a:p>
        </p:txBody>
      </p:sp>
      <p:sp>
        <p:nvSpPr>
          <p:cNvPr id="6" name="Content Placeholder 5"/>
          <p:cNvSpPr>
            <a:spLocks noGrp="1"/>
          </p:cNvSpPr>
          <p:nvPr>
            <p:ph idx="1"/>
          </p:nvPr>
        </p:nvSpPr>
        <p:spPr/>
        <p:txBody>
          <a:bodyPr/>
          <a:lstStyle/>
          <a:p>
            <a:r>
              <a:rPr lang="en-US" dirty="0" smtClean="0"/>
              <a:t>We </a:t>
            </a:r>
            <a:r>
              <a:rPr lang="en-US" smtClean="0"/>
              <a:t>have followed “Waterfall</a:t>
            </a:r>
            <a:r>
              <a:rPr lang="en-US" dirty="0" smtClean="0"/>
              <a:t> </a:t>
            </a:r>
            <a:r>
              <a:rPr lang="en-US" dirty="0" smtClean="0"/>
              <a:t>Model”</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97" y="3020482"/>
            <a:ext cx="5715000" cy="2914650"/>
          </a:xfrm>
          <a:prstGeom prst="rect">
            <a:avLst/>
          </a:prstGeom>
        </p:spPr>
      </p:pic>
    </p:spTree>
    <p:extLst>
      <p:ext uri="{BB962C8B-B14F-4D97-AF65-F5344CB8AC3E}">
        <p14:creationId xmlns:p14="http://schemas.microsoft.com/office/powerpoint/2010/main" val="153253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INTEGRATION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Requirement Gathering and Analysis: </a:t>
            </a:r>
            <a:r>
              <a:rPr lang="en-US" dirty="0"/>
              <a:t>We collected all possible requirements of the system to be developed in this phase and documented in a requirement specification document</a:t>
            </a:r>
            <a:r>
              <a:rPr lang="en-US" dirty="0" smtClean="0"/>
              <a:t>.</a:t>
            </a:r>
            <a:endParaRPr lang="en-US" dirty="0"/>
          </a:p>
          <a:p>
            <a:r>
              <a:rPr lang="en-US" b="1" dirty="0"/>
              <a:t>System Design: </a:t>
            </a:r>
            <a:r>
              <a:rPr lang="en-US" dirty="0"/>
              <a:t>We studied the requirement specifications from first phase in this phase and the system design is prepared. This system design helps in specifying hardware and system requirements and helps in defining the overall system architecture.</a:t>
            </a:r>
          </a:p>
          <a:p>
            <a:r>
              <a:rPr lang="en-US" b="1" dirty="0"/>
              <a:t>Implementation: </a:t>
            </a:r>
            <a:r>
              <a:rPr lang="en-US" dirty="0"/>
              <a:t>With inputs from the system design, the system was first developed in small programs called units, which are integrated in the next phase. </a:t>
            </a:r>
          </a:p>
          <a:p>
            <a:endParaRPr lang="en-US" dirty="0"/>
          </a:p>
        </p:txBody>
      </p:sp>
    </p:spTree>
    <p:extLst>
      <p:ext uri="{BB962C8B-B14F-4D97-AF65-F5344CB8AC3E}">
        <p14:creationId xmlns:p14="http://schemas.microsoft.com/office/powerpoint/2010/main" val="106909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INTEGRATION</a:t>
            </a:r>
            <a:endParaRPr lang="en-US" dirty="0"/>
          </a:p>
        </p:txBody>
      </p:sp>
      <p:sp>
        <p:nvSpPr>
          <p:cNvPr id="3" name="Content Placeholder 2"/>
          <p:cNvSpPr>
            <a:spLocks noGrp="1"/>
          </p:cNvSpPr>
          <p:nvPr>
            <p:ph idx="1"/>
          </p:nvPr>
        </p:nvSpPr>
        <p:spPr/>
        <p:txBody>
          <a:bodyPr>
            <a:normAutofit/>
          </a:bodyPr>
          <a:lstStyle/>
          <a:p>
            <a:r>
              <a:rPr lang="en-US" b="1" dirty="0"/>
              <a:t>Verification: </a:t>
            </a:r>
            <a:r>
              <a:rPr lang="en-US" dirty="0"/>
              <a:t>All the units developed in the implementation phase were integrated into a system after testing of each unit. Post integration the entire system is tested for any faults and failures.</a:t>
            </a:r>
          </a:p>
          <a:p>
            <a:r>
              <a:rPr lang="en-US" b="1" dirty="0"/>
              <a:t>Deployment and Maintenance: </a:t>
            </a:r>
            <a:r>
              <a:rPr lang="en-US" dirty="0"/>
              <a:t>Once the verification had done; the product was deployed. In maintenance, we have not done any significant work as the product was not launched in the market.</a:t>
            </a:r>
          </a:p>
          <a:p>
            <a:endParaRPr lang="en-US" dirty="0"/>
          </a:p>
        </p:txBody>
      </p:sp>
    </p:spTree>
    <p:extLst>
      <p:ext uri="{BB962C8B-B14F-4D97-AF65-F5344CB8AC3E}">
        <p14:creationId xmlns:p14="http://schemas.microsoft.com/office/powerpoint/2010/main" val="381159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69638-50B2-484C-BFA0-4DC37F912ECF}"/>
              </a:ext>
            </a:extLst>
          </p:cNvPr>
          <p:cNvSpPr>
            <a:spLocks noGrp="1"/>
          </p:cNvSpPr>
          <p:nvPr>
            <p:ph type="title"/>
          </p:nvPr>
        </p:nvSpPr>
        <p:spPr>
          <a:xfrm>
            <a:off x="1828800" y="816637"/>
            <a:ext cx="6347713" cy="1320800"/>
          </a:xfrm>
        </p:spPr>
        <p:txBody>
          <a:bodyPr/>
          <a:lstStyle/>
          <a:p>
            <a:r>
              <a:rPr lang="en-US" dirty="0"/>
              <a:t>REQUIREMENT DEFINITION</a:t>
            </a:r>
          </a:p>
        </p:txBody>
      </p:sp>
      <p:sp>
        <p:nvSpPr>
          <p:cNvPr id="3" name="Content Placeholder 2">
            <a:extLst>
              <a:ext uri="{FF2B5EF4-FFF2-40B4-BE49-F238E27FC236}">
                <a16:creationId xmlns:a16="http://schemas.microsoft.com/office/drawing/2014/main" xmlns="" id="{CA53E70B-44A6-44B8-8C73-98AA2FE9329D}"/>
              </a:ext>
            </a:extLst>
          </p:cNvPr>
          <p:cNvSpPr>
            <a:spLocks noGrp="1"/>
          </p:cNvSpPr>
          <p:nvPr>
            <p:ph idx="1"/>
          </p:nvPr>
        </p:nvSpPr>
        <p:spPr>
          <a:xfrm>
            <a:off x="1219200" y="2514600"/>
            <a:ext cx="6347714" cy="3545813"/>
          </a:xfrm>
        </p:spPr>
        <p:txBody>
          <a:bodyPr>
            <a:normAutofit/>
          </a:bodyPr>
          <a:lstStyle/>
          <a:p>
            <a:r>
              <a:rPr lang="en-US" dirty="0"/>
              <a:t>API level 24(Nougat) and 26(Oreo</a:t>
            </a:r>
            <a:r>
              <a:rPr lang="en-US" dirty="0" smtClean="0"/>
              <a:t>)</a:t>
            </a:r>
          </a:p>
          <a:p>
            <a:r>
              <a:rPr lang="en-US" dirty="0"/>
              <a:t>M</a:t>
            </a:r>
            <a:r>
              <a:rPr lang="en-US" dirty="0" smtClean="0"/>
              <a:t>inimum </a:t>
            </a:r>
            <a:r>
              <a:rPr lang="en-US" dirty="0"/>
              <a:t>SDK version </a:t>
            </a:r>
            <a:r>
              <a:rPr lang="en-US" dirty="0" smtClean="0"/>
              <a:t>19</a:t>
            </a:r>
          </a:p>
          <a:p>
            <a:r>
              <a:rPr lang="en-US" dirty="0" smtClean="0"/>
              <a:t>Android studio</a:t>
            </a:r>
          </a:p>
          <a:p>
            <a:r>
              <a:rPr lang="en-US" dirty="0" smtClean="0"/>
              <a:t>Device using Android operating system</a:t>
            </a:r>
          </a:p>
          <a:p>
            <a:r>
              <a:rPr lang="en-US" smtClean="0"/>
              <a:t>Device supporting Microphone</a:t>
            </a:r>
            <a:endParaRPr lang="en-US" dirty="0"/>
          </a:p>
        </p:txBody>
      </p:sp>
    </p:spTree>
    <p:extLst>
      <p:ext uri="{BB962C8B-B14F-4D97-AF65-F5344CB8AC3E}">
        <p14:creationId xmlns:p14="http://schemas.microsoft.com/office/powerpoint/2010/main" val="136635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38200"/>
            <a:ext cx="6629400" cy="1320800"/>
          </a:xfrm>
        </p:spPr>
        <p:txBody>
          <a:bodyPr/>
          <a:lstStyle/>
          <a:p>
            <a:pPr algn="ctr"/>
            <a:r>
              <a:rPr lang="en-US" dirty="0" smtClean="0"/>
              <a:t>ALGORITHM DESIGN</a:t>
            </a:r>
            <a:endParaRPr lang="en-US" dirty="0"/>
          </a:p>
        </p:txBody>
      </p:sp>
      <p:sp>
        <p:nvSpPr>
          <p:cNvPr id="3" name="Content Placeholder 2"/>
          <p:cNvSpPr>
            <a:spLocks noGrp="1"/>
          </p:cNvSpPr>
          <p:nvPr>
            <p:ph idx="1"/>
          </p:nvPr>
        </p:nvSpPr>
        <p:spPr>
          <a:xfrm>
            <a:off x="1219200" y="2514600"/>
            <a:ext cx="6629400" cy="3374363"/>
          </a:xfrm>
        </p:spPr>
        <p:txBody>
          <a:bodyPr numCol="2">
            <a:normAutofit/>
          </a:bodyPr>
          <a:lstStyle/>
          <a:p>
            <a:pPr marL="457200" lvl="1" indent="0">
              <a:buNone/>
            </a:pPr>
            <a:endParaRPr lang="en-US" sz="2500" dirty="0"/>
          </a:p>
          <a:p>
            <a:pPr marL="457200" lvl="1" indent="0">
              <a:buNone/>
            </a:pPr>
            <a:endParaRPr lang="en-US" sz="1400" dirty="0"/>
          </a:p>
          <a:p>
            <a:pPr marL="457200" lvl="1" indent="0">
              <a:buNone/>
            </a:pPr>
            <a:endParaRPr lang="en-US" sz="1400" dirty="0"/>
          </a:p>
          <a:p>
            <a:pPr marL="457200" lvl="1" indent="0">
              <a:buNone/>
            </a:pPr>
            <a:endParaRPr lang="en-US" sz="1400" dirty="0"/>
          </a:p>
          <a:p>
            <a:pPr marL="914400" lvl="2" indent="0">
              <a:buNone/>
            </a:pPr>
            <a:endParaRPr lang="en-US" sz="1400" dirty="0"/>
          </a:p>
          <a:p>
            <a:pPr marL="914400" lvl="2" indent="0">
              <a:buNone/>
            </a:pPr>
            <a:endParaRPr lang="en-US" dirty="0"/>
          </a:p>
        </p:txBody>
      </p:sp>
      <p:graphicFrame>
        <p:nvGraphicFramePr>
          <p:cNvPr id="4" name="Diagram 3"/>
          <p:cNvGraphicFramePr/>
          <p:nvPr>
            <p:extLst>
              <p:ext uri="{D42A27DB-BD31-4B8C-83A1-F6EECF244321}">
                <p14:modId xmlns:p14="http://schemas.microsoft.com/office/powerpoint/2010/main" val="2511498450"/>
              </p:ext>
            </p:extLst>
          </p:nvPr>
        </p:nvGraphicFramePr>
        <p:xfrm>
          <a:off x="1371600" y="1901163"/>
          <a:ext cx="6629400" cy="398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066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PRODUCT LAUNCHING</a:t>
            </a:r>
            <a:endParaRPr lang="en-US" dirty="0"/>
          </a:p>
        </p:txBody>
      </p:sp>
      <p:sp>
        <p:nvSpPr>
          <p:cNvPr id="3" name="Content Placeholder 2"/>
          <p:cNvSpPr>
            <a:spLocks noGrp="1"/>
          </p:cNvSpPr>
          <p:nvPr>
            <p:ph idx="1"/>
          </p:nvPr>
        </p:nvSpPr>
        <p:spPr/>
        <p:txBody>
          <a:bodyPr/>
          <a:lstStyle/>
          <a:p>
            <a:r>
              <a:rPr lang="en-US" dirty="0" smtClean="0"/>
              <a:t>We are going to launch the product as an android app in Google Play Store </a:t>
            </a:r>
          </a:p>
          <a:p>
            <a:pPr marL="457200" lvl="1" indent="0">
              <a:buNone/>
            </a:pPr>
            <a:r>
              <a:rPr lang="en-US" i="1" dirty="0"/>
              <a:t>https://play.google.com/store?hl=en</a:t>
            </a:r>
            <a:endParaRPr lang="en-US" i="1" dirty="0" smtClean="0"/>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1734" y="3322769"/>
            <a:ext cx="2743200" cy="2612363"/>
          </a:xfrm>
          <a:prstGeom prst="rect">
            <a:avLst/>
          </a:prstGeom>
        </p:spPr>
      </p:pic>
    </p:spTree>
    <p:extLst>
      <p:ext uri="{BB962C8B-B14F-4D97-AF65-F5344CB8AC3E}">
        <p14:creationId xmlns:p14="http://schemas.microsoft.com/office/powerpoint/2010/main" val="223991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159</TotalTime>
  <Words>479</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Vrinda</vt:lpstr>
      <vt:lpstr>Organic</vt:lpstr>
      <vt:lpstr>Sound Pollution Detector</vt:lpstr>
      <vt:lpstr>INTRODUCTION</vt:lpstr>
      <vt:lpstr>GOALS</vt:lpstr>
      <vt:lpstr>MODEL</vt:lpstr>
      <vt:lpstr>MODEL INTEGRATION</vt:lpstr>
      <vt:lpstr>MODEL INTEGRATION</vt:lpstr>
      <vt:lpstr>REQUIREMENT DEFINITION</vt:lpstr>
      <vt:lpstr>ALGORITHM DESIGN</vt:lpstr>
      <vt:lpstr>PRODUCT LAUNCHING</vt:lpstr>
      <vt:lpstr>FEASIBILITY</vt:lpstr>
      <vt:lpstr>FUTURE IMPLEMENTATION</vt:lpstr>
      <vt:lpstr>PROJECT CONTRIBUTION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 Pollution Detector</dc:title>
  <dc:creator>Sharmin</dc:creator>
  <cp:lastModifiedBy>BS197</cp:lastModifiedBy>
  <cp:revision>39</cp:revision>
  <dcterms:created xsi:type="dcterms:W3CDTF">2006-08-16T00:00:00Z</dcterms:created>
  <dcterms:modified xsi:type="dcterms:W3CDTF">2019-08-27T08:30:20Z</dcterms:modified>
</cp:coreProperties>
</file>