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57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5143500" type="screen16x9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1977" autoAdjust="0"/>
  </p:normalViewPr>
  <p:slideViewPr>
    <p:cSldViewPr>
      <p:cViewPr varScale="1">
        <p:scale>
          <a:sx n="73" d="100"/>
          <a:sy n="73" d="100"/>
        </p:scale>
        <p:origin x="988" y="4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00:32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22846 3845 1317 0,'0'0'8'0,"0"0"1"16,0 0 14-16,0 0 12 0,0 0 12 15,0 0 4-15,0-4 17 0,0 4-41 0,0 0 19 16,0 0 13-16,0 0 13 0,0 0 6 16,0 0 55-16,0 0-62 0,0 0-5 15,0-4 3-15,0 4 2 0,0 0-14 16,0 0 18-16,0 0-55 0,0 0-13 15,0 0-1-15,0 0-1 0,0 0-2 16,0 0 2-16,0 0-1 0,0 0-3 16,0 0 2-16,0 0-1 0,0 0 4 15,4 0 47-15,5 0 76 0,-4 0-61 16,2 0-44-16,3-5-7 0,1 5-4 16,1 0 1-16,16 0 10 0,3-3-11 15,-16 3-14-15,15 0 1 0,-16-3 2 16,0 3-1-16,-2 0-1 0,0-3-2 15,-2 3 0-15,6-1-1 0,-10-1 0 16,-3 1 0-16,1 1-2 0,-3 0 2 16,1-1 2-16,-2 0-7 0,3 0-2 15,-1 0-8-15,4-1-115 16,-3 2 2-16,2 0-41 0,-1 0-39 16,-1 0-100-16,1 0-203 0,1 0-417 15</inkml:trace>
  <inkml:trace contextRef="#ctx0" brushRef="#br0" timeOffset="34809.3">11509 4797 1488 0,'0'4'16'0,"0"-4"-2"15,0 0-1-15,0 0-7 0,0 3-5 16,0-3 14-16,0 0-10 0,0 0 4 0,0 0 6 16,0 0 13-16,0 0 66 0,0 0-41 15,0 0-3-15,0 0-7 0,0 0-7 16,0 0-13-16,0 0-7 0,0 0-13 15,0 0-3-15,0 0 1 0,0 0-6 16,0 0 2-16,9 0 6 0,1 0-3 16,2 0-1-16,4 7 2 0,3-4-5 15,4-3 15-15,34 7-7 0,-25-4 4 16,3 0-10-16,4 0 9 0,1-1-1 16,47 1-4-16,-43-2-3 0,1 1 3 15,2 0-1-15,-2-1 2 0,1 0-3 16,42 1 7-16,-46-2-8 0,-1 0 5 15,71 0-7-15,-78 0 6 0,-1 0-7 16,-1 0-40-16,0 0-134 0,32 0-780 16,-35 0 510-16</inkml:trace>
  <inkml:trace contextRef="#ctx0" brushRef="#br0" timeOffset="39515.94">13118 1787 1823 0,'-4'1'33'0,"1"1"22"0,-1-1 139 16,1-1-96-16,2 1 2 0,0 0-11 15,0-1 9-15,0 0-8 0,1 0-5 16,-2 0 51-16,2 0-87 0,-1 0-13 16,1 0-14-16,0 0-2 0,0 0-15 15,0 0 12-15,7-5 48 16,1 0-4-16,18-4 80 0,-8 5-70 16,5-2-5-16,6 2-11 0,5-2-12 15,4 2-5-15,6-1-14 0,55-5 0 16,-45 6-22-16,3-1-5 0,0-2 7 15,1 1 0-15,0 1-1 0,-1-1 4 16,54-3 0-16,-59 5-4 0,1 2 3 0,-1 1 2 16,-2 1-5-16,-1 0 10 0,-2 0-9 15,43 12-7-15,-6 1-13 16,-47-6 6-16,34 7-26 0,-40-7-23 16,-1-1-45-16,-1 2-83 0,-1 0-89 15,0 1-74-15,48 24-1209 16,-53-20 1073-16</inkml:trace>
  <inkml:trace contextRef="#ctx0" brushRef="#br0" timeOffset="42769.34">4668 6010 1101 0,'-3'0'25'0,"1"0"5"16,-1 0 22-16,1 0 12 0,0 0-10 16,-4 0 39-16,3 0-66 0,-1 0-9 15,2 0 4-15,-1 0-13 0,-1 0-3 16,-1 0 7-16,3 0-13 0,-1 0 4 15,1 0-1-15,0 0-9 0,0 0 13 0,-1 0-11 16,2 0 8-16,-1 0-13 16,1 0 3-16,1 0-11 0,-1 0-4 0,-1 3-13 15,2 0 30-15,0-3 0 0,-1 2 5 16,-1-2 2-16,2 0 8 0,-2 0 14 16,0 2-7-16,1-2-3 0,-1 2 7 15,1-2 18-15,-3 2 66 0,2 0-43 16,0-1-16-16,0-1 3 0,0 0 2 15,1 2 7-15,-4 0 82 0,3-2-75 16,0 1-3-16,0 0 8 0,1-1 0 16,-1 0 3-16,-1 2 33 0,3-1-74 0,-1 0-14 15,1-1-8-15,0 1-10 0,0-1-8 16,0 0 2-16,0 0-15 0,0 0 17 16,6 0 1-16,1 0 8 0,1 0 6 15,3 0 8-15,20 12 68 0,-12-7-33 16,2 0 7-16,3-1-7 0,3 0-3 15,2 1-11-15,34 5 11 0,-30-7-37 16,1 1-3-16,0-1-7 0,-1-1-2 16,0-2-1-16,26 0 5 0,-31-7-1 15,-3 0-1-15,0 0-3 0,-2-1-3 16,1 2-6-16,20-9-17 0,-23 9-14 16,0 1-52-16,0 0-80 0,0 2-73 0,-1 1-98 15,20 0-798-15,-22 2 634 0</inkml:trace>
  <inkml:trace contextRef="#ctx0" brushRef="#br0" timeOffset="50310.58">17776 6031 1737 0,'4'2'-4'0,"-4"1"-1"0,7-1-1 16,-2 0 13-16,0-1 23 15,1-1 11-15,3 0 10 0,1 0 0 0,16 0 19 16,-12 0-33-16,3 0 2 0,1-4-2 16,2 4 7-16,27-4 26 0,-22 4-37 15,3 0-16-15,4 0-6 0,1 0 2 16,40 0-5-16,-35 0-2 0,2 0-4 16,2 0 4-16,-1 0-2 0,39 0-2 15,-42 0-3-15,-1 0 2 16,66 2 7-16,-72-2-9 0,-2 3 1 15,-2 0 4-15,25 1 1 0,-28-2-25 16,-2 2-45-16,1-2-71 0,-2 1-165 0,1 1-257 16</inkml:trace>
  <inkml:trace contextRef="#ctx0" brushRef="#br0" timeOffset="71745.8">9698 12273 1039 0,'0'0'52'0,"0"0"16"15,0 0 0-15,0 0 34 0,-4 0 27 16,-3 0 20-16,3 0-76 0,-1 3 61 15,2 2-84-15,0-1-12 0,0-1-6 16,0 2-3-16,-1-1-6 0,0 2-5 16,-3 7-11-16,2-5-7 0,1 1 0 15,1 3 0-15,0 1-1 0,0 1-1 16,2 3 3-16,-2 22-6 0,3-18 4 16,0 2-2-16,0 2 7 0,0-1-11 15,9 2-3-15,-1 1 2 0,11 26-9 16,-6-25 14-16,1-1 0 0,4 2-3 0,2-4 5 15,4 2 0-15,3-1 2 16,35 23 6-16,9-7-11 0,-34-24 4 16,42 12 15-16,-40-19 3 0,-2-2-2 15,2-4 6-15,-1-3-7 0,3-2-6 16,-3 0 4-16,37-16 14 0,-5-11 3 16,-39 10-20-16,22-24 16 15,-30 17-11-15,-5-1 1 0,-1-4-5 16,-5-2 6-16,0-2-4 0,-4-1-2 15,2-34 6-15,-8 2-14 16,-2 36 6-16,0-25 20 0,-6 8 7 16,2 26-11-16,-6-17 51 0,6 22-29 15,-3 0 7-15,0 2-3 0,1 2-3 16,-2 0-2-16,-1 2 6 0,-12-11 36 16,-7 3-18-16,13 10-29 15,-22-7 58-15,-7 4-49 16,19 6-43-16,-34-2-3 0,27 5-2 15,-1 1 1-15,-5 1-5 0,-2 0-2 16,-2 0-5-16,-4 0-3 0,-48 15-1 16,1 5 6-16,50-8-4 15,-38 19-55-15,45-12-16 0,6 2-43 0,0 2-43 16,3 2-20-16,3 3-19 16,2 0-35-16,-8 31-608 15,14 0-6-15</inkml:trace>
  <inkml:trace contextRef="#ctx0" brushRef="#br0" timeOffset="74406.64">18384 12312 1570 0,'-5'9'42'0,"-1"-4"-12"15,2-1 18-15,-1 1-4 0,-1-1 24 16,0-1 11-16,-1 2-15 0,-8 3 45 15,6-3-63-15,1-2 3 0,-2 2 3 16,1-2 9-16,0 0-12 0,-1 2 11 0,-7 4 13 16,10-5-49-16,0 2-18 15,0 1-6-15,-1 0 4 0,1 1 10 0,0 2 22 16,-5 10 37-16,-1 4-58 16,8-11-13-16,-5 11 1 15,5-12-2-15,1 1 1 0,1 2-2 0,1-1-2 16,-1 1-1-16,3 3 2 0,0 18 1 15,0-16-2-15,7 0-1 0,0 0-1 16,0 1 4-16,0 0 1 0,1-1-4 16,11 22-5-16,-7-22 5 0,1 0 1 15,3-2-1-15,1 2 0 0,1-1 3 0,4-1-2 16,29 17-1 0,5-3 3-16,-26-18-1 0,34 8 4 15,1-8 6-15,-31-9-4 0,38-4 13 16,-35-1-12-16,3 0 1 15,0-10-3-15,1-2-2 0,0-3-1 0,-2-2-2 16,36-25 6-16,-10-8 4 16,-38 22-7-16,19-29-6 15,-11 3-27-15,-20 29 3 0,7-23-48 16,-14 24 42-16,-1 1 1 0,-2 3 4 16,-3 2-1-16,-2 0 10 0,0 2 4 15,-7-13 2-15,-10 4 3 16,4 13 16-16,-17-12-9 0,-11-1 0 15,19 11 4-15,-32-13-15 0,22 13 10 16,-2-1-4-16,-3 1 6 0,-1-1 3 16,-4 1 1-16,0 2 2 0,-43-8 3 15,3 8-1-15,46 12-5 16,-26 0 8-16,35 0-6 0,2 10-2 16,3 1-11-16,3 1-5 0,1 3-25 15,2 1-8-15,-14 24-125 16,4 7-137-16,13-21 1 0,-13 28-558 15</inkml:trace>
  <inkml:trace contextRef="#ctx0" brushRef="#br0" timeOffset="80187.85">6735 2657 1054 0,'0'-2'35'16,"0"2"25"-16,0-2 26 0,0-2 109 15,0-2-34-15,0 3-90 16,0-2 38-16,0 0-52 0,0 1-3 16,0 0 13-16,0 1 13 0,0 0 3 15,0-5 115-15,0 6-102 0,0 0 7 16,0 1-12-16,0-1 11 0,0 1-13 16,0 0-25-16,0 1 14 0,0 0-61 15,0 0-7-15,0 0-5 0,0 0-8 0,0 0 0 16,0 5-4-16,0 0 12 15,4 0-3-15,-1 3 5 0,-1 5 3 0,1 1-5 16,2 26 14-16,-1 10 0 16,-3-24-14-16,0 24 3 0,-1-27-3 15,0-2-9-15,0-2 1 0,0-3-1 16,0-1 5-16,0 5 4 0,0-13-11 16,0-2-5-16,0-1 8 0,0-4-8 15,4 0 14-15,-1 0 10 0,-1-7 15 16,10-20-24-1,-8 15-4-15,0-1 3 0,6-17-6 16,-3 15-4-16,-2 2-1 0,1-1 2 0,0 2-2 16,0 2-2-16,7-4 2 15,1 8 5-15,-6 6 4 0,9 0 7 16,-9 8-3-16,1-1-2 0,0 1 0 16,0 0-4-16,-1 1 5 0,9 9-3 15,-9-9 6-15,0-1-7 0,-1-1 2 16,-2 0-1-16,1-1-7 0,0 0 1 15,5 1-32-15,-7-5-45 0,0 0-79 0,1-2-75 16,-1 0-91-16,0 0-185 16,5 0-591-16</inkml:trace>
  <inkml:trace contextRef="#ctx0" brushRef="#br0" timeOffset="80638.78">7186 2668 1717 0,'0'4'3'0,"-1"-4"0"0,1 0-2 16,0 0 4-16,0 0 55 0,0 0 111 16,0 0-83-16,8 0-24 0,-2 0-8 15,1 0-1-15,1 0-4 0,11-9-29 16,2 1-15-16,-10 3-4 16,8-5-7-16,-10 5 4 0,-1 0-3 15,-1 0-40-15,0 1-95 0,0 1-148 16,4-1-801-16,-8 4 652 0</inkml:trace>
  <inkml:trace contextRef="#ctx0" brushRef="#br0" timeOffset="80833.07">7246 2794 1483 0,'0'5'71'0,"0"-5"35"15,5 0 38-15,2 0 1 0,-2 0-66 16,2 0-36-16,8-14-28 0,3-1-11 16,-8 7-7-16,11-10-157 0,-9 9-245 15,1 1-117-15,-2 0 34 16</inkml:trace>
  <inkml:trace contextRef="#ctx0" brushRef="#br0" timeOffset="81783.84">7873 2595 2074 0,'-3'0'29'0,"2"0"17"0,0 0 6 0,0 0 26 16,0 5-69-16,0 1-4 15,1-1-1-15,-2 2 4 0,2 1-1 0,0 13 12 16,0-9-12-16,0 1 3 0,7-1-8 16,-1 1 5-16,0 0-3 0,7 11 4 15,-6-11-4-15,1-3 8 0,-1 1 1 16,1-1 4-16,-1-2 1 0,10 5 12 15,3-6 0-15,-9-6-17 16,10-1 12-16,-9 0-13 0,0-8-3 16,-2 0 0-16,0-1 1 0,1-1 0 15,7-12 1-15,-10 10-8 0,-1 0 1 16,-2-2 2-16,1 1-12 0,-3 0 3 16,2-13 4-16,-3 13 0 0,-2 2 8 0,0 0-7 15,0 0 0-15,0 3 9 0,0-5 92 16,-5 8-29-16,5 2-2 0,0 1-30 15,-5 2-31-15,5 0-13 0,0 0-22 16,0 0 13-16,0 6 11 16,0 9 4-16,0-7-6 0,0 1-1 15,0 2 5-15,5 1-6 0,0-1 4 16,6 12 3-16,-4-13-6 0,0-1 3 16,2 0 0-16,-1-2 0 0,2 0 5 15,11 2-8-15,-2-4 8 0,-10-5 2 16,9 0 0-16,-10 0 0 0,-2-7 11 15,0 1 6-15,0-1 9 0,-2 0-1 16,5-12 39-16,-5 9-16 0,-1 0 11 16,0-3-10-16,-2 3 4 0,0 0-18 15,-1-1-13-15,0-9 6 0,0 9-34 16,-7 2-2-16,0-2-3 0,-1 0 3 16,0 0-3-16,-10-10 4 0,8 11 1 15,2 2-28-15,0 1-57 0,-1 3-87 16,3 0-85-16,0 2-93 0,-2 2-680 15,5 0 430-15,2 0 121 0</inkml:trace>
  <inkml:trace contextRef="#ctx0" brushRef="#br0" timeOffset="82193.92">8314 2359 1970 0,'0'-1'41'16,"-2"-2"29"-16,2 3 24 0,0 0 9 15,0 0-44-15,0-3-15 0,0 2-46 16,0 0 0-16,0 1-6 0,0-1 1 16,5 1 25-16,-5-1 16 0,10-2 48 15,-6 3-58-15,3-3-6 0,0 2 2 16,1-1 7-16,1-1-12 0,11-2 3 16,1 1-6-16,-11 2-9 0,10-3-4 15,-11 3-2-15,-1 0-5 16,0-1 0-16,-1 1 1 0,0 0-32 0,3-2-248 15,-7 2 2-15,-1 2-196 0,0-2-59 16,-2 0 66-16</inkml:trace>
  <inkml:trace contextRef="#ctx0" brushRef="#br0" timeOffset="82445">8379 2325 2114 0,'-2'1'34'0,"-1"1"81"15,3-1-42-15,0 1-33 0,0-1-21 16,0 8 33-16,0-5-10 16,0 1 13-16,0 2-5 0,3 0-4 15,2 10-11-15,-2-8-31 0,0 0 3 16,1 2-1-16,-2-1-1 0,2 0-3 15,2 8-9-15,-4-9 6 0,0 0-1 16,1-3-6-16,0 2 3 0,-1-2-109 16,0-1-93-16,1 5-645 0,-3-6 293 0,2-1 94 15</inkml:trace>
  <inkml:trace contextRef="#ctx0" brushRef="#br0" timeOffset="84174.27">8642 2529 2389 0,'-4'-2'40'0,"4"1"35"16,-3-1 153-16,3 0-135 0,0 1-32 15,0 0-29-15,0 0-23 0,0 0-11 0,0 0-15 16,0 1 10-16,0 0 0 16,0 0 5-16,4 0 0 0,-1 0-1 0,5 0 8 15,-2 5-3-15,-2-1 2 0,3 1 1 16,0 0-1-16,1 0 1 0,9 6-1 15,-9-4-2-15,1-1 0 0,1 1 5 16,-1 1 4-16,-1 1-3 0,-2 1-4 16,7 14-6-16,-9-10 2 0,0 1 3 15,-1 1-1-15,-3 0-4 0,0 1 3 16,0 15-8-16,-7-18 8 0,7-2 6 16,-7 0 3-16,3-3 2 0,-2-2 0 15,2-2-7-15,0 0-7 0,-1-5-3 0,2 0-7 16,1 0 2-16,-1 0 2 15,2-7-2-15,-1-11-2 0,2 6 7 0,0-1-2 16,0-2 6-16,0-2-5 0,0-2 1 16,6 1 3-16,6-22 0 0,-6 20 2 15,1 1-2-15,0 1 0 0,0 2 0 16,0 1-3-16,8-12 4 0,-10 16-4 16,0 1 8-16,-1 2-1 0,-1 1 2 15,0 2 3-15,-1 3-5 0,-1 0-4 16,-1 2 2-16,0 0-4 0,0 0 1 15,0 0 1-15,0 0 2 0,0 9 2 16,0-4-3-16,0 2-1 0,0 0 0 16,0 2 4-16,0 2-4 0,0 0 4 0,0 14 4 15,0-11-1-15,0-1-3 0,0 1 2 16,7-1-2-16,-1 0 7 0,5 10 12 16,-5-14-4-16,1 0-8 0,0-1-3 15,2-2-4-15,-1-1 0 0,3-1-4 16,10 0-10-16,-9-4-34 0,-1 0-94 15,0 0-95-15,1-8-159 0,-2 1-285 16,8-7-427-16</inkml:trace>
  <inkml:trace contextRef="#ctx0" brushRef="#br0" timeOffset="84494.7">9213 2459 1947 0,'2'-3'19'0,"1"3"3"0,-1 0 7 0,1 0 8 16,-2 0-5-16,2 0 180 0,-2 0-88 15,1 0 23-15,0 7-54 0,-1 0-20 16,1 2-21-16,6 12 10 0,-4-8-54 16,1 2-1-16,-1 0-3 0,2-1 5 15,-1 3 0-15,5 12-4 0,-5-14-17 16,0-2-1-16,1-1 2 0,-2-2-91 16,2-1-106-16,4 7-593 0,-2-6-322 15</inkml:trace>
  <inkml:trace contextRef="#ctx0" brushRef="#br0" timeOffset="84726.57">9184 2632 1827 0,'0'0'-3'0,"0"0"2"16,0 0 47-16,0 0 52 0,10 0 132 15,-1 0-77-15,5-14-80 16,4-1-64-16,-7 7-3 16,13-10-14-16,-11 9 5 0,1 1-1 0,0-1-2 15,-2 1-38-15,1 0-84 0,10-3-589 16,-13 7 157-16,-1 1 82 0</inkml:trace>
  <inkml:trace contextRef="#ctx0" brushRef="#br0" timeOffset="85340.86">9573 2397 1879 0,'2'-3'6'15,"0"0"0"-15,1 0-2 0,-1 1 7 16,1 0 2-16,-1 2-3 0,-2 0-10 16,2 0 2-16,-1 0 31 0,1 7 25 0,5 8 88 15,-2-5-70-15,-2 4-23 16,2 0-1-16,1 3-3 0,-1 1-18 0,4 17 20 15,-5-17-43-15,1-1-5 0,-2 0 0 16,1-3-4-16,-1 0 4 0,4 8-6 16,-3-6 1-16,-1-9 2 15,1 1-1-15,-2-5-3 0,0-1 2 16,0-1 2-16,-1 0-5 0,1-1 7 16,3 0 2-16,-3 0-3 0,1-8-1 15,1 1-3-15,-1-2 1 0,2 0 2 16,6-10 4-16,-4 7-6 0,0 2 3 15,0 0-9-15,2 0 5 0,1 1 0 16,9-7 2-16,-8 10-1 0,1 1 6 0,-2 2-3 16,1 1 2-16,1 2 2 0,12 0-4 15,-12 0-4-15,-2 8 3 0,1-1 4 16,1 0-4-16,-2 1 9 0,-1 0-4 16,5 12 10-16,-10-9-5 0,-2 0-3 15,-2 1 25-15,0-1 18 0,0 2 11 16,-13 10 78-16,4-13-95 0,2 1-14 15,-3-1-14-15,0-2-1 0,0 0-1 16,-10 6-13-16,10-9-4 0,-2-2-5 16,2 0 8-16,-2 0-7 0,0-2-57 15,-11-1-249-15,13 0 38 0,-2-7-119 0,2 2-203 16,0-2 48-16</inkml:trace>
  <inkml:trace contextRef="#ctx0" brushRef="#br0" timeOffset="89340.43">8180 2837 754 0,'0'0'40'0,"0"0"105"16,0 0-34-16,0 0-76 15,0 0 94-15,0 0-58 0,0 0-7 16,0 0-2-16,0 0-8 0,0 0-4 16,-4 0-7-16,4 0-36 0,0 0-5 15,0 0-3-15,-5 0 7 0,5 0 10 16,0 0-7-16,-3 0 21 0,1 0-27 15,-1 0 0-15,2 0-2 0,0 0 3 16,-1 0-1-16,-1 0 4 0,2 0-7 0,1 0 2 16,-2 0-5-16,1 0-23 0,1 0-71 15,0 0-115-15,0 0-530 0,0 0 427 16</inkml:trace>
  <inkml:trace contextRef="#ctx0" brushRef="#br0" timeOffset="89826.95">8124 2931 1111 0,'0'-4'-9'0,"9"0"-16"15,-9 3 12-15,9-2 1 0,-6 2 91 0,0 0-7 16,1 0 8-16,3-1-7 0,0 1-68 16,10-4 15-16,-7 4 53 0,1-2-10 15,0 0 0-15,1 0-5 0,0 0-22 16,1-1 20-16,11-5 53 0,-13 5-91 16,0 0-15-16,-2 1 2 0,1-1-3 15,-3 0-2-15,4-2-4 0,-6 4 7 16,-1 0-1-16,-2 0 2 0,0 2-6 15,-1-2 1-15,-1 2 9 0,0 0 16 16,0 0-6-16,0 0-13 0,0 0-41 0,0 0-71 16,0 0-79-16,-12 0-533 15,6 0 344-15,0 0 75 0</inkml:trace>
  <inkml:trace contextRef="#ctx0" brushRef="#br0" timeOffset="96965.59">10569 7472 2202 0,'-1'0'45'0,"-1"0"154"15,0 0-62-15,2 0-12 0,0 0-7 16,-2 0-6-16,1 0-3 0,1 0 28 16,-2 0-99-16,2 0-6 0,0 0 12 0,0 0 4 15,0 0-3-15,0 0-10 16,0 0-32-16,0 0 2 0,0 0 59 0,0 0 24 16,7-5 28-16,8 5 53 0,-5 0-120 15,2 0-22-15,3 0 9 0,2 0-8 16,3 0-11-16,20 0-4 0,-19 0-7 15,-1 0-16-15,0 0 8 0,-1 0 9 16,17 0 8-16,-6 0-25 16,-4 0-54-16,-6 0-179 15,-6-5-332-15,-8 5 177 0,-2 0-122 16,-2 0-225-16,-2 0 98 0</inkml:trace>
  <inkml:trace contextRef="#ctx0" brushRef="#br0" timeOffset="99196.92">11646 8127 1850 0,'-10'-9'4'0,"3"9"8"0,5 0-18 16,-3 0 6-16,4 0-5 0,1 0-4 15,-1 0-1-15,0 0-8 0,1 0 5 16,0 0 4-16,0 0 9 0,0 0 2 15,0 0-6-15,0 0-5 0,5 0-25 16,-5 0-89-16,4 0 10 0,-1 0-72 16,-3 0-161-16,4 0-30 0,-3 0 47 15</inkml:trace>
  <inkml:trace contextRef="#ctx0" brushRef="#br0" timeOffset="105321.04">15914 9662 1101 0,'0'-4'24'0,"1"1"31"0,1 1 10 16,-2-1 6-16,1-1 5 0,0 2-68 16,0 0 2-16,-1 1 12 0,0-1 4 15,1 1 14-15,-1-2 6 0,0 1-37 0,0 0-3 16,0 2 6-16,0-1 18 0,0 1 1 16,0-1 49-16,0 0-38 0,0 0 5 15,0 1-8-15,0-2 11 0,0 2-7 16,0-3 63-16,0 2-62 0,0 0 6 15,0-1-13-15,0 1-5 0,-4 0 11 16,0-2 21-16,-1 2-32 0,1 0 0 16,0-1-1-16,0 2 0 0,-1-1-7 15,-6 1-20-15,4 0-8 0,-1 7 6 16,-1-1-7-16,-2 3 0 0,0 2 2 16,-17 17-9-16,12-10 8 0,1 5-1 15,-2 3-3-15,0 3 7 0,0 4 4 16,-12 43 4-16,16-33-7 0,3 4-4 0,1 3 1 15,4 3-4-15,5 57 0 0,0 2 27 16,11-58 0-16,13 46 26 16,-8-55-24-16,2-5 2 0,2 0-1 15,3-6 3-15,1-2-4 0,31 19 18 16,-25-32-30-16,1-2 1 0,1-7 0 16,2-4-7-16,2-6 7 0,35-11 5 15,-35-3-7-15,0-3-3 0,-2-2-3 16,-1-4 5-16,-2-3-2 0,24-32 8 15,-29 26-8-15,-3-3 6 0,-1-1 25 16,-3-1 12-16,-2-1 10 0,10-40 35 16,-9-5-49-16,-13 40-24 0,-2-47 9 15,-3 43-26-15,-6-2-6 0,-3-1 3 16,-1-1-3-16,-3-3 4 0,-21-50 6 16,13 53-1-16,-3 1-7 0,-2 3 2 15,-2 1-1-15,-3 6 1 0,-35-29 6 16,32 44-13-16,1 5-5 0,0 7-6 15,1 5-32-15,1 8-37 0,-24 17-268 16,11 16-290-16,27-12 49 16,-3 27-426-16</inkml:trace>
  <inkml:trace contextRef="#ctx0" brushRef="#br0" timeOffset="106673.58">21444 8632 1550 0,'0'-4'24'15,"0"1"19"-15,-7-1 27 0,-7-3 76 0,7 3-57 16,-1 0-7-16,-1 0 0 0,-2 0-9 16,-13-5-6-16,11 5-49 0,-3 0-5 15,4 1 6-15,-1 0-2 0,1 1 3 16,-13 0-2-16,13 2-25 0,0 0 1 16,0 0-1-16,0 9 0 0,-13 15-3 15,14-5 11-15,-2 4 0 0,1 6 2 16,-1 7-3-16,2 6-5 0,-12 60 1 15,13-46 5-15,1 2-5 0,0 3 3 0,4-1 6 16,2-1-3-16,3 50 2 16,0-59-8-16,6-3-2 0,2-3 1 15,2-6 6-15,15 27 2 0,-11-39-2 0,2-4 2 16,2-3 0-16,0-5 5 16,1-5 4-16,22-1 13 0,-21-8-9 0,2 0 4 15,0-8 19-15,2-2 13 0,-1-5-6 16,23-25 39-16,-22 17-48 0,-1-3 6 15,-1-3 11-15,-1-1-2 0,17-33 24 16,-22 31-59-16,0-3-5 0,-2 0-2 16,-3-2-1-16,-3 0-7 0,4-40 5 15,-12 35-6-15,0 1 2 0,0-1-4 16,-10 0 8-16,-2 0-4 0,-22-41-4 16,13 43-7-16,-3 2 3 0,-3 1-8 0,1 5-43 15,-1 3-38-15,-26-14-202 0,28 29 103 16,3 5-51-16,1 9-96 0,3 0-177 15,-12 21-354-15</inkml:trace>
  <inkml:trace contextRef="#ctx0" brushRef="#br0" timeOffset="117194.68">8718 6003 1605 0,'-1'0'36'0,"-2"0"112"16,1 0-60-16,0 0 17 0,0 0 0 16,0 0 8-16,-1 0 3 0,-3 0 102 15,3 0-95-15,1 0-13 0,0 0 0 16,0 0 4-16,1 0-22 0,0 0 70 16,1 0-125-16,0 0-19 0,0 0-12 0,0 0-3 15,0 0-1-15,0 0-18 16,0 0-12-16,0 0 30 0,10 0 9 15,-4 0 3-15,2 0-17 0,3 0 36 16,5 7 43-16,3 1 26 0,31 6 125 16,-19-6-155-16,3 2-28 0,5-3-10 15,3 2-1-15,3 1-17 0,56 7 10 16,-47-11-26-16,0-1 0 0,2-3-3 16,-2 1 8-16,-2-3-3 0,44 0-2 15,-53 0 1-15,0-7-1 0,-4 2 5 16,-2-2 7-16,-2 3-9 0,31-6 2 15,-7 1-25-15,-34 6-21 16,24-4-215-16,-27 7-52 0,-4 0-113 0,1 0-146 16,-2 0-263-16,-2 0 156 0</inkml:trace>
  <inkml:trace contextRef="#ctx0" brushRef="#br0" timeOffset="120110.8">5014 4840 1348 0,'0'-4'64'0,"0"2"-2"0,0 0 31 0,0 1 2 16,0 0 8-16,3 1-1 15,-3 0 50-15,0 0-111 0,2 0-14 0,-2 0-7 16,0 0 11-16,0 0 1 0,0 0-6 16,0 0 9-16,0 0-29 0,0 0 7 15,3 0-6-15,-3 0-6 0,2 0 8 16,1 4 28-16,-1 3 16 0,2 0-5 16,1 2 7-16,0 3-32 0,1 2 0 15,8 19 40-15,0 4-16 16,-7-18-37-16,7 21-3 0,-8-21-3 15,-2 0-3-15,2 0 5 0,-2-3-6 0,0 1 3 16,4 13-2-16,-5-18-5 0,0 0-3 16,-1-3 0-16,-1-1 7 0,2-2 1 15,-2 0-73-15,-1 1-268 0,0-5 19 16,0 1-215-16,0-2 24 0,0-1 49 16</inkml:trace>
  <inkml:trace contextRef="#ctx0" brushRef="#br0" timeOffset="120548.92">5047 5119 1939 0,'-2'-3'8'0,"0"0"35"16,0 1 28-16,0-1 111 0,1 1-126 0,-1 0-23 15,2 0-26-15,0 0-5 0,0 1 0 16,0 0-8-16,0 1 6 0,0 0-1 15,0 0 3-15,7 0 6 0,0 0 1 16,10 12 8-16,3 1-8 16,-10-7-8-16,11 7-2 0,-11-8 1 15,0 2 26-15,-1-3 0 0,0-1 10 16,0 1-2-16,6-3 20 0,-8-1-24 16,0 0 0-16,0 0-13 0,-1-8-8 0,0-3-11 15,1 1-4-15,5-20-4 16,-6 13-60-16,-1 0-103 0,1 0-184 15,-1 0-299-15,-1 3 69 0</inkml:trace>
  <inkml:trace contextRef="#ctx0" brushRef="#br0" timeOffset="124551.05">5200 6084 1567 0,'0'-3'78'0,"0"1"-18"16,0-1 22-16,0 3-56 0,0 0-24 16,0 0-2-16,0 0-4 0,0 0 8 0,0 0 7 15,4 0 55-15,0 0-12 0,0 0 6 16,1 0 24-16,2 0-6 0,0 0-10 15,12 7 81-15,5-1-35 16,-10-6-46-16,18 8 37 0,-16-6-60 16,2 1-27-16,1-1 7 0,2 0 5 15,0-2 13-15,1 0-4 0,23 0 15 16,-22 0-39-16,0 0-3 0,-1-7-3 16,0 1-4-16,-3 0-8 0,19-6 2 15,-4 1-9-15,-19 6-5 16,14-3-196-16,-16 5-38 0,-2 3-219 0,0 0-204 15,-1 0 75-15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10:17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5757 3901 1841 0,'-5'-1'58'0,"-1"-1"36"16,1 2 22-16,0 0 12 0,0-2 4 16,-5 2 129-16,6 0-142 0,1 0-11 15,0-1-31-15,1 0-9 0,1 1-33 16,1-1-25-16,0 0-19 0,0 0 6 16,0 1 27-16,6 0 44 0,1 0 30 0,4 0 20 15,2 0 4-15,24 11 47 0,-14-6-106 16,4-1-19-16,2 1-2 15,2-1-6-15,2 0-7 0,36 3 11 16,3-3-22-16,-37-2-18 0,29-1 4 16,-34-1-2-16,-1 0 0 15,-2 0-5-15,-2 0 0 0,0 0-26 0,23-6-130 16,-3 6-295-16,-24 0 62 16,20 0-967-16,-20 6 659 0</inkml:trace>
  <inkml:trace contextRef="#ctx0" brushRef="#br0" timeOffset="1023.67">9349 4137 2300 0,'-13'-6'65'0,"8"3"-31"15,-2 0 19-15,4 1-17 0,-2 0-3 16,2 0 11-16,1 0-8 0,0 1-27 16,0 0-9-16,2 0-2 0,0 0-4 15,0 1-5-15,0 0 0 0,0-2 6 16,5 0 10-16,2 1 1 0,0-2 9 0,2 1 3 15,15-5 21-15,-8 4-17 0,1 0 5 16,1 3 10-16,2-1-4 0,1 1-8 16,19 0 29-16,-21 0-27 0,1 0 7 15,0 0-16-15,-1 0-8 0,-1 0 3 16,19 0-13-16,-20 0 0 0,0 0-1 16,0 0 1-16,-1 0 6 0,-2 0-8 15,16-5-68-15,-16 5-149 0,-2-3-198 16,0-1-319-16,-2 4 59 0</inkml:trace>
  <inkml:trace contextRef="#ctx0" brushRef="#br0" timeOffset="8136.83">11326 2740 80 0,'0'-2'0'0,"-1"-2"-2"0,1 4 2 0,0-2 0 16,-1 0-3-16,1 2 2 0,0-2-10 15,0 1-26-15</inkml:trace>
  <inkml:trace contextRef="#ctx0" brushRef="#br0" timeOffset="8380.4">11324 2698 1406 0,'0'-1'25'0,"0"0"24"0,0 0 15 15,0 0 12-15,0 1-5 0,0 0-14 16,0 0 26-16,0 0-69 0,4 0-7 0,-4 0 9 15,2 5 16-15,0 1 12 0,3 10 53 16,-3-4-71-16,0 2-6 0,2 2-6 16,-1 2-5-16,-2 0 2 0,3 1-3 15,-1 19-8-15,-1-20 1 0,-1-2 0 16,-1-1 1-16,3-1-44 0,-2 0-60 16,3 10-520-16,-3-13 132 0,0-1 58 15</inkml:trace>
  <inkml:trace contextRef="#ctx0" brushRef="#br0" timeOffset="8814.03">11297 2922 1802 0,'0'3'34'0,"-2"2"13"16,0-5-42-16,2 5-9 0,0-3 3 16,0 2 9-16,0 2 17 0,7 2 14 0,-2 0 4 15,6 13 37-15,-5-9-58 16,1 1-5-16,1-1-19 0,0-1 4 0,0-1-3 16,0-2-1-16,10 3 13 0,-9-8-6 15,1-3 3-15,-1 0-4 0,1 0 1 16,-1-10-1-16,10-16-8 0,-11 11 3 15,1-4-30-15,0-1-47 0,-1 1-89 16,-2-1-171-16,3-14-626 0</inkml:trace>
  <inkml:trace contextRef="#ctx0" brushRef="#br0" timeOffset="14745.9">18338 3782 2128 0,'3'-5'5'16,"1"2"42"-16,-4 2 10 0,3 1 15 15,-3-1-4-15,0 0-11 0,2 1-24 16,0 0-19-16,-2 0-3 0,0 0 7 16,0-1 20-16,2 1 40 0,-1-1 20 15,5 1 145-15,0 0-139 0,2 0-14 16,2 0-9-16,4 0-3 0,21 0 42 15,-13 6-76-15,2-1-19 0,2-1-4 0,4 1-5 16,2-1-4-16,33 3-5 0,-34-4-3 16,1-1-7-16,1-2-1 0,-3 0 1 15,-1 0-28-15,22 0-133 0,-28 0-8 16,-1-7-67-16,-2 1-69 0,-4 1-107 16,-2-2-274-16,7-2-457 0</inkml:trace>
  <inkml:trace contextRef="#ctx0" brushRef="#br0" timeOffset="18422.37">2921 4662 1887 0,'0'0'48'0,"-2"0"36"16,2 0 165-16,0 0-136 0,0 0-24 16,0 0-18-16,0 0-13 0,0 0-7 15,0 0 55-15,0 0-41 0,0 0-4 16,0 0-8-16,0 0-10 0,0 0-22 16,0 0-5-16,0 0-19 0,0 0 2 15,0 0-6-15,4 0 4 0,-1 0 14 16,7 0 19-16,-3 0-3 0,0 0 6 15,5 0 4-15,2 0 3 0,3 0-3 16,2 0-18-16,26 0 27 0,-20 0-30 16,2 0-3-16,1 0-6 0,1 0-3 0,1 6 3 15,31 4 9-15,-29-7-9 0,0 1-2 16,0-4 0-16,0 2 4 0,0-2-8 16,30 0 7-16,-31 0-2 15,-2 0 6-15,0-6-15 0,0 1 11 0,-3 0-23 16,24-3-201-16,-6-1-554 15,-26 6-20-15</inkml:trace>
  <inkml:trace contextRef="#ctx0" brushRef="#br0" timeOffset="20562.62">12883 4761 1709 0,'-2'0'16'16,"1"0"79"-16,1 0-10 0,0 0 14 15,0 0 9-15,0-5 11 0,0 5 100 16,0-4-126-16,0 4-5 0,0 0-11 16,0 0 7-16,0-3 35 0,0 3-65 15,0 0 28-15,0-2-4 0,6 0 19 16,-2-1-5-16,7 0 92 0,-2 1-91 0,2 1 8 15,2-2-33-15,2 1-9 0,22-2 3 16,-16 3-36-16,1 0-4 0,1 0-6 16,2 0 14-16,1 1-1 0,28-1 28 15,-25 1-26-15,-1 0-12 0,3-2-2 16,0 2-5-16,32-2 1 0,-30 0-12 16,0-1 5-16,2-1-7 0,0 1-7 15,0-3 9-15,34-4-15 0,-34 4 4 16,-1-1-11-16,-2 0-16 0,-1-1-19 15,25-6-142-15,-31 9-46 0,-3 0-161 16,-3 1-181-16,-3 4-312 0</inkml:trace>
  <inkml:trace contextRef="#ctx0" brushRef="#br0" timeOffset="22834.69">2536 450 1373 0,'-3'-3'68'0,"2"0"36"0,-2-1 37 16,0-1 4-16,1 1-33 0,-3-3 84 15,3 3-103-15,-1 0 19 0,1 0-16 0,-1 0 14 16,-2-2 82-16,3 4-104 0,0 0-9 15,0-1-24-15,2 2-14 0,-2 1-20 16,1 0-25-16,1 0-2 0,0 0-1 16,0 0 4-16,0 6 2 0,12 13 11 15,-4-5 1-15,2 3-3 0,1 6-4 16,5 4 9-16,1 5-6 0,2 3 4 16,1 2 2-16,27 47 8 0,6 4 37 15,-26-43-18-15,31 48 55 16,-1-4-22-16,-28-45-40 0,0 1-1 15,25 39 43-15,-5-9-22 32,-28-41-37-17,20 30-1-15,20 36-2 0,-49-79-15 0,-1-2-1 0,0-1 0 0,-1 0-2 63,0-2-3-63,7 13-51 15,-3-6-299-15,-8-14 57 0,0-3-75 0,2-2-671 0,-8-4-14 0</inkml:trace>
  <inkml:trace contextRef="#ctx0" brushRef="#br0" timeOffset="24014.35">1862 192 1241 0,'0'0'62'0,"0"6"157"0,0-6-86 15,0 0-57-15,0 0-39 0,2 0-7 0,-2 0-18 16,0 0 1-16,1 0-10 0,-1 0-2 15,1 0 1-15,-1 8 2 0,1-2 4 16,1 11 28-16,-1-8-21 0,0 2 2 16,1 2 0-16,0 2-14 0,4 20 6 15,-3-16-8-15,0 2 6 0,1 3 8 16,0 3-1-16,1 2 32 0,0 3 3 16,3 39 34-16,1 8-65 15,-6-37-10-15,-1 0 2 0,2 43-1 16,-2-2-2-16,-2-40 1 15,0-2 0-15,0 40 4 0,0-4-1 16,0-40-10-16,0 1 7 47,0 34 94-31,0-2 33-16,0-35-104 0,0-2-16 0,-4 30 6 0,0-5-10 0,4-30-4 15,-3-1-2-15,0 27-3 0,1-5-1 0,2-26 4 16,-2 17-1-1,2-11-15-15,0-19 6 0,0 0-4 16,0 3-3 0,0-5-196-16,0-6-60 0,0-2-313 0,0 0-494 0</inkml:trace>
  <inkml:trace contextRef="#ctx0" brushRef="#br0" timeOffset="26024.03">1851 1802 1179 0,'11'0'3'0,"-5"0"-11"16,10 0 28-16,-2 0 148 15,-7 4-91 16,10-4 79-31,1 0-26 0,-8 0-93 0,14 0-4 0,0 0 38 16,-10 0-40-16,17 0 2 31,0 0-19-15,-14 0 19-16,20 0 54 16,-1 0-33-16,-17 0-44 15,19 0 3-15,0 0-10 16,-19 0-4-16,22 0 7 0,3 0-2 15,-21 0-4 1,25 0 7-16,2 0-5 0,-25 0 0 0,28-5-3 0,-2 0 5 16,-26 1-1-16,25-4 4 0,1 2 2 0,-27 2-6 0,28-4 11 0,2 1 59 15,-25 3-29-15,28-1 28 16,6 2 10 15,-30 2-48-31,38 0-12 16,1 1-6-16,-34 0-8 0,42 0 4 0,-37 0-2 0,-1 0 2 0,3 0 33 0,0 0 3 0,1 0 8 15,2 0-5-15,-2 0-31 0,48-6 3 32,-49 6-19-17,-1-6 1-15,-1 2 1 16,-1 0 1-16,1 0 2 0,-1 4-2 16,41-4 0-16,-1 4 6 0,-43 0-4 0,37 5 1 0,-7 7 0 0,-38-7-6 0,27 4-1 15,-9-2-8-15,-26-3 14 0,16 1-6 16,-6-2-3-16,5-3 4 15,-28 0 2-15,-1 0-4 0,1 0-4 16,6 0 2-16,-2 0-1 16,-8 0 3-16,6 0-4 15,-2 0-7-15,-4 0 7 0,2 0-1 16,2 0-91-16,-7 0-31 16,3 0-294-16,-5 0-512 0,-1 0 392 15</inkml:trace>
  <inkml:trace contextRef="#ctx0" brushRef="#br0" timeOffset="26457.41">4555 1604 951 0,'0'3'19'0,"0"-2"99"0,0 0 10 16,0 0-4-16,0 1-2 0,0 0-106 0,5 1 36 15,0 4 65-15,0-3-56 16,0 1-41-16,0 1-15 0,0 0 0 0,1 0 3 16,4 7 79-16,2 2 9 15,-6-7-84-15,4 9 0 0,-4-9-1 16,-2 0-4-16,-1 0 0 0,0 0 0 15,-1 1-3-15,-1 0 1 0,-1 10 6 16,0-9-12-16,0 1-11 0,-9 0-73 16,1 1-169-16,-2-1-244 0,-13 12-406 15</inkml:trace>
  <inkml:trace contextRef="#ctx0" brushRef="#br0" timeOffset="27886.26">1862 479 358 0,'2'-4'14'16,"2"-1"26"-16,-2 3-6 0,0 0-6 16,-1 0 0-16,0 1-5 0,0 0-12 15,1-1 9-15,-2 0-8 0,0 1 3 16,0-1-3-16,0 1 0 0,0-2-11 15,0-2 11-15,0 3-8 0,0-2 11 16,0-1-15-16,0 1-3 0,0-3 3 0,0-5-28 16,0 4-12-16,0 2-13 15,0-1-5-15,0 0 7 0,0-6-16 16,-3 7 45-16,3 0-11 0,0 1 14 0,-4 0 3 16,4-1 3-16,0-3 14 15,0 4 1-15,0 0 5 0,0 1 5 0,0 0 2 16,0 0-1-16,0-4 7 0,0 3-9 15,0 1 10-15,0 0 7 0,0 0 13 16,0 0 47-16,0 2-15 0,0 2-6 16,0 0-18-16,0 0-17 0,0 0-39 15,-4 7-23-15,-3 2 15 0,2 0 14 0,0 3 1 16,-1 2-9-16,-1 2 23 16,-8 21-11-16,7-17 0 0,0 1-3 15,0-1-7-15,-1 0 4 0,2-2 7 0,0-1 0 16,0-2 1-16,-3 8-1 15,2-6-12-15,6-13 12 0,0-1 11 16,0-1 13-16,2-2-36 16,0 0-4-16,0 0-16 0,0-12-23 15,0-3-1-15,0 5 35 16,0-12-33-16,0 10 36 0,4-1-6 16,-4 0 12-16,6 0 6 0,-2-1-6 15,3-11 4-15,-2 12-4 0,0 1 11 16,-1 1-6-16,1 1 0 0,-1 1 3 15,6-6-11-15,-6 8 9 0,1 2 0 0,0 0-5 16,0 1 7-16,5-1-12 0,-5 4 12 16,0 1 1-16,1 0 3 0,-1 0 2 15,1 6 4-15,8 6-4 0,-7-6-7 16,0 0 4-16,0 2 2 0,1 0 1 16,0-1 10-16,7 8-141 0,-7-8 12 15,0-1-8-15</inkml:trace>
  <inkml:trace contextRef="#ctx0" brushRef="#br0" timeOffset="28920.12">1233 538 1349 0,'0'-1'-5'15,"0"0"-5"-15,4 0-12 0,-1 1 15 16,0 0 6-16,1 0 2 0,1 0 5 16,2 0 1-16,0 6 4 0,2 1 2 15,12 5 76-15,5 2-7 16,-13-7-73-16,-2-1-5 0,13 7 5 16,-13-8-2-16,-1 0-2 0,-1 0 1 15,-1-1-1-15,-1 1-1 0,2 0 0 16,-3-1-39-16,4 2-315 0,-1 0-362 15,-6-5 444-15</inkml:trace>
  <inkml:trace contextRef="#ctx0" brushRef="#br0" timeOffset="29149.3">1402 385 1438 0,'0'0'10'0,"0"0"2"0,0 8 21 16,0 2 24-16,-7 0 10 0,-1 14 50 15,4-9-91-15,-1 0-15 16,1 2-4-16,-1 0-3 0,0 2-1 0,1 0 0 16,-1 0-6-16,-4 21 6 15,5-3-7-15,1-22-93 0,2-1-159 16,1 8-611-16</inkml:trace>
  <inkml:trace contextRef="#ctx0" brushRef="#br0" timeOffset="29593.72">1521 538 1643 0,'0'-4'8'0,"0"-4"7"15,0 4 3-15,0 3-14 0,0-1 0 0,4-3-3 16,1-1 11-16,1 2-8 15,4-3-4-15,0 1 6 16,-6 3-1-16,0 2 0 0,2 1 13 16,1 0 20-16,-6 7-18 15,0 2 1-15,1 14-1 16,-2 9-13-16,0-14-4 0,0 2-2 16,-5 17 0-16,-1-7-1 15,1-18-1-15,5 7-3 0,0-9-3 16,0-6 4-16,0-3 5 15,5 1 9-15,6-2 2 0,-6 0-8 16,1 0-1-16,9-14-1 16,4 2 0-16,-8 4-53 0,0 0-252 15,15-9-639-15</inkml:trace>
  <inkml:trace contextRef="#ctx0" brushRef="#br0" timeOffset="30562.66">5016 1903 1934 0,'0'-4'40'0,"0"2"26"16,0 0 33-16,0-1 14 0,0 2 13 16,0-1-110-16,0 2-23 0,0-1-12 15,3 1 9-15,-3 0 8 16,5 0 6-16,-2 6 2 0,2 0 2 0,-1 2-2 16,10 9 5-16,-6-6-5 0,0 1-3 15,-1 1-3-15,2 0-1 16,-1-1 1-16,0 0 2 0,8 13-5 0,-8-13-53 15,-1-2-75-15,0 0-103 0,-1-1-132 16,0-2-172-16,-1-1 69 0</inkml:trace>
  <inkml:trace contextRef="#ctx0" brushRef="#br0" timeOffset="30804.16">5173 1843 1506 0,'-6'0'32'0,"6"0"23"0,-5 6 19 15,1 3 8-15,-1 1 5 0,-1 1-25 16,1 3-20-16,-9 19-10 0,-1 3-27 16,7-18 0-16,-5 14 3 15,7-17-6-15,0-3-2 0,2-1 3 16,1-2-9-16,0-2-46 0,2 0-89 15,-1 2-637-15,2-6 333 0,0-1 86 16</inkml:trace>
  <inkml:trace contextRef="#ctx0" brushRef="#br0" timeOffset="31630.27">5310 1965 2077 0,'0'-3'36'0,"2"2"28"0,-2-2 35 16,4 2 103-16,-2 1-138 0,-2 0-29 15,0 0-15-15,2 0-12 0,-2 0-4 16,0 0-6-16,0 0 4 0,0 0 0 0,0 0 0 15,0 0-2-15,0 0 1 0,0 0-1 16,0 0-1-16,0 0 3 0,0 0-1 16,0 0 1-16,0 0 2 0,0 0-6 15,0 0 7-15,0 0-7 0,0 0 3 16,0 0 4-16,0 0-3 16,0 0 8-16,0 0-9 0,0 0 3 15,0 0-4-15,0 0-2 0,0 0 3 0,0 0 2 16,0 0 9-16,0 0-12 0,0 0 0 15,0 0 2-15,0 0 11 16,0 0 4-16,0 0-4 0,0 0-5 0,0 0-14 16,0 0 0-16,0 0-4 0,0 0 0 15,0 0 3-15,0 0 1 0,0 0 5 16,0 9-2-16,0-4 5 16,10 7-1-16,-6-6 5 0,0 1-4 15,-1 0 0-15,0-3-2 0,-1 1-6 16,1 0 3-16,1 1 6 0,-3-3-1 15,1-2 0-15,-2 0-5 0,0 1 4 16,0-2-1-16,0 0 1 0,0 1-4 16,0-1 3-16,0 0-35 0,0 0-35 0,0 1-41 15,0-1-6-15,0 0 17 0,0 1-57 16,0 1 86-16,0-1 15 0,0 0 23 16,0-1 18-16,0 2 11 0,0-2-3 15,0 1 13-15,0-1 4 16,4 0-9-16,-4 2 6 0,0-2-9 15,0 0 3-15,0 1-4 0,0 0 3 16,0 0-6-16,0-1-2 0,0 0 1 16,0 0 9-16,0 0 1 0,0 0-4 15,0 1 6-15,0 0-1 0,0-1-4 16,0 3 4-16,0-2-4 0,0 0 2 16,3 2-91-16,-3-3-280 0,0 2-110 15,0-1 1-15</inkml:trace>
  <inkml:trace contextRef="#ctx0" brushRef="#br0" timeOffset="33933.06">2172 1033 1099 0,'-2'14'57'0,"1"-7"-17"16,0 8 8-16,0 0-34 0,1-7-3 15,0 8 6 1,0-1-1-16,0-7-11 0,10 7-1 16,-1 0-7-1,-4-8 3-15,5 2-1 16,0-2-6-16,-6-5 6 0,4-2 89 15,-1 0 135 1,-3 0-99-16,2-15 55 0,0-2-66 0,-3 9-64 31,0-10 45-31,-3-1-10 0,0 9-50 32,0-6 16-32,-6-1-18 0,-1 10-25 0,-3-7 38 0,-2 3 13 15,6 6-38-15,-8 0-16 0,-2 4-14 0,9 1 3 0,-5 6-62 16,2 6-140-16,6-6 38 15,-1 11-358-15,3-3-333 16,2-6 523-16</inkml:trace>
  <inkml:trace contextRef="#ctx0" brushRef="#br0" timeOffset="34451.78">2350 942 1061 0,'0'-1'120'0,"0"-1"-18"0,0 2 96 15,0 0-37-15,0 0-123 0,0 0-14 16,0 0-19-16,0 0-5 0,0 0-2 16,0 5 4-16,0 0-2 0,0 0-1 15,0 1-1-15,0-1 1 0,10 9-2 16,-1-4 1-16,-6-5 5 15,5 1-17-15,-1-3-6 16,-4-3 17-16,0 0 6 16,-1 0 90-16,0 0-19 0,-1-5 13 0,2-7 58 15,-2-2-37 1,1 5-68-16,-2-10 28 16,0 0-16-16,0 9-14 0,0 1-3 0,-13-7 35 15,7 8-57-15,-1 2-5 0,0 1-8 16,-1-1 3-16,-1 2 0 0,0 1-11 15,0 3 1-15,-8 0-98 16,3 6-126-16,8-1 57 0,-2 9-466 16,8 2-259-16</inkml:trace>
  <inkml:trace contextRef="#ctx0" brushRef="#br0" timeOffset="35163.71">2340 1423 765 0,'-2'0'4'0,"0"7"-12"0,2 5-9 0,0-8 9 0,0 4 4 15,13 0-1-15,-8-4-7 0,0 0 12 47,7 4 0-47,-5-6 12 0,-1 0 13 0,0-1 69 0,1-1 48 0,-2 0 37 0,1 0 11 16,0 0-29-16,5-19 39 0,-1-2-84 31,-6 9-64-31,3-14 62 0,-4 0 38 0,-3 14-71 16,0 1-6-1,0-6 43 1,0 10-56-16,-6 1 1 0,0 1-5 0,1 2-3 0,-1-1-37 31,-1 3-8-15,1 1-13-1,-8 0-7-15,-1 13-11 0,9-6 7 0,-5 8-128 0,3 1-170 0,4-10 97 0,1 7-504 16,3-2-157-16</inkml:trace>
  <inkml:trace contextRef="#ctx0" brushRef="#br0" timeOffset="35742.11">2549 1205 1202 0,'0'5'9'0,"4"-1"25"16,-4 4 42-16,4-4-35 16,-1 8 17 31,0 0-54-47,0-5 6 0,-1 0-6 15,4 5 4-15,-3-6-11 0,0-1 4 0,1-1-2 16,0 0 5-16,1-1-2 0,-1-1-7 0,1-1 5 15,5-1 42 1,0 0 67-16,-6-6-57 0,5-9 46 0,-2 1 35 0,-3 5-78 0,0-10 34 16,-1-1-4-16,-3 9-38 0,0 2 13 0,0-10 69 15,0 3-18 1,-6 9-83-16,-6-4 18 0,-2 5-39 0,7 6-15 16,-12 0-15-1,1 14-94 16,10-5 1-31,-1 1-61 0,-5 14-509 0,9-11 176 32,0-2 68-32</inkml:trace>
  <inkml:trace contextRef="#ctx0" brushRef="#br0" timeOffset="36823.03">3088 429 1637 0,'0'-2'0'0,"0"1"1"0,0-1 6 16,0 2-9-16,0-1-3 0,0 0 2 15,0 1 46-15,6 0 13 0,4 0 66 16,-4 0-102-16,1 0 8 0,0 7 3 0,2-3-1 16,10 5 9-16,-9-5-32 15,-1 0-1-15,1-2-2 0,-1 2 0 0,9 2 0 16,-9-4-2-16,-1 0-2 0,-1 0-3 15,0 0-1-15,0-1-9 0,5 2-155 16,-3-2-302-16,-5-1 101 16,1 0-343-16</inkml:trace>
  <inkml:trace contextRef="#ctx0" brushRef="#br0" timeOffset="37063.71">3230 352 1799 0,'-1'0'33'0,"0"0"0"15,0 0 1-15,-1 0 1 0,2 0-34 16,-5 10 1-16,3-5 3 0,-1 0-2 16,-1 1-2-16,0 1 4 0,-5 15-8 15,5-11 7-15,0 2-2 0,1 0 0 16,-1 0 3-16,1-1-2 0,-1 0-10 15,0 9 5-15,1-3-49 16,2-11-100-16,1-1-182 0,0 3-591 16</inkml:trace>
  <inkml:trace contextRef="#ctx0" brushRef="#br0" timeOffset="37696.71">3629 374 1514 0,'-4'0'11'0,"4"0"17"0,0 0 18 16,0 0 14-16,0 0 10 0,0 0 60 15,0 0-69-15,0 0-1 0,0 0-12 16,4 0 0-16,6 5 0 0,-5 1-36 16,1-2-10-16,0-4 1 0,0 5-1 15,6 2 0-15,-5-4 0 0,0 0-2 16,0-2-3-16,0 1 4 0,7 2-4 15,-7-3 7-15,1 0-39 0,-1 0-81 16,-1 1-99-16,6 0-715 0,-6-2 507 16,-2 1 104-16</inkml:trace>
  <inkml:trace contextRef="#ctx0" brushRef="#br0" timeOffset="37942.98">3722 321 1513 0,'-1'0'39'0,"-1"0"3"0,1 0-4 0,0 0 6 16,-2 11-5-16,1-6-4 0,-2 2-8 15,1 1-9-15,-1 1-5 16,-6 12-5-16,5-9-5 0,0 1-3 0,0-1 10 15,-1 1-6-15,1-1-4 0,-4 10 0 16,2-3-115-16,4-10-173 16</inkml:trace>
  <inkml:trace contextRef="#ctx0" brushRef="#br0" timeOffset="38503.37">3603 840 1224 0,'2'0'11'0,"2"0"112"0,2 0 70 15,-5 0-100-15,3 0 122 16,-2 0-139-16,1 0-13 0,1 0-13 15,-1 4-1-15,3 0-14 0,-1 0-12 16,2-4-14-16,7 6-10 0,-7-4 4 16,0 0-1-16,1 0 2 0,-1-1-2 0,0 0-5 15,0-1 2-15,5 2-3 16,1-1-102-16,-7-1-69 0,-1 0-189 16,5 0-613-16,-7 0 612 0</inkml:trace>
  <inkml:trace contextRef="#ctx0" brushRef="#br0" timeOffset="38754.21">3705 779 1582 0,'-6'5'53'15,"0"8"46"-15,1-7-52 16,-4 9 22-16,0 2-28 16,3-8-32-16,-5 12-1 15,1 1-6-15,5-9-3 0,-1-1 4 16,-2 13 2-16,4-13-9 0,1 0-67 16,1-1-149-16,-1-2-248 0,3 0-8 15,-1-1 66-15</inkml:trace>
  <inkml:trace contextRef="#ctx0" brushRef="#br0" timeOffset="42286.65">2814 652 971 0,'0'0'52'16,"0"0"35"-16,0 0 166 0,0 0-142 15,0 0-14-15,0 0-15 0,0 0-2 16,0 0-17-16,0 0-12 0,0 0-5 15,-5 0 42-15,5 0-1 0,0 0-47 16,0 0 21-16,0 0-44 16,-4 0-10-16,4 0-8 0,-3 0 1 0,3 4-2 15,-3-4 1-15,1 3-4 0,-1 2 3 16,2-3 4-16,-1 1 5 0,1-1-5 16,-1 1 2-16,1 0-3 0,-1 0-8 15,1 0 6-15,-2 4-5 0,0-1 6 16,2-3-4-16,0 2-2 15,1-1 0-15,0-3 5 16,-1 1 4-16,1-1-8 16,0-1 4-16,0 1 2 15,0-1-4-15,0 1-3 0,0-1 4 16,0 2 1-16,0-2 6 0,0 2-1 16,0-1-2-16,5 1-1 0,-5 0-4 0,3-1 1 15,-3 1 1-15,5 2 1 0,-2-2 3 16,0 0-2-16,0 1-4 15,2 0 5-15,-2-2 3 16,2 3-4-16,0 0-2 16,-2-3 4-16,1 3-4 15,2-1-4-15,-3-1 3 0,-1-1 1 16,4 1 2-16,-4 0-1 0,0-1 0 16,1-1-2-16,-2 1 4 0,1 0-3 0,0-1 0 15,0 0-2-15,0 0-1 16,-1 0 9-16,0 0-2 15,2 0-6-15,-1 0 7 0,-1-5-1 16,3 0-3-16,-2 3 2 16,-1-1-4-16,4-2 0 15,0 2-1-15,-3 0 3 0,0 2 2 16,4-5 3-16,-5 4-5 0,2 0 2 16,-2-1 4-16,0 0 21 0,0 1 13 15,0 1 14-15,-1-2 2 0,0-1 26 16,0 1-44-16,0 0-26 15,-5-2 2-15,-1 1-8 0,2 1-5 16,-4-1-4 0,1 0 8-16,4 1-3 0,-4-2-3 15,0 0 0-15,3 4 5 0,0-1-3 16,-3 1-5-16,3 1-2 0,-1 0-10 16,0 0-16-16,1 0-15 0,0 0-24 15,-1 6-32-15,1 0-33 0,-4 5-294 16,2 3-423-16,3-6 463 15</inkml:trace>
  <inkml:trace contextRef="#ctx0" brushRef="#br0" timeOffset="45705.18">3197 1092 1260 0,'-2'0'64'16,"0"0"17"-16,-3 0 126 0,1 0-125 15,1 0-3-15,-1 0-14 0,0 0 12 16,0 0-6-16,-1 0 0 0,-3 0 23 15,0-5-71-15,5 5-17 16,-3-4 10-16,0-3 44 0,4 4-34 16,-3 0 10-16,1-1-19 15,3 2-5-15,-4-2 45 16,0-2-8-16,2 3-42 0,-2-3-2 16,-1-1-6-16,3 4 8 15,-3-1 23-15,2-1 4 16,2 3-11-16,0 0 41 0,1 0-13 15,-1 1-41-15,1 0 14 16,-1 1-7-16,2 0-2 16,0-1 10-16,0 0 39 15,0 1-29-15,0-2 10 16,0-2-34-16,0 2-5 0,-6-4 2 16,-2-1-4-16,4 3-2 15,-3-3 2-15,1 2-6 0,4 2-7 16,-3-1 9-16,3 0 0 15,0 3-4-15,2-1 2 16,0-1-9-16,0 3 7 0,0 0-4 16,0 0-15-16,0 0 15 0,0 0 6 15,7 5 6-15,2 0 7 0,3 5-2 16,4 1 7-16,27 22 29 16,15 14-11-16,-24-21-30 0,36 36 3 15,3 1 3 1,-37-31-6 15,38 30 2 0,-3-3 7-31,-37-33-7 0,28 21-3 16,-8-10 10-16,-30-20-8 0,-2-3-2 0,19 9-11 16,-23-13 8-16,0 0-8 0,-2-2 1 0,-1-1-14 0,-1-2-13 0,-2-1-11 0,8-4-124 0,-4 0-71 31,-10-10 118-31,5-11-134 0,-1-4-22 0,-6 13 110 0,5-13-288 0,-2 3-67 0,-4 13 285 15,-1 0 19 1</inkml:trace>
  <inkml:trace contextRef="#ctx0" brushRef="#br0" timeOffset="46196.99">4049 1492 1796 0,'0'2'2'0,"0"0"2"0,0-1-10 0,0-1-1 0,0 0 3 0,0 0 30 0,6 0 33 0,-1 0 33 0,2-8 19 0,9-6 77 0,-7 5-119 0,1-1 23 0,2-3-1 0,2-2 11 0,1-4-12 16,1-2-39 15,1-2-13-31,21-30-10 0,-18 26-16 31,1-3-6-31,-2 1 3 0,0 3-7 0,-1-1-6 0,0 2 0 0,-1 3 0 16,17-20-6-16,-6 10-4 0,-14 18-17 0,6-5-187 0,-6 8-164 0,-8 7 164 15,-1 4-610 17,-5 6-51-32</inkml:trace>
  <inkml:trace contextRef="#ctx0" brushRef="#br0" timeOffset="47184.96">3862 1689 1140 0,'0'0'10'0,"5"-10"43"15,-5 6-21-15,9-5 16 0,-9 4-31 16,4 0 15 0,-1-1-4-16,0-2 6 0,1 1-3 0,-2 0-19 0,3-7-11 31,0 2-9-31,-2 5 11 0,4-1-5 16,-1 2-3-1,-2 4 2 1,4-2 5-1,-3 2-1-15,-1 0 7 0,3 0-9 0,0 0 6 0,0 0 0 0,3-1 1 0,8-3 4 16,4-4-7 0,-12 5-2-16,12-6 0 0,-2-2 26 15,-9 6 15 1,9-9 31-16,-10 6-49 0,-1 0-18 0,1 0-5 16,0-1 4-16,0 0-2 0,0-1-4 0,9-11 4 0,0 3-7 0,-11 10 4 0,5-5 0 31,-2 2-1-31,-7 8 5 0,3-4 7 0,-4 6-4 0,0 0-8 0,-1 0-40 15,0 1-59-15,1 1-95 0,-2 0-129 16,1 0-365-16</inkml:trace>
  <inkml:trace contextRef="#ctx0" brushRef="#br0" timeOffset="47893.37">4331 943 1538 0,'0'1'16'0,"0"-1"10"0,0 0-30 16,0 0-5-16,5 0-2 15,-1 0 14-15,1 0 0 0,0 0 4 0,1-5-6 16,2 5 3-16,1-4-5 15,11 4 3-15,0 0 6 0,-11 0 2 16,8 6 71-16,-5 7 6 16,-7-5-69-16,2 15 5 15,-3 4-15-15,-4-10-4 0,0 20 2 16,0-17-4-16,0 1-75 0,0 1-178 16,-6-1-208-16,1 1 3 0</inkml:trace>
  <inkml:trace contextRef="#ctx0" brushRef="#br0" timeOffset="48610.16">4540 927 1584 0,'0'-4'-12'16,"6"2"8"-16,-3 1-1 0,5 1 17 15,-4 0-3-15,5 11 19 16,-5-5-16-16,2 0-5 0,0 1 2 16,-1 1-4-16,2 0 0 0,-2 0-2 15,4 6-1-15,-2-4-5 16,-5-8 2-16,1 1 0 0,-2-3 0 16,-1 0 2-16,0 0 31 15,0 0 6-15,0 0-1 0,0 0 2 0,0-5-13 16,0-1-14-16,0 0-3 0,0-8-5 15,-6-1 25-15,6 6-13 16,-7-16-3-16,7 17-13 16,-2-1-4-16,2-6 4 0,0 1-4 15,0 10 1-15,0-4 2 16,0 5 2-16,4 2-3 0,0 1 1 16,0 0 2-16,2 0 4 0,-1 0 0 15,5 0-3-15,2 5-4 16,-7 0 2-16,3-1-1 0,-2-2 3 15,-3-2 1-15,0 0-7 16,-2 0 3-16,2 0 0 0,-2 0 2 0,0 0 5 16,0 0-5-16,2 0 4 0,-1-12 1 15,0-1 4-15,-2 6-11 16,2-7-1-16,-1 1 0 16,-1 6 7-16,1-2 1 0,1 3-19 15,-2 3 8-15,3 1 2 16,-1 2 7-16,1 0-4 0,0 0 6 15,1 0-6-15,0 0-5 0,2 5 8 16,5 1 0-16,0 4 7 16,-5-6-10-16,4 4 1 0,1-3-38 15,-6-3-84-15,4 2-584 16,-1-2-108-16</inkml:trace>
  <inkml:trace contextRef="#ctx0" brushRef="#br0" timeOffset="48778.41">4833 737 1166 0,'3'0'-1'0,"0"0"5"16,1 0 2-16,5 6 13 15,-1 5-6-15,-5-8-13 0,6 3-346 16,-4-1-260-16</inkml:trace>
  <inkml:trace contextRef="#ctx0" brushRef="#br0" timeOffset="48973.4">4737 574 1971 0,'-8'-6'1'0,"-6"-2"3"15,5 6-15-15,6 0-31 16,-2 0-175-16,5 2-337 16,0 0 153-16</inkml:trace>
  <inkml:trace contextRef="#ctx0" brushRef="#br0" timeOffset="49358.57">4958 581 1373 0,'0'0'15'0,"0"0"23"0,-5 13 87 16,-4-2-16-16,5-4-73 0,-1 6 13 16,2 0-16-1,0-6-27-15,2 4-3 16,1-1-4-16,0-7-5 0,0 3-2 0,11-2 11 16,-8-4-1-1,2 0 2-15,1 0 1 0,-1 0-1 16,4 0 4-16,1 0-10 15,-4-5-6-15,2 5 13 0,-1 0 7 16,-4 0-7-16,0 6 6 16,1 4-3-16,-4-5-5 15,2 8-3-15,-2 1-129 16,0-8-74-16,0 7-600 0</inkml:trace>
  <inkml:trace contextRef="#ctx0" brushRef="#br0" timeOffset="49958.13">5057 535 1623 0,'-2'6'66'0,"1"-3"-10"15,-1 2 77-15,-1 4-53 0,2-5-60 16,-2 7 13-16,1 3 20 16,2-5-29-16,0 9 3 15,0 1-13-15,0-10-8 0,12 8 5 16,-1-3-9-16,-7-8-2 15,9 3-5-15,-1-5 7 16,-5-4-8-16,6 0-48 0,-6 0-33 16,-1 0-100-16,1-7-230 0,-2 0-85 15,1-2 53-15</inkml:trace>
  <inkml:trace contextRef="#ctx0" brushRef="#br0" timeOffset="50751.24">5069 297 1899 0,'-1'-6'24'0,"0"1"32"0,-1 5 138 16,1 0-91-16,0 0-19 0,1 0-28 15,0 0-25-15,0 0-26 0,0 0-21 16,0-5 5-16,0 5 9 0,0 0 0 0,6 0 4 15,8 16 9-15,-6-5-1 0,1 4-5 16,2-1-1-16,0 3 3 0,11 17-2 16,-11-18-4-16,-1 0 5 0,0-3-6 15,-1 1 4-15,1-1-44 0,-2 0-74 16,8 10-463-16,-5-3-508 16</inkml:trace>
  <inkml:trace contextRef="#ctx0" brushRef="#br0" timeOffset="51209.75">5352 310 1283 0,'-6'0'24'0,"-1"0"16"0,0 0 25 16,2 0 24-16,-8 15 46 0,6-7-82 0,1 0-21 16,2 2-9-16,-1 0-4 0,0 10-15 15,2-10-1-15,3 0 0 0,0 1-5 16,0-1 2-16,7 8-4 0,-1-12 3 15,-1 0 1-15,1 0-6 0,0-2 2 16,0-2 5-16,5 0 2 0,-6-2-3 16,1 0-1-16,0 0 7 0,-1-6 2 15,5-6 0-15,-6 7-6 0,-1-2 4 16,0 0-2-16,0 0 2 0,2-7-9 16,-2 6 4-16,0 2-2 0,-1-1 3 15,0 2-3-15,0 0-3 0,3-2 2 0,-2 4 0 16,0 1 5-16,1 0-2 0,0 2 1 15,9 0-3-15,-7 0 3 16,1 0 1-16,1 0 1 0,0 0 4 0,8 0-8 16,-9 0-47-16,1 0-93 0,-1 0-177 15,0 0-131-15</inkml:trace>
  <inkml:trace contextRef="#ctx0" brushRef="#br0" timeOffset="51856.52">5560 192 1537 0,'0'0'40'0,"0"0"19"15,0-5 18-15,0 5 99 0,0 0-99 16,0 0-17-16,0 0-26 0,0 0-10 16,-7 0-21-16,-3 11 7 0,6-6-9 0,-1 2 2 15,0 0-2-15,1 1-4 0,-3 10-4 16,4-9 3-16,1 1-2 0,0-1-2 15,2-1 5-15,0 7-9 0,0-10 9 16,6 0-3-16,-1-2 7 0,1 0-2 16,5 3 2-16,-5-4-1 0,0-1-2 15,1 0 2-15,-1 2 3 0,0-3-4 16,7 2-1-16,-7-1 1 0,-1 1 3 16,1-1 3-16,-2 1 4 0,3 2 3 15,-4-2-4-15,0 0-2 0,-2 1-5 0,0 1 2 16,1 2-2-16,-2 0 4 15,0-2-2-15,0 1-3 0,0 2-1 0,0-2-41 16,-7 6-182-16,3-7-3 0,4 1-141 16,-6-1-66-16,2-1 42 0</inkml:trace>
  <inkml:trace contextRef="#ctx0" brushRef="#br0" timeOffset="52162.47">5626 229 1410 0,'0'4'14'0,"0"6"65"0,-4-5-27 15,4-1-12-15,0 1-20 0,0 7-26 16,0-8-2-16,0 0 1 15,0-4 5-15,0 3 2 0,6-2 4 16,-2-1-5-16,2 2 4 0,4 0-1 16,-5 0-1-16,1 1 1 0,0-2 2 15,-1 2-3-15,5 5 5 0,-4-4 1 16,-2 1-1-16,0 1-2 0,0 0 4 16,3 8-5-16,-4-8 3 0,-1 2-5 0,-1-1 2 15,1 0-1-15,-1 0 0 0,0 6-26 16,-1-9-86-16,0 1-202 0,0-1-102 15,0-1 22-15</inkml:trace>
  <inkml:trace contextRef="#ctx0" brushRef="#br0" timeOffset="52474.51">5780 173 1527 0,'4'0'103'15,"-2"0"-23"-15,-1 6 8 0,2-1-30 16,0 0-10-16,2 9 0 0,-2-6-38 0,0 0-3 15,0-2-2-15,0 2-2 0,3 4 0 16,-3-7-4-16,0 0 1 16,-1 0-1-16,0-1-3 0,1 1-213 0,-1-3-78 15,-2-2-175-15,0 0 53 0,0 0 64 16</inkml:trace>
  <inkml:trace contextRef="#ctx0" brushRef="#br0" timeOffset="52636.53">5658 71 1747 0,'-5'-5'-8'16,"4"3"0"-16,1 0-10 0,0 2-19 0,0 0-33 16,0 0-313-16,0 0 37 0,0 0-14 15,5 0 86-15</inkml:trace>
  <inkml:trace contextRef="#ctx0" brushRef="#br0" timeOffset="52908.82">5894 99 825 0,'3'0'29'16,"0"-8"39"-16,-1 8 58 0,1-6 24 15,3-8 103-15,-4 10-183 0,0-1-13 16,0-1-9-16,-1 2-12 0,3-6 9 16,-3 4-29-16,0 1 6 0,0 1 1 15,-1 0 0-15,0-1-4 0,0-3-9 16,0 6-5-16,0-1 2 0,-7-1 4 0</inkml:trace>
  <inkml:trace contextRef="#ctx0" brushRef="#br0" timeOffset="53292.35">5854 17 1834 0,'0'9'-6'0,"0"1"4"0,8 3-3 0,0 0 0 16,-1 0 9-16,10 14-2 0,-10-14 1 15,2 0-2-15,-1 0-3 0,2 2 5 16,8 12-3-16,-9-14-1 0,0-1 8 15,-1-1-2-15,0 1-2 0,6 9 3 16,-8-11-5-16,-2-3 0 0,-1-1 0 0,0 0-2 16,-2-1 2-16,1 0 6 0,-2-4-3 15,0-1 2-15,0 0 4 0,0 0 11 16,0 0 14-16,0 0-26 0,0 0-13 16,0-5-2-16,0-1 1 0,0-6 1 15,0 5 3-15,-4-2 4 0,4 1-7 16,0-1 7-16,0-8-10 0,0 8 1 15,0 1-3-15,0 0 7 0,6 2-1 16,-6 1 1-16,9-5-3 0,-9 7-2 16,4 1 7-16,-1 1 2 0,1 1-4 15,3 0 6-15,-3 0-2 0,1 6 3 0,0-2-1 16,1 2-7-16,5 5-1 16,-4-7 3-16,-2 1 6 0,0 1-27 0,-1-2-61 15,0-1-114-15,3 2-661 0,-4-3 471 16</inkml:trace>
  <inkml:trace contextRef="#ctx0" brushRef="#br0" timeOffset="53449.11">6080 48 2164 0,'-4'-2'14'0,"-2"2"7"15,-4 0 30-15,5 0-45 0,1 0 2 0,0 0-13 16,1 0-42-16,0 0-76 0,-1 0-616 16,2-6 218-16,2 6 82 0</inkml:trace>
  <inkml:trace contextRef="#ctx0" brushRef="#br0" timeOffset="53825.68">6269 144 1412 0,'1'-5'27'15,"0"2"31"-15,0 3 18 0,-1-8 121 16,0 4-101-16,0 1-2 0,0-1-9 0,0 1 1 16,-6-5 16-16,0 2-77 15,2-1-14-15,4 2-11 0,-5-2 2 0,-2 1-11 16,4 6 5-16,0 0-1 0,1 10 1 16,2 2 6-16,0 14-3 0,0-12 1 15,0-1-3-15,0 0 1 0,0-1-1 16,6-2 2-16,6 7 2 0,-7-10-2 15,2 0-1-15,-1-1-29 0,0-3-39 16,10 4-139-16,-9-4 35 0,1-2-119 16,1 1-150-16,-1-2 8 0</inkml:trace>
  <inkml:trace contextRef="#ctx0" brushRef="#br0" timeOffset="54280.34">6449 5 1621 0,'0'7'42'16,"0"-7"9"-16,0 0 1 0,0 0 0 15,0 0-38-15,0 0 0 0,-5 0 5 16,5 0 0-16,-6 0-5 0,-1 5 12 16,4 2-11-16,-1 0 0 0,1 0-6 0,0 3 0 15,-1 9 7-15,2-11-17 0,2 2 0 16,0 0-4-16,0-1 1 15,0 8 1-15,0-11 4 0,7 1-5 0,-1 0-1 16,0-3 3-16,5 5-7 0,-5-8 11 16,-1 0-5-16,1-1-14 0,0 0-12 15,5 0-89-15,-7-6 49 0,0 6 7 16,-1-6-3-16,1 1-23 0,1-1-120 16,-4 6 103-16,0-3 26 0,-1-1 9 0,0 1 22 15,0-3 3-15,0 4 63 16,0-2 27-16,0 1 52 0,-4-1 31 15,4-2 27-15,-5-6 84 0,5 7-173 16,0-1-41-16,0 1-20 0,0 2-8 0,0 1-5 16,0 2 6-16,0 0-1 0,0 0 6 15,0 7-9-15,11 6 6 0,-6-7-5 16,1 1 7-16,1-1-2 0,0-1-2 16,9 5 6-16,-8-6-1 0,1 0 2 15,0 0-56-15,0 1-106 0,6 3-600 16,-8-2 380-16,-1-3 106 0</inkml:trace>
  <inkml:trace contextRef="#ctx0" brushRef="#br0" timeOffset="54530.17">6621 67 1577 0,'10'8'2'16,"1"2"-2"-16,-1 0 3 0,8 10 4 15,-11-10-1-15,0 0-3 0,-1-1-40 0,-2 1-112 16,5 8-574-16,-7-10 363 15</inkml:trace>
  <inkml:trace contextRef="#ctx0" brushRef="#br0" timeOffset="54845.58">6656 123 1592 0,'0'0'0'16,"0"0"0"-16,0 0 0 0,5-8 6 15,-5 8 1-15,0-9 0 0,5 9-2 0,-2-7 0 16,0 0-2-16,5 0 12 0,-4 2-4 16,2 0 1-16,1 1-3 0,0 0-1 15,9-4 4-15,-8 4-10 0,1 0 3 16,0 1-5-16,0 0 2 0,9 0 0 16,-8 3 2-16,-1 0 1 0,0 0-3 15,1 6-2-15,9 8 1 0,-11-6 7 16,0 2-3-16,0 0 2 0,-2 2-3 15,6 9-4-15,-8-11 1 0,-1-2-1 16,0 1-2-16,-1-3 9 0,1 2-4 16,-3-5-2-16,0-1-42 0,0-1-48 0,0 2-88 15,0-1-464-15,0-2 294 16,0 0 85-16</inkml:trace>
  <inkml:trace contextRef="#ctx0" brushRef="#br0" timeOffset="58322.83">9284 2561 1346 0,'0'-1'45'16,"0"-2"30"-16,0 1 18 0,0 0 82 16,5 0-11-16,-5 1-80 15,4-2 99-15,-4 3-94 0,0 0-1 16,0 0-18-16,0 0-2 0,0 0-15 15,0 0 12-15,0 0-36 0,0 0-19 16,0 0-5-16,0 0-3 0,0 0-7 16,0 5 3-16,0-1 0 0,0 1 5 15,11 13 5-15,-6-4 2 0,0 2-6 16,2 3 0-16,0 4-3 0,0 2-1 16,7 27 11-16,0 0-6 15,-8-27-5-15,7 21 7 0,-8-25-7 16,0-1 3-16,0-2-2 0,-2-1 0 15,2-2 0-15,4 10-8 0,-6-14-42 16,0-3-61-16,1-1-78 0,-1-1-120 16,-2-2-184-16,3 0-71 0</inkml:trace>
  <inkml:trace contextRef="#ctx0" brushRef="#br0" timeOffset="58870.9">9273 2917 1524 0,'-3'-3'17'0,"2"1"-2"15,1 1-1-15,0 1-6 0,0 0-19 16,0 0 0-16,0 0 12 0,6 8 4 16,1 0 0-16,1 1 24 0,1 1 8 15,11 13 86-15,-8-11-66 0,-1-1 3 16,0 1-3-16,1-2-2 0,-2 0 0 15,10 4 47-15,-11-8-54 0,1-2-1 16,-3-2 5-16,0-1-6 0,0-1 5 16,7 0 29-16,-6-8-58 0,1-1-11 0,-2-1-7 15,1-2-7-15,-1-3-37 16,2-1-117-16,7-17-846 0,-11 17 417 0</inkml:trace>
  <inkml:trace contextRef="#ctx0" brushRef="#br0" timeOffset="66816.02">2651 639 371 0,'0'0'33'0,"-1"0"143"16,1 0 51-16,0 0-155 0,-1 0-17 16,1 0-3-16,0 0-48 15,0 0-4-15,0 0-17 16,0 0-14-16,0 0 17 0,0 0 10 0,0 0 3 15,0 0-13-15,0 0 11 16,0 0 2-16,0 0-3 16,0 0-3-16,0 0 0 0,0 0 18 15,0 0 11-15,0 0 2 16,0 0 44-16,0 0-33 16,0 0-34-16,0 0-8 0,0-4 10 15,0 0 1-15,0 0-3 16,5-4 1-16,0 2 2 15,-1 2-38-15,0 1-111 0,-1-3-353 16</inkml:trace>
  <inkml:trace contextRef="#ctx0" brushRef="#br0" timeOffset="67346.14">2628 616 504 0,'0'0'94'0,"0"0"-18"16,0 0 5-16,0 0 23 0,0 0-82 16,0 0-10-16,0 0-27 0,0 0 4 15,0 0-11-15,0 0 3 0,0 0-1 16,0 0-3-16,0 0 3 15,0 0 20-15,0 0-4 0,0-3 28 16,4 0 7-16,-4 3-23 0,5-4-40 16,0 1-249-16,-3 1 67 15,0 1 55-15</inkml:trace>
  <inkml:trace contextRef="#ctx0" brushRef="#br0" timeOffset="67768.7">2660 634 401 0,'3'0'4'15,"-2"0"4"-15,4-8 134 0,-2 2 2 16,-1 5-136-16,0-2-12 15,3-3 12-15,-2 1 4 0,0 3-8 16,0-1-4-16,0 0 4 16,-3 3 0-16,0-1-8 0,0 1 12 15,0 0 16-15,0 0-16 16,1 0 8-16,0 0-8 0,0 0 4 16,1 0-85-16,0 0-23 0,0 0-31 15,1 0-60-15,-1 0 58 0,1 0 26 0</inkml:trace>
  <inkml:trace contextRef="#ctx0" brushRef="#br0" timeOffset="68348.48">2750 571 560 0,'2'3'4'16,"-1"0"7"-16,1 6 16 0,-2 1 4 15,0-5-82-15,0 2-92 0,0 9-184 16</inkml:trace>
  <inkml:trace contextRef="#ctx0" brushRef="#br0" timeOffset="85666.92">11962 7405 1023 0,'-8'-10'35'16,"4"6"-6"-16,0 0 6 0,0 0-35 15,0 0-16-15,-1 1-53 0,-5 1-146 16,5 0 68-16,0 2 29 0,0-2-4 15,1 2-19-15,-2 0 28 0</inkml:trace>
  <inkml:trace contextRef="#ctx0" brushRef="#br0" timeOffset="86343.87">11610 7331 1810 0,'-3'-3'107'0,"1"3"-17"0,2-2 28 16,0 0-21-16,0 2 9 0,0-2-7 15,0 1-16-15,0 0 20 0,0 0-84 16,0 0-17-16,0 1-7 0,0-1 1 16,0 0 4-16,10-2 25 0,-3 0 9 15,3 0 17-15,3-1 20 0,6-2 5 16,5 2 7-16,40-4 42 0,-25 6-77 15,6 2-27-15,3 0 1 0,4 0-11 0,2 6-10 16,60 9 141-16,-55-8-48 16,2-1 13-16,2-1-43 0,1 0-10 15,1-5 10-15,63 0 45 0,-3 0-39 16,-66-7-48-16,51-11-12 0,-57 8-7 16,-2-2 1-16,0 1 7 0,-3-1 6 15,0-2-11-15,41-11-3 0,-49 12-15 16,-3 2 10-16,-3 1 4 0,-3 1-7 15,-5 2 11-15,17-3 2 0,-27 8-8 16,-1 2-14-16,-3 0-13 0,-3 0-58 16,-1 7-74-16,3 6-412 0,-7-5 183 0,-1 0-143 15,-1 3-197-15,-2 0 80 16</inkml:trace>
  <inkml:trace contextRef="#ctx0" brushRef="#br0" timeOffset="124242.6">16909 5590 1556 0,'-12'-8'30'0,"-11"-6"100"15,11 7-44-15,-2 0-2 0,-2 1-9 16,0 0-16-16,-1 1 4 0,-19-5 10 15,18 8-43-15,-2 2-12 0,1 0 1 16,0 0-15-16,0 9 3 0,-18 16-2 0,20-8 2 16,-1 4-5-16,1 5 0 15,1 7 3-15,1 4-9 0,-10 56 8 0,13-38-7 16,3 5 13-16,2 4 7 0,2 4 41 16,5 3 12-16,7 76 60 0,4-74-94 15,4 2-12-15,4 0 2 0,7-1-3 16,5-1-1-16,44 68 19 0,-31-73-3 15,4-3-1-15,3-3 8 0,3-4-8 16,1-6-13-16,56 32 15 0,-55-52-22 16,0-6 0-16,1-9-14 0,-1-5 5 15,3-12-5-15,1 0-4 0,60-24 1 0,-60 5 2 16,-2-6 42-16,-1-6 13 16,-3-4 1-16,-1-5 19 0,42-56 3 0,-50 44-43 15,-4-2-8-15,-2-3-3 0,-4-3-1 16,-2 1 0-16,20-60 10 0,-30 59-17 15,-5 1-1-15,-2-2-4 0,-4 2-1 16,-2-2 3-16,-4-57 5 0,-6 59-22 16,0 2 0-16,-13-2-7 0,-2 1 0 15,-4 0 5-15,-28-56 21 0,19 59-15 0,-5 1 8 16,-1 1-11-16,-3 4-3 16,-3 2 2-16,-47-38-7 0,39 47 5 0,-2 3-2 15,-5 4-12-15,-4 2-8 0,-2 4-2 16,-70-11-49-16,63 25 39 0,-2 11-9 15,0 0-22-15,-1 7-15 0,1 9 6 16,-64 39-111-16,69-16 46 0,3 7-64 16,3 9-54-16,4 7-62 0,7 10-159 15,-35 89-510-15</inkml:trace>
  <inkml:trace contextRef="#ctx0" brushRef="#br0" timeOffset="142696.46">17010 4631 1604 0,'-2'0'20'15,"1"0"13"-15,0 0 10 0,1 5 14 16,0-1 50-16,0-4-42 0,0 5 3 16,0-1-7-16,0 1-2 0,0 10 64 15,6 5 23-15,-1-7-78 16,2 18 77-16,-2-13-82 0,0 1-15 16,-1 1-11-16,0 2-6 0,2-1-8 15,2 21 4-15,-3-22-22 0,-1-2-2 16,-1-1 3-16,1-1-9 0,-2-3 6 15,3 10-13-15,-4-14-3 0,0 0-48 16,0-3-67-16,0 1-87 0,-1-3-108 16,0 4-828-16,0-4 659 0</inkml:trace>
  <inkml:trace contextRef="#ctx0" brushRef="#br0" timeOffset="143161.03">17024 4957 1905 0,'-1'-4'43'0,"-1"1"31"16,1 1 28-16,1 0 4 0,0 2-8 15,0-2 12-15,0 2-94 0,0 0-10 16,0 0-6-16,0 0-3 0,0 0 3 0,0 0-4 15,0 0 7-15,5 7 4 0,0-1 5 16,0 0 2-16,1 1 2 0,7 6 17 16,-6-6-21-16,0-2 3 0,0 0-6 15,1-1 2-15,-1 0-2 0,6 1 6 16,-6-4-6-16,-1 0 0 0,0-1-4 16,-1 0-2-16,1 0-5 0,5-15-22 15,-6 6-45-15,0-2-81 0,0-2-127 16,-1 0-279-16,1-1-33 0</inkml:trace>
  <inkml:trace contextRef="#ctx0" brushRef="#br0" timeOffset="199503.25">8893 8281 2067 0,'0'-6'44'0,"0"-1"186"16,0 4-46-16,0 1-16 0,0 0-17 0,0 2-11 16,0 0-37-16,0 0 30 0,0 0-95 15,0 0-37-15,0 0-7 16,0 9 14-16,0 1 5 0,5 4 11 15,-2 3 12-15,3 4 1 0,4 29 39 16,-4-21-55-16,-1-1-16 0,1 0 3 16,-2-2-2-16,0-1-9 0,4 17-1 15,-5-24-5-15,1-2 0 0,-2-3-9 16,0-2-21-16,0-3-88 0,2 1-333 16,-2-5-174-16,-2-4 213 15,0 0-672-15</inkml:trace>
  <inkml:trace contextRef="#ctx0" brushRef="#br0" timeOffset="199837.34">8825 8602 2120 0,'0'2'-1'0,"0"1"32"0,0-2-8 0,0-1-2 16,0 0-12-16,0 0-12 15,0 0 4-15,6 0 72 0,-2 0-26 0,0 9-8 16,3-1-24-16,0-1 0 0,1 1 4 16,7 9 43-16,0-6 2 15,-8-9-27-15,7-2 119 0,-8 0-39 16,1 0-1-16,-1-11-28 0,1-1-33 15,0-2-35-15,7-20-13 0,-9 14 2 16,1 0-6-16,1 0-1 0,-2 3-11 16,0 1-10-16,5-8-374 0,-6 16-65 15,-2 2-310-15,1 6 133 0</inkml:trace>
  <inkml:trace contextRef="#ctx0" brushRef="#br0" timeOffset="209425.34">18137 4578 2263 0,'-5'0'22'16,"2"0"11"-16,-2 0 12 0,-2 0 74 0,3 0-48 15,0 5-7-15,1-5 2 16,-1 6-6-16,-4 4 32 0,4-4-57 0,-1-1-1 16,0 3 28-16,-2-1-10 0,-8 16 97 15,7-11-95-15,-1 3 3 0,-1 2-16 16,-1 0-11-16,-11 25 6 0,10-21-26 16,1 2-6-16,-2 1-3 0,2-2 1 15,-1 1-5-15,-9 18-73 0,13-22-27 16,1-3-66-16,1-4-71 0,2-2-64 15,-2 2-543-15,5-10 257 0,0-1 100 16</inkml:trace>
  <inkml:trace contextRef="#ctx0" brushRef="#br0" timeOffset="210066.33">17828 4724 1828 0,'-2'-5'12'0,"-1"2"14"0,1 0 12 16,-2-2 66-16,3 4-46 0,-1 0 9 15,1 0-2-15,-1 1-6 0,1 0-3 16,1 0 4-16,-1 0-37 0,0 0-23 16,0 0 1-16,0 7 2 0,-1 6-1 15,1-5 20-15,1 1 2 0,0 1 12 16,0 4 8-16,0-1-5 0,0 19 46 0,0-16-48 15,4 2-12-15,-4-1-5 16,4-1-4-16,0 11-2 0,1-16-14 0,-2-2-6 16,1 1 6-16,0-3-7 0,1 0 3 15,7 6 7-15,-4-9-6 0,0-1 6 16,2-1-8-16,1-1 5 0,13-1-10 16,-13 0 8-16,3-7-4 0,0 0 9 15,-1 0-33-15,0 0-27 0,13-11-189 16,-13 9 81-16,21-16-963 15,-25 19 641-15,0-1 109 0</inkml:trace>
  <inkml:trace contextRef="#ctx0" brushRef="#br0" timeOffset="-210134.44">673 8691 1795 0,'-2'0'44'16,"2"-4"26"-16,-2 4 20 0,-1-3 164 16,3 3-138-16,-2 0 15 0,0 0-26 0,1 0 2 15,-1 0-1-15,0 0 62 16,2-5-94-16,0 5-71 0,0 0-5 16,0 0 2-16,0 0 0 0,0 0 3 15,0 0 3-15,0 0 0 0,6 11 9 16,4 5-5-16,-3-5-7 15,4 15 0-15,-6-12-2 0,0 1-1 16,0 0 0-16,0 1-11 0,0-1 3 16,0 0-19-16,4 13-116 0,-4-16-17 15,-1-1-50-15,-1-1-59 0,0-3-68 16,0-1-106-16,-1-2-95 0</inkml:trace>
  <inkml:trace contextRef="#ctx0" brushRef="#br0" timeOffset="-209912.22">629 8856 1806 0,'-3'5'11'0,"0"-5"12"16,2 0 10-16,1 0 1 0,-2 0-5 15,2 0-39-15,0 0 2 0,0 0 2 0,0 0 5 16,6-5 13-16,-1-1-5 0,5-5 14 15,-4 4-23-15,1 1 6 0,1-2-7 16,1 0 2-16,0 1-22 0,-1-1-45 16,12-7-236-16,-2-1-404 15,-8 9 344-15</inkml:trace>
  <inkml:trace contextRef="#ctx0" brushRef="#br0" timeOffset="-209586.51">874 8513 1599 0,'3'6'9'16,"-3"0"29"-16,3 0 17 0,1 2 27 0,2 13 99 16,-2-8-111-16,0 2-15 15,0 1-21-15,-1 1-5 0,0 2-8 0,6 15-11 16,-1 0-19-16,-4-17 6 16,3 12-29-16,-4-16-101 0,0 0-176 15,0-3-235-15,-2 3 38 0</inkml:trace>
  <inkml:trace contextRef="#ctx0" brushRef="#br0" timeOffset="-208020.85">585 9384 1251 0,'-3'3'15'15,"1"1"4"-15,-1 0 26 16,0 1 10-16,0 1-11 0,0 1 1 0,-4 6-14 16,6-5-25-16,-2 0-8 0,1 1 5 15,2 2-6-15,0 0 5 0,0 0-1 16,0 10-2-16,8-11-3 0,-1-1 6 15,-2 0-6-15,3-2 7 0,-1-2 10 16,0 0 15-16,8 1 54 0,-8-5-38 16,0-1-9-16,0 0-3 0,-1 0 0 15,-1 0-3-15,0-6 1 0,3-4 29 0,-2-1-7 16,-5 5-34-16,-1-6 50 16,0 8-41-16,0-1 0 0,0 0-14 15,-5 1-5-15,-1 0 2 0,0 0 3 16,-5-2-8-16,5 3-5 0,-1 1-12 15,-1-2-6-15,0 1 4 0,1 0-6 16,1 0 4-16,-7-3-18 0,9 1 11 16,-2 2-1-16,3 0 2 0,2 0-1 15,-1 0 4-15,2 0 3 0,0-6 4 16,0 5-5-16,0-3 0 0,0 1-17 16,6 1-13-16,-2 0 11 0,1-1 0 15,3-5 3-15,-2 5 25 0,0 2 8 16,-2 0 6-16,2-1-6 0,-1 0 3 0,2 0-13 15,5-5-5-15,0 2 17 16,-6 6 4-16,3-1-5 0,-4 3 1 16,0 0-4-16,-2 0 6 0,3 0 1 15,-2 0 5-15,2 7-5 0,4 3 14 16,-7-6-12-16,3-1 9 0,-2-3-8 16,-1 5-1-16,1-1 3 0,-2-4-1 15,2 5 18-15,-2-3-2 0,-1-1 14 16,0 0 15-16,0-1 7 0,0 0 0 0,-1 0-20 15,0 0-6-15,0 0-34 16,1 0 4-16,-1 0 1 0,0-7 3 0,2 0-10 16,-2-2 1-16,3-10-17 0,-1-5-107 15,1 11-72-15,2-12-710 16,-3 15 463-16</inkml:trace>
  <inkml:trace contextRef="#ctx0" brushRef="#br0" timeOffset="-207371.97">686 9854 1404 0,'0'0'60'16,"0"0"-21"-16,0 0 21 16,0 0 168-16,0 0-2 15,6 0-153-15,5 0 37 0,-5 0-65 16,0 0-13-16,0 0-10 0,1 0-1 15,0 0-8-15,0 0-3 0,10 0 2 16,-9 0-4-16,0-6-8 0,1 1 1 0,-1-1-5 16,1 0-32-16,-1-1-56 15,8-7-454-15,-3 0-506 0</inkml:trace>
  <inkml:trace contextRef="#ctx0" brushRef="#br0" timeOffset="-207129.37">939 9567 1516 0,'3'8'11'0,"2"9"79"16,-2-7-10-16,1 0-2 0,-1 3-19 16,2 0-16-16,-1 1-24 0,2 1-9 15,6 17-11-15,-5-16-1 0,0 0-5 16,-1-1-52-16,1-1-281 0,0-1-137 16,-2-1 6-16</inkml:trace>
  <inkml:trace contextRef="#ctx0" brushRef="#br0" timeOffset="-194696.22">2806 1375 1674 0,'-2'0'42'0,"0"0"20"0,1 0 26 16,0 0 25-16,-1 0 63 15,1 0-53 1,1 0-82-16,0 0 10 0,0 0-30 0,0 0-19 16,0 0 3-16,0 0-7 0,0 0 2 15,0 0-5-15,0 0 3 0,4 0 2 16,-4 0 0-16,0 0 1 15,0 0-2 17,0 0-2-17,0 0 4-15,0 0 0 16,0 0-4-16,0 0 5 0,0 0-3 0,0 0 1 0,0 0-4 0,0 0 3 0,0 0 1 0,0 0 1 0,6 0 1 0,-1 0 1 31,0 0 0-31,6 0-4 0,0 0 0 0,-7 0 3 16,6 4-2-16,-2 5 7 15,-4-9-4 1,5 5 0-16,-3-3 1 0,0 0-4 0,-1-1 2 0,1 1-3 0,-1 0 1 16,1-1 2-1,5 2 1-15,-1 0-6 0,-7-2-1 0,3 1-1 16,-2 1 6 0,-3-2-54-1,2 2-217-15,-1 1-224 0,-2 0-310 0,0 0 153 31</inkml:trace>
  <inkml:trace contextRef="#ctx0" brushRef="#br0" timeOffset="-194088.76">2857 1315 1120 0,'0'-1'73'16,"0"0"102"-16,0 1-80 0,0-1 83 15,0 1-40-15,0 0-86 16,0 0 21-16,0 0-35 31,0 0-4-31,0 0 3 0,0 0-5 0,0 0-17 0,0 0-7 0,0 0-9 32,0 0 2-32,0 0-3 0,0 0 1 0,0 0 2 0,0 0-6 31,0 0-8-31,0-4-2 0,0 1 15 0,0 0 4 0,0-4-18 31,0 4 7-31,0-2 9 0,0 3-3 31,0 2 4-31,0-3-9 16,0 3 5-16,0 0 3 16,0 0-2-16,0 0-1 0,0 0 6 0,0 0-4 0,0 0 6 15,0 0-9-15,0 0 2 0,0 0 11 0,0 10-16 0,0-5 2 0,0 10 3 31,-5 6 8-15,5-9-6 0,-5 15 2-16,-2-1-6 0,7-14-1 0,-5 8 4 0,3-2 5 0,2-12-8 15,-1 6 4-15,1 0-24 16,0-7-80 0,0 4-462-16,0-5 74 15,0 1 78-15</inkml:trace>
  <inkml:trace contextRef="#ctx0" brushRef="#br0" timeOffset="-191592.72">1929 8490 1645 0,'0'-3'43'0,"0"1"23"0,0-1 17 15,0 1 30-15,0 1-9 0,0-2 102 16,0 2-46-16,0 0-107 16,0 1 40-16,0 0-65 0,0 0-6 15,0 0-16-15,0 0-1 0,0 5-10 0,0 0-1 16,0 10 2-16,0-5 7 0,0 4 5 15,0 1-1-15,0 2-1 0,0 2-2 16,3 21-11-16,1 2 14 16,-4-22-4-16,0 17-5 0,0-20-3 15,0-3 0-15,0-1 4 0,0 0 5 16,0-2-3-16,2 8-2 0,-2-6-16 16,2-8-55-16,0 1-301 15,-1-4 27-15,-1-1-193 0,0-1 37 16,0 0 66-16</inkml:trace>
  <inkml:trace contextRef="#ctx0" brushRef="#br0" timeOffset="-191246.84">1842 8728 2027 0,'-1'0'32'0,"0"0"39"16,0 0 24-16,0 0 18 0,1 0-25 15,0 0-11-15,0 0-71 0,0 0-6 0,0 0-2 16,0 0-3-16,0 0 0 0,0 0-6 16,5 0 6-16,-2-3 7 15,7-3 0-15,-4 2 4 0,0 0 3 16,2 1 3-16,0-2 0 0,1 1-2 15,10-7-1-15,0 0-2 16,-10 6 0-16,9-8-5 0,-9 7-1 16,0 0-1-16,-1 1-1 0,-1-1 0 15,1 2-2-15,6-5-84 16,-2 2-352-16,-7 5-95 0,2-1-496 0</inkml:trace>
  <inkml:trace contextRef="#ctx0" brushRef="#br0" timeOffset="-190845.75">2096 8407 1564 0,'0'-1'56'0,"0"1"16"15,0 0 7-15,0 0-20 0,0 0-8 16,0 0-14-16,0 0 13 0,0 0-45 15,0 0 6-15,0 6 40 0,0 1 24 16,4 0 22-16,0 13 81 0,4 6-89 16,-3-11-75-16,0 17 1 0,-2-15-14 15,0-1-2-15,0 1-2 0,-1 0 4 16,1 0-4-16,2 13-86 16,2-3-646-16,-5-15 123 0</inkml:trace>
  <inkml:trace contextRef="#ctx0" brushRef="#br0" timeOffset="-185323.99">3924 9579 1997 0,'0'-2'45'16,"-2"0"32"-16,1 1 33 15,-1-2 142-15,2 2-150 0,0 1-20 0,0-1-19 16,0 1-17-16,0-1-13 0,0 1 5 15,0 0-21-15,0 0-14 16,0 0 1-16,0 0-3 0,0 0-4 16,0 0-2-16,0 0 1 0,0 0-1 15,4 0 2-15,4 0 28 0,-3 0-7 16,2 0 10-16,2 0 1 0,2 0 25 0,3 0-2 16,19 0 45-16,5 0-60 15,-19 0-33-15,23 0 3 0,-21 0 3 16,1 0 0-16,-1 0 3 0,0 0-13 15,2-5-3-15,-1 0 4 0,23-3-3 16,-24 5 10-16,-1 0-9 0,32-8 5 16,-38 7 0-16,-1 0-1 15,0 0 0-15,-3 0-2 0,-1 1 4 16,8-2-12-16,-10 4 6 0,-1-1-9 16,0 1 3-16,-1 0-7 0,-1 1-18 15,0 0-40-15,3 0-185 0,-4 0 63 0,0 0-49 16,-1 0-86-16,-1 5-207 15,-1-5-47-15</inkml:trace>
  <inkml:trace contextRef="#ctx0" brushRef="#br0" timeOffset="-173287.65">8359 8411 1870 0,'-3'-2'2'0,"3"0"-10"0,0 1 0 15,0 1-4-15,0 0 9 0,0 0 3 16,8 0 41-16,12 13 55 0,4 5 62 16,-9-7-82-16,18 14 50 15,-16-10-82-15,0 0-17 0,0 1-13 16,-2 1-9-16,1-1-6 0,12 18-4 15,-16-18 5-15,0-1-3 0,-1 0 4 0,-1-3-1 16,0 0-2-16,6 5-190 0,-10-11-14 16,0 0-143-16,-3-2-155 0,1-1 21 15,-4 1 82-15</inkml:trace>
  <inkml:trace contextRef="#ctx0" brushRef="#br0" timeOffset="-172917.94">8568 8733 1958 0,'0'0'38'16,"0"0"28"-16,0 0 33 0,0 0 32 15,0 0-33-15,0-5 23 0,0 5-118 16,0 0-13-16,0 0 1 16,0 0 14-16,0 0 2 0,0 0-2 15,10 0-5-15,-3 0 1 0,14 0-3 0,-9 5 6 16,1 0-3-16,1-2-3 0,0 1-2 16,-1 0-1-16,9 1-6 0,-13-3 12 15,-1-2 2-15,-2 0 14 0,-1 0 18 16,-1 0 6-16,1-8 46 0,-5 0-67 15,0-3-8-15,0-3-19 0,0-2-1 16,0-4 0-16,-5-23-75 0,-1 20-103 16,6 0-272-16,-4 2-209 0,4 4 69 15</inkml:trace>
  <inkml:trace contextRef="#ctx0" brushRef="#br0" timeOffset="-142045.02">14094 8249 668 0,'-1'-3'195'0,"0"1"93"15,1 0-136-15,0 2-37 16,0 0 19-16,0 0-5 16,0 0-32-16,0 0-18 15,0 0 4-15,0 0-32 0,0 0 2 16,0 0 0-16,0 0 0 0,0 0-4 15,0 0 50-15,0 0-57 0,0 0 10 16,0-4-17-16,0 4-10 0,0-3-9 16,0-2-20-16,0 3 9 0,0 0-2 0,0-1 8 15,-5-1-8-15,5 1-2 0,-10-6-7 16,6 4 7-16,0-2-6 0,1 1 7 16,0 0-2-16,0-1-3 0,-3-7 2 15,4 8-1-15,-1 1 1 0,2 2 6 16,-1-1-8-16,1 1 6 0,1 1-6 15,0 2 5-15,0 0-6 0,0 0 0 16,0 0-2-16,0 0-1 0,0 7 12 16,6 0 3-16,-1 2 3 0,1 0-14 15,1 3 6-15,1 2-3 0,11 20 5 16,-11-16 1-16,1 1-4 0,-1-3-1 16,0 3-2-16,-1-2 0 0,8 15-7 15,-3-5 2-15,-6-15-3 0,5 9-58 16,-6-10-4-16,-1-2-24 0,0-1-14 15,0 1-10-15,0-1-14 0,4 8-197 16,-5-9 38-16,1-1-78 0,0 0 3 16,-2-2 58-16</inkml:trace>
  <inkml:trace contextRef="#ctx0" brushRef="#br0" timeOffset="-141516.9">14122 8466 1696 0,'-2'0'34'16,"-1"0"20"-16,0 0 30 0,-1 0 131 15,4 0-118-15,-2 0-8 0,2 0-18 16,-1 0 0-16,1 0-14 0,0 0-5 15,0 0-46-15,0 0-10 0,0 0 0 16,0 0 0-16,0 0-7 0,0 0-8 0,5 0 16 16,-2 0 8-16,2 0 0 15,1 0-2-15,2 0-1 0,11 14 4 16,-6-7-6-16,1 1-1 0,0 0 0 0,0-2 1 16,-1 0 2-16,12 2-2 0,-15-6 11 15,-1-2 35-15,-3 0 50 0,0 0 36 16,-1-10 0-16,-1-17 20 0,-2 10-133 15,-1-3-14-15,-1-3 1 0,0-3-4 16,0-2-12-16,0-26-13 0,0 28-72 16,0 2-113-16,0 3-161 0,0 4-392 15,0 3 79-15</inkml:trace>
  <inkml:trace contextRef="#ctx0" brushRef="#br0" timeOffset="-128288.55">4334 9934 1146 0,'5'-2'35'0,"7"1"114"15,-6 1-36-15,1 0-16 0,1 0-13 16,0 0 11-16,1 0-20 0,0 5-14 0,12 0 46 16,-11-5-64-16,0 3 0 0,0-3-20 15,-1 0 3-15,0 4-14 0,8-4 7 16,-9 0-10-16,-1 0 0 0,-1 0-1 15,0 0-2-15,0 0-6 0,-2-7 0 16,4-3 4-16,-4 7-2 0,0-2-31 16,-1 1-89-16,-1 1-107 0,1-1-225 15,0-1-484-15</inkml:trace>
  <inkml:trace contextRef="#ctx0" brushRef="#br0" timeOffset="-126990.7">4660 9775 1523 0,'-1'2'29'0,"0"0"14"0,0 1 112 16,0-2-80-16,1 1 13 0,-1-2-14 16,1 0 2-16,0 0 1 0,0 0 71 15,0 0-60-15,0 0 2 0,0 0-6 0,0 0 4 16,0 0-17-16,0 0 30 16,0-4-26-16,0 4-44 0,0-3-3 15,0 0-26-15,0 0 6 0,4 0-3 16,-1 0-3-16,0-2 1 0,4-6-6 15,-3 5 6-15,1 0-3 0,1 1-3 16,0-1 6-16,1 2-1 0,8 0 4 16,-7 4-1-16,0 0 2 0,0 0 1 15,-1 9-3-15,0 1-7 0,1 2-5 16,5 19-4-16,-8-11 12 0,0 1-2 16,-2 1 2-16,1 3 2 0,-3-2-8 15,-1 24 15-15,0-25-10 0,0-1 6 16,0-3-7-16,0-2 13 0,-5-3-1 15,-1 5 6-15,2-9-31 0,4-7 5 16,0-2-27-16,0 0 21 16,0 0-1-16,0 0 10 0,0 0 10 0,7 0-7 15,6-14 18-15,-5 8-15 0,2-1 0 16,1-1-9-16,-1 0-6 0,3-3-81 16,11-12-425-16,-13 9-165 0,-1 3 46 15,0-2 115-15</inkml:trace>
  <inkml:trace contextRef="#ctx0" brushRef="#br0" timeOffset="-119220.36">14011 9823 2103 0,'-4'0'35'0,"-3"0"111"15,6 0-36-15,-1 0-8 0,2 0-4 0,0 0-2 16,0 0-19-16,0 0 45 0,0 0-66 16,0 0 8-16,0 0-13 0,0-5-6 15,0 5-16-15,0-4 101 0,0 4 8 16,8 0 42-16,1-3-16 0,4 1-43 15,5 2-52-15,29-4-6 0,-17 2-52 16,4 1 3-16,3 0-5 0,2-1-9 16,2 1 6-16,41-4-10 0,-43 2 4 15,1-2 0-15,-2 1 5 0,0-2 1 16,-3-1-4-16,28-11-41 0,-33 8-44 16,-1 0-98-16,-2-1-148 0,-1 2-126 15,-1 2-215-15,20-3-834 0</inkml:trace>
  <inkml:trace contextRef="#ctx0" brushRef="#br0" timeOffset="-114639.64">4469 10241 1657 0,'0'4'31'15,"-2"-1"30"-15,2 0 25 0,0-3 26 16,0 0 76-16,0 0-98 0,0 0 0 15,0 0-5-15,0 0-6 0,0 0-22 16,0 0-6-16,0 0-49 16,0 0-5-16,0 0-7 0,0 0 2 15,0 0 3-15,4 0 2 0,1 0 6 16,0 0-1-16,2 0 45 0,16 0 82 16,-6 0-43-16,1 0-35 0,3 0 8 0,3 0-7 15,3 0-11-15,2 0-7 0,32 0-10 16,-29 0-17-16,0-6-2 0,0 6 7 15,-2 0-5-15,-1 0-6 0,24-4 0 16,-7 1-1-16,-26 0-3 16,15 1-16-16,-21 0-15 0,0 2-114 15,-2-1-99-15,0 1-136 0,-1 0-338 16,0 0 94-16</inkml:trace>
  <inkml:trace contextRef="#ctx0" brushRef="#br0" timeOffset="-39636.57">15165 11892 1350 0,'0'0'48'16,"0"0"-3"-16,0 0 51 15,0 0-47-15,0 0-6 0,0 0-6 16,0 0 0-16,0 0-9 0,0 0 40 0,0 0 17 15,0 0-37-15,0 0 23 16,0 0-49-16,0 0-22 0,0 0-4 16,0 0 3-16,0 0 1 0,0 0 91 15,6-3 52-15,2 3-83 16,14 0 32-16,-6 0-51 0,4 0-10 16,1 0-17-16,4 0 0 0,2 0-10 15,4-6 1-15,34-1 4 0,-30 0-8 0,1 2 3 16,3 0-3-16,0-1 0 0,2 0 3 15,0 2-1-15,40-6 0 16,-41 3-4-16,-3 1 1 0,-2 0 0 0,-2 1 2 16,-3-1 0-16,-2 0-7 15,22-6-5-15,-27 6 4 0,-2 0-84 0,0 1-109 16,-2 0-224-16,-4-2-208 0,-1 1 89 16</inkml:trace>
  <inkml:trace contextRef="#ctx0" brushRef="#br0" timeOffset="-29916.02">20262 4585 1837 0,'3'-3'24'0,"0"0"27"0,1 1 61 15,-2 1-84-15,2 1-31 16,-4 0 16-16,2 0 44 0,-1 8 27 16,2 1 8-16,-3 2 16 0,5 16 40 15,-3 7-54-15,-1-15-77 16,1 15 14-16,-2-19-18 0,0-1 3 15,0-1-9-15,0-3 1 0,0-1-4 16,0 3 8-16,0-8 29 0,0-2 35 16,2 0 40-16,-2-2 27 0,0 0 0 0,0 0 86 15,1 0-167-15,-1-6-37 16,0-1-14-16,2-1-16 0,-2-2-2 16,2-16 0-16,-1 9 10 0,1-1-3 0,1-3-6 15,1 0 1-15,-1 1-5 0,7-19 10 16,2 9 0-16,-8 19-10 15,3-3-9-15,-4 11 12 0,0 3 1 16,-2 0 1-16,3 0-2 0,-1 6 9 16,7 9 5-16,-6-6-4 0,1 2-12 15,0-1 12-15,-1 1-2 0,-1-1 2 16,4 9 20-16,-4-10-18 0,-2-3-3 16,2 1-8-16,-2-4 5 0,1 2-2 0,-1-3-2 15,1 0 4-15,-1-1-1 16,-1-1 2-16,0 0-7 0,2 0 4 0,-1 0 7 15,2-7-1-15,0 0 2 0,2-1-10 16,0-1-1-16,0-2 4 0,3 0-2 16,8-12 7-16,-9 12-8 0,0 2-2 15,-1 4-6-15,-1 0 5 0,2 5 0 16,2 0 10-16,0 12 13 16,-5-3-11-16,6 11-4 0,-7-9-2 15,2 1 5-15,-1 0 3 0,0 0-3 16,0 0 3-16,4 10-8 0,-4-12-1 15,0-2-3-15,-1 0-5 0,1-1-17 16,-1-1-93-16,4 4-371 0,-3-7 132 0,-1 0-41 16,1-2-217-16,-1-1 25 0,0 0 104 15</inkml:trace>
  <inkml:trace contextRef="#ctx0" brushRef="#br0" timeOffset="-29639.47">20683 4541 1683 0,'0'0'130'0,"0"0"40"0,0 7 48 0,6 0-24 15,-6 0-42-15,9 9 83 0,-7-7-160 16,3 0-17-16,-2 1-22 0,1-1-12 15,-1 1-7-15,4 8-8 0,-4-10-9 16,1-1 0-16,-1-1-7 0,5 11-50 16,-4-13-104-16,-2 0-119 15,0-1-215-15,-1-1-218 0</inkml:trace>
  <inkml:trace contextRef="#ctx0" brushRef="#br0" timeOffset="-29495.05">20690 4300 2474 0,'-1'-10'49'0,"-3"-4"61"15,1 10-55-15,3 1-56 0,-3 0-11 16,0 2-6-16,2 0-3 0,1 1-247 16,0 0-59-16,0 0-326 0,7 5 81 15</inkml:trace>
  <inkml:trace contextRef="#ctx0" brushRef="#br0" timeOffset="-29084.74">20834 4552 1363 0,'3'4'117'0,"1"5"223"16,3 1-16-16,-3-5-210 15,2 10 102-15,-2-7-105 0,-1 1-11 16,0 1-4-16,-1-1-4 0,1 1-16 16,1 8 21-16,-1-9-67 0,-1-1-4 0,-2-2-9 15,0-1-2-15,2-2-13 0,-1 2 9 16,-1-4-5-16,0-1 5 16,4 0 22-16,-4 0-15 0,3-6-2 15,-1 0 1-15,1-1-7 0,6-12 4 16,-4 6-7-16,0 0-2 0,1-1 3 15,1-2-4-15,-2 1-7 0,1 2 2 16,5-7 3-16,-6 13 7 0,0 2 6 16,0 3 1-16,-1 2 4 0,-1 0 7 15,7 12 35-15,-4-5-37 0,0 3-7 0,-1 0-2 16,1 2-11-16,0 0 5 16,7 12-4-16,-6-12 0 0,1 0-7 15,0-2-9-15,0-2-9 0,1 0-85 0,10 4-473 16,-9-9 53-16,-2-3-257 0,3 0 149 15</inkml:trace>
  <inkml:trace contextRef="#ctx0" brushRef="#br0" timeOffset="-28494.93">21588 4490 3028 0,'0'1'38'0,"0"-1"32"16,-5 0 126-16,5 0-126 0,0 0-29 15,0 0-27-15,0 0-1 0,0 0-8 16,0 7 2-16,0-1-4 0,0 3 6 15,0 2-1-15,4 2-3 0,-1 2 0 0,3 17 1 16,-4-17 3-16,2 1-2 16,-1-4-10-16,0 0-4 0,2-1-2 0,4 4-3 15,-5-9 10-15,2-2 6 0,-1-1-4 16,2-3-3-16,-2 0-1 0,8-7-1 16,-6-1 7-16,-1-1 6 0,1-2-11 15,-1-1 2-15,1-2-1 0,4-17-9 16,-4 14 9-16,-3 2-3 0,1-1 6 15,1 3-6-15,-3 1-3 0,3-3-28 0,-3 11 23 16,0 4-2-16,-1 0 14 16,0 0 5-16,1 8-6 0,3 7 8 15,-2-6-7-15,-1 0 0 0,1 0 0 16,0 1 2-16,0-3-5 0,6 7-3 0,-4-9 6 16,0 1-5-16,-1-3 5 0,2 0-6 15,-1-1 4-15,5-2 12 0,-5 0-4 16,0 0-2-16,0 0 1 0,0-8-2 15,1-1 10-15,6-11-1 0,-6 8 0 16,0 0-8-16,-2-2 2 0,1 0 3 16,-3-1-4-16,1-16 8 0,-2 14-14 15,-2 1 9-15,0 0-6 0,0 1-4 16,0 1-1-16,0-9-105 0,-6 14-125 16,6 1-177-16,-6 1-394 0,2 2 24 0,4 1 150 15</inkml:trace>
  <inkml:trace contextRef="#ctx0" brushRef="#br0" timeOffset="-26975.25">20613 5146 1197 0,'4'-1'83'0,"-1"1"27"0,-3 0 32 16,2 0 12-16,-2 9-11 0,0 12 71 16,0-9-123-16,0 3-1 0,0 3 11 15,-6 5 9-15,-1 0-12 0,-5 30 70 16,6-25-105-16,0 2-8 0,-1-2-15 16,3-1-7-16,0-2-11 0,1 19-5 15,3-26 0-15,0-3-4 0,0-3 27 16,0-3 25-16,6-1 11 0,10 5 157 15,-8-10-88-15,1 0-8 0,5-3-21 0,0 0-39 16,3 0-37-16,25-14-12 0,-18 6-17 16,1-3-9-16,1-1 3 0,-2 0-16 15,2 0-3-15,14-11-141 0,-21 13-95 16,-3 1-168-16,-3 2-140 0,-5 3-312 16,0 0 144-16</inkml:trace>
  <inkml:trace contextRef="#ctx0" brushRef="#br0" timeOffset="-26730.05">20825 5386 1671 0,'0'0'-2'16,"0"0"238"-16,6 0-76 15,1 4 9-15,1-4-84 0,-1 4-1 16,2 0-6-16,11 6 60 0,-10-4-71 16,0 2-31-16,0 3-12 0,-2 1 6 15,-1 3-15-15,3 15 2 0,-7 7-16 16,-3-16-10-16,0 21 8 16,-7-23-51-16,-2-1-76 0,2 0-111 0,1-3-121 15,0-2-232-15,-7 4-442 16</inkml:trace>
  <inkml:trace contextRef="#ctx0" brushRef="#br0" timeOffset="-26318.97">21209 5233 2312 0,'-3'-8'47'0,"1"-1"47"16,-2 1 42-16,3-3 94 0,1 5-185 16,0 4-52-16,0 2 7 0,0 0 0 15,0 8 18-15,0 1 31 0,0 2 13 16,0 23 88-16,0-12-101 0,0 2-17 16,4 3-17-16,-4 1-4 0,3-1-3 15,0 30-1-15,-1-29-15 0,0-2-9 16,1 0 6-16,-2-1-60 0,3-3-140 15,4 17-505-15,-3-22 212 0,0 0-91 16,0-2 114-16</inkml:trace>
  <inkml:trace contextRef="#ctx0" brushRef="#br0" timeOffset="-25860.85">21433 5429 2036 0,'0'-2'13'0,"-5"2"50"16,5 0-13-16,-7 0-9 0,3 9 11 16,-2 1 0-16,1-1-12 0,-7 16 40 0,6-12-52 15,2 1-7-15,0 0-13 16,1 2-4-16,1-1-1 0,2 12-5 0,0-14-6 15,0-1 3-15,6-1 0 0,0-1 6 16,6 5-2-16,0-6-3 16,0-6 6-16,1-3 5 15,-8 0-9-15,5-6 12 0,-5-1-2 16,-1-1-3-16,-1 0-2 0,1-2 1 16,-1-2-3-16,2-12 5 0,-4 11-2 15,0 0-3-15,-1-1-1 0,0-1-4 16,0 3 17-16,0-9 31 0,0 13-26 15,0 1-20-15,0 3-4 0,0 2 2 16,0 2 4-16,0 0 12 0,0 0-9 0,0 6-3 16,0 0 5-16,6 0-6 0,-1 1 3 15,6 4-6-15,-6-4 8 0,0 0-8 16,2 0 0-16,-1 0 2 0,1-1-100 16,7 4-379-16,-8-7-122 0,1 1 52 15,-1 0 103-15</inkml:trace>
  <inkml:trace contextRef="#ctx0" brushRef="#br0" timeOffset="-25558.37">21639 5455 2475 0,'-6'-5'35'16,"6"2"4"-1,0 3-48-15,0 0-5 0,0 0 3 0,0 0 16 16,0 0 0-16,0 0 4 0,0 7 1 15,11 7 1-15,-8-6-6 0,1 2 5 16,0 0-8-16,-1 0-2 0,0 0 1 16,3 8 4-16,-3-11-5 0,-2 0 1 15,2-3-6-15,-2-1 5 0,-1 0 3 16,3-1 67-16,-3-2-5 0,1 0 43 0,0 0-3 16,1 0 3-16,-1-6-15 15,4-9-23-15,-2 6-63 0,0-2-10 16,0-2-5-16,1-3 3 0,-1 1-6 0,4-14-19 15,-4 15-51-15,-1 1-108 0,1 2-123 16,0 1-212-16,-1 2-188 0</inkml:trace>
  <inkml:trace contextRef="#ctx0" brushRef="#br0" timeOffset="-25054.63">21928 5357 2120 0,'-5'-1'11'0,"1"1"15"0,0 0 11 16,1 0 15-16,0 0-13 0,-5 11-2 16,4-4-39-16,-1-1 2 0,1 3-3 15,0 0 4-15,0-1 1 0,0 10 2 16,3-10-6-16,1 0 0 0,0-1-7 15,0-1 3-15,0 1 4 0,13-1 1 16,-3-2 1-16,-6-4 5 0,5 0 8 16,-4 0-10-16,0-6-2 15,-1 0 6-15,0 1-5 0,2-2 2 0,1-7 2 16,-5 6-3-16,1 0 4 0,-1 0-5 16,0 0-4-16,-1 1 1 0,0-6-2 15,-1 8 1-15,0 1-2 0,0 0-5 16,0 3-5-16,0-2 8 0,6 1-9 15,-1 2 20-15,-1 0-4 0,2 0 6 16,0 8-3-16,-1 0-4 0,9 11 3 16,-7-7 1-16,2 4 15 0,-1 0 42 15,1 4 18-15,0-1 22 0,7 21 142 16,-3 4 38-16,-6 1-7 16,-7-24-150-16,0-1-18 0,0 0-20 0,-7 0-27 15,1-3-22-15,-7 13-14 0,1-8-17 16,5-15-8-16,-5 4 0 15,7-8-18-15,-1-1-78 0,-1-2-122 16,2 0-142-16,-2 0-142 0,-5-9-972 16,5-1 887-16</inkml:trace>
  <inkml:trace contextRef="#ctx0" brushRef="#br0" timeOffset="-24676.06">22138 5383 1393 0,'4'0'-2'0,"-2"0"-2"0,1 0 94 15,0 0 44-15,5 0 213 0,2 0-163 16,-3 0-123-16,7 0-37 16,-6-5 22-16,-1 1 2 0,2-1-3 15,-3 2 1-15,0-2 4 0,6-4 45 16,-9 4-51-16,0 1-32 0,-2-2 0 15,-1 2 29-15,0-1 3 0,0-5 35 0,0 5-73 16,-7 0-4-16,0 1 0 16,1 0-2-16,0 1 3 0,-6 0-10 0,5 2-1 15,2 1-2-15,-1 0 0 0,1 0-1 16,1 9 4-16,-3 8 2 0,4-6 13 16,2 2-7-16,-1 0-2 0,2 1 6 15,0 1-5-15,0 11 5 0,0-13-6 16,7 0 5-16,-1-1-4 0,0-1-5 15,1-2-3-15,10 8-8 0,-8-10 14 16,2-4-61-16,-1 0-89 0,1-3-103 16,2 0-191-16,11 0-706 0</inkml:trace>
  <inkml:trace contextRef="#ctx0" brushRef="#br0" timeOffset="-24361.07">22396 5300 1581 0,'-4'0'-1'0,"4"0"57"0,0 0 13 16,0 0 22-16,0 5 2 0,0 0-10 15,0 1-13-15,12 8 41 0,-8-6-100 16,0 1 8-16,0 1 3 0,0 0 4 16,-1 1-5-16,2 9-1 0,-5-13-22 0,2 0 3 15,-1-1 0-15,0-2 6 0,0-1 21 16,0-1 95-16,0-2-21 0,1 0-11 15,0 0-8-15,0-9-17 0,1-1-41 16,6-13 2-16,-5 9-29 0,3-2 0 16,0-2-8-16,1-1 6 0,1 1-12 15,9-18-272-15,-10 22-67 0,0 2-336 16,-2 1 95-16</inkml:trace>
  <inkml:trace contextRef="#ctx0" brushRef="#br0" timeOffset="-23450.85">23081 5217 1391 0,'0'8'35'0,"0"-1"9"0,0 1 28 16,0 2 1-16,13 9 5 0,-8-10-65 16,-2 1 3-16,2-1 5 0,0 1-9 15,-2-1-2-15,3 7-5 0,-4-10 0 16,-2 0 0-16,3-3-4 0,-2 1 4 0,-1-3 0 15,2 1 80-15,-2-2-10 0,0 0 16 16,1 0-6-16,-1 0 4 0,0 0-14 16,3-15 12-16,-1 8-70 0,1-3-18 15,1-2-2-15,1-3 0 0,0-1-2 16,6-19 3-16,-6 18 0 0,3 0-2 16,-1 3 4-16,-1 1-7 0,4-6 5 15,0 11 12-15,-1 8 2 16,-5 0-3-16,-1 0-1 0,2 8 1 15,-2 1 2-15,1-1-1 0,4 9 10 16,-5-8-14-16,1 0-3 0,-2 0-1 0,1-1-6 16,-1-1 4-16,2 3 5 0,-3-7-5 15,2 2 1-15,-2-4 2 0,1 1-3 16,-1-1 2-16,4-1 4 0,-2 0 2 16,1 0-4-16,1-9 0 0,0 1-2 15,1-1 1-15,9-13 7 0,-8 8-11 16,-1 1 0-16,1-1-3 0,-1 1 5 15,1 0-3-15,3-8-6 0,-5 12 5 16,-1 3 2-16,0 2 4 0,-1 1 0 16,0 3 0-16,2 0 11 15,1 7 1-15,-1 7-3 0,-3-7-8 0,1 2 2 16,-1 0-1-16,0 0-1 0,0 0-1 16,3 10-1-16,0-2-9 15,-2-9 2-15,4 5-38 0,-3-7-61 16,0-1-76-16,0-1-93 0,1-1-170 15,0-1-92-15</inkml:trace>
  <inkml:trace contextRef="#ctx0" brushRef="#br0" timeOffset="-23056.5">23601 5081 2072 0,'0'-1'28'0,"0"0"40"0,-6 1 22 0,6 0 4 16,-7 0-4-16,-6 6 18 0,0 5-26 16,6-5-57-16,-7 11-11 15,7-7-5-15,1 1-8 0,1 0 6 16,0 1-8-16,1 0-4 0,1 9 9 16,1-11-1-16,2-2-3 0,0-2-5 15,0 1 1-15,0-3 2 0,7 1 5 0,0-3-1 16,-2-2-1-16,0 0-4 15,1 0 5-15,-2 0-2 0,8-17-2 0,-6 8 4 16,-1 2 2-16,1-2 0 0,0-1-1 16,-1 1-5-16,0-1-2 0,4-10 0 15,-5 10 1-15,0 1 1 0,1 2-2 16,0-1-5-16,-1 3 8 0,5-2-5 16,-4 7 14-16,-2 0-5 0,2 0 1 15,0 0 2-15,-1 0-4 0,7 13 7 16,-4-6-7-16,0-2-2 0,1-1-4 15,0-1-2-15,0 1 6 0,8 3-101 16,-1-4-315-16,-8 0-69 0,4-2-616 16</inkml:trace>
  <inkml:trace contextRef="#ctx0" brushRef="#br0" timeOffset="-22753.12">23759 5051 1327 0,'0'0'-6'0,"0"0"88"15,0 0 2-15,7 0 92 0,-2 7-116 0,0 0 2 16,-1 0 4-16,1 1-7 16,-2 0-53-16,4 10 2 0,-4-8-5 0,0-1-2 15,-2-1-6-15,2 0 8 0,-3-2-3 16,2-1 5-16,0 2 1 0,-1-6-2 15,0 2 31-15,0-3 17 0,-1 0 46 16,0 0 12-16,2-7 57 0,-1 1-128 16,0 0-12-16,2-1-11 0,1-3-14 15,-1 1 0-15,6-13-22 0,1 1-203 16,-6 10-80-16,3-7-832 16,-4 9 654-16</inkml:trace>
  <inkml:trace contextRef="#ctx0" brushRef="#br0" timeOffset="-22172.97">24081 4996 2164 0,'-10'5'18'0,"-1"2"46"16,5-2-14-16,-4 7 26 0,5-6-54 16,-1 2-18-16,2 0-2 0,-1 1 0 0,2 0-1 15,-2 7-3-15,3-2-6 16,2-8 1-16,0 2 9 0,0-6-4 16,7 0 7-16,-2-2-5 0,0 0 1 15,-1 0 5-15,6-6-1 0,-5 0-2 16,2-1-4-16,-2 1 4 0,1-3-4 15,0 1-1-15,0-1-2 0,3-8-1 16,-6 8 6-16,1 2 2 0,-2-2 1 16,1 2 1-16,-2 0-4 0,-1-5 1 15,0 5 0-15,0 1-2 0,0 0-4 0,0 0 3 16,0 1-3-16,0 0 5 0,0-1 1 16,0 3-5-16,0 2-2 0,0 0 0 15,0 1-2-15,0 0 4 0,0 0 4 16,0 0 3-16,0 6-1 0,5 1-1 15,0-2-4-15,1 1 0 0,-1 1 4 16,8 8 42-16,-5-8-12 0,0 2-2 16,1-2-8-16,0 2-16 0,0 0-2 0,10 8 4 15,-10-7-6-15,0 1 4 16,-2 1-2-16,-2 0-1 0,0 0 4 0,-3 2 2 16,-2 17 46-16,0-15-21 0,0 0 2 15,-7-1-8-15,-2 1-9 0,2-1-7 16,-10 12-12-16,9-15-20 0,-2-1-86 15,0-1-104-15,0 0-181 0,0-3-277 16,-1-1 84-16</inkml:trace>
  <inkml:trace contextRef="#ctx0" brushRef="#br0" timeOffset="-21841.01">24316 4879 2614 0,'4'-3'3'0,"0"1"1"0,-2 1-4 16,4 1 127-16,-2 0 6 0,-1 8 24 15,0 0-37-15,-1 1-47 0,4 14-38 16,-3-11-32-16,-1 2-1 0,0-2-1 16,1 2-2-16,-1-2-3 0,1 9-62 15,-1-13-110-15,-2 1-132 0,0-3-206 16,0-3-256-16,0-1 130 0</inkml:trace>
  <inkml:trace contextRef="#ctx0" brushRef="#br0" timeOffset="-21688.69">24241 4579 2465 0,'-2'-6'-11'0,"0"2"-1"0,2 4-29 15,0 0-60-15,0 0-116 0,0 6-935 16,5 1 640-16</inkml:trace>
  <inkml:trace contextRef="#ctx0" brushRef="#br0" timeOffset="-21310.23">24422 4876 1550 0,'4'5'35'16,"1"2"40"-16,-1 0 5 0,3 8 170 15,-5-6-150-15,-1-1-1 0,1 0-50 16,-2 1-30-16,0-1-16 0,3 6 3 16,-1-3 2-16,-1-6-8 15,1 0 0-15,-1-4 1 0,0 1 40 16,0-2 19-16,0 0 21 0,2 0 3 15,4-8-22-15,2-7-54 16,-2 6 4-16,5-10 30 0,-7 9-1 0,2-1-2 16,-1-1 3-16,0 2-22 0,-1-1-13 15,1 1-1-15,5-5 4 0,-5 8-3 16,-1 2-2-16,-1 2 5 0,1 3-8 16,1 0 5-16,7 0 8 0,3 16-3 15,-7-8-5-15,10 7 1 16,-9-7-8-16,0-2-5 0,0 0-1 15,1-1-2-15,0 1-83 0,9 0-468 16,-1-2-792-16</inkml:trace>
  <inkml:trace contextRef="#ctx0" brushRef="#br0" timeOffset="-20353">21623 5972 1597 0,'1'-2'24'0,"0"2"9"16,0 0 1-16,1 0 70 0,0 0 2 0,0 6 35 15,-1-1 26-15,3 3-10 0,-2 2-23 16,5 15 122-16,-2-10-150 0,-2 2-22 16,2 3-22-16,-1-1-17 0,0 2-21 15,4 17-7-15,-6-18-19 0,2-1-3 16,-1 0 7-16,-2-4-8 0,2 0-3 16,4 10-12-16,-4-14 13 0,-1-2-65 0,0-1-105 15,2-2-110-15,-2 1-219 16,0 0-768-16</inkml:trace>
  <inkml:trace contextRef="#ctx0" brushRef="#br0" timeOffset="-20000.85">21591 6337 2251 0,'-1'0'56'0,"1"0"31"0,0 0 25 16,0 0 74-16,0 0-152 0,0 0-25 15,0-4-16-15,0 4 4 0,0 0-1 0,9 0 5 16,-4 0 6-16,0 7 2 0,2 1 0 16,1 2 3-16,1 2-7 0,9 13 0 15,-7-10-7-15,-2-1 9 0,1-1-5 16,-3-1 3-16,2-1-3 0,6 7 83 15,-9-13-9-15,0-1 49 0,3-1-4 16,-2-3-3-16,3 0-23 0,10-18-11 16,4-9-61-16,-12 12-20 0,13-20-15 15,-14 17-4-15,0 1-5 16,-1-1-104-16,-2 3-127 0,0-1-160 0,5-8-1130 16,-10 15 925-16</inkml:trace>
  <inkml:trace contextRef="#ctx0" brushRef="#br0" timeOffset="-18670.02">21515 6876 1986 0,'1'0'1'16,"0"-4"4"-16,0 4-2 0,0 0 58 15,-1 0-6-15,0 0 10 0,1 0-13 16,-1 8-3-16,2-1-12 0,-1 9 21 15,1-7-43-15,-1-1-3 0,-1 0-3 0,2-2 3 16,-1 1-3-16,0 1 1 16,0-4-3-16,0-2-4 0,0-1-1 15,-1 0 0-15,0-1-3 0,3 0 2 0,-3 0 7 16,1 0 4-16,1 0 5 0,1-6 4 16,0-2-4-16,6-11 12 0,-4 8-13 15,3-3 0-15,0 0-10 0,-1-3 3 16,2 1-9-16,6-14-2 0,-8 18-4 15,-1 3 5-15,0 1-1 0,-1 3 0 16,0 5 8-16,4 0 1 0,-5 0 1 16,1 8-7-16,-1-1 5 0,2 1-2 15,-1 0-3-15,7 8-3 0,-7-8 3 16,1-3-1-16,-2 2 7 0,0-1-4 16,0-1 6-16,-1-2 0 0,4 2 13 0,-6-3-11 15,1-2 6-15,0 0 8 0,-1 0 2 16,1 0-2-16,3 0-7 0,-1-8-13 15,1 1-6-15,0-1 9 0,0-2-3 16,2-1 0-16,4-13-4 0,-4 12 2 16,-2 0-8-16,1 2 7 0,-2 1-4 15,0 2-2-15,3-2-3 0,-4 8 4 16,0 1 5-16,1 0 1 0,-1 0-1 16,1 5 3-16,5 7-6 0,-4-5 4 0,0 0-1 15,0-2 2-15,0 2-4 16,0-1 3-16,6 4-14 0,-6-5 9 0,1-2-10 15,0 1-1-15,1-2-39 0,-1 0-67 16,6 0-287-16,-5-2 104 0,0 0-201 16,1 0-17-16,-1 0 61 0</inkml:trace>
  <inkml:trace contextRef="#ctx0" brushRef="#br0" timeOffset="-18333.45">22111 6637 1860 0,'-5'0'41'0,"-3"7"9"16,1 1 37-16,1 1 22 0,-1 0 4 0,1 4-10 15,-4 10-10-15,6-11-81 16,2 0-14-16,2-1 1 0,0-1 3 0,0-1 0 16,0 5-3-16,8-7 0 0,-1-2-2 15,0-2 1-15,-1 0 8 0,1-2-8 16,4-1 1-16,-4 0 5 0,-2 0 3 15,0-6 0-15,0 0 0 0,0-1-2 16,3-7 6-16,-6 8 31 0,-1-1-1 16,1 1 11-16,-2 0-8 0,0-1-31 0,-7-2 4 15,0 4-18-15,-2 2 2 16,2 0-8-16,-3 0 3 0,1 1 0 0,0 0-27 16,-9 0-171-16,10 2 4 0,1 0-120 15,2 0-218-15,1 0-22 0,1 0 83 16</inkml:trace>
  <inkml:trace contextRef="#ctx0" brushRef="#br0" timeOffset="-18023.04">22210 6601 1299 0,'3'-1'-4'15,"-1"0"-2"-15,1 0 5 0,0 1 5 16,5 0 171-16,-5 0-88 0,2 0 69 16,-2 6-73-16,3 1 24 0,0 1 9 15,6 8-29-15,-6-6-41 0,0-1-10 16,-1 1-2-16,1 0-4 0,-2 0-25 16,4 7-2-16,-7-10 3 0,1-3-6 15,0 1 1-15,0-2 2 0,-2-1-2 16,1-2 42-16,0 0 12 0,0 0 17 0,-1 0-3 15,0-5-19-15,2-1-24 16,1-9-21-16,-1 6-4 0,-1-3-7 0,1-1 1 16,1 1-36-16,-1-3-74 0,4-13-353 15,-1 14-50-15,-2 1-17 0,1 0 82 16</inkml:trace>
  <inkml:trace contextRef="#ctx0" brushRef="#br0" timeOffset="-17421.93">22488 6674 1195 0,'0'0'-8'16,"0"0"8"-16,0 0-4 0,0 0 121 16,0 0 53-16,12 0 215 0,-6 0-279 0,0-6-41 15,1 0-15-15,12-15-5 16,-12 14-36-16,-1-1 17 0,4-8 32 15,-3 3 44-15,-2 1 6 16,-5 8-73-16,0-1-17 0,0 1-7 16,0 0 3-16,-6 0-9 0,-1-2-4 15,1 4-6-15,1 0 6 0,0 2-3 16,0 0-3-16,-1 0-5 0,-4 13 0 16,6-5 9-16,-1 0 1 0,0 3-6 15,3 0 4-15,1 3 0 0,1 12-2 16,0-14-1-16,5 1 2 0,0 0-1 0,2-2 1 15,0-2 3-15,13 6-51 16,-9-11-129-16,3 0-324 0,3-2-107 0,1-2 48 16</inkml:trace>
  <inkml:trace contextRef="#ctx0" brushRef="#br0" timeOffset="-16569.8">23166 6416 2037 0,'-5'0'-6'0,"5"0"-4"16,0 0 26-16,0 6 15 0,0-1 11 15,0 1 6-15,5 9 10 0,-5-8-41 16,5 2-8-16,-2 1-6 0,-3-3 4 16,5 0-1-16,1 5 5 0,-4-8-7 0,1-1 24 15,-1-1 14-15,0-1 6 0,-1 1 52 16,1-2-63-16,-1 0 7 0,0 0 3 15,-1 0 0-15,1 0-9 0,4-12-6 16,-2 5-29-16,1-2-2 0,0 0 3 16,2-2-6-16,5-15 8 0,-5 13-11 15,-2-2 8-15,3 0-3 0,-2 1-4 16,1 1 8-16,4-9-10 0,-5 13 6 16,0 2-3-16,-1 2 1 0,1 2-4 15,0 3 4-15,5 0 0 0,-4 0 5 16,-1 8 2-16,2-1-1 0,0 1-1 15,5 8-11-15,-5-7 8 0,-1-2 0 0,0 0 8 16,-1 0-7-16,0-2-4 0,4 4-3 16,-5-6 6-16,-1-1 7 0,0-1-5 15,-1 0 4-15,1-1-6 0,2 0 4 16,-2 0-2-16,0 0 6 0,1-8-8 16,1 0-2-16,-1 0 0 0,9-10-4 15,-7 7 5-15,1-1-1 0,0-1 5 16,0 0 0-16,-2 0-1 0,9-10 2 15,-9 14-6-15,0 1-2 0,-1 2 0 16,0 3 4-16,-1 1 3 0,3 2 3 16,-2 0-2-16,-1 5 6 0,1 1 10 15,-1 0 17-15,1 0 7 0,6 7 38 0,-6-6-62 16,1-1-12-16,-1 1-3 16,0-2-3-16,0 1 5 0,4 4-10 0,-4-5-1 15,-1 0-5-15,1-2 0 0,-1 1 0 16,1-1-91-16,3 0-358 0,-2-1 51 15,-1-2-202-15,1 0 56 0,0 0 80 16</inkml:trace>
  <inkml:trace contextRef="#ctx0" brushRef="#br0" timeOffset="-16382.57">23702 6191 1424 0,'0'0'140'0,"0"0"-13"15,0 0 30-15,5 14 69 16,-5-7-219-16,5 1-8 0,-1 1 8 16,0 0 0-16,3 12 5 0,-4-12-13 15,0 1 0-15,0-1-1 0,0 0-1 16,0-2-51-16,2 7-552 0,-2-9 83 16,1-2 51-16</inkml:trace>
  <inkml:trace contextRef="#ctx0" brushRef="#br0" timeOffset="-16204.85">23620 5976 2066 0,'-7'-14'15'16,"1"3"-4"-16,-3-3 2 0,5 10-28 15,2 1 6-15,1 3 5 0,1 0 2 16,0 0 3-16,6 16-273 0,-1-6-204 15,2 0-42-15,-1 2 85 0</inkml:trace>
  <inkml:trace contextRef="#ctx0" brushRef="#br0" timeOffset="-15839.01">23906 6159 2064 0,'-7'4'17'16,"0"1"13"-16,-1 0 38 0,0 0 36 15,-1-1 2-15,-9 9 54 0,9-6-130 16,1 0-19-16,0 0-3 0,2 2-4 0,0 0-5 16,2 8-6-16,3-2-2 15,1-10 2-15,0 4-5 0,0-7 8 16,7 1 4-16,-1-2-2 0,2 0 7 15,0-1-5-15,13 0 2 0,-9 0-2 16,0 0 2-16,-1 0 0 0,-1 0 0 16,-2 0 1-16,5 6-5 0,-9-1 1 15,-1 0 4-15,-1 1 1 0,-2 1 2 16,0 0-1-16,0 9-6 0,-7-8-1 0,1 0-1 16,-1 0-55-16,1 1-55 15,0-2-96-15,-6 7-492 0,5-9 170 16,2 0 91-16</inkml:trace>
  <inkml:trace contextRef="#ctx0" brushRef="#br0" timeOffset="-15367.94">24117 6147 2064 0,'0'1'79'0,"-6"0"0"0,0 1 16 16,0-2 7-16,1 3 3 0,-1 1-1 15,1 1-1-15,-8 4 8 0,7-2-95 16,-1 0-14-16,3 0 1 0,-1 2-1 15,2-1 2-15,-2 11 0 0,4-9-6 16,1-1 0-16,0 0-4 0,0 0-4 16,0-2 1-16,7 5-2 0,-1-9 7 15,1-1-32-15,1-2-54 0,3 0-78 16,-1-8-96-16,16-14-641 0,-12 9 366 0,0 0 95 16</inkml:trace>
  <inkml:trace contextRef="#ctx0" brushRef="#br0" timeOffset="-15023.7">24105 5773 2045 0,'-2'-13'-1'15,"1"10"-3"-15,1 1-3 0,0 2 4 16,0 0 29-16,0 0 60 16,8 19 151-16,-1-6-102 0,0 3-25 0,1 6 15 15,0 1-3-15,1 3-17 0,-1 1-25 16,9 28-2-16,-10-29-65 0,0 0-4 15,0-1-2-15,-2-3-1 0,0-1-7 0,6 15-13 16,-6-20 4-16,-1-2 1 16,0-1-50-16,0-1-102 0,0-1-111 15,-1-2-139-15,3 5-870 0,-4-9 768 0</inkml:trace>
  <inkml:trace contextRef="#ctx0" brushRef="#br0" timeOffset="-14561.71">24428 5995 1903 0,'-5'0'20'0,"-2"-2"18"16,2 1 12-16,-1 1 20 0,-8 0 37 15,-4 18-64-15,8-10-44 16,-8 13-6-16,10-9 4 0,2 1 6 16,0-1-4-16,3 1 2 0,0-1-2 15,3 12-11-15,0-15 13 0,6-1-2 16,1-1 2-16,0-2 1 0,0 0-2 16,9-3 6-16,1-2-2 0,-8-7-2 15,11-6 5-15,-12 4-2 0,1 2-3 16,-1-2-2-16,-1-1 3 0,-1 0-5 15,5-12 4-15,-8 12-2 0,1-1 7 16,-1 1-5-16,0 0 4 0,-2 1 4 16,1 1 37-16,-1-4 124 0,-1 8-76 15,0 2-41-15,0 0-33 0,0 2-19 16,0 0-10-16,0 0-5 0,0 6 9 16,0-1 6-16,0 6 4 15,0-5-4-15,0-1-4 0,0 1-1 16,0 1-5-16,0-1 1 0,0-1 0 15,0 6-72-15,0-7-62 0,0 1-98 0,0-2-200 16,0-1-147-16,0-2 74 16</inkml:trace>
  <inkml:trace contextRef="#ctx0" brushRef="#br0" timeOffset="-14218.91">24594 5879 2094 0,'0'-2'28'0,"-12"2"108"16,7 0-28-16,-2 0-3 0,0 0-20 16,-1 9-12-16,0-3-26 0,1 1-19 0,-7 5 8 15,10-5-27-15,-2-1-6 0,3 0-1 16,1 1-4-16,2 0-1 0,0 5 0 16,0-1 1-16,7-6-1 15,4 4-3-15,-5-5 3 0,1-1 5 16,0 0-2-16,1-1-1 0,2 0 1 15,0 1-2-15,9 2 3 0,-10-3 1 16,0 1 1-16,-2 0-1 0,0 0 1 16,-2 1-2-16,4 5 6 0,-4-1-2 15,-5-3-2-15,0 5 3 16,0-5-6-16,0 0-1 0,0-1-4 0,-5 2 1 16,-1 0-61-16,0-1-67 0,-5 6-361 15,4-6 86-15,2-3-150 0,-2 1 82 16</inkml:trace>
  <inkml:trace contextRef="#ctx0" brushRef="#br0" timeOffset="-13857.69">24676 5842 1613 0,'-4'8'27'0,"-1"0"19"16,5 0 13-16,-4 1-3 0,4-1-16 15,-4 0-18-15,1 5-18 0,3-7-4 16,0 0-2-16,0-2 3 0,0 1 1 16,0 0-2-16,0-1 2 0,5 3-2 15,1-3 2-15,0-1-1 0,-1 0 2 16,-2 0-1-16,1-1 1 0,1 0-4 15,5 5 4-15,-5-3 0 0,0-1 2 16,1 4-2-16,-2-2-2 0,1 1-1 0,-1 0 0 16,5 8 9-16,-6-8-6 0,0 0-1 15,0-1 1-15,-3 1 0 0,1-1 3 16,-1 0 3-16,0 3-8 0,0-4-55 16,-6 1-79-16,0 0-139 0,-1-2-193 15,-1 2 35-15,-1 0 78 0</inkml:trace>
  <inkml:trace contextRef="#ctx0" brushRef="#br0" timeOffset="-13584.27">24758 5839 1500 0,'5'0'20'15,"-1"8"46"-15,7 9 80 0,-6-8-54 16,0 1-38-16,-2-1-6 0,1 1 4 0,-1 0-40 16,0-1-6-16,1 9 5 15,0-5-11-15,-3-7 1 0,1 2 3 16,-2-6-98-16,0 1-158 0,0-2-252 15,0-1 1-15</inkml:trace>
  <inkml:trace contextRef="#ctx0" brushRef="#br0" timeOffset="-13413.41">24671 5626 2067 0,'-14'-34'32'0,"8"21"-18"0,2 4-4 16,0 2-22-16,1 4 5 0,2 3-2 0,0 0-60 16,1 0-669-16,0 6 216 0,0 1 64 15</inkml:trace>
  <inkml:trace contextRef="#ctx0" brushRef="#br0" timeOffset="-12594.03">24862 5683 1779 0,'-3'-2'1'0,"1"2"-2"16,1-1 0-16,1 0 0 0,0 1-6 15,0-2 0-15,0 0-4 0,7-2 53 16,-3 1-5-16,5-4 26 16,-4 2-43-16,0 0 15 0,0-1 0 15,-1-1 13-15,1-2-6 0,-2 3-13 0,0-12 5 16,-3 11-27-16,0-1-8 15,0 0 2-15,0 0 0 0,-7 2 0 0,1-2 2 16,-7-6 1-16,7 7 0 0,-1 2 2 16,0 0-6-16,1 1 4 0,1 1-9 15,-1 3-3-15,-2 0-11 0,4 0 14 16,1 9 2-16,0 1 0 0,1 2 3 16,0 3-5-16,2-1 3 0,0 21-1 15,0-16 7-15,0 2-5 0,7 0 0 16,-2 0 1-16,2 1 0 0,0-2 2 15,8 19 1-15,-8-21-5 0,-1 0 2 16,0-1 2-16,0-2 1 0,0-1 2 16,-2-1-4-16,4 9 0 0,-2-6-2 15,-3-10 2-15,-1 1-2 0,0-5 2 16,-2-1-1-16,0-1 3 0,0 0 1 16,0 0-2-16,0 0-1 0,0 0 5 15,0-6-2-15,4 1 0 0,1-2-1 16,0 0-1-16,-1-1 0 0,3-1-1 15,4-12 1-15,-5 9 0 0,0 2 0 16,-1 1-1-16,1-1-2 0,-2 4-5 16,0-1 1-16,3 1 0 0,-4 6 8 15,0 0 0-15,1 0 2 0,-1 6-2 0,1 1-1 16,0 0 1-16,3 12 1 16,-1 0 1-16,-4-8-5 0,0 9-31 15,-1-11-89-15,-1-1-160 0,0-1-254 16,0-2 22-16,0 0 85 0</inkml:trace>
  <inkml:trace contextRef="#ctx0" brushRef="#br0" timeOffset="-12439.03">24971 5583 184 0,'-4'0'-11'0,"2"7"-35"0,2 1 0 16</inkml:trace>
  <inkml:trace contextRef="#ctx0" brushRef="#br0" timeOffset="-12096.81">25111 5789 1741 0,'0'11'5'15,"-3"0"-2"-15,-1 0 0 0,4 2 1 0,-5 7-7 16,5-11 3-16,0 0-3 0,0 0 5 16,0 6 6-16,0-8 0 0,0-1-7 15,6-2 5-15,-1 1-37 0,4 1-507 16,-4-3 91-16,0-3 36 0</inkml:trace>
  <inkml:trace contextRef="#ctx0" brushRef="#br0" timeOffset="-11636.77">25211 5791 1953 0,'0'-5'82'0,"0"4"-19"16,-2-1 14-16,2 2-24 0,0-2-5 15,-3 0 15-15,2 2-51 0,0 0-12 16,-1 0-3-16,-2 7-13 0,1 0 14 16,0 0-3-16,-1 1 4 0,1 0-1 0,-2 11 1 15,3-9-3-15,1-2 0 0,1 1-1 16,0-2 1-16,0 5-1 0,0-7 2 15,4 0 1-15,-4-2-2 0,11 0 0 16,-11-3 1-16,5 0 4 0,-2 0 1 16,1 0 1-16,1-5-5 0,-3 5-5 15,-1-6-9-15,2-1-3 0,-2 2-5 16,4-7-2-16,-4 5 24 0,0 1 3 16,0 0-1-16,-1-1 0 0,1-4 2 15,-1 5-1-15,0 0-1 0,1 1 2 16,-1-2-13-16,1 5-1 0,-1 1 0 0,1 0-1 15,-1 1 5-15,1 0 5 16,1 0 5-16,0 0 1 0,0 6 0 0,0-1-3 16,4 0 4-16,-2-1-3 0,0 1 0 15,-1-2 5-15,4 3-84 0,-4-5-73 16,0 2-216-16,1-3-154 0,-2 0 41 16</inkml:trace>
  <inkml:trace contextRef="#ctx0" brushRef="#br0" timeOffset="-11132.18">25216 5540 1889 0,'-1'-5'-1'16,"1"1"-2"-16,0 1 1 0,0-3-15 15,0 5 12-15,0 1 0 0,5 0 5 16,-1 0 3-16,2 5 9 0,-1 2-6 16,0 0-3-16,0 3-2 0,0 1 3 15,5 15 5-15,-4-11-3 0,-1 1-7 16,0 0 1-16,-1 1 3 0,4 15 1 0,-4-18 1 16,-1 0-5-16,0-1 2 15,2 11 0-15,-3-13 1 0,0-1-3 0,0-2 2 16,-2 1 0-16,1 4-2 0,0-7 1 15,-1-3 1-15,0 0 1 0,0-1 5 16,1 1 9-16,-1-3-21 0,0 0-18 16,0 0-11-16,0 0-50 0,0-6 50 15,0-1-2-15,0 2-3 0,0 0-3 16,0-9-8-16,0 8 45 0,0-2 5 16,0-1 0-16,0 3-1 0,0-7-1 15,4 7 0-15,-4 1 4 0,3 0 2 0,-3 1-6 16,7-1-13-16,-7 4 9 15,3 0 3-15,-1 1 2 0,3 0 5 16,-3 0-4-16,0 0 2 0,1 0-1 0,1 5-3 16,3-1 7-16,-4 0-2 0,0-1 2 15,1 1 0-15,-1-2 0 0,4 3-62 16,-5-1-71-16,0-1-181 0,0 1-84 16,-1-1 26-16</inkml:trace>
  <inkml:trace contextRef="#ctx0" brushRef="#br0" timeOffset="-6901.65">2086 516 443 0,'-1'0'43'0,"0"0"25"15,1 0 89-15,-2 0-52 16,2 0-72-16,-1 0-5 15,1 0-40-15,0 0 0 0,0 0-4 16,0 0-13-16,0 0-37 0,0 0-32 16,0 0-33-16,0 0 5 0,0 0 27 15,0 0 1-15,0 0 21 0</inkml:trace>
  <inkml:trace contextRef="#ctx0" brushRef="#br0" timeOffset="-6768.73">2074 479 441 0,'0'0'4'15,"-1"0"-19"-15,0-1-94 0,-1 1-2 16,2-1-3-16</inkml:trace>
  <inkml:trace contextRef="#ctx0" brushRef="#br0" timeOffset="-6552.37">2129 675 656 0,'2'2'0'16,"-1"0"4"-16,3 1 4 15,0 3 19-15,-1-3-7 0,0 1 3 0,6 8-65 16,0 0-335-16,-5-7 182 16</inkml:trace>
  <inkml:trace contextRef="#ctx0" brushRef="#br0" timeOffset="-6370.77">2264 916 624 0,'6'9'0'0,"-3"-5"8"15,0 1-4-15,3 2 27 16,1 2-8-16,-2-5-15 0,-1 0-68 16,6 7-289-16</inkml:trace>
  <inkml:trace contextRef="#ctx0" brushRef="#br0" timeOffset="-6157.49">2412 1172 449 0,'9'12'4'0,"-2"-4"-3"15,-4-4-3-15,1 2 6 0,-1-2 9 16,-2-3 2-16,1 2-82 0,0 3-173 15</inkml:trace>
  <inkml:trace contextRef="#ctx0" brushRef="#br0" timeOffset="-5784.18">2536 1463 1176 0,'9'19'28'0,"-2"-1"7"0,-4-12-31 0,-1 1 2 0,2 3 8 0,-1-2-4 0,-1-4-11 0,2 3 2 0,1 0 12 0,-3-3-8 16,2 0 5-16,3 3 4 0,1 1-10 16,-4-4-1-16,-1-1 4 0,4 3-7 15,1 2-4-15,-5-3 0 16,6 3 12-16,1 3-1 15,-4-5-11-15,-2 2 2 0,8 6-12 16,-1 1 5-16,-5-8 8 0,-1 1-2 16,4 6 5-16,0 1 9 15,-6-8-10-15,5 7 10 16,-2-4-4 0,-2-6-11-16,-2-1 10 0,2 3 7 15,0-3-7 1,-3-1 0-16,1-1-2 0,1 3-151 0,-2-3-542 15,-1-1 362-15</inkml:trace>
  <inkml:trace contextRef="#ctx0" brushRef="#br0" timeOffset="-5536.97">2808 1851 1268 0,'1'16'14'0,"0"-8"-6"0,-1 4-4 0,0-2-22 0,0-6 1 16,0-1-186-16,0 1-430 0</inkml:trace>
  <inkml:trace contextRef="#ctx0" brushRef="#br0" timeOffset="-4977.95">2804 172 1059 0,'0'1'34'16,"1"-1"100"-16,-1 0-65 0,1 0-33 15,0 0-33-15,-1 0-7 0,1 0 4 16,1 0-8-16,-1 0 14 0,0 0-3 16,1 0 5-16,-1 0 5 0,5 0 1 15,-2 0-10-15,0 0-119 0,0 0-143 0,1 0-84 16</inkml:trace>
  <inkml:trace contextRef="#ctx0" brushRef="#br0" timeOffset="-4767.2">2930 262 609 0,'2'4'7'0,"-1"1"0"0,2-2-3 16,-1 2 3-16,1 1 1 0,-1-5 11 16,0 3-8-16,0-3 4 15,0 2 1-15,2 3-8 0,2 2-258 16,-1 2-103-16</inkml:trace>
  <inkml:trace contextRef="#ctx0" brushRef="#br0" timeOffset="-4577.2">3101 572 1199 0,'11'26'7'16,"-2"-1"4"-16,-5-15-3 0,-1 0-10 15,3 8 6-15,1 0 14 16,-3-11-7-16,6 9-192 15,-1 0-408-15,-4-9 319 0</inkml:trace>
  <inkml:trace contextRef="#ctx0" brushRef="#br0" timeOffset="-3930.11">3545 1261 686 0,'11'13'0'0,"-7"-5"8"0,1-1 0 15,3 8 13-15,-1 1-4 16,-3-7 38 0,3 6 59-1,-1-2-69-15,-2-6-44 0,-2-1-1 16,3 3 0 0,-1 0 4-16,-1-4 0 15,1 1 18 1,2 2-1-16,-4-4-10 0,0 1-11 0,5 5 7 15,-1 1-10-15,-2-5-4 0,0 1 4 0,3 7 3 0,-2-7 8 0,-3 0-7 16,3-2-11-16,-2 3 10 0,-1-2-10 0,3 0 3 0,-3-1 11 31,4 5-22-31,0-3 22 16,-4-3 48-16,1 0 42 0,0 6 128 16,1 0-86-16,-1-4-101 31,1 5-29-31,-1 1-4 0,-1-6-6 0,-1-1 8 0,2 4-263 0,-1-2-505 0</inkml:trace>
  <inkml:trace contextRef="#ctx0" brushRef="#br0" timeOffset="-2148.48">2250 418 1069 0,'1'5'95'0,"0"-3"1"0,-1-1 22 16,1-1-8-16,1 0 3 0,0 0 82 16,-2 0-99-16,2 0-12 0,-1 0 3 0,0-5-6 15,1 1 25-15,-1 4-89 16,0 0-7-16,0-4-4 0,1 1 10 16,6-6 35-16,-3 3-31 0,2-2-4 0,3-2-11 15,0-2-1-15,4-2 0 0,16-17-5 16,-15 15-1-16,2 2 4 0,-1-2-2 15,0 3 0-15,14-9-5 0,-16 14-11 16,0 1-21-16,0 2-28 0,-1 0-48 16,8 5-314-16,-12 0 4 0,-1 5-59 15,-2 1 79-15</inkml:trace>
  <inkml:trace contextRef="#ctx0" brushRef="#br0" timeOffset="-1816.58">2479 144 1781 0,'0'-5'30'0,"0"1"23"0,0 0 14 15,0 0 10-15,0 3-28 16,0-3-3-16,5 3-45 0,-5 1-4 16,0-2-6-16,0 2 2 0,4 0 1 0,4 0 7 15,-3 0 4-15,-1 0 3 0,3 0-1 16,0 6-1-16,10 4 8 0,-8-4-11 16,0 0 5-16,0 1-3 0,-1 0-2 15,0 1 3-15,4 11-3 0,-7-9-1 16,-1 2-1-16,-2 1-68 0,0 2-121 15,-2-1-273-15,0 21-549 0</inkml:trace>
  <inkml:trace contextRef="#ctx0" brushRef="#br0" timeOffset="-767.21">2632 412 1278 0,'-6'12'99'0,"6"-9"-8"15,-6 3 29-15,1-2-25 0,-1 0-1 16,-6 6 14-16,5-4-51 0,-2-3 1 16,1 3 2-16,-3-2-4 0,1 2-33 15,-2 1-7-15,1-1-13 0,-13 9-1 16,12-6-2-16,-1 0 4 0,0-1-3 15,1 0-1-15,0-2-1 0,1 1 1 0,-20 9-10 16,25-12 1 0,-1-1-11-16,2-1-76 0,-1 2-417 15,3-3-427-15,2-1 602 0</inkml:trace>
  <inkml:trace contextRef="#ctx0" brushRef="#br0" timeOffset="-359.75">2310 552 797 0,'-1'0'38'0,"1"0"-4"0,-1 0 42 16,1 0-67-16,0 7-3 15,-1 7-1 1,1 4-18-16,0-7 12 0,0 1-4 0,6 15 3 16,5 1-5-16,-6-17 7 15,11 9-7-15,2-7 23 16,-8-10-5-16,1-3-5 0,17 0 17 16,3-20 31-16,-14 7-92 15,21-21-487-15</inkml:trace>
  <inkml:trace contextRef="#ctx0" brushRef="#br0" timeOffset="3633.09">1822 11900 2164 0,'-1'1'24'0,"-1"-1"25"0,2 0 26 16,0 0 17-16,0 0-4 16,0 0 135-16,0 0-169 0,0 0-17 0,0 0-10 15,0 0-34-15,0 0 73 16,12 0 142-16,4 0 23 15,-4 0-148-15,20 0 71 0,-13 0-85 16,2 5-18-16,1-5-22 0,1 5 2 16,1-2-10-16,2 0-10 0,25 2 1 15,1-4-9-15,-29 1-12 16,23-2-106-16,-4 0-432 16,-22 0 14-16,15-6-1056 0</inkml:trace>
  <inkml:trace contextRef="#ctx0" brushRef="#br0" timeOffset="8459.19">20913 11858 1706 0,'0'0'45'0,"0"0"59"0,0 0-45 15,0 0-10-15,0 6-3 0,0-6 9 16,0 4 8-16,4 3 28 0,1-7-42 16,-5 3 2-16,2 0 2 0,-2-3 1 15,3 2-1-15,-3-2 2 0,4 2 38 16,-2-2-64-16,-2 1-17 0,3 0-5 15,0 0 15-15,2 1 10 0,7 1 72 16,5 1 18-16,-8-2-65 0,15 0 40 16,-10 0-52-16,1 0-2 0,2-1-4 15,3 1-5-15,0-2-16 16,26 3 2-16,-23-2-12 0,1 1 4 0,1-1-4 16,-2 0-1-16,0 0-3 0,1 0 0 15,22-1 6-15,-21 0-6 0,0 0-8 16,1 0 4-16,0 0-6 0,0 0-7 15,28 0-78-15,-27 0 10 0,-1-6-35 16,1 6-25-16,0 0-35 0,-1-4-32 0,0 1-39 16,23-3-466-16,-25 2 166 15,0 1 82-15</inkml:trace>
  <inkml:trace contextRef="#ctx0" brushRef="#br0" timeOffset="13512.57">9965 12772 1736 0,'-3'0'32'0,"-1"0"154"16,0 0 95-16,2 0-152 16,-2 4 106-16,4-4-125 0,-2 0-8 0,1 0-7 15,0 0-2-15,1 0-9 0,-2 0-21 16,2 0 26-16,0 0-36 15,0 0-35-15,0 0-10 0,0 0-24 16,0 0 9-16,0 0 4 16,10 0 12-16,0 0 2 0,3 0 11 15,3 0 14-15,4 0-4 0,4 6 15 16,35 6 29-16,12-1-30 16,51 6-16-16,-79-11-24 15,1 0-5-15,4 0 9 0,52 3 9 16,-1-4 2-16,-48-5-10 15,43 0 6-15,-8-7-1 0,-44 0-12 16,39-7 5-16,-7 3-5 16,-38 5-4-16,31-3 3 15,-7 2-6-15,-32 5-19 0,22-3-113 16,-5 3-148-16,-24 2 81 16,16 0-345-16,-3 0-297 15,-19 7 262-15</inkml:trace>
  <inkml:trace contextRef="#ctx0" brushRef="#br0" timeOffset="16307.25">19246 12864 1601 0,'-2'0'32'0,"1"0"6"15,-1 0 25-15,2 0 11 0,-1 0 3 16,1 0 11-16,-1 0 60 0,-1 0-97 16,1 0-42-16,-2 0 21 0,0-3 33 15,3 3-18-15,-2 0 34 16,2 0-46-16,0 0 36 15,0 0 17-15,0 0-41 0,0 0-9 16,5 0-10-16,-1 0-3 0,2 0-15 16,-1 0 0-16,15 0 12 0,8 0 7 15,-11 0-14-15,25 0 4 16,11 0 10-16,-24-6 6 0,38-5 48 16,-28 6-43-16,1 0-14 15,2 0-3-15,1-1-5 0,2 0-3 16,0-1-1-16,44-7 6 0,-1-1-13 15,-45 6-6-15,42-7 11 16,-6 0-1-16,-40 6-7 0,34-6 1 16,-3 1-17-16,-36 8-7 15,35-5-43-15,2 5-26 16,-37 3 39-16,31 0-46 0,-4 4 13 16,-34 0 45-16,21 0-86 15,-25 0 37-15,-2 0-17 0,-1 4-16 16,-1 1-19-16,-2-5-12 0,0 6-21 15,11 2-302-15,-4-1-258 16,-16-3 444-16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18:4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8886 3829 1555 0,'-12'-6'41'0,"1"1"45"0,-13 0 155 15,16 1-110-15,-1 3-12 0,1-1-3 16,1 0 29-16,2 1-26 0,0 0-23 16,2-1 10-16,1 2-94 0,2 0-11 15,0-1-11-15,0 1-4 0,0-1 3 0,6 0 3 16,2 1 5-16,1 0 10 16,7 0 29-16,4 0 35 0,5 0 15 0,9 7 9 15,50 6 28-15,-32-7-81 0,7 0-22 16,4-1-8-16,4 1 2 0,4-1 3 15,72 1 4-15,-71-6-10 0,1 0-13 16,-1 0 7-16,-3 0 0 0,0-8-5 16,-3-1-1-16,61-10-18 0,-68 7-53 15,-6 1-161-15,0-1-201 0,-4 2-377 16,-4 2 61-16</inkml:trace>
  <inkml:trace contextRef="#ctx0" brushRef="#br0" timeOffset="2594.69">15561 3731 2653 0,'-4'-2'28'0,"2"1"20"0,0 1 14 15,2 0 4-15,0 0-16 0,0 0-6 16,0 0-47-16,0 0 1 0,0 0-6 16,0 0 5-16,0 0-7 0,0 0 7 15,0 0 19-15,0 0 43 0,8 0 20 16,0 0 31-16,38 10 173 15,-23-5-208-15,36 4 52 0,-25-4-78 16,1-1-15-16,5 1 14 0,2 0-1 16,5 0-4-16,56 3 4 0,-48-7-42 0,2-1-2 15,2 0 5-15,1 0-10 0,0-8 4 16,54-10-6-16,-59 8 6 0,-3-1-2 16,-1-2-2-16,-4 1 0 0,-1 0-3 15,34-10 2-15,-8 8-151 16,-40 14-95-16,24 0-614 0,-31 11 44 15,-2 3 79-15,0 6 159 0</inkml:trace>
  <inkml:trace contextRef="#ctx0" brushRef="#br0" timeOffset="5330.83">6263 4591 2048 0,'-7'1'19'15,"6"-1"3"-15,-2 0 53 0,1 0-30 16,1 0 1-16,1 0-13 0,-1 0 19 16,1 0-12-16,0 0 33 0,0 0-57 15,0 0 1-15,0 0-13 0,0 0 0 16,0 0-3-16,0-4-1 0,0 4-6 0,0 0-3 15,0 0 5-15,0 0 2 0,4 0-1 16,0 0 57-16,6 0 138 0,-1 0-60 16,3 0-17-16,2 0-19 0,5 0-5 15,3 0 2-15,33 4 43 16,11 5-41-16,-31-9-68 0,42 4 15 16,-38-4-31-16,2 0-5 0,0 0-6 15,0 0 8-15,1 0-8 0,37-6-1 16,-43 1-4-16,-1 0-20 0,-3 0-107 15,-3 0-165-15,-1 1-183 0,-4-1-387 16</inkml:trace>
  <inkml:trace contextRef="#ctx0" brushRef="#br0" timeOffset="12864.79">7973 11282 1814 0,'-2'-1'94'0,"2"0"-30"16,0 0 7-16,0 1-40 0,0-1-14 16,0 1-12-16,0-2-12 0,0 2 49 0,6-1 37 15,0 1 28-15,1 0 24 0,2 0-29 16,16 0 52-16,-8 0-80 0,1 0-10 16,3 6-10-16,2 1-18 0,0-2-21 15,27 6 2-15,-1-3-6 16,-24-5-8-16,20 0-11 0,-23-3 11 15,-1 0-3-15,-1 0 0 0,0 0 1 16,1 0-3-16,19-14-38 0,-19 8-54 16,-1 0-73-16,-1 0-69 0,-1 2-133 0,-3 1-268 15,0 3 61-15</inkml:trace>
  <inkml:trace contextRef="#ctx0" brushRef="#br0" timeOffset="14586.17">8186 12126 1025 0,'-2'0'13'15,"1"0"25"-15,0 0 9 0,0 0 5 0,0 0-13 16,1 0-15-16,0 0 35 0,0 0-12 16,0 0-3-16,0 0-2 0,0 0-4 15,0 0-15-15,0 0-7 0,0 0-8 16,0 0-11-16,0 0 3 16,0 0-15-16,0 0 10 0,0 0 2 15,0 0 6-15,0 0 1 0,0 0 1 16,0 0 0-16,0 0-4 0,4 0-2 15,-4 0 3-15,3 0 82 0,0 0 25 0,1-4 23 16,-1 4 16-16,11-6 44 16,-4 4-99-16,1 0-1 0,2 0-4 0,2 0 4 15,3 0-4-15,1 0-6 0,24-1 59 16,-17 1-88-16,0 0-12 0,3 0-19 16,2 0-7-16,1 1-2 0,2-2-6 15,38 0 6-15,-38 2-13 0,1-1 2 16,-1 1-8-16,-1 0-5 0,0-1-62 15,-2 1-134-15,27-1-934 0,-31 2 461 16,-2 0 133-16</inkml:trace>
  <inkml:trace contextRef="#ctx0" brushRef="#br0" timeOffset="20698.91">15169 11932 1611 0,'0'-2'20'0,"0"0"6"15,0 2 3-15,0-2-6 0,0 1-9 16,0-1-11-16,0 1-4 0,0 0 6 15,4 1 41-15,0-1 18 0,1 1 17 0,2 0 6 16,10 0 28-16,-6 0-63 0,2 0-5 16,1 0-5-16,3 5-10 0,1 0-17 15,0-5-9-15,21 8 3 0,-19-5-7 16,1 0-1-16,-1-3-7 0,0 2 5 16,0 0 3-16,19 1-4 0,-22-3-73 15,1 0-101-15,-1 0-262 0,0 0-138 16,-3 0 70-16</inkml:trace>
  <inkml:trace contextRef="#ctx0" brushRef="#br0" timeOffset="68180.45">1878 5675 1669 0,'-1'0'68'0,"1"0"28"16,0 0 26-16,0 0-24 0,0-2-28 16,0 0-24-16,0-1-22 0,0 2-20 15,0 0-5-15,0-1 2 0,0 2-1 16,0-2-7-16,3 2-2 0,1-1 12 15,0 1 12-15,6 0 50 16,-3 0-7-16,2 0 5 0,2 0 1 0,3 6 19 16,3-1-20-16,3 1-12 0,25 6 18 15,-19-4-53-15,3-2-5 0,0 1-7 16,1 0-1-16,1-2-2 0,30 4 18 16,-2-6 7-16,-33-3-24 15,26 0-20-15,-28-8-105 0,0 2-141 16,-1-2-398-16,0 1-19 0,0 1 101 15</inkml:trace>
  <inkml:trace contextRef="#ctx0" brushRef="#br0" timeOffset="73285.36">6718 5670 668 0,'0'0'102'0,"-3"0"231"0,3 0-129 15,0 0-90-15,-1 0-41 0,1 0-23 16,0 0-27-16,0 0-15 0,0 0-16 0,0 0 10 15,0 0-8-15,0 0 0 0,0 0 3 16,5 0-17-16,-5 0 18 0,5 0 4 16,-2 0 4-16,1 0-2 0,0 0 7 15,9 0 97-15,-5 0-35 0,2 0 1 16,1 0-27-16,2 0 16 0,2 0-13 16,22 0 33-16,7 5-36 15,-20 3-29-15,29 6 3 0,-24-7-17 16,0-2 4-16,3 2 2 0,2-1-6 15,1-1 0-15,39 4-3 0,-36-6-3 16,0-1 2-16,0-2 3 0,0 0-3 16,-2 0 2-16,33 0-5 0,-5-14 3 15,-35 9 4-15,26-6 6 0,-30 4-8 16,0 2-6-16,-2-2-17 0,0 0-54 16,0-2-94-16,20-6-756 0,-23 6 453 15</inkml:trace>
  <inkml:trace contextRef="#ctx0" brushRef="#br0" timeOffset="76614">15361 5692 1735 0,'-2'1'6'0,"2"-1"10"0,0 1 24 16,0-1 23-16,0 3 88 0,7-2-77 16,0-1 6-16,-1 0 16 0,2 0 27 15,1 0 27-15,15 0 120 0,-12 0-155 16,4-5-10-16,1 5 1 0,0 0 26 16,21 0 87-16,-17 0-134 0,0 7-42 15,1-1-19-15,2 1-9 0,0 1-13 16,26 7 11-16,-25-7-5 0,-1 0-8 15,-1 0 4-15,-2-1-9 0,19 5-9 0,-23-6-4 16,-1-2 6-16,-2 3-66 0,0-5-72 16,7 5-426-16,-12-5 179 0,-2 2-310 15,-2 1 57-15,-1 0 72 0</inkml:trace>
  <inkml:trace contextRef="#ctx0" brushRef="#br0" timeOffset="81087.03">5619 6473 1209 0,'-4'10'139'15,"3"-6"-35"-15,-3 3 101 0,2-5-111 16,-1-1-12-16,2 2-3 0,0-3-7 15,-1 0-6-15,1 0 41 0,1 0-71 16,0 0-14-16,0 0-11 0,0 0-1 16,0 0-2-16,0 0-5 0,0 0 4 15,0 0-9-15,0 0 0 0,0 0-6 0,0 0 8 16,0 0 8-16,8 0 29 0,-4 0-17 16,1 0 37-16,2 0 6 0,0 6 8 15,2 0 16-15,12 5 42 16,4 1-3-16,-12-8-71 0,17 6 78 15,-14-5-71-15,1-1 9 0,1 0-12 16,3 0 11-16,2 0-1 0,27 2 48 16,8 0-33-16,-28-4-54 15,34-1 45-15,-31-1-40 0,-1 0 1 16,2 0-10-16,1 0 2 0,-1 0-11 16,37-6 7-16,-36 2-11 0,0 4-2 0,2-6-1 15,-1 2 4-15,2 0-6 16,38 1 0-16,3-2-7 0,-39 5 1 15,40 0 9-15,-42 0-6 0,0 0 1 16,0 0 3-16,0 5-5 0,0-5 0 16,35 11 17-16,-2-2-1 15,-36-5-14-15,39 5-4 0,-36-5-1 16,2 2-1-16,1-2 9 0,3 3-3 16,3-1-1-16,51 9-1 0,-49-7-10 15,2-1 9-15,-2 1-4 0,0 0 4 16,-1-2 1-16,43 4-6 0,-4-4-2 15,-46-4 8-15,39 0 4 0,-41 0-11 16,-2-1 3-16,2-1 0 0,-3 0-4 16,0 0 4-16,36 0 4 0,0-7-3 15,-36 2-2-15,35-3 8 16,-36 5-7-16,0-1 4 0,2 0-9 16,1-1 1-16,-1 2 12 0,39-4-10 15,-38 3 5-15,0 1-5 0,-1-1 8 16,0 1-8-16,-2-1 2 0,0 2 1 15,35-1 2-15,-35 2 2 0,2 1-7 0,-3 0-3 16,2 0 5-16,-1 0-1 16,34 6 9-16,-38 0-6 0,0 0-2 0,55 5-8 15,-61-7 12-15,-2 1 1 16,0-1-2-16,-1 1-13 0,-1 0 9 16,20 7-4-16,-21-6 9 0,0 0-11 15,2 1 10-15,-2-1-6 0,1 1-1 16,22 4 7-16,-21-6 3 0,0-1-3 15,2 1-14-15,-4-3 10 0,1 0 1 16,24-1 0-16,-4-1-5 16,-19 0 8-16,21-12 8 0,-21 5-3 0,-1-1-10 15,2 0 6-15,-2 0-3 16,1-1-6-16,22-10 2 0,-22 9 0 16,0 2 3-16,-1-1 2 0,0 1-5 0,0 1 6 15,15-5-1-15,-19 7-8 0,0 0 4 16,0 1-4-16,-1 1 2 0,0-1 7 15,16 0-1-15,-17 3 1 0,1-1 0 16,0 1 6-16,0 1-13 0,0 0 5 16,17-2 1-16,-17 2 3 0,-1 0-1 15,0 0 2-15,0 0-11 0,2 0 9 16,10 0-16-16,-15 0 9 0,0 0-5 16,-1 6 5-16,-1-2 3 0,1 1 4 15,6 2 4-15,-10-2-6 0,0-1-3 16,-1 1-6-16,1 0-1 0,-3-1-7 0,3 5-132 15,0-2-276 1,-6-4 95-16,0 1-648 0,-1-4 226 0,0 1 126 16</inkml:trace>
  <inkml:trace contextRef="#ctx0" brushRef="#br0" timeOffset="82554.84">8075 6869 2156 0,'1'-3'7'0,"0"1"12"0,1 2-6 15,-1 0-2-15,1 0 53 0,-1 0 31 16,2 5 14-16,1 11 62 0,-1-5-138 15,1 3-14-15,0 2 1 0,0 2 2 16,0 2 0-16,4 21 8 0,-4-22-23 16,-1 2-2-16,0-4-2 0,0 0-1 15,0-2 1-15,2 8 4 0,-3-14-7 0,0-1 0 16,0-3 7-16,-1 0-4 16,-1-3 7-16,2 1 50 0,-2-3-9 15,0 0 19-15,0 0 2 0,0 0 12 0,0 0-1 16,0 0 17-16,0-8-79 0,0 0-18 15,0-2 0-15,0-2 1 0,0-19-16 16,6-7 4-16,5-1 18 16,1 3-20-16,-1 7-3 15,2 9 18-15,0 4-5 16,-6 12 2-16,-2 1-5 0,2 3 4 16,0 0 9-16,2 0-12 0,4 7 17 15,-6 2-14-15,0 0 6 0,0 1 2 16,-2 2-3-16,1 0 3 0,1 14-2 15,-5-14-12-15,0 0 3 0,1 0 1 0,-3-2 4 16,0-1 5-16,2 3-14 0,-2-9 4 16,1 0 0-16,-1-1 4 0,1-2 5 15,-1 0-4-15,0 0-4 0,1 0 5 16,0-6 0-16,0-1 5 0,0 1-2 16,2-4-12-16,3-13-2 0,-2 10 1 15,0-2 5-15,2 1 6 0,-1-2-2 16,1 1-5-16,6-10-2 0,-5 15-2 15,12-9 2-15,-11 19 2 16,0 0-10-16,0 0 8 0,2 5 5 16,-1 2 6-16,13 14 12 0,-12-9-14 15,0 1 12-15,0 1 2 0,1 1 1 0,-2 1 5 16,6 13 13-16,-8-15-22 0,-2 0-8 16,1-1 1-16,-2-2-11 0,-1-2-7 15,4 6-51-15,-5-8-137 0,0-3-196 16,0 0-475-16,-2-2 13 0,0-1 155 15</inkml:trace>
  <inkml:trace contextRef="#ctx0" brushRef="#br0" timeOffset="88024.32">8328 12756 353 0,'-3'0'0'16,"0"0"-11"-16,2 0-50 0,-1 0-27 16,2 0 0-16</inkml:trace>
  <inkml:trace contextRef="#ctx0" brushRef="#br0" timeOffset="97910.9">4912 7091 2439 0,'-1'0'35'15,"-2"-4"22"-15,3 4 16 0,0 0-2 16,0 0-9-16,0 0 3 0,0 0-63 0,0 0-4 16,0 0-2-16,0 0-4 15,0 0 48-15,13 7 152 0,-3 1-76 0,1 5-28 16,5 2-41-16,3 3 14 0,4 3-8 16,29 27 72-16,7 5 5 15,-28-27-81-15,32 27 16 0,-30-28-48 16,-1-3 22-16,0 0-2 0,1-2-3 15,-1-2 0-15,30 12-32 0,-32-19-3 16,-2 0-1-16,-1-1 2 0,-2-4 6 16,-2 0 6-16,19 2-9 0,-23-5-3 15,-1-2-6-15,-3 0 4 0,1-1-8 0,-3 0-13 16,11 0-137-16,-13 0 8 0,-2 0-89 16,0 0-103-16,-1 0-103 0,-1 0-269 15,4 0-581-15</inkml:trace>
  <inkml:trace contextRef="#ctx0" brushRef="#br0" timeOffset="98335.28">5666 7224 1887 0,'-4'-3'24'0,"-2"1"26"0,2-1 36 16,0 1 38-16,-1 1 13 0,-3-2 117 15,5 2-168-15,1 0-34 0,0-2-24 0,1 3-13 16,0 0-18-16,1 0-21 0,0 0 14 15,0 0 13-15,6 0 4 0,1 8 7 16,2 1 44-16,16 13 115 0,-10-6-51 16,1 0-18-16,2 5 7 0,-1 2 5 15,0 2-28-15,11 32 19 0,-15-28-76 16,-3 3-11-16,-2-1-6 0,-1-1 2 16,-3 1-9-16,-1 26 9 0,-3-9-21 15,0-28-1-15,-7 13-17 16,0-20-39-16,2-3-97 0,-1 0-110 15,-1-3-121-15,1-1-159 0,-8 4-867 0</inkml:trace>
  <inkml:trace contextRef="#ctx0" brushRef="#br0" timeOffset="102262.46">6129 7761 999 0,'0'0'14'16,"0"0"11"-16,0 0-1 0,0 0 5 15,0 0-15-15,-4 0-23 0,4 0-113 16,0 0-151-16,0-4-5 0,0 0 18 16</inkml:trace>
  <inkml:trace contextRef="#ctx0" brushRef="#br0" timeOffset="102853.56">6160 7701 2081 0,'0'0'45'0,"0"0"135"0,-2 0-47 16,2 0-20-16,0 0-16 0,0 0-17 16,0 0-29-16,0 0-23 0,0 0-18 15,0 0-15-15,0 0 2 0,0 0 1 0,0 0-4 16,0 0 9-16,0 23 0 0,6-9 3 16,0 3-9-16,-2 4 1 0,2 1-1 15,0 0 3-15,5 20 7 0,-5-24-8 16,-1-2 1-16,0-1-6 0,-1-2 6 15,1-4-5-15,2 4-13 0,-4-10 7 16,0-1 6-16,1-2 3 0,0 0 0 16,0-6 0-16,4-13 0 0,-4 6 0 15,0-1 5-15,-1-3 3 0,1-1-6 16,-1 1 0-16,0-1-2 0,1-14-8 16,-1 19 7-16,-2 2-4 0,2 3 3 0,0 2-6 15,0 3 2-15,5 3 1 0,-3 0 7 16,2 10 1-16,0 0-4 0,0 2 5 15,1 1-5-15,9 16 9 0,-9-15-3 16,-1-1-1-16,2-1-9 0,-3-1 9 16,0-3-7-16,6 4 4 0,-7-9-4 15,0 0 8-15,0-3 0 0,-2 0-3 16,1 0 10-16,3-9 5 0,-1-8 3 16,-4 8-12-16,1-13 8 0,-2 11-6 15,0-2 2-15,-1 2-8 16,0-1 3-16,0 1 0 0,0-8 3 15,0 10-9-15,0 1-4 0,-6 1 0 0,6 2-34 16,-5 0-77-16,1-2-358 16,-1 6-12-16,1-2-99 0,1 2 84 0</inkml:trace>
  <inkml:trace contextRef="#ctx0" brushRef="#br0" timeOffset="103389.75">6500 7271 2241 0,'0'-7'16'16,"-6"3"36"-16,2 0 14 0,1 1 59 15,-1 2-103-15,4 1-24 16,0 15 1-16,0-4 2 0,6 5 10 15,1 3 22-15,0 5 3 0,2 6 11 16,11 36 30-16,-10-30-51 0,1 2-14 16,-1-1-11-16,0-1 2 0,0 0 2 15,4 27 3-15,-7-35-11 0,-3-1-2 16,1-4 3-16,-1-4-1 0,-1-3 6 0,-1-3-3 16,3 5-7-16,-4-13 1 0,0-2 4 15,0-2-6-15,0-1 5 0,-1 0 1 16,0 0-3-16,0-7 6 0,0 0 1 15,0-2 1-15,0-2-6 0,0-3 3 16,-5-20-4-16,5 15 4 0,-4 0 2 16,4 0-2-16,0 0 2 0,0 3-3 15,0-11-4-15,0 10-7 16,5 12 11-16,6 1 8 0,-5 4-10 16,-1 0 4-16,2 9-3 0,1-1-3 0,1 1 8 15,9 14-2-15,-8-12 2 16,1 2-3-16,-1-2 0 0,1-1 0 0,-1 2 0 15,9 5 2-15,-11-9-7 0,0-2 5 16,0-1-2-16,-1-1 0 0,0 0 9 16,7 0-9-16,-3 0-26 15,-5-4-59-15,4 0-263 0,-6 0 61 16,0 0-190-16,-1 0-50 0,-2-8 51 16</inkml:trace>
  <inkml:trace contextRef="#ctx0" brushRef="#br0" timeOffset="103771.36">6823 7598 1623 0,'5'9'31'0,"0"0"29"15,0 1 24-15,6 13 159 0,-6-12-128 16,1 1 7-16,0 0-32 0,1 0 16 16,0 0-28-16,10 10-3 0,1-3-73 15,-8-11 3-15,8 3-2 16,-10-8-3-16,0-3-1 0,0 0 9 15,0 0-8-15,-1 0 4 0,5-6 3 16,-7-1 2-16,0 0-4 0,-2-1-4 0,1 0-2 16,-3-2 0-16,2-11 1 15,-2 1 10-15,-1 9-8 16,0-7 2-16,0 10-11 0,0 2 0 0,0 1-5 16,0 0 0-16,0 3 12 15,0 2 6-15,0 0-6 0,0 7 1 0,0 2 0 16,0 1 5-16,8 4 4 0,5 21 34 15,-6-14 12-15,-2 3 31 0,1 3 21 16,-1 3-14-16,0 2-21 0,0 38 4 16,0 1-58-16,-3-36-17 15,-2 29-16-15,0-36 3 0,0-3-6 16,0-4-77-16,0-2-93 0,0-4-122 0,0 8-777 16,0-16 478-16,0-1 118 15</inkml:trace>
  <inkml:trace contextRef="#ctx0" brushRef="#br0" timeOffset="104655.6">7622 7678 1877 0,'0'-8'28'0,"0"6"-1"16,0-1-5-16,5 3-18 0,-5 0-3 15,5 0 29-15,0 5 36 0,0 3 8 16,11 13 85-16,-8-5-115 0,2 1-4 16,0 1-22-16,0 1-14 0,0 2-2 15,9 14-2-15,-10-18 3 0,-1-4-2 16,1-2-2-16,-1-2 0 0,-1-2-3 16,7-4 6-16,-4-3-5 0,-5 0 3 15,2-15 19-15,-3 6-14 0,-3-3 4 16,1 1-5-16,0-4-4 0,-2 1 4 15,0-19 1-15,0 16 1 0,0 2-3 16,0 0-2-16,-7 1 4 0,7 3-2 16,-4-4-3-16,4 10-2 0,0 2 0 15,0 3 2-15,0 0 5 0,0 0 4 16,14 15 54-16,1 5 52 16,-6-8-55-16,9 15 70 0,-8-14-97 15,0 0-9-15,0 0-13 0,0-2-5 16,-1 0 2-16,9 6 13 0,-9-12-2 15,0-1 4-15,-1-2-5 0,1-2 7 16,-1 0-6-16,6-6 17 0,-7-1-27 16,-2-1-3-16,0-2-8 0,-1 0-10 0,-1-2 10 15,0-11-10-15,-3 0-5 16,0 12-81-16,-6-10-352 0,-1 12 56 16,0-1-251-16,-2 3 70 0,1-2 65 15</inkml:trace>
  <inkml:trace contextRef="#ctx0" brushRef="#br0" timeOffset="105108.51">8193 7760 1677 0,'6'0'33'16,"-4"0"50"-16,1 0 21 0,1-6 23 15,-1 0-23-15,-1 0-21 0,2-9 68 16,-1-3-25-16,-2 8-88 16,1-11 15-16,-1 8-18 0,-1 3-1 0,0 0-1 15,0 0 5-15,0 1-19 0,0-8 77 16,0 10-47-16,-7 0-2 0,1 1-34 15,1 1-1-15,0 1 1 0,-4 0 12 16,4 4-29-16,-1 0 0 0,1 0-4 16,1 10 4-16,1 3 11 0,-2 17-6 15,5-12-2-15,0 2-10 0,0 1 8 16,0 0 4-16,0 0-7 16,11 30-9-16,-4-36 15 0,5 7 14 15,0-6-10-15,-5-9-7 16,9 3-4-16,-6-7 4 0,0-1-8 0,2-2 8 15,2 0-44-15,1 0-60 0,20-22-321 16,-16 9 53-16,1-3-252 0,2-3 74 16</inkml:trace>
  <inkml:trace contextRef="#ctx0" brushRef="#br0" timeOffset="105938.01">8967 7615 2416 0,'0'-8'74'16,"-6"1"34"-16,6 2 39 0,-5 3-31 16,1 0-43-16,1 2-37 0,3 0-39 15,-4 7 2-15,4 1 3 0,0 3-3 16,0 2-2-16,0 22-6 0,7-16 3 16,1 1 5-16,-1 1-1 0,2-2 2 15,1 0 0-15,8 10 3 0,-6-16-9 16,-2-2 1-16,2-2 7 0,-1-3-14 0,0-1 4 15,10-3-5-15,-10-2 10 16,-3 0 3-16,0-7 3 0,1-2-3 0,-2-2-1 16,3-16 13-16,-6 11-3 0,-1-2 0 15,0 1-6-15,-3-1-3 0,0-1 1 16,0-16-9-16,0 19 11 0,-7-1 1 16,2 3-1-16,5 3 4 0,-6 1 5 15,2-4-4-15,4 10 2 0,0 1-13 16,0 3 2-16,0 0 4 0,0 0-1 15,0 8 20-15,6 10-12 16,0-8-13-16,7 14-4 0,-4-11 9 16,-1 0-5-16,1 0 8 0,1 0-7 15,1 0 0-15,13 12-13 0,-10-13 12 0,-2-1-52 16,3-1-51-16,-2-2-61 0,2-2-65 16,12 3-373-16,-13-7 85 0,-3-1 7 15,-1-1 94-15</inkml:trace>
  <inkml:trace contextRef="#ctx0" brushRef="#br0" timeOffset="106215.49">9392 7588 2203 0,'-4'0'1'0,"1"0"35"0,-2 9 37 15,-2 13 137-15,2-10-98 0,0 3-26 16,2 0-15-16,-1 1-21 0,3-1-29 15,-3 13-5-15,4-16-14 0,0-1-2 16,0-1-8-16,5-2 6 0,2-1-1 16,6 3 0-16,-4-6-2 0,-2 0 5 15,2-3 0-15,0 0-2 0,0 1 7 16,7-1-3-16,-7-1 6 0,-2 1-5 16,-1 0-6-16,8 6 11 15,-11-4-2-15,-1 1 5 0,-1 0-3 0,-1 9 4 16,0-6-12-16,0 1-11 0,0 0-8 15,0 3-68-15,-6-2-101 0,-4 10-604 16,5-9 154-16,-3-1 94 0</inkml:trace>
  <inkml:trace contextRef="#ctx0" brushRef="#br0" timeOffset="106614.38">9577 7764 1460 0,'5'0'-3'15,"0"0"10"-15,0 0 93 0,-3 0 8 0,8 0 190 16,-7-9-236-16,2 1 8 0,-1-3-35 16,1 0 0-16,-2-1-12 0,5-17-8 15,-6 13-13-15,0 1 9 0,1 0 0 16,-1 1 42-16,-2 1 18 0,0-9 76 15,0 13-118-15,0 2-11 0,-6 1-5 0,2 1 2 16,-3 1 4-16,2 2-4 16,-9 2-3-16,8 0-21 0,-1 7-1 15,0 2 1-15,2 4 2 0,1 2-1 0,1 23 6 16,3-15-1-16,0 0 12 0,0 1 24 16,6 1 5-16,0-1 32 0,8 21 56 15,-4-24-67-15,2 0-28 0,-1-3-4 16,2 0-15-16,0-4-8 0,19 9-4 15,-15-14-3-15,0-3-9 0,1-2-6 16,0-4-28-16,1 0-77 0,16-9-382 16,-18-3 51-16,1 0-167 0,-2-3 94 15</inkml:trace>
  <inkml:trace contextRef="#ctx0" brushRef="#br0" timeOffset="107940.34">10432 7583 2369 0,'-4'-3'29'16,"-1"-1"23"-16,-4 4 79 0,6 0-98 15,-4 0-22-15,3 7-10 0,0 0 7 16,1 3 9-16,0 20 21 0,3-13-29 16,0 1-6-16,9 2 5 0,-1 0-6 15,3-1 0-15,12 14-5 0,-11-19 6 16,1-2-6-16,1-2-4 0,1-2 2 15,14 1-4-15,-1-8 11 16,0-1-7-16,-7-15 6 0,-7 0 11 16,-11 7-5-16,0 0 2 0,-3 0 5 15,0 0-7-15,0 1 10 0,-8-8 75 16,1 9-37-16,-2-2-1 0,-1 1-31 16,0 0-3-16,-1 0 1 0,-15-7 74 15,13 7-42-15,1 1-9 0,1-2-24 16,0 1-5-16,3 0-10 0,-5-6-6 15,7 5-8-15,3 2-4 0,2-1 5 16,1 0 8-16,0 0-6 0,7-8 13 16,2 8-10-16,3 1 4 0,2 0 0 15,1 2 1-15,1 0 5 0,22 3-3 0,-18 1-2 16,1 6 1-16,1 2 3 0,-1 2-4 16,1 2 7-16,18 19-8 0,-20-14 14 15,-1 1-9-15,-3 0 5 0,-2 1 10 16,-1 0-12-16,7 14 6 0,-14-19-15 15,-1-2 0-15,0-2-2 0,-1-3 10 16,-3-1 9-16,2 0 55 0,-3-5-24 16,0-1 2-16,0 0 106 15,0 0-123-15,0-6-17 0,0-1-4 16,0-2 2-16,0-14-26 0,-4 9 11 16,-2-4-4-16,6 0 8 0,-3-1 3 15,3 2-5-15,0-14-3 0,0 18 3 0,0 2-10 16,0 2 5-16,0 2-6 0,9 3 10 15,4-3 16-15,-5 7-8 0,3 0-3 16,-1 0-12-16,1 0 6 0,3 10-3 16,13 8 12-16,-12-6-10 0,0-1 11 15,-1 2-5-15,1 0-1 0,0 2 2 16,13 10-18-16,-16-12-39 0,2-1-90 16,-1-2-124-16,-1-2-113 0,1-1-106 15,13-4-933-15,-12-3 862 0</inkml:trace>
  <inkml:trace contextRef="#ctx0" brushRef="#br0" timeOffset="108525.17">11890 7769 1984 0,'0'-16'38'16,"-6"-16"175"-16,1 17-52 0,-1 1 1 0,-2 1-48 16,-1 2 14-16,1 2-27 0,-11-5 17 15,9 10-104-15,1 1-14 0,-2 3 2 16,2 0 4-16,-1 0-7 0,-5 20-2 15,6-8 0-15,3 1 0 0,1 1 2 16,-1 2 7-16,3 1-3 0,-1 11-13 16,4-14 4-16,0-3 4 0,0-1 3 15,7-1 2-15,-1-2-6 0,11 5 3 16,-7-8-3-16,1 0 3 0,2-2-4 16,1 0 2-16,2-2 8 0,17 0-2 15,-16 0 5-15,0 0-6 0,-2 0 3 16,0 0-3-16,-2 0-6 0,9 0 5 0,-14 0 8 15,-1 0 0-15,-1 8 2 0,-2-2-5 16,-2 3-3-16,0 11-3 0,-2-10-5 16,0 2-2-16,0 0 1 0,-6 0-4 15,1 0 10-15,-5 9-54 0,4-11-54 16,1-2-85-16,-1 0-71 0,0-1-100 16,0-2-210-16,-7 3-498 0</inkml:trace>
  <inkml:trace contextRef="#ctx0" brushRef="#br0" timeOffset="109153.37">12019 7730 1658 0,'5'-3'2'0,"-2"2"84"15,-1 1 48-15,2 0 34 0,-1 0 28 16,6 15 33-16,2 4-102 15,-5-7-69-15,8 12 34 0,-9-12-57 16,1 1-26-16,0-1-2 0,-2-1 1 16,1 0-14-16,3 7-2 0,-4-11 11 0,-2-2-6 15,0 0 9-15,-1-3-17 0,0-1 4 16,0 0 7-16,-1-1 0 0,0 0-3 16,0 0 11-16,0-8-8 0,0 2 8 15,0-12 3-15,0 7-9 0,0-2-2 16,0-2 0-16,0-1-2 0,0-1-1 15,0-15-2-15,0 18 3 0,0 0-1 16,0 1 1-16,0 3-1 0,0 4 1 16,7-4 5-16,-3 8-3 0,2 2 2 0,-1 0 1 15,1 0 2-15,1 7 2 16,7 8 38-16,-5-8 15 0,-2 2-6 0,2 0 0 16,-1 0-33-16,-1 0-21 0,5 6 3 15,-6-7-6-15,0-3 3 16,-2 1 7-16,0-3-13 0,-1 1 1 0,2-1-10 15,-3-3 18-15,0 0 9 0,0 0-6 16,0 0 0-16,-1 0-3 0,2-15-9 16,1-2 6-16,-3 8 3 15,1-14-5-15,-2 10 3 0,0-1-6 16,2 1 2-16,-1-1 3 0,1 1-3 16,3-9 3-16,-1 13-3 0,-1 2 6 15,1 2-3-15,0 3 9 0,0 2-4 16,6 6 1-16,-4 2-9 0,-1-1 6 0,1 4-7 15,2 0 9-15,0 1 0 0,6 13 3 16,-6-12-8-16,-1 1-2 0,0-3 5 16,0 2-9-16,0-3 3 0,7 8-11 15,-5-9 11-15,-1-2-5 0,1-2-32 16,-2 0-83-16,2-1-66 0,6 0-347 16,-8-4 201-16,-1 0-196 0,0 0 31 15,-1 0 60-15</inkml:trace>
  <inkml:trace contextRef="#ctx0" brushRef="#br0" timeOffset="109830.18">12591 7537 2090 0,'0'-5'1'0,"0"5"10"0,0 0 26 15,0 6 19-15,0 2 35 0,-10 16 104 16,5-9-102-16,1 2-26 0,4 0-10 15,-12 38 85-15,10-38-122 16,2-2-10-16,-2-1-10 0,1 6-7 16,1-12 4-16,0-3 1 0,0 0-3 15,0-2 0-15,0-1-3 0,5-2-10 16,-5 0 16-16,3 0-4 0,-3 0 14 0,4 0-5 16,-1-6 2-16,-1-7-3 0,1 7-2 15,-2-1-8-15,0 0 8 0,1 0 0 16,-2 1-5-16,3-6-5 0,-1 7 2 15,0 1 8-15,2 2-3 0,-1 2 6 16,2 0-3-16,7 0-2 0,-4 6 0 16,0 1-1-16,0-2 1 0,0 0 5 15,0 1-6-15,9 3 1 0,-8-5 4 16,-2 0-2-16,2-2 3 0,-1-2-6 0,-1 2-2 16,7-2 8-16,-8 0-1 15,-1 0 1-15,0-6 2 0,-1 0-3 16,1 1 3-16,2-12-6 0,-3 7-1 15,-1 0-1-15,-1-3 5 0,1 1 8 0,-1-1-5 16,0-18-1-16,-2 14-4 0,0-2 5 16,0 0 3-16,-6-3-14 0,0-2-14 15,-9-27-64-15,-3-5-11 16,7 28 57-16,-12-29-8 0,12 31 33 16,1 3 13-16,0 3 4 0,3 3-3 15,0 4-2-15,-1-5-3 0,5 16-1 0,3 2 2 16,0 0 3-16,0 9-2 15,0 3 32-15,16 21 109 0,-7-10-29 16,2 2 16-16,1 4-6 0,1 2 1 0,0 1-23 16,15 35 7-16,-13-34-87 0,-1-2 5 15,0-2 1-15,0-2-2 0,-2-3-1 16,14 16-17-16,-15-24-6 0,-1-2 2 16,1-3-3-16,-2-2-9 0,-2-2-2 15,5 2-21-15,-6-6-38 0,-2-3-69 16,-1 0-66-16,1 0-47 0,-2 0-3 15,3-16-280-15,-3 7 118 0,-1 0-109 16,1-1 80-16</inkml:trace>
  <inkml:trace contextRef="#ctx0" brushRef="#br0" timeOffset="110078.36">12831 7224 2160 0,'-1'-3'22'0,"-1"1"2"0,2 2 3 16,0 0 60-16,0 10 12 0,0 2 35 16,7 2 27-16,0 4 1 0,2 5-16 15,10 31 90-15,-9-24-149 0,3 2-24 16,1-1-21-16,1 2-15 0,1-2-16 0,15 25 2 16,-14-30-11-16,-1-3 9 0,0-3-17 15,-1-3-10-15,-1-3-79 0,11 5-448 16,-13-13 85-16,-1-3-298 0,-2-1 102 15,-1-2 97-15</inkml:trace>
  <inkml:trace contextRef="#ctx0" brushRef="#br0" timeOffset="111271.5">13873 7122 2218 0,'-14'-6'12'16,"1"6"-1"-16,4 10-12 0,6 1 7 15,1 5 11-15,2 1 13 0,0 6 1 16,9 5 5-16,12 40 3 0,-8-30-24 16,1 0-12-16,2 1-2 0,0-1 2 0,1-4-7 15,15 26 5-15,-16-34-5 16,-2-2 10-16,-1-3-1 0,-1-2-3 0,0-4 1 16,7 8-8-16,-12-15-2 0,0-2 3 15,-2-1 1-15,-1-2 3 0,-1-1 3 16,-1 0 1-16,-2-2 34 0,0 0 41 15,0 0 5-15,0 0-6 0,0 0-36 16,-6-6-43-16,0 0 4 0,-1-1 4 16,-1 1 0-16,-2 1-2 0,-2 0-5 15,-16-4-3-15,10 5 6 0,0 0-1 16,-2 2 1-16,-2 0 10 0,1 2-6 16,-22 0 17-16,5 7-19 0,22-1 0 15,-9 7-8-15,15-6 3 0,4 0-5 16,2 3-5-16,4 0 10 0,0 1-3 15,9 15 6-15,0-12-3 0,2 0-3 16,1-1 6-16,2 0 2 0,1-3 0 16,18 4-7-16,-16-11-4 0,2 0 1 15,0-3 0-15,0 0-7 0,0-9-75 16,19-11-312-16,-20 7 25 0,0-1-221 0,0 0 66 16,-2-1 62-16</inkml:trace>
  <inkml:trace contextRef="#ctx0" brushRef="#br0" timeOffset="111773.59">14355 7463 2074 0,'-7'0'22'0,"2"0"23"15,-2 0 19-15,0 0 31 0,0 0 4 16,-7 0 102-16,6 7-135 0,1-1-14 0,-2 1-30 16,1 1 2-16,0 1-2 0,-8 13-5 15,9-10-13-15,1 1-4 16,1 2 11-16,2 0-5 0,1 1 2 0,2 17 0 16,0-18-3-16,6 0-5 0,1-1 2 15,0-1 4-15,0-2-9 0,6 6-10 16,-6-11 5-16,-1-1 6 0,0-3-1 15,0-2 8-15,0 0-3 0,6-6 4 16,2-8-12-16,-8 4 6 16,6-10 0-16,-8 9 3 0,0-1-4 15,-1 0 7-15,0 0-9 0,-2 0 8 0,1-13 1 16,-1 15-1-16,-1-1-11 0,0 0 6 16,0 3-6-16,0 0 1 0,0-2-3 15,0 7 2-15,0 3 6 0,0 0 3 16,0 0 0-16,7 0 3 0,6 16-6 15,-6-8 0-15,1 2 0 0,2 0 6 16,-1 1-14-16,1 1 3 0,12 11-5 16,-12-11 15-16,2-1-3 0,0-2-7 15,-1 1 3-15,0-1-38 0,10 3-239 16,-11-6 44-16,-2-3-125 0,0 0-210 16,-1 0 31-16,-2-3 73 0</inkml:trace>
  <inkml:trace contextRef="#ctx0" brushRef="#br0" timeOffset="112765.43">14501 7144 1664 0,'-1'-4'52'0,"0"1"40"16,0 1 22-16,-2-2 143 0,1 3-162 16,0-1-1-16,1 1-28 0,0 0 3 15,0 1-29-15,-1 0-19 0,2 0-26 16,0 0-2-16,0 0-2 0,0 7 9 16,0 0-3-16,12 20 7 0,-4-8-3 15,1 6 4-15,3 6-7 0,1 4 6 16,2 4 1-16,19 46 34 0,-16-40 5 15,-1 0 1-15,0-2 1 0,0-2-31 16,-3-3-15-16,12 23-7 0,-4-14-2 16,-14-32-1-16,5 8 2 0,-9-15-26 15,4 1-324-15,-6-9 162 16,-2 0-48-16,0 0-204 0,0-8-75 16,0-1 74-16</inkml:trace>
  <inkml:trace contextRef="#ctx0" brushRef="#br0" timeOffset="112953.68">14646 7590 1396 0,'0'-1'-5'15,"0"0"3"-15,0 1 1 0,6-2 1 16,0 0 9-16,-2 1 4 0,9-6 9 16,-6 3-17-16,2-1-2 0,0 0 9 0,1-2-1 15,1-1-7-15,13-11 12 0,-11 9-11 16,1-1-52-16,0 1-258 0,0 1-74 15,0 1 2-15</inkml:trace>
  <inkml:trace contextRef="#ctx0" brushRef="#br0" timeOffset="113558.85">15037 7505 1667 0,'-5'-5'27'0,"1"2"45"0,-2 0 26 16,-7-3 138-16,5 3-152 0,0 0 0 0,-2 3 1 16,-1-2 0-16,1 2-2 0,-11 0 32 15,11 0-83-15,0 7 5 0,-1 1-9 16,3 0-6-16,0 2-5 0,-4 16-18 16,5 5-2-16,7-15-2 15,0 22 1-15,9-20 2 0,-2-1 0 16,2-1 2-16,0 0 3 0,0-3 0 15,11 8-3-15,-9-14 0 0,0 0-3 16,1-3 0-16,-2-3 1 0,1-1-1 16,9 0 1-16,-11 0-1 0,-1-9 0 0,-1-1 8 15,0 0 2-15,0-2 3 16,3-16-7-16,-6 14-16 0,0-1-28 0,-1-1-13 16,-1 0-13-16,-2 1 1 0,0-14-8 15,0 3 56-15,-6 15 24 16,0-8 14-16,2 13-10 0,-1 1-6 15,5 2-9-15,-3 1 2 0,3 2-1 16,0 0-10-16,0 7 14 0,0 1 0 16,0 1 0-16,5 2 4 0,2 2-10 15,7 17-3-15,-6-13 10 0,1-1-1 16,2-1 2-16,1-1-4 0,0 0-4 0,15 9-1 16,-13-14 5-16,-1-1 4 15,1-3-59-15,0-1-59 0,0-2-78 16,10-2-635-16,-3 0-77 0</inkml:trace>
  <inkml:trace contextRef="#ctx0" brushRef="#br0" timeOffset="114210.57">15343 7359 2108 0,'0'-1'16'0,"0"1"27"0,-5 0 18 16,-1 0 12-16,-4 5 27 0,5 1-61 15,-2 1 9-15,0 1 17 0,0 1 2 16,-1 1 0-16,-7 16 5 0,8-12-54 16,1 0-12-16,0-1-2 0,2 0-6 0,0-1-3 15,2 8-6-15,2-12 14 0,0-1-3 16,0-1-5-16,7-2 3 0,0 0 0 15,9 0-7-15,-7-2 14 0,1-1-10 16,0-1 5-16,0 0-3 0,1 0 0 16,13 0 8-16,-14 0-2 0,2 0-6 15,-2 0 4-15,0 0 5 0,-1 0-3 16,5 6 6-16,-9 0-10 0,0 0 12 16,-1 0 0-16,-3 0-3 0,-1 2 3 15,0 8-5-15,0-6-6 0,-7 1-2 0,1-1-3 16,-1 0-8-16,0 0-55 15,-8 8-259-15,8-11 51 0,-1-1-174 0,0-2-114 16,1-2 51-16</inkml:trace>
  <inkml:trace contextRef="#ctx0" brushRef="#br0" timeOffset="114662.88">15526 7529 1777 0,'2'5'-7'0,"1"-5"-6"16,-1 0 5-16,1 0 2 0,3 0 1 16,-3 0 49-16,0 0 0 0,1 0 5 15,0 0 7-15,1-11-49 0,4-8 11 16,-4 10-14-16,0-3 3 0,0 1-4 15,-1 0 2-15,0-1-3 0,0-7 7 16,-2 9-5-16,-2 2 6 0,0 0-8 16,0 1 1-16,0 3 4 0,-6-3 5 15,1 4-6-15,0 2-8 0,0 1-7 0,-1 0 0 16,-1 0-3-16,-10 14 6 0,7-5 9 16,1 2 4-16,0 1-4 0,-1-1-7 15,2 3 4-15,-4 14-3 0,8-14 10 16,2 0-5-16,2 0-9 0,0 1 9 15,0-2-4-15,14 14-4 0,-6-15 4 16,0 1 1-16,2-2 4 0,1 1-4 16,2-2 6-16,14 7-9 0,-14-10 3 15,1-1-6-15,1-1 10 0,0-1 2 16,1-1-1-16,12-3 15 0,-14 0-57 16,-1 0-75-16,-2-9-237 0,-1 1-157 0,-2-1 41 15</inkml:trace>
  <inkml:trace contextRef="#ctx0" brushRef="#br0" timeOffset="115000.34">15575 7137 1854 0,'0'6'6'15,"0"-1"30"-15,5 3 33 0,2 2 47 16,1 2 15-16,3 3 1 0,14 24 93 16,-10-16-137-16,1 2-2 0,-1 0-7 15,1 2 16-15,2 1 0 0,15 28 24 16,-18-27-93-16,1 0-14 0,1 0 0 15,-3-3 4-15,0 0-7 0,11 18-8 0,-15-24-7 16,0-3-2-16,-1-2 1 16,-2-2-8-16,-1-3-75 0,3 7-310 0,-6-12 90 15,-2-2-110-15,-1 0-203 16,0-3 55-16,0 0 95 0</inkml:trace>
  <inkml:trace contextRef="#ctx0" brushRef="#br0" timeOffset="115214.45">15739 7530 1744 0,'6'0'-12'15,"0"-1"12"-15,-1-1 57 0,0 2 42 16,0-3 8-16,9-1 40 0,2-4-93 16,3-3 21-16,0-1-49 15,0-1-24-15,-10 7-1 0,1 0 3 16,-3-1-5-16,1 1-58 0,-1 0-85 15,5-6-794-15,-7 5 419 0,-3 3 89 16</inkml:trace>
  <inkml:trace contextRef="#ctx0" brushRef="#br0" timeOffset="122460.93">8121 12916 707 0,'-3'-5'33'0,"0"0"18"0,1 0 20 16,-1 0 8-16,0 0-8 0,0 0-7 16,-4-4 37-16,3 2-48 15,1 5-43-15,1 0-10 0,-2 1-3 16,3 1-4-16,1 0-19 0,-1 0-31 15,1 0-45-15,0 0-83 0,0 0-70 16,0 0-205-16</inkml:trace>
  <inkml:trace contextRef="#ctx0" brushRef="#br0" timeOffset="123034.02">7974 12840 1570 0,'-1'0'43'16,"-3"0"233"-16,2-4-181 0,1 4-3 15,0-3 2-15,-1 3-6 0,1-2-5 16,-1-1 48-16,2 1-71 16,0 0-54-16,0 2-7 15,0 0 140-15,6 0 0 0,8-1 200 16,9-1-120-16,-8 2-138 16,3-2-15-16,25 0 31 0,-20 0-80 15,1 2-6-15,1-1-8 0,0 1-3 16,0 0 1-16,1 0 3 0,-2 0 0 15,23 5 4-15,-3 7-5 16,-24-12-1-16,18 5-3 16,-4-5-11-16,-19 0-12 0,15 0-111 15,-3 0-146-15,-16 0 90 0,0 0-49 16,5 0-360-16,-4 0-455 16,-7 0 555-16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30:54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 10956 1387 0,'0'2'58'0,"0"1"24"15,0-2 23-15,0-1-14 0,0 0-16 16,0 0-3-16,0 4 71 0,0-4-83 16,0 0-18-16,0 1-19 0,0-1-12 0,0 0-9 15,0 0-6-15,0 0-11 0,6 3 13 16,0-1 6-16,11 5-2 16,-7-3 1-16,3 1-2 0,2 1 1 15,0-1 0-15,2 0 1 0,2 0-1 16,18 4 1-16,-17-7-3 0,0 0-42 15,-1-2-87-15,0 0-222 0,-2 0-186 16,-1 0 40-16</inkml:trace>
  <inkml:trace contextRef="#ctx0" brushRef="#br0" timeOffset="31407.17">8079 4298 1445 0,'0'10'32'0,"5"2"35"0,1 2 42 16,10 23 159-16,-7-14-132 0,1 1-26 15,1 4 2-15,1 1-2 0,1 2-25 16,13 33 56-16,-13-31-99 0,0-1-13 15,-1 0-9-15,1-4-12 0,-2-1-5 16,10 19-4-16,-4-11-7 16,-10-21 3-16,6 6-1 0,-9-13 6 15,0-2 0-15,0-1-29 0,-2-2-71 16,1-1-79-16,0 0-452 0,-3-1 67 0,0 0 67 16,0 0 93-16</inkml:trace>
  <inkml:trace contextRef="#ctx0" brushRef="#br0" timeOffset="31820.55">8123 4694 2074 0,'-1'-2'17'0,"0"-1"2"0,1 1-3 15,0 2-12-15,0 0-12 0,0 0 13 16,5 0 36-16,1 7 20 0,1 2 19 0,1 1 12 15,13 14 43-15,-9-9-82 0,0 0-4 16,2 0-3-16,-1 1-4 0,0-2 0 16,11 8 33-16,-12-12-33 0,0-4 10 15,-2-1 9-15,1-2 6 0,-1-3 11 16,0 0-13-16,9-17 14 0,-10 4-70 16,1-3-6-16,-1-3-11 0,-1-4-2 15,0 0-3-15,7-24-313 0,-10 25-1 16,0 2-259-16,-3 3-109 0,0 3 75 15</inkml:trace>
  <inkml:trace contextRef="#ctx0" brushRef="#br0" timeOffset="40865.58">13246 4410 2401 0,'-5'6'48'15,"-1"-3"19"-15,1-3 37 0,-4 5 168 16,6-2-140-16,0-3-15 0,2 0-32 0,-1 0-7 16,2 0-26-16,0 0-5 15,0 0-41-15,0 0-2 0,0 0-11 16,4 0 2-16,-4 0 16 0,6-4 1 15,1-1 19-15,12-7 72 0,-5 3-41 16,4-3-8-16,4-2-18 0,5-3-7 16,3-2-22-16,6 1 1 0,46-20-16 15,-36 19 8-15,3 5-3 0,2 2-2 16,0 0 10-16,1 5-1 0,43-2 18 16,-51 9-25-16,-4 0 0 0,-4 0-1 15,-3 6 3-15,-4-6 4 0,16 14 4 16,-10-3-14-16,-22-6 8 15,8 4-26-15,-14-3-27 0,-2-1-60 0,-1-1-69 16,-1 1-90-16,-1-1-113 0,-2 5-882 16,0-3 620-16,0 0 141 0</inkml:trace>
  <inkml:trace contextRef="#ctx0" brushRef="#br0" timeOffset="41201.71">13978 4062 1993 0,'4'-1'-4'0,"-2"-1"-8"16,1 0-7-16,0 1 17 0,0 1 11 15,1 0 46-15,1-1 32 0,0 1 1 16,12 0 111-16,-7 0-155 0,2 0 24 16,0 0-18-16,2 0 9 0,0 0 10 15,13 15 48-15,-16-8-55 0,1 2-5 0,-2 2-5 16,-1 1-1-16,-2 2-12 0,0 22-2 16,-4-15-27-16,-3 3-10 0,0 2 1 15,0 0-4-15,-8 1-6 0,-8 23-266 16,1-6-663-16,7-23 255 15</inkml:trace>
  <inkml:trace contextRef="#ctx0" brushRef="#br0" timeOffset="46651.75">11335 3994 2426 0,'-13'0'112'0,"8"5"5"15,-2-1 65-15,1-4 25 0,1 5 8 16,-2-5-13-16,-2 3 77 0,7 1-192 16,0-4-32-16,2 0-24 0,0 0-22 15,0 0-1-15,0 0-16 0,0 0 1 16,0 0-2-16,0 0 3 0,7 0 4 0,-1-6 9 16,12-4-5-16,3 1 3 15,-11 4 1-15,15-6-10 0,-14 6 0 16,0 2 2-16,-1 1 4 0,0 2 8 15,-1 0-10-15,7 0 2 0,-11 9-2 16,2 0 12-16,-4 4-5 0,1 2-9 16,-3 3 2-16,-1 27 0 0,0-20-2 15,0 2 2-15,-8 1 4 0,1-1-5 16,3-2 5-16,-2-3 3 0,-2 18-11 16,8-24 0-16,0-2-3 0,0-3 2 15,0-1 0-15,0-3 6 0,0 3-12 16,0-6 17-16,8-2-10 0,-1-1 5 0,0-1 3 15,1 0-14-15,11-8 6 16,-8 2-7-16,0-3-5 0,1 1-10 0,-1-1-44 16,-1-1-52-16,13-9-405 0,-5 0-308 15,-10 10 117-15,5-5-461 16</inkml:trace>
  <inkml:trace contextRef="#ctx0" brushRef="#br0" timeOffset="46966.95">11632 3944 2289 0,'0'-4'4'0,"0"-4"-5"15,0 7 2-15,0-1-7 0,0 2 8 16,0 0-1-16,0 0 39 0,10 11 117 16,-4-2-67-16,-2 1-9 0,3 2-28 15,0 3-4-15,1 1-11 0,9 20-25 0,-8-17-11 16,-1 0 0-16,1 0 2 16,-1 0-2-16,-1-2 0 0,6 13-10 0,-6-18 3 15,-2-1-3-15,0-3 1 0,0-1-30 16,-2-2-56-16,4-2-233 0,-5-3 91 15,-2 0-100-15,0 0-201 0,0-7 24 16,0-1 86-16</inkml:trace>
  <inkml:trace contextRef="#ctx0" brushRef="#br0" timeOffset="47305.43">11560 3915 1671 0,'-1'-1'-7'16,"1"0"1"-16,0 0 68 0,0 0 30 16,8 0 33-16,11-3 124 0,-7 1-173 15,2 0-1-15,3-1-21 0,2 0-5 16,0 1-5-16,24-1-11 0,-23 4-20 16,3 0-8-16,-2 0 1 0,-1 6 3 15,0 2-2-15,18 10 18 0,-22-8-14 16,-1 1 0-16,-1 1 17 0,-3 1 29 15,-1-1 32-15,1 12 144 0,-8 2-38 16,-3-14-142-16,-8 16 12 0,-2-13-52 16,-1 0-8-16,-2 3-8 0,-3 0 10 15,-2 3-4-15,-19 21 0 0,19-22-4 16,1 0-4-16,0-4-9 0,3 0-32 16,2-3-106-16,-5 4-485 0,10-12-140 15,1-1 90-15,3-4 121 0</inkml:trace>
  <inkml:trace contextRef="#ctx0" brushRef="#br0" timeOffset="48645.58">16537 3565 1858 0,'-5'-4'36'0,"0"4"20"16,1-6 14-16,0 1 18 0,-1-4 6 16,2 4-57-16,0 0-11 0,1 1 2 15,0 0-5-15,1 0-11 0,0-4-9 16,0 4-4-16,1 0-3 0,0-1 2 0,0 0-5 15,0-2 4-15,11-7 2 0,-6 5 3 16,2 1 1-16,0-2-1 0,0-1-6 16,2 1 5-16,0 1 0 0,14-11-1 15,-12 12 1-15,2 1-3 0,-2 1 3 16,2 1 2-16,-2 3 1 0,11 2 12 16,-13 0-5-16,1 0 6 0,-2 7 4 15,-1 0 7-15,-2 0 3 0,3 11 53 16,-5-8-44-16,-3 2-1 0,0 0-5 0,0 1 6 15,0 1 20-15,-13 13 46 16,6-14-62-16,2-2-24 0,-1-1 14 0,0-2 25 16,1-2-4-16,-3 2 46 0,3-3-39 15,5-5-26-15,-4 0 9 16,4 0-43-16,0 0-14 0,0 0-4 16,0 0 1-16,0 0 0 0,0-5 13 15,5 2 9-15,1-2-9 0,-1 2 2 16,2 0-7-16,1-1-3 0,9-1 1 15,-8 4 2-15,1 1 9 0,0 0 0 16,1 0 0-16,-2 0-1 0,11 4-10 16,-12-4 2-16,1 8 10 0,-1-1 1 0,-1-2-4 15,-1 2 9-15,3 6-1 16,-7-5 4-16,-2 0-8 0,0 0 5 0,0 2 10 16,-6-1-13-16,-2 1 10 0,-11 13-9 15,7-12 2-15,-2 1-6 0,0-2 8 16,0 2-8-16,0-2 3 0,-13 8-2 15,15-12-4-15,2-1-9 0,1-1 6 16,1-2-16-16,2 0-82 0,-4-2-364 16,7 0 82-16,-1 0-117 0,4-7-140 15</inkml:trace>
  <inkml:trace contextRef="#ctx0" brushRef="#br0" timeOffset="48945.57">16937 3373 2493 0,'-5'-3'59'0,"1"2"-23"15,4 0-1-15,0 0-26 0,0 1-12 0,0 0-4 16,0 0 1-16,0 8 8 0,0-1 7 16,7 3-5-16,0 2-3 0,0 2 2 15,9 16-8-15,-9-14 7 0,1 0 0 16,-1 0-4-16,0 0 5 0,-1-2-5 16,7 10-150-16,-9-13 2 0,2-3-43 15,-1 1-37-15,-1-5-98 0,1 0-164 16,2-1-348-16</inkml:trace>
  <inkml:trace contextRef="#ctx0" brushRef="#br0" timeOffset="49318.58">16893 3309 2121 0,'-7'-2'47'0,"2"0"40"0,1 0 47 15,-1 0 147-15,3 0-202 0,1 0-46 16,1 1-35-16,0-1-6 0,0-1 8 16,9-4-2-16,0 2 14 0,1-2-2 15,3 0 3-15,2 0 4 0,2-1-11 0,20-5 6 16,-17 8-3-16,0 2 1 0,-1 3 1 16,-1 0 0-16,0 0-2 0,12 12-2 15,-4 2-9-15,-16-4 4 16,9 7 5-16,-11-8 0 0,-1 1-1 15,-1-1-1-15,0 1 9 0,-1 0 14 16,3 9 63-16,-6-7-29 0,0-1-9 16,-2 0-3-16,0 2-8 0,0 14 3 15,-17 1-20-15,8-13-19 16,-10 14 4-16,9-16-5 0,-1-2-3 16,0 1-7-16,1-3 6 0,-2 0-7 0,-6 5-91 15,8-9-120-15,2-2-159 16,-1-1-406-16,2-1 35 0,-1-1 126 15</inkml:trace>
  <inkml:trace contextRef="#ctx0" brushRef="#br0" timeOffset="52697.21">15538 4766 1579 0,'-3'0'34'0,"-1"0"121"16,2 0-37-16,0 0-20 0,-1 0-9 15,3 0-1-15,-3 0 0 0,0 0 101 16,2-4-92-16,-1 4-8 0,1-2 12 15,0 2-3-15,-1-3-14 0,1 2 39 16,1 0-75-16,0-1-14 0,0 2-8 0,0-1-4 16,0 1-9-16,0 0 5 0,0 0-11 15,0-1-2-15,0 1 1 0,0 0-7 16,0 0-1-16,0 0-7 0,0 0 6 16,0 0 5-16,0 0-8 0,0 0 5 15,4 0 0-15,5 0 19 0,-4 0 26 16,2 0 17-16,2 0 3 0,3 0 2 15,18 0 30-15,5 0-17 16,6 0-31-16,-1 0-22 16,-1 0-17-16,-21 0-8 0,1-5 3 15,-2 1 3-15,1 4 3 0,-3-4-11 16,15-3-1-16,-17 4-6 0,-1 0 2 16,-2 1 4-16,0-1-3 0,-2 1-6 0,6-2-84 15,-8 3-90-15,-1 0-110 0,-1 1-133 16,-2 0-253-16,1 0-56 0</inkml:trace>
  <inkml:trace contextRef="#ctx0" brushRef="#br0" timeOffset="54097.16">15503 6833 1962 0,'-3'0'48'0,"-1"0"116"0,4 0-49 16,0 0-39-16,0 0-22 0,0 0-10 0,0 0-24 15,0 0-18-15,0 0-4 0,0 0 0 16,0 0 2-16,0 0 1 0,8 0 181 16,-2 0-49-16,22 0 165 15,-12 0-239-15,3 0-2 0,3 0-20 16,3 0-25-16,1 7-5 0,31 7 8 16,-28-9-5-16,0 2-6 0,-1-1 7 15,-2 1-16-15,22 4-8 0,-25-6-3 16,-3 0-93-16,1 0-146 0,-3-1-264 15,0 0-296-15</inkml:trace>
  <inkml:trace contextRef="#ctx0" brushRef="#br0" timeOffset="55909.06">304 10380 867 0,'0'-1'54'15,"0"0"49"-15,0-2 130 16,0-1-142-16,-4 2-36 0,-1 0 12 0,0-1 64 15,0 1-99-15,0 1 5 0,2 0-2 16,-1 0 2-16,-5 0-20 0,6 1-18 16,-1 0 1-16,0 0 9 0,1 0-13 15,1 0 0-15,1 5-4 0,-1 0-2 16,2-1 5-16,0 6-1 0,0-3 8 16,0 3-4-16,0 0 1 0,0 18-2 15,5-11 2-15,0 2-2 0,0 3-3 16,-1 2 11-16,7 28-2 0,-6-24-1 15,0 2-6-15,0 3 11 0,5 36-11 16,-6-32 7-16,-1 1-11 0,2 1 2 16,0 2 6-16,-1-3-5 0,1-1 5 15,3 28-176-15,-1-38-73 0,-1-4-138 0,0-3 14 16,1-4 67-16</inkml:trace>
  <inkml:trace contextRef="#ctx0" brushRef="#br0" timeOffset="56550.15">932 10160 1365 0,'3'13'4'0,"1"-1"10"0,-1 4 32 15,-1 2 20-15,0 2 12 0,-1 4 9 16,1 32 46-16,-1-24-80 0,-1 4-25 16,0 4-11-16,0 3-7 0,0 3-11 15,0 51 2-15,0 4-13 0,0-51 8 16,0 45-3-16,0-51 2 0,0-3-45 16,0-3-126-16,0-2-259 15,0-4-30-15</inkml:trace>
  <inkml:trace contextRef="#ctx0" brushRef="#br0" timeOffset="58503.07">5073 13746 1376 0,'-1'0'15'0,"-1"0"13"15,0 0 91-15,1 0-42 0,-1 0-13 16,-1 0-2-16,0 0-15 0,0 5 0 16,-1-2 6-16,0 1-18 0,-3 5-1 15,-2 0-28-15,6-3-5 16,-5 4-10-16,5-5 11 0,0 1-6 0,0 1 1 16,1 2 1-16,0 2-5 15,-1 17 5-15,2-11 0 0,1 2 0 0,0 2 6 16,0 0-7-16,0 24 0 0,0-25-2 15,0 0 3-15,0-2-3 0,0-1-3 16,0-2-50-16,4 7-364 0,-1-14-26 16,-3-1 25-16,0-4 99 0</inkml:trace>
  <inkml:trace contextRef="#ctx0" brushRef="#br0" timeOffset="77095.02">20136 7008 2080 0,'-3'-5'116'16,"3"5"-8"-16,-1-2 23 0,-1 2-26 15,1 0 0-15,-1 0-21 0,-2 0 61 16,3 7-59-16,-4 2 1 0,3 0 4 16,-1 3 19-16,-2 3-24 0,0 23 75 15,2-16-109-15,0 2-5 0,0 4-24 0,2 1-1 16,-2 1-4-16,1 31-2 0,0-30-15 16,2-1-2-16,0-2 9 0,-2-4-8 15,2-1 0-15,0 14-38 0,0-23-15 16,0-3-80-16,0-2-76 0,0-1-91 15,0-3-80-15,6-2-722 0,-2-3 507 16,-1 0 106-16</inkml:trace>
  <inkml:trace contextRef="#ctx0" brushRef="#br0" timeOffset="77494.92">19997 7378 2222 0,'-1'-6'30'0,"-3"2"31"16,0-4 145-16,3 8-110 15,1-2-16-15,0 2-31 0,0 0-3 0,0 0 5 16,0 6-25-16,0 2 1 0,5 3 14 16,0 3 6-16,2 4 7 0,7 24 55 15,-5-19-55-15,1 1-10 0,0-3-16 16,0 0-4-16,0-3-1 0,8 11 12 16,-10-20 8-16,-1-2 31 0,2-3 42 15,-1-4 5-15,8-8 77 0,-7-2-151 16,1-5-13-16,2-3-9 0,-1-5-20 15,0-3-9-15,14-35-8 0,-13 29 6 0,0 1-29 16,0 3-110-16,-2 2-168 16,0 4-206-16,4-11-1291 0,-8 23 1127 0</inkml:trace>
  <inkml:trace contextRef="#ctx0" brushRef="#br0" timeOffset="79245.66">17576 12222 1744 0,'-4'0'50'0,"-1"0"41"16,1 0 41-16,1 0 43 15,-2 0 121-15,4 0-162 0,-1 0-20 0,1 0 3 16,-1 0-9-16,1 0-14 0,1 0-6 16,0 0 53-16,0 0-84 0,0 0-10 15,0 0-12-15,0 0 51 0,0 0 10 16,8 0 7-16,12 0 52 0,-7 0-122 16,1 0-7-16,5 0-13 0,2 4 4 15,1-4-7-15,0 0-6 0,25 0 10 16,-25 0-8-16,1 0 1 0,-2 0-7 15,0 0 4-15,-1 0-4 0,-2 0-5 16,15-6-4-16,-16 1-18 0,-2 5-46 0,-1-4-138 16,0 4-200-16,0 0-242 15,-1 0-268-15</inkml:trace>
  <inkml:trace contextRef="#ctx0" brushRef="#br0" timeOffset="80779.84">22709 12071 1621 0,'0'-2'21'16,"7"-3"87"-16,-3 2-21 0,-4 2 8 16,0 0 14-16,0 0 16 0,0 1-2 15,3-1 6-15,2-1 119 0,4-3-19 16,-1 3-140-16,15-5 101 0,7-3-21 16,-12 6-105-1,24-9 35-15,-17 6-54 0,1 0-11 0,2-2-1 16,1-1-2-16,3-1-9 0,0 0-9 15,30-10 4-15,-3 1-14 16,-32 11-2-16,23-5-20 0,-7 2-104 16,-24 7-18-16,14-5-339 15,-21 6 139-15,-1-1-83 0,-3 3-210 16,-1-2 11-16,-3 1 115 0</inkml:trace>
  <inkml:trace contextRef="#ctx0" brushRef="#br0" timeOffset="84570.13">23528 8393 1419 0,'0'-1'10'0,"2"0"4"0,0 1 0 16,-1 0 0-16,1 0-6 0,-1 0 44 15,1 8 8-15,-1 2 1 0,1 2 19 16,-1 6-23-16,1 30 90 0,-2-16-62 15,0 5 13-15,0 2 0 0,0 4-13 16,-7 1-23-16,-4 45-28 0,6-46-31 0,0-2 4 16,1-3-6-16,0-4 2 15,0-2 0-15,1 21 1 0,1-31-7 16,2-2 6-16,-2-3-5 0,2-2 2 0,-2-1 5 16,2 7-8-16,0-11 1 0,0-3-5 15,0 1-71-15,0-3-91 0,0 0-140 16,0 2-785-16,0-5 659 0</inkml:trace>
  <inkml:trace contextRef="#ctx0" brushRef="#br0" timeOffset="85237.57">23500 8332 1201 0,'0'-2'13'15,"0"1"1"-15,-5 1-6 0,0 0-14 16,0 0 12-16,-2 0-6 0,0 7 3 16,-10 7 52-16,6-5-11 0,1 0 3 15,0 2-21-15,-1 0-3 0,0 1-19 0,-9 10 1 16,12-12-4-16,1 0-1 0,2-2-12 16,-1 1 15-16,3-4-6 0,-1 4 3 15,4-5-13-15,0-3 9 0,0 1 11 16,0-2 0-16,11 0 41 0,-6 0-24 15,2-6 3-15,1 1-4 0,0-3 1 16,2 1-2-16,11-11 9 0,-10 8-16 16,21-21 51-16,-20 21-43 15,-2 1-7-15,0 0 5 0,1-1-9 0,-1 4-2 16,8-7 0-16,-10 9-9 16,-1 2-2-16,0 2 2 0,0 0 6 15,6 9 57-15,-6 1-23 0,0 0 1 0,0 1-14 16,1 2-24-16,0 0-1 0,7 15-3 15,-7-14 0-15,0-1 0 0,0-1 2 16,-1 1 0-16,2-1-35 0,8 9-551 16,-10-11 83-16,1-2 36 0</inkml:trace>
  <inkml:trace contextRef="#ctx0" brushRef="#br0" timeOffset="85727.29">23525 9044 1296 0,'0'5'43'16,"0"1"20"-16,0 9 112 0,0-5-113 16,0 0-19-16,0 3-12 0,5 2 17 0,-5 1-3 15,0 21 52-15,0-16-91 0,0-1-1 16,3 0-6-16,-3 1 6 0,3 0-2 15,1 15 13-15,-1-21-66 0,-1 0-284 16,0-1-150-16,0-2-4 0</inkml:trace>
  <inkml:trace contextRef="#ctx0" brushRef="#br0" timeOffset="92226.1">15004 9677 1073 0,'6'0'11'0,"-1"0"62"0,0 0 7 16,0 0 31-16,0 0-6 0,8 0 53 15,-8 0-109-15,5 0 48 0,-5 0-47 16,2 0-3-16,-1 4 24 0,1-4 5 15,-1 4-10-15,8-1 96 0,-9 0-103 16,1-1 5-16,0 1-6 0,-2-1 7 16,7 2 58-16,-7-1-76 0,1-1-11 15,1 1-9-15,0 0 0 0,2 1-1 16,9 5 15-16,-7-2-25 0,1-2-2 16,0 1 8-16,3 1 1 0,-2 1-7 15,16 7 10-15,-13-7-15 0,-1 1 12 16,1 1 16-16,1-1 7 0,1 2 16 15,20 12 42-15,-17-9-66 0,1 1-8 0,2 0-6 16,1 1 3-16,27 18 26 16,-25-16-25-16,1 0-7 0,0 0-13 0,1 1 4 15,0-1-3-15,27 19 5 0,-28-19-8 16,-1-1 1-16,-1 0 11 0,1-2 2 16,-2 1 2-16,23 12 27 0,-23-13-33 15,0-1-2-15,1 1-11 0,0 0 1 16,2 1-1-16,28 18 14 0,-27-16-3 15,1-2-3-15,0 2 2 0,1 0-7 16,26 15 0-16,-2-4 3 16,-28-15-6-16,24 12 18 0,-26-14-7 15,-3 1 4-15,2 0 2 0,-1 0 2 16,0-1-6-16,19 13 9 0,-21-12-22 16,-1-1 8-16,-1-1-4 0,0 1-6 0,0-2-6 15,16 9-2-15,-18-13 6 0,0 3 4 16,1-1 4-16,0-1-4 0,1 2 4 15,15 7-4-15,-16-8-6 0,0 1 0 16,0-1 1-16,0 0 4 0,16 7-2 16,0 1 2-16,-16-8-2 15,18 8-4-15,-17-7 5 0,0 0-1 16,1 1 1-16,-1 1 0 0,2 0-6 16,21 11 0-16,-21-11 3 0,0 0 0 0,0 0-2 15,0-1 3-15,1 1 2 16,19 11 0-16,-20-10-5 0,1-1 1 0,1 1-1 15,-1 0 2-15,0-1 7 0,20 13 0 16,-21-13-2-16,-2 0-6 0,0 0 8 16,-1-2-2-16,1 0-4 0,14 10-2 15,-16-10-2-15,2 0 4 0,-1 0 5 16,0-1 4-16,-1 0-4 0,16 9-4 16,-16-11-4-16,-2 3 9 0,1-2-3 0,-1-1 0 15,-1 1-2-15,1 0-5 16,14 7 9-16,-13-7-4 0,-1 1 9 15,0 0-12-15,0-1 4 0,-2 1 7 0,11 6-13 16,-12-8 8-16,-1 1-6 16,0-1 2-16,0-2 8 0,-2 1-8 0,8 4 3 15,-8-5-3-15,-1 0-1 0,0-1-1 16,-1 3 1-16,0-1-2 0,5 3 0 16,-6-5 6-16,0 2-2 0,0-2 2 15,0-1-2-15,-1 1 1 0,4 2 3 16,1 1 0-16,-5-4-8 15,3 2-2-15,-4-2 9 0,0-1-1 16,-2-1-5-16,2 2 2 0,-2 0-8 16,5 1-4-16,-3-1 7 0,1 2 3 0,0-2 0 15,1 2-3-15,0-1 0 16,8 6-13-16,-6-5 12 0,0 0-3 16,1 1-5-16,-1 0-2 0,2 0-6 0,6 4-35 15,-6-4 24-15,0-1-8 0,0 1 6 16,1-2 4-16,-1 1 0 0,0 0 2 15,9 4-34-15,-9-5 45 0,-2 1 14 16,1-1 5-16,-1-1 3 0,-1 1-5 16,4 1-8-16,-6-1 8 0,0-1 3 15,0-1-3-15,-1 0 3 0,0 0-13 16,5 1-39-16,0 0-23 0,-3 2 42 16,7-1-17-16,-7 0 29 0,1-2 8 15,1 1-2-15,-1 0 7 0,-1 1 0 16,6 1 6-16,-6-3 1 0,-1 0 2 15,1 2-6-15,-2-2 4 0,2 1-8 16,-1 0-15-16,3 1-49 0,-3-1 32 16,1 0 9-16,-1-1 13 0,0 0 7 15,0 1 4-15,6 2-1 0,-4-3 4 16,-1 2 4-16,0-2 4 0,0 2-6 0,0-1 2 16,0 1-18-16,5 1-44 15,-5-2 10-15,0-2 2 0,-2 3-11 16,1-1-8-16,-2 0 3 0,3-1-79 0,-4 0 60 15,0-1-26-15,1 0-32 0,-2 0-61 16,1 0-102-16,-1 0-141 0,0 0-342 16</inkml:trace>
  <inkml:trace contextRef="#ctx0" brushRef="#br0" timeOffset="107250.29">15927 13851 1980 0,'-1'0'28'15,"0"0"6"-15,1 0 10 0,0 0 9 16,0 0 18-16,0 0-42 0,0 0-10 15,0 5-10-15,0-5-15 0,0 0 1 0,0 0-2 16,0 0 8-16,4 0 1 0,0 0 18 16,0 0 8-16,-1 0 16 0,1 0 12 15,0 0 7-15,5 5 50 0,-3-1-65 16,0-4-9-16,2 5-4 0,1-5 3 16,13 8 30-16,-6-6-31 0,1 0-5 15,4-2-7-15,2 2-2 0,28-2-7 16,-23 0-8-16,1 0-6 0,1 0 4 15,0 0-4-15,27-12 4 0,-30 7-7 16,-2-1-2-16,-1 2-3 0,-2-2-24 16,-3 1-61-16,16-7-339 0,-20 6 8 15,-2-1-229-15,0 1 89 0</inkml:trace>
  <inkml:trace contextRef="#ctx0" brushRef="#br0" timeOffset="108835.19">19292 13854 604 0,'0'0'42'16,"0"0"113"-16,0 0-48 0,0 0-21 16,0 0-7-16,0 0 3 0,0 0 51 15,0 0-83-15,0 0 1 0,0 0-1 16,0 0 52-16,0 0-67 0,0 0-2 0,0 0-1 16,0 0 8-16,0 0 41 0,0 0-41 15,0 0-6-15,0 0 1 0,0 0-1 16,4 0 4-16,-4 0-31 0,3 0-10 15,0 0 3-15,0 0-2 0,5 0 4 16,-1 0-3-16,0 0 2 0,5 0 0 16,18 0 11-16,-10-6-5 0,2 0-1 15,7 2 2-15,1-1 5 0,44-3 13 16,10 0-8-16,6 0-12 16,-4-3-5-16,-43 6 0 15,40-7-1-15,-5-2-7 0,-39 8-20 16,36-7-117-16,-6-1-219 15,-37 9 8-15,32-6-423 16</inkml:trace>
  <inkml:trace contextRef="#ctx0" brushRef="#br0" timeOffset="117631.27">18185 4124 1654 0,'0'0'31'15,"0"1"67"-15,0 0-37 0,0-1-17 16,0 0 0-16,0 0 13 0,0 0 59 16,0 0-66-16,-5 0-9 0,5 0-6 15,-5 0 8-15,5 0-7 0,-3 0 7 16,-1 0-38-16,1 0 2 0,3 0-3 15,-3 0-3-15,2 0 3 0,-1 0-18 16,1 0-7-16,1 0-35 0,0 0-37 16,0 0-43-16,0 0-328 0,0 0 34 0,0 0-21 15,0 0 85-15</inkml:trace>
  <inkml:trace contextRef="#ctx0" brushRef="#br0" timeOffset="151827.87">8018 5999 1666 0,'-1'0'27'0,"-1"0"41"0,1 0 29 15,-4 0 144-15,3 4-138 0,-1-4-5 0,0 2 14 16,-1-2-23-16,1 0 16 16,1 4 8-16,-3-2 95 0,4-1-117 0,-1-1-18 15,1 0-14-15,1 0-6 0,0 0-17 16,0 0 1-16,0 0-20 0,0 0 11 15,0 0-10-15,0 0 0 0,0 0-8 16,0 0-3-16,0 0 5 0,4 0 15 16,-4 0 11-16,7 0 4 0,-2 0 16 15,7 0 33-15,-3 0-38 0,0 0 2 16,1 4-11-16,3-4 1 0,0 4-5 16,19 0-5-16,5 1-2 0,-18-1-25 15,24 1-11-15,-20-1 3 16,0-1 7-16,1-1-3 0,0 2 14 15,3-3-14-15,26 3 10 0,-24-1-14 0,0-2-1 16,0-1 1-16,1 2 4 0,0 0-1 16,29-2 7-16,-29 0-12 0,-1 0 1 15,2 0-2-15,51-7 23 16,-57 1-13-16,0 1-9 0,1 0-4 16,19-7 11-16,-3 1 1 15,-21 6-17-15,17-5 8 0,-19 6-1 16,-2 0 10-16,-1 0-6 0,0 0-3 15,-1 1 7-15,11-3-2 0,-15 4-8 16,1-2 0-16,-2 4-3 0,-3-1 6 0,0 0 8 16,5 0 6-16,-8 1-9 0,0 0-9 15,-1 0-5-15,0 0-7 0,-1 0 7 16,0 0-12-16,1 0-31 16,-1 0 2-16,-2 0-125 0,2 0 50 15,-2 0-39-15,1 0-39 0,-1 0-52 16,0 0-62-16,0 0-722 0,0 0 427 15,0 7 111-15</inkml:trace>
  <inkml:trace contextRef="#ctx0" brushRef="#br0" timeOffset="161728.1">20205 3596 2073 0,'-3'-7'64'0,"2"1"46"0,-1-5 177 16,2 7-126-16,-1 0-8 0,-1 0-4 16,2 1-18-16,0 1-34 0,0-3 8 15,0 4-70-15,0 1-30 0,0 0 68 16,0 10 18-16,0 2 14 0,0 5-25 16,0 4-17-16,0 6-28 0,0 42 6 15,0-30-26-15,0 2-7 0,0 2 1 16,-7-1-5-16,1-1 5 0,-5 35 3 15,5-40-7-15,2-4-8 0,1-2-3 16,0-4 6-16,-1-3-3 0,4 12 13 16,0-24-11-16,0-1 7 0,0-4 19 15,7-3 34-15,0-3 39 0,9-7 132 16,-5-3-139-16,2-3-38 0,4-4-26 16,2-3-6-16,1-3-18 0,2-1-1 0,24-29-5 15,-23 28 6-15,-3 0-10 0,-1 2-19 16,-2 4-45-16,-1 2-45 0,5-10-201 15,-13 17 99-15,-3 3-93 0,0 1-80 16,-1 2-95-16,-1 0-71 0,-2 4-736 16</inkml:trace>
  <inkml:trace contextRef="#ctx0" brushRef="#br0" timeOffset="161985.96">20321 4116 1727 0,'0'1'54'0,"0"-1"41"15,0 1 28-15,0-1-2 0,0 0-23 16,0 0 178-16,0 0-123 0,5 0 13 16,0 0-44-16,0 0-2 0,2 0-14 15,-1 5-9-15,6 1-1 0,-3-2-81 16,-2 0-14-16,1 0 1 0,-3-1 3 15,3 0-1-15,7 4-10 0,-8-4 0 0,0 0-86 16,2 0-110-16,-1-1-110 16,0 2-189-16,1-2-255 0</inkml:trace>
  <inkml:trace contextRef="#ctx0" brushRef="#br0" timeOffset="162380.59">20592 4175 1875 0,'0'4'-3'0,"0"-4"44"0,0 4 41 15,0-4 63-15,0 0 50 0,5 0 119 16,2 0-223-16,-2-6-38 0,2-1-3 16,0-1-8-16,3-2-4 0,8-11 2 15,1-2-28-15,-9 12-9 16,3-10 0-16,-6 12-1 0,-2-1 0 15,-2 3 2-15,-2-2-2 0,-1 1-3 16,0-7 6-16,0 8-4 0,-9 2 3 16,2 0-10-16,-1 1 0 0,-1 2-4 15,1 2-1-15,-6 0-1 0,6 7 8 16,2 1 1-16,-1 2 1 0,1 0-1 0,2 3 7 16,-6 13 0-16,8-12 2 0,0-1-7 15,2 0 4-15,0-1 1 16,0-2 0-16,5 9 8 0,3-4 2 15,-1-9-15-15,8 3 8 0,-6-7-12 16,1 0-2-16,0-2-9 0,2 0-63 16,2 0-87-16,12-9-451 0,-12 2 52 15,-1-1-15-15,-1 0 106 0</inkml:trace>
  <inkml:trace contextRef="#ctx0" brushRef="#br0" timeOffset="162670.87">20825 3986 1773 0,'0'0'-4'0,"1"0"-10"16,1 0 72-16,0 0 13 0,-1 0 25 15,2 5 30-15,0 0-52 0,10 9 93 16,-7-9-123-16,-1 0 6 16,6 6 47-16,-6-5-64 0,0-1-6 15,-2 0-17-15,1-1-1 0,-1 1 4 16,0 1 19-16,-1-4 16 0,0-1 26 15,0 0 40-15,-1-1 31 0,-1 0 18 16,3 0 165-16,-1-6-146 0,2-1-152 16,4-7-25-16,-4 6-9 0,2-1-6 15,-1-1 2-15,1 0-9 16,0-1-42-16,4-9-245 0,-5 12 33 0,0-1-60 16,0 0-50-16,-1 2-176 0,0 0-92 15,0 2 107-15</inkml:trace>
  <inkml:trace contextRef="#ctx0" brushRef="#br0" timeOffset="163158.26">21072 3954 2140 0,'0'-5'45'0,"0"5"30"16,0-5 129-16,0 5-139 0,0 0-24 16,0 0-23-16,0 0-9 0,0 0-1 15,4 0 30-15,-2 0-5 0,1 0 0 16,-3 8-5-16,3-1-5 0,-1 2 0 0,1 0 11 16,0 11 36-16,-1-9-42 15,0-1-12-15,0 0-13 0,-1 0-1 0,-1-2-2 16,3 4-4-16,-1-6 0 0,-1-3 2 15,0 0 4-15,1-1 0 0,-1-2 0 16,-1 1 9-16,4-1 17 0,-2 0-16 16,1-8-8-16,0 0-3 0,3 0-8 15,0-2 8-15,9-14-4 0,-6 10 1 16,0-1 0-16,0 2 2 0,-1-1 0 16,-1 2-6-16,2 2 0 0,3-4-11 15,-7 11 17-15,-1 3 3 0,-1 0 7 0,1 0 6 16,-1 6 1-16,3 10 24 15,-3-8-24-15,2 1-5 0,-3 1-8 0,1-1 1 16,-1 1-4-16,1-2-5 0,3 7 0 16,-4-8 1-16,0 0-12 0,0-2-45 15,2-1-60-15,1 1-69 0,0 2-330 16,-2-5 187-16,0 0-143 0,2-1-24 16,-1-1 60-16</inkml:trace>
  <inkml:trace contextRef="#ctx0" brushRef="#br0" timeOffset="163538.73">21368 3998 1764 0,'3'4'52'16,"0"-4"50"-16,1 0 42 0,0 0 37 0,-1 0-25 16,2 0-24-16,7-5 57 15,-5 0-108-15,0 0-12 0,0-2-9 0,1 0-12 16,1 0-22-16,7-9-9 0,-9 8-10 15,0-1-10-15,1 0 4 0,-2 1 1 16,0-1-8-16,-1 1 7 0,0-7-10 16,-3 8 11-16,-2 0-1 0,0 2-1 15,0 0-2-15,-8 0-6 0,-7-2-13 16,7 5 9-16,1 2 3 0,0 0 5 16,1 0 1-16,-2 10-1 0,1-1 6 0,-6 14 20 15,8-9 12-15,0 0 1 0,1 1 1 16,1-1-7-16,1 0-13 0,0 10 11 15,2-12-17-15,0-2 4 0,0-2-8 16,9 0 1-16,-2-2-3 0,1-1-3 16,7 1-9-16,-5-4-25 0,-1-2-79 15,0 0-90-15,0 0-97 0,0 0-70 16,10-7-829-16,-10 1 704 0</inkml:trace>
  <inkml:trace contextRef="#ctx0" brushRef="#br0" timeOffset="163780.69">21651 3477 2674 0,'2'-6'-6'16,"-1"5"46"-16,0 1 273 15,2 9-94-15,0 2-14 0,-1 6-70 16,2 2-23-16,0 4-17 0,8 32 28 15,-7-23-90-15,2-1-19 0,-3 2-6 16,1-2 6-16,-1 0-14 0,0-1 6 16,0 25-8-16,-1-30-5 0,-1-3-10 0,-1-1-41 15,1-3-115-15,0-2-120 0,3 8-669 16,-3-16 166-16,1-1 101 0,-2-3 151 16</inkml:trace>
  <inkml:trace contextRef="#ctx0" brushRef="#br0" timeOffset="164667.65">22475 3463 1778 0,'-4'-11'107'16,"3"7"-43"-16,-2 0 10 0,3 4-73 16,0 0-6-16,0 0 60 0,0 7 40 15,0 3 25-15,0 19 122 0,0-7-165 0,0 3 1 16,0 4-2-16,0 4-6 0,0 0-3 16,0 35 12-16,4-1-29 15,-4-37-32-15,4 25 7 0,-4-30-21 16,0-4-2-16,0-1-5 0,0-3 6 15,0-1 2-15,0 9 2 0,0-16-7 16,0-2 4-16,0-2-1 0,0-1 4 0,0-1 5 16,0-1 18-16,0-2 137 0,0 0-85 15,0 0-23-15,0-8-50 16,0 0-8-16,0-1-5 0,9-16 1 0,-3 9-6 16,-1-3 6-16,2-1-6 0,0 0 7 15,0-1 4-15,10-20-5 0,2 6-2 16,-10 21 0-16,8-9-7 15,-8 15 5-15,-1 3 2 0,1 5 3 16,-1 0-1-16,0 0 4 0,9 15 11 16,-8-6-8-16,-2 2 0 0,1 0-4 15,-1 2 3-15,-1 0 3 0,-2 0-3 16,5 14 0-16,-6-15-2 0,-1-1 1 0,1-1 5 16,-1-1-4-16,-1-3 0 0,1 4 0 15,-1-7 7-15,0 1 15 0,-1-3 27 16,0-1 32-16,2 0 23 0,-2 0 14 15,2 0 45-15,-2-6-131 0,3 0-30 16,0-3-6-16,1-1 2 0,1-2-4 16,9-21-4-16,-6 14 3 0,2-1-5 15,0 0-12-15,-1 0-25 0,0 1-51 16,8-12-376-16,-7 10-387 16,-6 12 229-16,0 5-636 0</inkml:trace>
  <inkml:trace contextRef="#ctx0" brushRef="#br0" timeOffset="164946.2">22895 3710 1443 0,'4'-2'-6'0,"-1"2"62"0,1 0 42 0,-2 6 33 16,-1-1 23-16,1 3-33 0,-1 0-22 15,1 16 37-15,-2 2-82 16,0-12-51-16,0 13 9 0,0-16-13 16,0 0 4-16,0 0-6 0,0-1 3 15,0 0 2-15,0 5-156 0,0-8-111 16,0-3-305-16,0 1 39 0,0-2 65 15</inkml:trace>
  <inkml:trace contextRef="#ctx0" brushRef="#br0" timeOffset="165131.34">22976 3354 2605 0,'0'-24'79'0,"0"8"44"16,-5 11-89-16,5-1-48 0,0 5-6 16,-3 1-8-16,3 0-97 0,0 0-91 15,0 9-188-15,0 1-279 0</inkml:trace>
  <inkml:trace contextRef="#ctx0" brushRef="#br0" timeOffset="165485.93">23206 3666 2002 0,'7'-10'69'16,"-4"5"25"-16,0-1 195 15,-3 3-126-15,0 0-45 0,0 0-51 0,0 0-13 16,0 1-39-16,-5 1 0 0,-3 1-15 16,3 0 10-16,-1 7 11 0,-1 0 14 15,0 2 0-15,-6 11 20 0,6-9-34 16,0 2 0-16,2 0-11 0,0 0-1 16,1 0-9-16,2 0 1 0,2 12 5 15,0-13 2-15,0-1-3 0,8 0-2 16,0-2-7-16,1 0-42 0,12 5-266 15,-8-8 25-15,-1-3-131 0,2-1-239 16,0-2 63-16</inkml:trace>
  <inkml:trace contextRef="#ctx0" brushRef="#br0" timeOffset="165892.81">23426 3307 2290 0,'-1'-9'0'16,"1"5"1"-16,0 0-5 16,0 3 2-16,0 1 15 0,0 0 36 0,0 7 26 15,0 2 13-15,0 3 0 0,4 20 70 16,-4-10-87-16,0 2-4 15,0 2-28-15,0 1-6 0,0 1-12 0,0 28 3 16,0-5-7-16,0-28-8 16,0 17-1-16,-6-24-5 0,6-3-8 15,-4-2 5-15,4-2 4 0,-3-2-5 16,3-2 5-16,0 2 9 0,0-6 19 16,0-1 21-16,0 0 30 0,0 0 31 15,0 0-25-15,6-6-23 0,7-9-19 16,5-2-36-16,-7 8-12 0,12-13 2 15,-11 10-6-15,0 1-2 0,0-1-21 16,0 0-48-16,0 1-77 0,1-2-85 16,8-8-388-16,-10 12 266 0,-4 0-181 15,0 4-14-15,-1 0 63 0</inkml:trace>
  <inkml:trace contextRef="#ctx0" brushRef="#br0" timeOffset="166125.23">23532 3607 1719 0,'-2'6'-7'0,"0"-3"94"0,2 1 18 16,0 1 46-16,0 0 40 0,0 1-78 16,0 2 31-16,10 13 69 0,-1 3-76 15,-4-11-107-15,7 13 14 16,-6-14-27-16,1-1-5 0,1 0-7 15,1-1-6-15,0 0-29 0,1-2-128 16,12 6-840-16,-12-8 286 0,0-1 128 16</inkml:trace>
  <inkml:trace contextRef="#ctx0" brushRef="#br0" timeOffset="201585.21">7614 5092 715 0,'0'-1'103'0,"0"1"121"16,0 0-127-16,0 5 59 16,4 0-104-16,-4 0 1 0,5 0-22 15,-1 0-1-15,-4 0 1 0,7 4-11 0,-7-5-20 16,3-1 0-16,-1 0 9 0,-1 0-5 16,1-3 5-16,-2 1-5 0,2 1 1 15,-2-1-4-15,1-1-7 0,0 3 6 16,0-3-3-16,1 1-103 0,1 1-570 15,-2-1 293-15,1 0 106 0</inkml:trace>
  <inkml:trace contextRef="#ctx0" brushRef="#br0" timeOffset="209106.37">7660 4954 183 0,'0'0'23'0,"0"0"10"0,0 0 7 16,0 0-4-16,0 0-16 0,0 0-8 15,0 0-15-15,0 0 3 16,0 0-5-16,0 0-44 0,0 0-38 16,0 0-2-16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34:47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928 1863 0,'-5'-5'57'15,"-4"-3"174"-15,5 3-86 0,-2 3 13 16,0-2 18-16,0 1-3 0,-2 1 18 16,0 0-28-16,1 1-33 0,-13 0 46 15,10 1-115-15,-1 0-25 0,0 7-10 16,-1 1-16-16,-1 2-11 0,1 3-2 0,-2 3-4 15,-12 27 23-15,14-15-13 16,2 4 3-16,1 3-8 0,3 4-1 16,2 1 9-16,4 1 2 0,0 41-1 15,22-8-16-15,-9-42 12 16,16 18-6-16,7-14 5 0,-16-24-2 16,1-4 2-16,25-8-4 0,-22 0 5 15,1-14-5-15,1-2-3 0,2-5 6 16,0-3 4-16,-2-3-2 0,23-30 11 15,-9 0-22-15,-25 28 18 16,6-23 33-16,-12 7 42 16,-9 25-31-16,0 3 5 0,-6-15 17 0,-2 20-63 15,-1 0-4-15,-3 0-4 16,-3 1-5-16,-3 2 6 0,-3 1-6 16,-29-6-12-16,-5 7-26 0,26 7 4 15,-27 0-152-15,6 9-237 16,28 0 128-16,2 0-69 0,-11 11-752 15,19-10 496-15,3-1 112 0</inkml:trace>
  <inkml:trace contextRef="#ctx0" brushRef="#br0" timeOffset="488.89">4308 636 1831 0,'-2'-8'121'0,"1"4"-13"16,-3-1 136-16,1 3-55 15,2 2-131-15,-2 0-8 0,2 0-46 16,1 9 48-16,0 20 156 15,8 17 49-15,-1-15-149 16,9 48 94-16,3 12-30 0,-9-42-118 16,13 53 10-16,-1-1-44 15,-12-52-19-15,10 42 15 16,-3-12-13-16,-9-46-8 0,6 20-12 16,-2-15-43-16,-6-25-57 15,2 5-348-15,-2-11-182 16,-5-7 196-16,-1 0-782 15</inkml:trace>
  <inkml:trace contextRef="#ctx0" brushRef="#br0" timeOffset="2078.59">4860 952 921 0,'0'-1'188'0,"0"0"-41"0,0 1 109 15,0 0-12-15,0 0-129 16,0 0 64-16,0 4-110 16,0-4-70-16,-7 11 1 0,-3 0-4 15,5-3 9-15,-4 17 35 16,2 10 15-16,4-13-32 15,1 34 20-15,2 10 1 16,0-31-28-16,0 32 3 0,5-35-20 0,1-3 8 16,0-2-2-16,1-3 0 0,1-4 2 15,2-1-8-15,11 9-8 16,3-11-95-16,-13-12-43 0,13-5-586 16,-3-6-237-16</inkml:trace>
  <inkml:trace contextRef="#ctx0" brushRef="#br0" timeOffset="4674.1">4953 1356 1730 0,'-3'0'59'0,"3"-3"-11"0,0-1 47 16,-1 1-47-16,-2 0-36 0,1-1-2 15,0 2-11-15,2 0 1 0,0 0-1 16,-1 0-18-16,0 1-24 0,1 0-30 16,0-3-161-16,0 2-85 15,0 1 106-15,0-1-286 0,0 0 235 16,0 2 86-16</inkml:trace>
  <inkml:trace contextRef="#ctx0" brushRef="#br0" timeOffset="5391.59">4966 1216 1912 0,'-4'-1'27'0,"0"-2"98"0,4 1-34 16,-4 2-9-16,4-3-4 0,0 2-13 15,0-1-13-15,0 0-20 0,0-3-24 16,0 2-19-16,0 2 7 15,0-1 2-15,0 0 7 16,5 0-2-16,5 1 26 0,-5 1-11 16,2 0 2-16,0 0-8 0,1 8 0 15,0 0-4-15,1 2 5 0,9 15 31 16,-4 5 12-16,-9-14-29 0,5 19 17 16,-6-5-12-16,-2-15-22 15,-2 10 6-15,0-14-15 0,0-2 9 16,0-2-8-16,0-2-4 0,0-1 8 15,0-2-10-15,0 0 6 16,0-2-6-16,0 0-6 0,0 0-12 16,0-13 10-16,0 5 10 15,5-16 0-15,3-8-17 0,-4 12 5 16,4-24-13-16,-4 21 18 16,0 2-10-16,-1-1 1 0,0 2-1 0,0 1 7 15,-1 1 13-15,0-7 15 16,-1 7 14-16,-1 13-11 15,0 1 0-15,0 4-30 0,0 0 5 16,-5 8 11-16,1 12-9 16,0-7 2-16,4 18 10 0,0-13 9 15,0 0-9-15,0-1 0 0,0 0-4 16,6-1-4-16,-1-3 6 0,9 11 3 16,2-8 0-16,-8-9-9 15,9 2-1-15,1-5-22 16,-8-4-37-16,9 0-314 0,-8 0-23 15,-2-9-233-15,0-1 93 0</inkml:trace>
  <inkml:trace contextRef="#ctx0" brushRef="#br0" timeOffset="5872.11">5200 869 1451 0,'0'-8'-12'0,"0"6"6"0,7 1 20 16,3 1 104-16,-4 5-14 15,12 9 147-15,6 11-28 16,-10-10-131-16,18 24 97 16,0 6-61-16,-17-19-89 0,11 32 18 15,-5 4-37-15,-14-30-17 16,8 34 5-16,-2-3-40 0,-7-34-86 15,4 22-487-15,1-12-589 16</inkml:trace>
  <inkml:trace contextRef="#ctx0" brushRef="#br0" timeOffset="6500.8">5964 1059 2343 0,'-11'7'31'0,"3"-3"61"0,-1 1 46 16,2-2 14-16,3-2-27 0,1 0-54 16,1-1-40-16,2 0-35 0,0 0-3 15,0 0 12-15,7 0 11 0,1-5 14 16,3 0 6-16,20-5 24 0,-12 5-37 0,3-3-12 16,2 1-6-16,1-2-1 15,1-1-8-15,-1 1-1 0,23-9-76 16,-27 10-26-16,0 1-93 0,-3 0-76 0,-2 4-140 15,-1-1-239-15,-3 2 71 16</inkml:trace>
  <inkml:trace contextRef="#ctx0" brushRef="#br0" timeOffset="6739.53">6177 836 2216 0,'0'-5'-12'0,"0"3"6"16,0 2 7-16,14 0 25 15,-8 0-4-15,11 0 36 16,22 29 95-16,-29-21-111 0,-2 3 3 16,0 4-1-16,-1 1-1 0,-2 3-13 15,2 28-10-15,-7-20-20 0,0 3-50 16,0 3-113-16,0 0-172 0,-7 2-329 15,2-3 42-15</inkml:trace>
  <inkml:trace contextRef="#ctx0" brushRef="#br0" timeOffset="7604.12">6632 591 1674 0,'-14'-16'126'16,"9"9"-9"-16,-4-5 121 16,0 2-37-16,6 7-146 15,-2-1-23-15,4 4-38 0,1 0-3 16,0 0 2-16,0 0 3 0,0 9 6 0,8 4 4 16,10 26 5-16,3 17 4 15,-9-24-10-15,10 33 4 16,-2-7 2-16,-11-32-7 0,8 19-4 15,-2-11 0-15,-9-21 2 16,3 4-1-16,-3-7 13 16,0-9 106-16,-3-1-36 15,-1-6 2-15,3-2-1 0,7-19 12 16,6-15-78-16,-8 17-15 16,13-33-24-16,-13 29 13 0,1-1-5 15,-1 0-10-15,-1 2-82 0,0 0-104 16,-1 1-141-16,-1 3-323 0,2-17-494 15</inkml:trace>
  <inkml:trace contextRef="#ctx0" brushRef="#br0" timeOffset="7799.74">6866 799 1112 0,'4'8'42'0,"1"-3"35"0,4 3 143 15,-3-6-116-15,-2 1 7 0,3-3 0 16,-1 2-25-16,1-2-10 0,0 0-38 16,1 0-15-16,11-6-7 0,-1-6-13 15,-9 6-69-15,9-6-566 16,-4 2-313-16</inkml:trace>
  <inkml:trace contextRef="#ctx0" brushRef="#br0" timeOffset="8181.99">7082 781 1243 0,'3'0'46'0,"6"0"137"16,1-13 46-16,-4 7-140 15,6-12 63-15,1-3-65 16,-7 10-62-16,2-12 1 16,-2 2-6-16,-4 12 30 0,-1 0-1 15,-1-3 85-15,0 7-96 0,0 1 4 16,-6 1-20-16,0 1-15 0,-1 1-6 0,-1 1-10 16,-2 0 4-16,-10 13-1 15,0 7 5-15,11-9-2 16,-5 16 4-16,7 1 0 0,5-13-3 15,2-1 0-15,0 14 7 0,5-16-10 16,0-1 4-16,2-1-7 0,-1 0 5 16,2-3 1-16,0-1-1 0,0-2-61 15,9-2-317-15,1-2-651 16,-10-6 575-16</inkml:trace>
  <inkml:trace contextRef="#ctx0" brushRef="#br0" timeOffset="8470.4">7248 608 1240 0,'1'-1'24'0,"2"1"30"0,3 0 106 16,1 6 1-16,-2 0-111 15,0 0 18-15,5 8 27 0,-5-7-56 16,-1-1-22-16,-2 0-11 0,4 10 9 15,-5-13 0-15,-1 0 17 16,1-1 13-16,-1-1 27 0,0-1 13 0,1 0 16 16,0 0 91-1,-1-8-104-15,1 0-81 0,0-1-10 0,2-12-5 16,-1 9 6-16,0 0-1 0,2-1-2 16,-1 0-3-16,0 1-45 0,1 0-78 15,0 2-99-15,4-11-782 0,-4 11 507 16,-1 3 102-16</inkml:trace>
  <inkml:trace contextRef="#ctx0" brushRef="#br0" timeOffset="9412.84">7451 484 1420 0,'5'8'57'0,"7"11"158"0,-5-5-67 15,-1-1-37-15,0 2-24 0,0 1-12 16,-1 1-26-16,1-2-16 0,4 14 1 16,-2-7-19-16,-4-12-16 15,2 2 7-15,-3-6-1 16,-3-5-14-16,1-1 5 0,1 0 0 0,-2 0 15 15,1 0-9-15,-1-7 7 0,2-1-4 16,-1-1-3-16,0-2 1 0,2-18-7 16,-1-7-2-16,-1 18 8 15,2-19-7-15,-2 21 2 0,1 2-3 16,-1 2 2-16,0 3 2 0,1 2 1 16,4 3 9-16,-3 4-1 0,2 0 5 15,0 0 8-15,1 4 4 0,2 3 15 16,8 7 30-16,1 3-40 15,-10-8-24-15,7 8-4 0,-2-4-8 16,-7-6 1-16,2-1 4 0,4 2-114 16,-6-5-91-16,0 0-260 0,1-1-121 15,-2-2 71-15</inkml:trace>
  <inkml:trace contextRef="#ctx0" brushRef="#br0" timeOffset="9786.2">7755 504 1351 0,'4'0'2'0,"-1"0"36"0,2 0 220 15,1 0 43-15,-3 0-238 16,3-14 13-16,-1 8-56 16,-2-1-8-16,2-2-3 0,0 1-2 0,2-10 3 15,-3 9-1-15,-2-2 17 0,0 1 8 16,-2 1-3-16,0 0 0 0,0-10-14 15,0 11-9-15,-7 0-3 0,0 1 0 16,2 1 9-16,-6-3-1 0,6 8-15 16,1 1-6-16,-2 0 2 0,2 5 3 15,-3 12 0-15,4-4 2 0,2 1-1 16,1 1 5-16,0 0 0 0,0 2 3 16,0 16 6-16,12-3-9 0,-6-16-2 15,8 9-1-15,0-5-2 16,-7-10 0-16,12 2-3 15,-2-3 3-15,-9-6 11 0,12 0-230 16,-2-1-711-16,-9 0 425 16</inkml:trace>
  <inkml:trace contextRef="#ctx0" brushRef="#br0" timeOffset="10025.52">7800 170 1625 0,'6'13'125'16,"-1"-7"8"-16,1 1 32 0,1-1-10 16,1 4 9-16,12 20 102 0,-9-11-143 15,2 3-31-15,0 1-11 0,-1 0-20 16,1 2-24-16,12 22 5 0,-12-24-29 15,-2-2-10-15,2 0 0 0,-1 0-17 16,1-4-42-16,-1 0-133 0,10 11-789 16,-2-8-321-16</inkml:trace>
  <inkml:trace contextRef="#ctx0" brushRef="#br0" timeOffset="24510">17446 454 1528 0,'-4'-7'93'0,"4"5"-15"0,-3 1 25 16,3-2-7-16,-2 2-3 0,-2-2 114 16,2 3-118-16,1-1 2 0,1 0-24 15,-2 1 61-15,2 0-84 0,0 0-12 16,0 0-16-16,0 0-13 0,0 0-11 0,0 0 0 15,0 0 6-15,0 0 28 16,6 0 38-16,3 12 123 0,-4-5-89 16,1 2-6-16,1 2-11 0,2 1 2 15,1 1-19-15,0 1-21 0,13 15 22 16,-9-15-48-16,-3-1-7 0,2-1-10 0,-2 0 1 16,-1-2 4-16,0 0-3 0,7 6-1 15,-3-1-17-15,-7-9-3 16,3 6-139-16,-6-6-8 0,0-2-81 15,-1-1-42-15,0 1-64 0,0-1-66 16,4 0-1083-16</inkml:trace>
  <inkml:trace contextRef="#ctx0" brushRef="#br0" timeOffset="24747.87">17644 477 1951 0,'-8'-2'72'16,"1"2"113"-16,3 0-90 16,-4 0 61-16,1 0-109 0,0 0-8 15,0 8 10-15,-2 2-2 0,-2-1-3 16,0 4 2-16,-3 0-16 0,-12 19 4 16,14-15-30-16,-1 1-4 0,3-2-5 15,1-1 2-15,2-1-6 0,2-2-2 0,-2 8-13 16,4-3-234-1,2-10 11-15,1 6-622 16,0-3-102-16</inkml:trace>
  <inkml:trace contextRef="#ctx0" brushRef="#br0" timeOffset="25157.51">17803 667 1894 0,'3'-4'121'16,"-2"2"-25"-16,2-2 105 15,-3 0 15-15,0 3-122 0,1-1 67 16,0 2-63-16,-1 0-77 0,0 0-14 16,0 0-17-16,0 0 5 15,0 11 2-15,0 3 11 16,0-6 0-16,5 15 0 15,-1 4-10-15,-4-14-6 0,3 11-3 16,1-2-205-16,-2-12-44 16,1 4-742-16,1-8-43 15</inkml:trace>
  <inkml:trace contextRef="#ctx0" brushRef="#br0" timeOffset="25826.92">18662 395 1427 0,'-4'0'42'16,"1"0"30"-16,0 0 38 0,-2 0 133 16,4 0-134-16,-2 0-14 0,1 0-11 15,1 0 2-15,1 0 15 0,0 0-70 0,0 0-17 16,0 0-2-16,0 0-13 16,0 0-10-16,0 0 3 0,4 0 37 0,-4 0 32 15,6 8 7-15,4 5 48 0,-5-4-94 16,2 0-7-16,3 2 2 0,-1 1-3 15,10 12-3-15,0-1-8 16,-9-12 3-16,6 9-9 0,-8-11-5 16,1 0-1-16,-2-1 2 0,0 0-19 15,0-1-68-15,-1 0-78 0,5 4-401 16,-3-3-310-16,-5-4 460 16</inkml:trace>
  <inkml:trace contextRef="#ctx0" brushRef="#br0" timeOffset="26125.19">18839 388 1711 0,'0'-1'8'0,"-6"1"52"15,1 0-17-15,5 0 6 0,-5 0-7 16,0 6 15-16,-10 1 48 0,7-3-46 16,-1 2-14-16,-1 0-4 0,-1 3-11 0,-12 10-13 15,0 4-15-15,10-7-2 16,-11 16 1-16,12-15-1 0,-1 0 3 16,1 1 0-16,1-2-9 0,1-1 4 15,2 1-7-15,-5 8-9 16,5-8-197-16,7-9-32 0,-1 1-677 15</inkml:trace>
  <inkml:trace contextRef="#ctx0" brushRef="#br0" timeOffset="26907.1">19012 560 1972 0,'0'-4'148'16,"0"4"-28"-16,0-3 114 0,0 3-39 15,0 0-118-15,0 0 59 16,2-3-81-16,-2 3-14 0,0 0-12 16,0 0-6-16,0 0-7 0,0 0-8 15,0 0 3-15,0 0 4 0,0 0 2 16,0 0-15-16,0 0 3 0,0 0-7 15,0 0-3-15,0 0 5 0,0 0 8 16,-4 0-1-16,4 0-9 0,0 0-10 16,0 0 2-16,0 0 1 15,0 0-9-15,0 0 10 16,0 0 11-16,6-6 5 16,8-3-12-16,-7 6 4 0,7-4-1 15,-2 2-11-15,-6 4 9 16,3 1-1-16,-1 6 3 15,-5-1 3-15,0 11-1 16,-3 5 0-16,0-8 7 0,-7 14 1 16,-3 1-11-16,4-16 1 15,-4 11-4-15,2-3 4 0,4-13-3 16,-1 6-9-16,5-4 2 16,0-6 7-16,0 2 9 15,0 0-2-15,5-3-3 0,7-1 2 16,1-1 2-16,-4 0-7 15,9-7-18-15,3-3-145 16,-10 4-24-16,10-5-442 0,-1 0-455 16,-13 6 630-16</inkml:trace>
  <inkml:trace contextRef="#ctx0" brushRef="#br0" timeOffset="27825.59">17439 840 911 0,'-1'2'100'16,"1"-1"24"-16,-1 0-18 0,1 3 71 16,-2-3-45-16,1 0-88 0,-3 1 9 15,3-1-22-15,0 0 9 16,0-1 2-16,0 0 5 0,1 1-5 15,0-1-8-15,0 0 14 0,0 0 2 16,0 0-21-16,0 0 10 0,0 0-38 16,4 0-4-16,-4 0 0 0,5 0 2 15,-2 0 1-15,1 0 8 0,6 0 75 16,6 0 1-16,-6 0-54 16,12 0 26-16,7 0-25 15,-14 0-25-15,18 0-2 0,0 0 0 16,-17 0-4-16,16 0 3 15,-1 0 0-15,-17 0 1 16,15 0 1-16,-3 0-4 16,-12 0-4-16,9-4-4 0,-2-4 2 15,-11 8 5-15,8-7-34 16,-1 4-191-16,-10 3 10 0,7 0-482 16,-2 0-128-16</inkml:trace>
  <inkml:trace contextRef="#ctx0" brushRef="#br0" timeOffset="28610.07">18668 805 1511 0,'-6'-3'32'15,"1"0"11"-15,0 2 43 0,3 0 27 16,-1 0-12-16,0 1 9 0,0 0 27 16,2 0-96-16,1 0-17 0,0 0-5 15,0 0-2-15,0 0-6 0,0 0-6 16,5 0-14-16,-5 0 2 0,5 0 48 16,5 0 52-16,-5 0-16 0,2 0-33 15,1 0-1-15,2 0 15 0,2 0-19 16,0 3-7-16,18-3 21 15,2 3-21-15,-15-1-17 0,18-2 7 16,-2 0-18-16,-17 0-3 16,16 0 4-16,-17 2-3 0,1-1-3 15,-2 0 1-15,2 0 0 0,-3 0 2 16,2 0 0-16,11 0-4 0,-3 1-18 16,-14-1-10-16,6-1-230 0,-5 2-276 15,-8-1 50-15,0 2-502 16</inkml:trace>
  <inkml:trace contextRef="#ctx0" brushRef="#br0" timeOffset="29932.46">17673 1082 1737 0,'0'0'32'0,"0"0"17"0,0 0 14 16,3 0 37-16,-3 0-80 0,0 0-16 16,0 0-8-16,3 0-2 0,-3 0-4 15,0 0-6-15,2 0-98 0,0 0-348 16,0 0 24-16,-1 0-291 16</inkml:trace>
  <inkml:trace contextRef="#ctx0" brushRef="#br0" timeOffset="30570.45">17630 1179 1377 0,'0'3'18'15,"0"-1"23"-15,0 1 1 0,4-2 53 16,0 2 175-16,0-3-121 15,-1 0-37-15,1 0-4 0,1 0-23 0,0 0-1 16,1 0-37-16,9 4 4 0,-6-4-41 16,-1 5-3-16,1-5-9 0,1 3 6 15,-1-3-6-15,0 3 2 0,8 0 1 16,-10-2-65-16,1 1-134 0,-1 0-308 16,-1 0-118-16,-2 1 64 0</inkml:trace>
  <inkml:trace contextRef="#ctx0" brushRef="#br0" timeOffset="31129.35">18661 1036 1313 0,'3'4'-6'0,"1"-2"75"15,3 0 158-15,-4 0-78 16,5 1 27-16,-4-2-108 0,0 0 1 16,2 0-26-16,0 1-3 0,-2 0 1 15,2-2-43-15,3 2 4 0,-4-1-2 16,-1 0 0-16,1-1 3 0,0 1-3 15,0-1-2-15,-2 0-55 0,5 0-525 0,-5 0 35 16,0 0 59-16</inkml:trace>
  <inkml:trace contextRef="#ctx0" brushRef="#br0" timeOffset="31900.78">17675 1592 1162 0,'0'-3'-10'0,"3"3"-1"16,-1-3 5-16,0 3-1 16,3-1 16-16,0 1 91 0,-1 0-10 15,4 0 85-15,3 0-165 16,-6 0-13-16,7 0 1 0,-6 0 2 15,0 0 5-15,1 0-1 0,-2 4 8 16,1-4-5-16,0 0-1 0,5 2-159 16,-1 0-618-16,-6-2 413 15</inkml:trace>
  <inkml:trace contextRef="#ctx0" brushRef="#br0" timeOffset="32415.1">18795 1512 2086 0,'4'-2'0'0,"-1"2"-2"16,0 0 4-16,3-1 22 0,-2 1 27 15,-1 0-4-15,0 0 4 0,3 0-25 16,-2 0-19-16,9 0 8 15,1-5-8-15,-5-1-7 0,6 2-4 16,-8 1 3-16,0 3-1 0,-2-2-1 0,0 2-25 16,2 0-72-16,-4 0-80 0,4 0-692 15,-6 0 395-15,-1 0 81 16</inkml:trace>
  <inkml:trace contextRef="#ctx0" brushRef="#br0" timeOffset="33109.9">17841 1882 1822 0,'0'0'29'15,"-1"0"5"-15,1 0 6 0,0 0-13 16,0 0-14-16,0 0-7 0,0 0-30 16,0 0 15-16,4 0 3 15,1 0 6-15,-2 0 3 0,3 0-1 0,-1 0 4 16,3 0 0-16,8 5-5 0,-6 0 1 16,-1-5 0-16,2 3 0 0,1-3 1 15,0 0-2-15,0 0 1 0,13 0-242 16,-13 0-158-16,1 0-92 0,-3 0 79 15</inkml:trace>
  <inkml:trace contextRef="#ctx0" brushRef="#br0" timeOffset="33692.64">18894 1923 1601 0,'5'0'-10'0,"-5"0"-1"15,5 0 1-15,-1 0 2 0,4 0 71 16,-4 0-26-16,1-5-7 0,1 5-25 16,1-7-5-16,0 4 1 0,9-5-2 15,-7 5 6-15,-2 0-1 0,1 0-2 16,0 1-81-16,-1 0-128 0,6 0-614 16,-7 2 475-16</inkml:trace>
  <inkml:trace contextRef="#ctx0" brushRef="#br0" timeOffset="34547.83">16992 874 1505 0,'-1'-1'8'0,"0"-1"3"0,1 2 1 0,0 0-2 16,0 6 64-16,0 2-8 16,0 11 46-16,0-7-67 0,5 1-8 15,-5 5 5-15,5 2 1 0,-2 2-8 16,1 1-11-16,2 25 10 0,-2 3-20 15,-3-27-10-15,1 25-2 16,-1-3 10-16,0-22-10 0,-1 18-1 16,1-22-7-16,-1-2-55 0,0-1-100 15,1-2-223-15,-1-1-136 0,0 0 59 16</inkml:trace>
  <inkml:trace contextRef="#ctx0" brushRef="#br0" timeOffset="35068.58">16892 1500 1365 0,'0'-9'1'16,"0"5"-9"-16,0 0-40 0,0 3 22 15,0 1 10-15,0 0 11 0,5 0 10 16,1 0 1-16,-1 0-2 0,5 15 4 16,2-1-7-16,-4-5 3 15,6 7 2-15,0 1-7 0,-7-12 11 16,6 6 16-16,-7-7 75 0,1-1 26 15,-1 0 29-15,0-3 24 0,0 0-79 16,1 0-23-16,7-15 8 0,3-6-64 16,-10 8-18-16,12-15-6 15,-10 13-1-15,1 1-4 0,-1 0 4 16,0 1-75-16,0 0-142 0,1 2-314 16,4-4-474-16</inkml:trace>
  <inkml:trace contextRef="#ctx0" brushRef="#br0" timeOffset="38382.18">17402 1012 1489 0,'0'0'33'0,"0"0"29"15,0 0 27-15,0 0 28 0,0 0 90 16,0 0-107-16,0 0-5 0,0 0-2 15,0 0-10-15,0 0-11 0,0 0 36 16,0 0-34-16,0 0-54 16,0 0 2-16,0 5-20 0,0-5-4 15,0 5-7-15,0 2 5 0,0 1 1 0,0 5 10 16,-6 23 6-16,3-12-9 0,-1 5-3 16,1 5-3-16,3 4 5 15,-3 3 1-15,2 50 2 0,1 8 1 16,0-47 7-16,0 54 10 0,0-52-17 15,0-2-8-15,5 0-6 0,0 0 13 16,0 0-4-16,1-2 2 0,5 47 7 16,-4-51-9-16,1 0 2 0,-1-1-4 15,-1-1 11-15,0 0-5 0,0-1 1 16,5 41 8-16,-2-6-4 0,-4-41-13 16,5 30 0-16,-6-36 4 0,0-4-2 15,0-1 0-15,-1-2 0 0,0-3 2 16,-1-1-2-16,2 10-23 0,-4-18-68 15,0-3-98-15,1-4-130 0,-1 0-283 16,0-5-10-16,0 0 100 0</inkml:trace>
  <inkml:trace contextRef="#ctx0" brushRef="#br0" timeOffset="39238.92">17945 1126 1464 0,'-1'-16'7'0,"1"8"2"16,0 2 10-16,0-1-5 0,0-2-7 15,0 2-4-15,0-2-2 0,0-8 3 16,0 10 0-16,0 0-7 0,0 1 4 16,0 1-5-16,0 2 2 0,0 1 6 15,0-1 15-15,0 3-8 0,0 0 1 0,0 0 2 16,0 0-3-16,0 0 3 0,0 0-5 15,0 0 10-15,4 0-9 0,-4 0-5 16,0 0-2-16,2 0 0 0,-2 4-5 16,1 0 8-16,2 7 37 0,-2-2 2 15,2 1 21-15,0 3-4 0,0 5 1 16,1 2-1-16,0 6-15 0,8 36 28 16,-6-26-53-16,1 3-8 0,0 4 11 15,0 2 23-15,0 3 21 0,2 2 20 16,9 56 88-16,-9-51-113 0,0 2-7 15,0 0-9-15,-2 0 2 0,1-1-9 0,-3-1-10 16,5 51-9-16,-6-56-13 0,-1-3-3 16,1-2-3-16,-1-2 6 15,-1-3 0-15,1-2-1 0,3 28-4 0,-4-37-5 16,0-2 0-16,-1-3 3 0,1-4-7 16,1-1-2-16,-2-2-8 0,1 7-98 15,-1-15-6-15,-1-3-61 0,0-1-33 16,0-1-74-16,1-1-104 0,0-2-144 15,-1 0-310-15</inkml:trace>
  <inkml:trace contextRef="#ctx0" brushRef="#br0" timeOffset="41086.17">18520 956 923 0,'2'-7'17'0,"1"-3"57"0,-1 0 38 16,0 6-45-16,-1-2 110 0,0 3-79 16,-1 2-1-16,0 1-23 0,0-1 2 15,1 1 0-15,1 0-25 0,-2 0 14 16,1 0-41-16,-1 0-13 16,0 5 9-16,0 8-15 15,0-6 4-15,0 17 46 0,0-8-21 16,0 3 9-16,0 1-4 0,0 4-1 15,0 3-5-15,0 3-14 0,0 43 5 16,6 11-17-16,-3-37-1 0,2 52 6 16,4 5 88-16,-5-49-31 15,8 61 65-15,0 2-73 16,-3-59-38-16,7 61 36 0,-7-62-31 16,-2-1-4-16,1-1-6 0,0-2-3 15,-1-1-2-15,0-1-1 0,8 45-8 16,-4-11 3-16,-7-47-3 15,5 29 3-15,1-15-7 16,-6-30-4-16,3 14 4 0,-4-20-2 16,0-4-1-16,-2-2-3 0,0-2-31 15,1-2-62-15,-2-2-51 0,2 0-278 16,-1-5-150-16,-1 0 82 0,1-15-319 16</inkml:trace>
  <inkml:trace contextRef="#ctx0" brushRef="#br0" timeOffset="41961.68">19167 958 1522 0,'-2'0'26'0,"1"2"87"0,1 0 41 16,0-2-86-16,0 3 87 16,0-3-75-16,0 0 2 0,0 0-10 0,0 0 3 15,0 0-6-15,0 0-15 0,0 0 14 16,0 1-52-16,0 0-16 15,0 2-4-15,0 2 5 0,0 1 1 16,0 4 6-16,0 3 23 0,0 8 4 16,0 5 2-16,7 45 13 15,6 23-19-15,-8-42-20 0,10 59 26 16,-3 7 54-16,-5-58-40 16,6 63 51-16,-6-60-51 0,-2-2-3 15,1-1-8-15,1 0-10 0,0-1-7 16,0-2-12-16,5 50 14 0,1-9-2 15,-7-54-16-15,7 41 6 0,-2-11-14 16,-7-41-3-16,6 27-9 16,-2-11 1-16,-5-27-13 15,4 13-147-15,-5-20 26 0,0-3-41 16,0-2-34-16,-2-1-51 0,0-2-88 16,0-2-181-16,1 0-439 0</inkml:trace>
  <inkml:trace contextRef="#ctx0" brushRef="#br0" timeOffset="47818.32">9493 3742 2008 0,'11'4'36'0,"3"0"37"15,3 0 26-15,3-1 24 0,-2 1-8 16,27 2 68-16,-24-4-106 0,2 0-21 16,3-2-16-16,-2 0-18 0,1 0-6 15,25 0-14-15,-24-8 1 0,-1 8-36 0,2-6-77 16,-2 6-146-16,4 0-407 16,25 0-624-16</inkml:trace>
  <inkml:trace contextRef="#ctx0" brushRef="#br0" timeOffset="49776.13">21928 3802 1165 0,'8'0'2'0,"-4"0"1"0,3 0-2 16,-2 0-1-16,0 0 2 0,-1 0-4 15,6-5 3-15,-6 2-3 0,-1 3 5 0,0 0-3 16,0-4-5-16,3 2 8 0,-2 0-3 15,0 2 5-15,0 0-2 0,2 0-3 16,-1 0-27-16,10 0-226 0,-7 0 27 16,0 0-31-16,1 0 53 0,0 0 71 15</inkml:trace>
  <inkml:trace contextRef="#ctx0" brushRef="#br0" timeOffset="53603.07">5011 4498 2024 0,'-1'-4'30'0,"0"0"38"0,0 2 31 15,0-2 29-15,-1 3-9 0,0-3 77 16,2 4-105-16,-2-2 4 0,2 0-7 16,-1 2-5-16,1 0-26 0,0-1 14 15,0 1-18-15,0-1-25 16,0 0 51-16,0 1-36 0,0 0-5 16,0 0-23-16,0 0-6 0,0-1-12 15,0 1-9-15,0 0 15 0,0 0 6 16,5 0 44-16,1 0 29 0,1 0 22 15,2 5 9-15,17 7 0 0,-9-6-93 16,3 2-11-16,4 1 6 0,2-1 14 0,4 2 7 16,41 10 52-16,-31-11-64 0,4 1-8 15,1-1-6-15,5-1 7 0,0-1 3 16,1 0 5-16,52 4 8 0,-54-6-21 16,0-2-2-16,-1-2 18 0,-1-1-8 15,-2 0 3-15,42 0 6 0,-46-7-12 16,-1 2-6-16,-1-1-5 0,-3 0-1 15,-2 0-11-15,-1 0 7 0,24-9-4 16,-30 8 6-16,-4 1-6 0,-1 0 7 16,-3 1 2-16,-1-1 1 0,10-1 10 15,-17 5-20-15,-2 0 3 0,-2 1-4 16,-3 0 4-16,0 1-10 0,-1 0-20 0,-1 0-67 16,-2 0 28-16,0 0-2 0,0 0-13 15,0 0-106-15,0 0-145 0,0 0-880 16,-8 4 359-16,2 0 172 0</inkml:trace>
  <inkml:trace contextRef="#ctx0" brushRef="#br0" timeOffset="54927.98">11062 4632 1576 0,'1'0'29'0,"2"0"11"16,-1 0 12-16,4 0 54 0,-4 0-36 15,0-5 20-15,0 5 13 0,1 0 28 16,0-4-15-16,4 1 109 0,-3-2-120 16,2 2 2-16,2 0-12 0,2 0 14 15,1-2 7-15,23-3 104 0,-12 4-120 16,4-1-19-16,8 1-6 0,1 2-4 0,6 2-20 16,52 0-7-16,-39 6-20 0,4 2 2 15,4 2 7-15,4 3-9 0,4-1-14 16,72 13-12-16,-71-15 11 15,0 1-2-15,-1-3-5 0,-2-3 3 0,-3-1-9 16,59-2 4-16,-66-2 2 0,-2 0-2 16,-5 0-6-16,-2-8-6 0,-5 0-25 15,30-4-257-15,-43 6-44 0,-4 0-158 16,-4 2-355-16,-6 0 79 0</inkml:trace>
  <inkml:trace contextRef="#ctx0" brushRef="#br0" timeOffset="56360.65">18297 4541 1917 0,'-1'0'37'0,"1"0"15"16,0 0 17-16,0 0-3 0,0 0 44 16,0 0-74-16,0 0-16 0,0 0 11 15,5 0 28-15,1 0 33 0,17 0 134 16,-8 0-148-16,5 6-25 0,4-2-27 0,5-4 18 15,5 5 12-15,45-2 98 16,-34-3-84-16,2 0-8 0,5 0-24 16,0 0-18-16,58-19 2 0,-56 8-17 0,1-1-6 15,1-1 1-15,-2 1 0 16,2-1 6-16,51-11-14 0,-53 11 0 0,0 2-66 16,1 2-64-16,0 0-84 0,-2 2-97 15,52-3-663-15,-55 10 375 0,-1 0 98 16</inkml:trace>
  <inkml:trace contextRef="#ctx0" brushRef="#br0" timeOffset="62724.92">4690 3895 1563 0,'0'-1'29'0,"0"-1"128"0,0 1-35 16,0 0 8-16,0 1-7 0,0 0 12 16,0 0-12-16,0 0 93 0,0 0-120 15,0 0 8-15,0 0-9 0,0 0 3 16,0 0-12-16,0 0-43 0,0 0-6 15,0 4-46-15,0 2 13 0,0 1-9 16,0 3 2-16,0 4 2 0,-4 26 7 16,4-14-8-16,-3 6 6 0,3 4-5 0,0 3 3 15,0 2 7-15,0 44 0 16,0-42-14-16,0-1-8 0,0-1 10 0,0-3-10 16,0-3-32-16,11 29-283 0,-5-36 33 15,-1-5-118-15,1-1-237 0,1-4 62 16</inkml:trace>
  <inkml:trace contextRef="#ctx0" brushRef="#br0" timeOffset="63990.73">7898 3871 1477 0,'0'0'88'0,"-4"-6"68"16,1 4 19-16,1-3-2 15,-1 3-92-15,-2-2 65 16,3 3-63-16,0 0-16 0,0 0-8 15,0 0-3-15,1 1-35 0,-3 0-1 16,2 0-21-16,2 0-3 0,-1 0-2 16,1 0-4-16,0 8 5 0,0 14-1 15,0-5 8-15,0 6 4 0,5 6-1 16,0 6 3-16,0 5-6 0,-1 51 9 16,-4-43-6-16,4 2 7 0,-4-1-12 0,3 1-3 15,0-4-96-15,4 36-510 0,-4-48-42 16,1-4 97-16</inkml:trace>
  <inkml:trace contextRef="#ctx0" brushRef="#br0" timeOffset="89531.36">7831 7097 1218 0,'0'0'48'0,"0"0"26"16,0 0 26-16,0 0 24 0,-1 0-31 15,1 0 72-15,0 0-93 0,0 0-3 0,0 0 1 16,0 0-1-16,0 0-9 0,0 0 39 16,0 0-66-16,0 0 6 0,0 0-10 15,0 0 8-15,0 0-4 0,0 0 22 16,0 0-28-16,0 0 9 0,0 0 3 16,0 0 9-16,0 0 9 0,0 0 57 15,0 0-52-15,0 0-11 0,0 0-6 16,0 0-2-16,0 0-17 0,0 0 15 15,0 0-26-15,0 0-3 0,0 0 0 0,0 0-8 16,0 0-8-16,0 0-9 0,0 0 3 16,0 0 9-16,0 0-5 0,8 0 18 15,-1 0 12-15,13 0 15 0,-8 0-23 16,6 0-4-16,2 0 3 0,4 0-4 16,3 0 0-16,32 0 15 0,-27 0-13 15,1 6 7-15,1-1-11 0,0 0-2 16,0-1 2-16,30 2-10 0,-34-6 5 15,-2 3-1-15,-1-3 3 0,-2 0-4 16,-1 0-6-16,19 0-61 0,-23 0-99 16,-1 0-161-16,1 0-448 0,-4 0-13 15,0 0 119-15</inkml:trace>
  <inkml:trace contextRef="#ctx0" brushRef="#br0" timeOffset="104838.74">14270 4897 2211 0,'-5'-5'57'0,"0"1"35"16,-1 0 35-16,0 1-1 0,-12-2 70 16,8 3-126-16,-1 2-1 0,-1 0-29 15,-1 0-6-15,1 9-23 0,-14 10-9 16,14-5 1-16,0 3 0 0,2 5 0 15,1 3 0-15,3 3 0 0,0 35-3 16,6-30 0-16,0 2 3 0,0-4 1 0,9-1-3 16,1-3-2-16,11 15 26 0,-9-25 2 15,1-4 12-15,2-4-2 0,1-3 10 16,1-2 13-16,17-4 69 0,-16-9-73 16,1-3-15-16,-2-2-5 0,1-3-8 15,-2-4-2-15,13-22 47 0,-15 20-26 16,-3 0 13-16,-2 0-7 0,-2 1 3 15,-2 2-3-15,-5-15 9 0,0 19-52 16,-7 2-8-16,-2 0 1 0,-3 0-1 0,-3 0-16 16,-21-9-6-16,15 13 13 0,-1 1 19 15,-40-9-47-15,45 15 11 16,1 2-29-16,4 0-84 0,3 1-114 16,1 0-376-16,8 7 305 0,0 0-28 15,0 2-220-15,10 0-42 0,1 2 89 16</inkml:trace>
  <inkml:trace contextRef="#ctx0" brushRef="#br0" timeOffset="105153.72">14284 4633 2368 0,'-7'-6'2'16,"1"3"4"-16,0 1 11 0,-4 2 39 15,7 9 18-15,-1 1 31 0,2 5 24 0,1 5 31 16,1 4-25-16,0 42 116 16,6-28-155-16,-1 6-10 0,1 3-36 0,-1 1-16 15,0 1-19-15,0 44-7 0,0-50-14 16,-5-2 10-16,2-3-8 0,-2-4-13 15,5 28 4-15,-3-13-28 16,0-10-272-16,-1-12-326 16,-1-12-414-16,0-7-45 15</inkml:trace>
  <inkml:trace contextRef="#ctx0" brushRef="#br0" timeOffset="106049.39">14726 4673 2272 0,'0'-3'37'0,"0"-2"141"16,0 4-34-16,0 1-10 0,-6 0 4 16,0 0-4-16,-1 0-40 0,-11 6 40 0,8 0-87 15,-2 1-5-15,-1 2 4 0,0 3-25 16,-1 3 1-16,-13 26 15 0,14-16-16 16,-8 31 19-16,10 9-6 15,8-31-28-15,3-2 1 0,0 1-11 16,0 0-2-16,19 31-6 0,3-8 16 15,-11-31-10-15,16 17-11 16,-13-24 5-16,0-2-2 0,2-2-80 16,-1-2-51-16,2-3-64 0,20 3-339 0,-18-9 270 15,1-3-62-15,1 0-181 0,0 0-13 16,-1-5 73-16</inkml:trace>
  <inkml:trace contextRef="#ctx0" brushRef="#br0" timeOffset="106578.61">15053 4926 2184 0,'-9'-3'60'0,"4"2"-2"15,0 1 26-15,0 0 5 0,-3 0 8 16,0 0 1-16,-12 10 69 0,9-4-116 16,-2 0-13-16,2 3 4 0,-2 1 1 15,1 1 2-15,-9 13-8 0,12-10-32 16,0 0-4-16,2-1-2 0,2 2-6 16,0 0 3-16,4 13 0 0,1-15 4 15,0 0 0-15,0-1-3 0,8-1 0 16,-1-2-1-16,8 4-2 0,-8-8 6 0,1-1-2 15,-1-4 2-15,2 0 0 0,-1 0 2 16,12-7 5-16,-3-7-9 16,-9 8 5-16,6-12-4 0,-8 9 8 15,-1-1-6-15,-2 0 0 0,-1 0 2 16,0 0-8-16,0-13 10 0,-2 13-6 16,0-2 6-16,0 3-1 0,0-1 1 15,0 1 7-15,0-1 0 0,0 6-17 16,0 3-7-16,0 1-1 0,0 0 9 15,0 0 3-15,6 5 16 0,-1 0-10 16,1 0 6-16,1 3 2 0,1 0-15 0,1 0 3 16,10 10-4-16,-9-8 7 0,0-2-5 15,1 1-6-15,0-2 7 16,0 1-12-16,11 5-36 0,-9-7-109 0,-2-2-74 16,0 0-115-16,1-1-202 0,-3-1-74 15</inkml:trace>
  <inkml:trace contextRef="#ctx0" brushRef="#br0" timeOffset="106876.43">15234 4780 2709 0,'0'-5'78'0,"0"2"54"15,0 0 32-15,0 0-10 0,0 3-57 16,0-4-26-16,0 3-68 0,0 1 15 16,0 0 4-16,7 0 10 0,0 8 15 15,11 11 48-15,-8-8-44 0,3 3 0 16,-2 2 7-16,2 1 0 0,-1 2-17 16,9 24-7-16,-11-19-33 0,-2 1 1 15,-1 0 4-15,-2 1-9 0,-2 1-1 0,-1 0-4 16,-2 28-70-16,0-30-109 0,0-2-150 15,-6-2-151-15,0-1-285 0,0-4-16 16</inkml:trace>
  <inkml:trace contextRef="#ctx0" brushRef="#br0" timeOffset="107740.18">15482 4435 2036 0,'-5'-1'62'0,"5"1"51"0,-5 0 58 16,1 0 52-16,1 0-14 0,0 0 127 15,3 0-205-15,0 0-37 0,0 0-26 16,0 0-10-16,0 0-31 0,0 0-11 0,0 0-20 16,0 0 4-16,0 0 6 0,0 0-5 15,6 0 5-15,8 0 0 0,-7 0 1 16,1 0 6-16,2 0-9 0,0 0-2 16,1-7-1-16,12 1-36 0,-12 2-60 15,-1 0-107-15,0 4-100 0,0-5-74 16,-2 2-57-16,5 3-746 0,-10 0 686 15</inkml:trace>
  <inkml:trace contextRef="#ctx0" brushRef="#br0" timeOffset="107911.43">15566 4436 2109 0,'-2'3'24'0,"-1"4"60"0,1-4-11 0,1 3 25 15,1-1 20-15,0 2 15 0,0 1-24 16,0 11-15-16,0-9-81 0,0 2-6 15,0-1-5-15,0 2 1 0,0-2-10 16,0 15-5-16,0-14-74 0,0 3-116 16,0-1-199-16,0-1-307 0,0 1 80 15</inkml:trace>
  <inkml:trace contextRef="#ctx0" brushRef="#br0" timeOffset="108540.33">16023 4808 2254 0,'-7'-10'38'15,"1"1"45"-15,-10-3 162 16,8 7-135-16,-1 2-42 0,0 0-22 0,-1 3-25 16,0 0 8-16,-11 22 56 0,11-7-29 15,0 4-16-15,0 5 0 0,2 4-10 16,1 4-5-16,-2 36 1 0,9-32-21 15,0-4-6-15,0 1 3 0,7-4-2 16,2-4-2-16,11 14-2 0,-8-24-1 16,1-4 11-16,1-5-2 0,1-6-4 15,1 0 1-15,18-11-1 0,-17-1 2 16,1-2-2-16,-1-5 4 0,-2-2 5 0,1-4-5 16,9-27 58-16,-15 25-7 0,-2-1 20 15,-3 1 1-15,-5 3-27 0,0-1-15 16,-10-20-16-16,-1 25-22 0,-5 2 0 15,-1 1-1-15,-3 1-3 0,-2 3 4 16,-26-7-26-16,23 15-10 0,1 2-52 16,-36 12-506-16,46 2 294 15,4 2-126-15,3 4-244 0,3 1 70 16</inkml:trace>
  <inkml:trace contextRef="#ctx0" brushRef="#br0" timeOffset="109152.93">16051 4587 1891 0,'-3'-1'14'0,"-1"-1"10"0,1 2 8 15,-1 0 1-15,1 0-12 0,-4 0-10 16,5 0-16-16,0 0-2 0,0 0-1 0,1 0 2 16,0 0 2-16,-2 9 7 15,2-5-3-15,0 0 0 0,0-1 0 0,1-1 4 16,-1 3 19-16,0-5-20 16,0 0 4-16,1 0 71 0,-1 0-29 15,0 0 9-15,0 0-16 0,0 0 1 16,0-5 21-16,-1-2 69 0,0 3-34 15,0 0 2-15,1 4 5 0,-1-4 1 16,2 4-41-16,-2-2-21 0,2 2-50 16,0 0-5-16,0 0 7 0,0 0-5 15,0 7 14-15,0 19 22 0,6-8 17 0,-1 6 19 16,-1 5 11-16,0 6 4 16,0 4-23-16,3 50 5 0,-4-42-51 15,0 0-2-15,-3 2-10 0,1-3 2 0,0-2-8 16,1 37-25-16,0-46-2 0,-1-4-104 15,0-4-109-15,2-5-106 0,-2-3-129 16,3 9-755-16,-2-19 752 0</inkml:trace>
  <inkml:trace contextRef="#ctx0" brushRef="#br0" timeOffset="110134.58">16472 4704 1917 0,'2'-6'48'16,"0"-5"176"-16,0 9-32 0,-1-2-5 15,-1 2 3-15,0 0 0 0,0 1-37 16,0-1 26-16,0 2-142 0,0 0-28 16,0 0-15-16,0 0 8 0,0 10-8 15,-9 15-1-15,6-8-1 0,-1 5 13 16,0 3-1-16,0 4 1 0,1 2 7 15,-5 35 5-15,5-33-14 0,-1-1-5 0,0-2 0 16,1-3-3-16,0-2 3 16,-2 14-4-16,2-14-6 0,2-12-6 15,1-10 12-15,0-2-5 0,0-1 14 16,0 0 4-16,0 0-2 0,13-14-2 16,4-7-9-16,-9 8 10 15,13-19 0-15,-9 14-4 0,-1 1-9 16,2 0 10-16,0-1 6 0,0 4-10 15,14-7-8-15,-14 12 7 0,-1 4 6 16,-2 1-2-16,1 4 3 0,-3 0-7 16,6 0 0-16,-10 0-1 0,0 6 12 0,-1 1 7 15,-2 0-12-15,-1 2 4 0,0 13 0 16,-6-10 6-16,-1 1-2 0,-1 1-1 16,0 1 2-16,-3-1-4 0,-13 15 17 15,11-16-21-15,0 0 2 0,1-2 0 16,-1-1-5-16,-19 8-8 15,25-15-41-15,0-1-115 0,-2-2-531 16,6 0 85-16,2-7-76 0,1 1 140 16</inkml:trace>
  <inkml:trace contextRef="#ctx0" brushRef="#br0" timeOffset="110658.83">16442 4586 2024 0,'-5'-20'140'16,"0"11"-26"-16,0 2 18 0,-12-8 80 16,11 11-179-16,-2 4-7 0,-1 0-24 15,-1 0-5-15,-12 16-5 0,9-4 3 16,1 5 2-16,0 4 7 0,0 6-6 16,2 4 6-16,-4 47 8 0,11-36-4 15,3 4-1-15,0-1-10 0,0 1 5 16,7-3-5-16,11 34-2 0,-7-44 2 15,2-5-1-15,1-3 0 0,1-3 2 16,1-6-102-16,17 6-442 0,-15-16-110 16,-1-2 88-16,0-4 103 0</inkml:trace>
  <inkml:trace contextRef="#ctx0" brushRef="#br0" timeOffset="110953.01">16758 4584 2232 0,'7'-15'-4'0,"-4"11"3"16,-1 0 4-16,2 4 8 0,-1 0 55 15,2 0 32-15,7 17 192 0,-3-6-168 0,-2 2-4 16,3 2-31-16,0 1 23 0,1 2 4 15,13 21 97-15,1 7-69 16,-12-23-101-16,9 29 18 0,-13-25-44 16,-2 2 9-16,-1 3-24 0,-4 2 8 15,-2 2-13-15,0 38-20 0,-7-36-72 16,-1-2-158-16,-1-2-178 0,-3-1-374 16,0-5-31-16</inkml:trace>
  <inkml:trace contextRef="#ctx0" brushRef="#br0" timeOffset="111694.04">17296 4915 1460 0,'0'0'3'0,"0"0"-3"15,0 0 203-15,0 0-58 0,0 0 52 16,5 0-65-16,0 0 23 0,0 0-11 15,9 0 82-15,-6 0-157 0,3 0-17 0,-1 0-26 16,3 0-12-16,0 0-7 0,15 0-7 16,-15 0-5-16,0 0 1 0,-2 0-1 15,-1 0-86-15,0 3-95 0,3 0-760 16,-8 1 330-16,0 0 97 0</inkml:trace>
  <inkml:trace contextRef="#ctx0" brushRef="#br0" timeOffset="111875.58">17346 5150 1876 0,'0'5'113'0,"0"-5"6"0,0 0 34 16,0 0 18-16,0 0-7 15,6 0-38-15,5 0-30 0,-4 0-79 0,2 0-12 16,1 0-3-16,1 0-4 0,2 0-9 15,13-5-379-15,-12 5-310 0,1-5-1 16,-3 5 118-16</inkml:trace>
  <inkml:trace contextRef="#ctx0" brushRef="#br0" timeOffset="113026.68">18147 4739 1597 0,'0'-6'35'0,"0"-1"44"16,0 3 30-16,0-1 35 0,-8-8 188 15,1 10-249-15,1 0-6 16,-7-1 71-16,7 2-91 0,0 2 2 15,-2 0-20-15,0 0-3 0,0 0-13 16,-12 14 18-16,8-4-1 0,1 5 14 0,-3 5 16 16,1 7 15-16,-14 49 80 15,15-28-96-15,-1 8-16 0,2 6 0 0,3 7 4 16,1 2 3-16,-2 80 30 0,9-74-48 16,0-3-13-16,0-3 14 0,9-4-3 15,-1-3-5-15,13 44 6 0,-10-63-36 16,3-4 1-16,0-6-2 0,0-3-5 15,2-5 1-15,14 17-71 0,-15-26-32 16,0-3-102-16,0-3-101 0,-1-2-97 16,-2-4-100-16,11 1-908 0,-12-7 884 15</inkml:trace>
  <inkml:trace contextRef="#ctx0" brushRef="#br0" timeOffset="115618.46">18577 4745 1686 0,'0'-1'27'0,"-3"-3"76"16,3 3-8-16,0-2-14 0,-4 0-2 16,2 0 12-16,-1 0-13 0,-2-5 93 15,2 5-89-15,0 0-15 0,0-1-15 16,-1 2-13-16,1-1-14 0,-6 1-4 15,-1 2-19-15,2 0 4 16,-4 6 0-16,3 0-7 0,2 0-2 16,-2 2 2-16,1 0 1 0,-1 1 5 15,-6 12-5-15,7-12-5 0,2 4-3 16,0-2 4-16,3 3 2 0,0 0 4 16,3 15-8-16,0-15 6 0,0 2-3 15,0-2 0-15,8 1 4 0,-2-4-4 0,7 11 2 16,-6-14 3-16,-2-1-2 0,2-1 9 15,1-2-5-15,-1-2-4 0,9-2 2 16,-9 0-1-16,2-9 5 0,-1 2-3 16,0-1 5-16,-1-1-4 0,7-11 7 15,-2-2-11-15,-8 13-3 16,3-13 13-16,-4 11-2 0,-2-1-7 16,1 1-6-16,-1 0 2 0,1 0 1 0,-2-9 7 15,0 9 0-15,0 2 7 0,0 2 11 16,0 2-1-16,0 0-2 15,0 0-3-15,0 3-24 0,0 2 1 0,0 0 0 16,0 0-5-16,0 0 11 0,0 6 10 16,0 0-8-16,0 1 0 0,6 0 2 15,0 3-2-15,-1 0 0 0,7 14 7 16,-7-13-7-16,0 1 5 0,0 0-5 16,0 0-5-16,0 0 3 0,4 8-7 15,0-2 2-15,-4-9-10 16,2 4-149-16,-3-7-27 0,-3-2-91 15,3 0-197-15,-1-2-127 0,0-2 88 0</inkml:trace>
  <inkml:trace contextRef="#ctx0" brushRef="#br0" timeOffset="118068.74">18803 4902 1556 0,'0'0'30'15,"0"0"21"-15,0 6 83 0,0-2-58 16,0 1-4-16,0-1 9 0,0 1-1 15,0 13 84-15,0-10-131 16,0-1-14-16,5 8 2 0,-5-9-13 16,3 0-6-16,-3-1 6 0,0 0-3 0,4 0-3 15,-3 4-2-15,-1-5 1 16,2 1-3-16,0-1 0 0,-1-1-84 16,1 5-469-16,0-6-28 0,-2 1 82 0</inkml:trace>
  <inkml:trace contextRef="#ctx0" brushRef="#br0" timeOffset="119167.66">18965 4625 1762 0,'0'0'68'0,"0"0"30"0,-2 0 19 0,2 0 11 16,0 0-25-16,0-5 114 0,0 2-115 15,0 1-3-15,0 2-9 0,0-3-2 16,0 1-5-16,0-2 44 0,0 4-92 16,0-3-14-16,0 1-12 0,0-1-5 15,4 0-5-15,1-1 0 0,3-6 0 0,-4 4 8 16,2 1-7-16,0 0 1 15,-2 0 1-15,2 3-4 0,4 0 6 16,-7 2 1-16,1 0 5 0,-2 5 6 0,2 3-5 16,-3 2 4-16,-1 19-4 15,0-12-6-15,0 2-5 0,-7 1 2 0,3 0-2 16,-3-2 1-16,2-1-3 0,1 10-1 16,-1-16-1-16,5-2 1 0,0-2-2 15,0-2 1-15,0-2 7 0,0 1 5 16,0-4-4-16,6 0-5 0,0 0 1 15,0 0-3-15,3 0-6 0,11-14-47 16,-9 9-64-16,2-3-89 0,0 1-117 0,1 1-231 16,-1-1-128-16,-2 0 96 15</inkml:trace>
  <inkml:trace contextRef="#ctx0" brushRef="#br0" timeOffset="122242.3">4163 9146 1508 0,'-10'0'81'0,"6"0"-5"16,-4 4 124-16,3-4-118 0,1 5 11 0,-1-5 1 15,0 4-8-15,0-1 14 0,-4 3 61 16,3-3-46-16,1-1-17 0,-1 0 16 15,1-1 8-15,0 1-28 0,3 0-8 16,-3-1 13-16,4-1-87 0,1 0-17 16,0 0-9-16,0 0 9 0,0 1 27 15,11 4 61-15,-5-2-43 0,2 1-6 16,1 1-3-16,2 0 4 0,3 2-1 16,17 3-6-16,2-1-14 15,-16-7-10-15,18 2 4 0,-18-3-20 0,-1-1-21 16,2 0-69-16,-1 0-121 0,-1 0-171 15,17 0-1162-15,-19 0 899 0</inkml:trace>
  <inkml:trace contextRef="#ctx0" brushRef="#br0" timeOffset="124357.52">4483 10136 1828 0,'0'-1'14'0,"0"-1"6"0,0 1 12 16,0-1 37-16,0 1-47 0,0 0 36 16,0 0 25-16,0 0 25 0,0 1 42 0,4 0-26 15,9 0 87-15,-6 0-121 0,1 5-4 16,2-5-13-16,0 6-14 0,1-1-29 16,1-5-17-16,14 8-6 0,1-3-17 15,-13-5-20-15,17 0-342 16,-15 0-206-16,-1 0-163 0,1 0 105 15</inkml:trace>
  <inkml:trace contextRef="#ctx0" brushRef="#br0" timeOffset="127246.28">6489 8168 202 0,'0'0'9'0,"0"0"-6"0,0 0 3 16,0 0-3-16,0 0-2 0,0 0-43 15,9 0-73-15</inkml:trace>
  <inkml:trace contextRef="#ctx0" brushRef="#br0" timeOffset="133605.57">5016 8105 1921 0,'-4'0'66'0,"4"0"28"0,0 0 30 16,0 0-15-16,0 0-12 0,0 0 29 15,0 0-70-15,0 0-39 16,0 0 47-16,0 0-28 0,0 0 13 15,0 0 0-15,0 0 9 0,0 0-5 0,0 0 27 16,0 0-56-16,0-5-10 0,0 5-10 16,0 0-4-16,0 0-6 0,4 0 4 15,2-9 2-15,-2 4 0 0,2-1 5 16,1-3 2-16,3 0-3 0,2-2 7 16,17-13-2-16,-12 13 0 0,1-1-6 15,3 1 3-15,0 1-7 0,3 1 0 16,28-7-11-16,5 4 11 15,-28 6 6-15,31-1 1 0,-31 5-3 16,-1 2-4-16,-1 0-3 0,0 0-1 16,-2 0 0-16,24 8-7 0,-6 6-11 15,-25-6-1-15,15 9-63 0,-19-9 27 16,-2 0-16-16,-2-1-9 16,0-1-3-16,-2 2 19 0,7 4-152 15,-9-6 62-15,-1-1-76 0,0 0-90 0,-2-2-163 16,1 1 27-16,-2 0 72 0</inkml:trace>
  <inkml:trace contextRef="#ctx0" brushRef="#br0" timeOffset="134478.96">5250 8601 763 0,'0'-2'0'0,"0"2"117"16,0-1 13-16,0 0 66 0,6-2 41 16,1 1-82-16,10-5 145 0,-6 4-196 15,2-1-16-15,3 0-27 0,0-1 0 16,3 0-1-16,24-4 26 0,-19 4-58 0,0 2-14 15,3 1-3-15,0-1-2 0,0 3-2 16,0 0-2-16,26 0 2 0,-29 0-3 16,-2 8-4-16,-2-2 8 0,-1-2-8 15,-3 1 0-15,13 6 2 0,-17-6 2 16,-2 0-7-16,-1 1 0 0,0 1-1 16,-2-2 1-16,-2 2 2 0,4 5-54 15,-4-5-52-15,-3-1-80 0,1 0-128 16,-1-1-246-16,-1 1 57 0</inkml:trace>
  <inkml:trace contextRef="#ctx0" brushRef="#br0" timeOffset="135291.72">5332 9618 1465 0,'11'-8'79'15,"-6"4"5"-15,7-7 99 0,-4 5-96 16,1 0-21-16,3-1 14 0,2-1-16 16,3 0-33-16,25-6 7 0,-18 8-31 15,1 0 3-15,3 2-5 0,2 0-5 16,-1 2 1-16,30 2 5 0,-3 0-4 15,-30 0-2-15,22 12-2 16,-26-6 6-16,-2 0-48 0,-2 0-71 16,0 1-123-16,-1 1-259 0,12 10-449 15</inkml:trace>
  <inkml:trace contextRef="#ctx0" brushRef="#br0" timeOffset="136560.68">8821 9222 983 0,'-22'0'105'0,"10"0"-14"16,2 0 20-16,2 0-6 0,0 0 6 15,2 0 9-15,-6 0 61 0,5 0-128 16,6 0-57-16,-1 0-12 16,2 0 3-16,0 0 6 0,0 0 0 0,0 0 1 15,0 0 0-15,5 0 26 0,0 0 13 16,0 0 53-16,2 0 21 0,1 0 15 16,2 0 25-16,4 0-28 0,21 0 110 15,-15 0-144-15,4 0 12 0,4 0-5 16,3 0-7-16,5 0 1 0,45 0 5 15,14 0-43-15,-45 5-40 16,60 7 5-16,-55-7-6 0,1 0-3 16,0-1-3-16,3-1 0 0,3-3-1 15,68 0 9-15,8 0 0 16,-69 0-4-16,69-14 12 0,-72 9-7 0,0 1-10 16,0 1 1-16,1 3-4 0,2-4 3 15,69 4 6-15,-3 0-1 16,-70 0-7-16,53 6 3 0,-65-1 1 15,-4 1-7-15,-3-1-4 0,-3 0 5 16,-1 0-6-16,-3 1 11 0,28 6-29 16,-39-5-21-16,-4-2-30 0,-5 1-30 15,-3-1-14-15,-2 1-18 0,3 0-216 16,-7-2-121-16,-7-2 87 16,-1 2-599-16</inkml:trace>
  <inkml:trace contextRef="#ctx0" brushRef="#br0" timeOffset="153666.76">3780 11610 1817 0,'-2'-2'51'0,"1"-1"21"15,-2 2 175-15,3 0-130 0,-1-1 8 16,1 1-24-16,-1 0-8 0,0 1-32 0,1-1-19 16,0-1-7-16,0 2-9 0,0-1 0 15,0 1 0-15,0 0-1 0,0 0-21 16,0 0-10-16,0 0 4 0,0-1 2 15,0 0 46-15,6-1 11 0,0 2 20 16,1-2 19-16,1 0-32 0,18-2 57 16,9 0-16-16,-14 3-50 15,30 0 66-15,-22 1-63 0,5 0 6 16,6 0-10-16,3 5 4 0,5 2-20 16,4-1-20-16,57 7-7 0,-53-7-6 0,-2 1-3 15,-2-1 3-15,-3-1-6 0,-3-2 6 16,-2 0-5-16,32 2 8 0,-41-4-8 15,-4-1 1-15,-2 0-1 0,-3 0-2 16,-2 0 0-16,-4 0-1 0,15 0-42 16,-20-4-36-16,-2 4-103 0,-2-5-168 15,-2 5-161-15,-2-4-372 0,0 1 92 16</inkml:trace>
  <inkml:trace contextRef="#ctx0" brushRef="#br0" timeOffset="163493.14">5125 11495 1944 0,'-3'-1'52'0,"2"0"32"16,0 0 33-16,1 0 40 0,-2 1 112 15,2-2-126-15,0 1-13 0,0 1-15 16,0 0-11-16,0-1-31 0,0 1 50 16,0 0 7-16,0-1-74 15,0-1 1-15,0 2-47 0,0 0-10 0,0-1-2 16,0 0-4-16,0 1 1 16,0 0 0-16,7-1 4 0,-1 1 20 15,2 0 33-15,5 0 2 0,2 0 14 0,7 0-19 16,36 0 1-16,17 0-34 15,-32 0-19-15,44 0 9 0,-44 0-3 16,-2 3 3-16,-1-3-4 0,-2 0-1 16,-3 0-5-16,-2 0 5 0,24 0-7 15,-32 0 8-15,-3 0-4 0,-3 0 4 16,0 0 3-16,-4 0-5 0,10 0-7 16,-6-3-13-16,-12 3-30 15,3 0-216-15,-7-3 19 0,-1 3-54 0,-2-2-48 16,0 2-83-16,0 0-247 15,0 0 69-15</inkml:trace>
  <inkml:trace contextRef="#ctx0" brushRef="#br0" timeOffset="165133.46">939 9840 1031 0,'-6'-3'38'15,"2"1"-10"-15,-3 0 7 0,2 0 3 0,-7-3-36 16,5 2-2-16,3 1 0 0,-2-2-4 15,2 1-3-15,0-1-38 0,1 0-112 16,0-3-376-16,2 3 284 0</inkml:trace>
  <inkml:trace contextRef="#ctx0" brushRef="#br0" timeOffset="165834.54">885 9809 1325 0,'-1'0'78'16,"0"0"-7"-16,-1 0 98 15,2 0-75-15,0 0-6 0,0 0-13 16,0 0-6-16,0 0-9 0,0 0 39 16,0 0-62-16,0 0-14 0,0 0-11 15,0 0 2-15,0 0-14 0,0-6-5 16,0 6-17-16,0 0 15 0,0 0-1 16,0 0 2-16,0 0 6 0,6 0-4 0,2 0 3 15,-5 0-1-15,3 0 3 16,0 0-1-16,1 0-1 0,0 0 1 0,1 0 3 15,7 0 2-15,-6 0-3 0,-1-5 1 16,0 5 1-16,1 0-4 0,1-5 2 16,9 5-3-16,-10-4 0 0,1 0-1 15,0 4-2-15,-3-2 11 0,2 0-3 16,0 1 2-16,4 1-102 0,-8 0-52 16,1 0-136-16,-2 0-177 0,-1 0-14 15,-1 0 76-15</inkml:trace>
  <inkml:trace contextRef="#ctx0" brushRef="#br0" timeOffset="166419.14">912 9837 1360 0,'-2'0'22'0,"0"0"19"0,2 0 16 16,0 0 8-16,-1 0 1 0,0 4 40 15,0-4-69-15,1 3-24 0,-1-1-19 16,-1 2-5-16,2 1 4 0,-2 7 7 15,0 6 12-15,2-7-7 16,-1 14 10-16,0-12-7 0,0 0 2 16,0-2 12-16,0 0 1 0,-1-3-1 15,2 6 21-15,-1-8-19 16,1-3-31-16,0-3-3 0,0 0-3 0,0 0 7 16,0 0-4-16,0 0-4 0,0 0 6 15,5 0 0-15,4 0 4 16,-3-6-1-16,0 1 6 0,2-1-5 0,0 0 11 15,0 1 1-15,11-5-1 0,-1 2-5 16,-9 5-5-16,8 1 4 16,-9 2 1-16,-3 0 1 0,2 0 2 15,-1 0 0-15,-2 0-2 0,5 7 16 16,-2 8 49-16,-5-9-26 16,2 10 24-16,-2-7-39 0,0 0 6 15,-2 0 18-15,0 1 13 0,0 1-5 16,0-1-9-16,0 11-4 0,-7-12-40 0,1-1-1 15,0-2-7-15,-1 1 8 0,0-2-4 16,-8 2-3-16,-1-4-4 16,5-3-42-16,-2 0-195 0,6 0 8 15,2 0-131-15,-1-6-138 0,2 6 40 16</inkml:trace>
  <inkml:trace contextRef="#ctx0" brushRef="#br0" timeOffset="167669.81">1453 9815 1826 0,'-3'0'25'0,"2"0"25"0,-2 0 27 16,1 0 34-16,1 0-7 0,-2 0 66 15,1 0-107-15,1 0-56 16,0 0-15-16,1 0 1 0,0 0-4 16,0 0 5-16,0 0-3 0,0 0 2 15,0-3 8-15,6 3 3 0,-2-3-1 0,2 1-2 16,-1-1-1-16,2 1 2 16,1 1-3-16,8-2 2 0,-8 1 0 15,-1 1 5-15,2 0-1 0,-1 1 0 0,-1 0-2 16,5 0-2-16,-7 6 5 0,0-1 4 15,-1 0 3-15,-1 1-6 0,-1 1 1 16,0 2-3-16,-2 10 4 0,0-7-4 16,0-2 0-16,0 1 2 0,-7-1 2 15,3-1 0-15,-6 10 5 16,10-15-21-16,-3 0-17 0,3-4-8 16,0 0 20-16,0 0 14 15,0-7 6-15,0 1-1 0,6 0-9 0,0 0 3 16,1-1 0-16,7-9 4 0,1 0-8 15,-7 10 4-15,7-3 2 16,-8 6-3-16,0 3-5 0,0 0 2 16,0 0 1-16,-2 0 7 0,3 8 10 15,-4-1-7-15,-1 2-3 0,-1 0 3 16,-1 1 1-16,-1 1 16 0,0-1 11 16,0 16 40-16,-7-13-42 0,1-1-9 15,-1 1-2-15,0-2-16 0,-1 2-8 16,-7 7-4-16,9-10 7 0,-1-1-2 15,1 0 0-15,1-3 0 0,2-2-11 0,-1 0-63 16,-3-3-337-16,6-1 8 0,-1 0-203 16,2 0 90-16,0-7 76 15</inkml:trace>
  <inkml:trace contextRef="#ctx0" brushRef="#br0" timeOffset="168289.63">1731 9642 1524 0,'0'0'-8'0,"0"-1"-6"0,0 1 4 16,4 0 11-16,0-2 3 0,0 1 1 16,0 0 1-16,6-1 5 0,-3 0-2 15,-1 0-1-15,2 0-4 0,0 0 5 16,-1 0-8-16,0 0 2 0,6-1 1 16,-5 0-4-16,-3 2-6 0,0-2 9 0,-1 2-3 15,-1 0 2-15,2-1 8 0,-3 2-13 16,-1 0 4-16,-1 0 5 0,1 0 44 15,-1 0 48-15,2 0 28 0,-1 6 121 16,-1-1-170-16,1 2-31 0,0 1-2 16,0-1 3-16,0 3-4 0,2 13 39 15,-2-8-55-15,0-1-1 0,0 1 12 16,1 2-4-16,0 1-1 0,-1 0-2 16,3 18 3-16,-3-18-17 0,2 0-5 15,-2-2 1-15,2 0-9 0,-2-1 12 16,1-2 17-16,2 11 46 0,-4-14-51 15,2 0-6-15,-1-1 5 0,0 0 8 16,-1-2 7-16,0 7 1 0,0 1-45 16,0-8-2-16,0 6 11 0,0-7-8 15,0 1 6-15,0-1 3 0,0 1 10 16,0 0 34-16,-5 4 90 16,-3 2-40-16,3-7-69 0,-5 7 49 15,4-7-40-15,-2 2-21 0,-1 1-28 16,-2-1 6-16,-2 0-7 0,-2 0 4 0,-20 8-16 15,15-9 11-15,-1-1-30 16,-3-2-76-16,2 0-85 0,-2-3-113 16,-21-1-466-16,2 0-360 0,22-8 686 15</inkml:trace>
  <inkml:trace contextRef="#ctx0" brushRef="#br0" timeOffset="169173.33">571 9614 963 0,'-6'0'38'0,"-9"11"106"16,-1-4 34-16,7-2-108 0,-9 3 103 16,9-3-83-16,0-1-17 15,1 0-25-15,1 0-14 0,0-1-19 0,0 1 0 16,-1-1 8-16,5-2-26 0,1 0-7 16,0 0 1-16,2-1-4 0,0 0 7 15,0 0 6-15,0 1-3 0,0 0 6 16,5-1-6-16,0 2 6 0,0-1-3 15,1 0 1-15,-3 0 0 0,7 2-1 16,-5-2-4-16,0 1 3 0,0 1-1 16,-1-1 5-16,-1 0 1 0,1 1-4 15,2 5 8-15,-3-4-7 0,-1 2 1 0,0 0-1 16,2 1-3-16,-1 2 2 0,0 2-4 16,4 15 3-16,-4-11-1 15,0 3 2-15,2 1-6 0,0 1 2 0,-1 3 9 16,2 0 4-16,4 27 12 0,-4-25-19 15,-1 1-4-15,1 0 2 0,0 1-3 16,0-2-1-16,-1 1 1 0,5 23-1 16,-3-23 3-16,-2-2 7 0,1-1-5 15,0 0-4-15,-1-2 3 0,0 1 2 16,5 16 11-16,-6-20 2 0,0-3-1 16,0 0-2-16,-1-2-7 0,0-2-3 15,2-2-5-15,2 7 7 0,0-6-2 16,-1-7-2-16,4 3 1 0,-4-5 3 15,1 1 19-15,1-1 4 0,1-1 2 16,1 0-4-16,2 0-11 0,13 0 7 16,-12-7-11-16,3 1-8 0,-1-2-3 15,2-1 2-15,0 0-19 0,0-2-165 16,19-11-848-16</inkml:trace>
  <inkml:trace contextRef="#ctx0" brushRef="#br0" timeOffset="170698.74">2350 9521 1841 0,'0'0'17'16,"-4"0"30"-16,-3 0 105 0,1 0-69 15,1 6-1-15,-1-2-14 0,-1 0-7 16,0-1 2-16,-9 5 41 0,8-3-35 16,-1-1-15-16,0 1-15 0,0-1 16 15,0 0 3-15,0-1-6 0,-7 4 30 16,8-5-77-16,1 1 5 0,1-3-8 16,1 2 3-16,-1-1 2 0,1-1-6 0,3 0 1 15,1 0-14-15,-1 0-3 16,2 0 1-16,0 0-6 0,0 0 3 0,0 0 12 15,0 0 3-15,6 0 4 16,-2 0-2-16,0 0-2 0,1 0 0 16,0 6 4-16,-1-1 0 0,9 6 7 15,1 4-9-15,-7-7 0 16,11 16-3-16,-9-10 8 0,2 3-5 16,-1 2 0-16,0 3 5 0,0 2-9 15,8 30 0-15,-11-24 0 0,2 0 13 16,-2 1 1-16,-2 0 1 0,1 0-4 0,5 31-9 15,-2 1 7-15,-4-32-13 16,2 34 0-16,-3-31-1 0,-1 0 11 16,2 1-4-16,-3-1-2 0,2 3 1 15,2 34-6-15,0-6 5 16,-3-35 4-16,3 19 3 0,-3-27-3 16,-1-5 0-16,2 0-6 0,-1-3 9 15,0 0-4-15,0-2 1 0,2 12-5 16,-2-14 5-16,0-1-2 0,-1-2 2 15,0-2-5-15,0-1 1 0,0 0-3 16,0-2 7-16,-2-2-5 0,0 0-14 16,0 0 12-16,0 0 5 15,1 0-1-15,-1-6 3 0,2 0 0 0,2-10 8 16,0-3-1-16,-1 9-4 16,4-11-3-16,-4 9 3 0,0 2-3 15,0-1-2-15,1 2-3 0,1 0-2 16,-1-1 5-16,6-8 9 0,-4 10-4 15,1-1-3-15,0 1 4 0,0-2-3 16,1 1 6-16,7-11-3 0,1 0-1 16,-8 10-8-16,5-8-20 15,-7 9-1-15,0 0-63 0,-1 1-81 16,0 0-98-16,-1 0-163 0,3-5-717 16</inkml:trace>
  <inkml:trace contextRef="#ctx0" brushRef="#br0" timeOffset="171734.96">2614 9516 1795 0,'0'-2'30'0,"0"2"28"16,0 0 31-16,0 0 85 15,0 0-114-15,0 5-59 0,0 9 3 0,0-5-3 16,0 1-4-16,0 3 2 0,-6 1 1 15,6 3-1-15,-4 0 2 0,0 16 1 16,0-17-4-16,1-3-1 0,3-1-3 16,0-1 1-16,0-4-7 0,0 4 3 15,0-4-1-15,0-6 4 16,5 0 8-16,0-1-3 0,0 0 3 16,1 0-1-16,0 0 1 0,2 0-1 15,9-12-7-15,1-1 1 0,-10 7 6 16,10-9 2-16,-10 7-2 15,-1-1-2-15,0 0 3 0,-1 1 2 0,-1 1 2 16,-2-1-1-16,3-2 4 0,-4 6 5 16,-2-1 13-16,0 3 4 0,0-1 3 15,0 1-10-15,0-3-6 0,-6-2-21 16,6 4 3-16,-10-4 1 16,5 2-2-16,2 1-2 0,-1-1 6 15,0 0-4-15,-1 0 13 0,-3-3 57 16,3 2 16-16,2 4-64 15,0 2-11-15,3 0-10 0,0 0-10 0,0 0 5 16,0 0-1-16,0 4 5 16,0 3 1-16,11 10-1 0,-6-4-6 15,0 1 3-15,2 3 1 0,1 2 1 0,1 2 5 16,7 21-3-16,1 0 3 16,-9-21-1-16,9 17-9 0,-10-21 7 15,0-2-7-15,-1-1-64 0,1-1-67 16,-2-3-104-16,6 12-1196 15,-11-19 1058-15</inkml:trace>
  <inkml:trace contextRef="#ctx0" brushRef="#br0" timeOffset="172402">2767 10178 1594 0,'-4'3'61'0,"1"-1"25"15,0 1 35-15,2-1-18 0,0-1-16 16,-1-1 8-16,1 0-85 16,1 0-11-16,0 0-13 0,0 0 4 15,0 0 4-15,0 0 2 0,0 0 2 16,5-4 8-16,5 0 10 0,-4 0 3 0,0 0 6 15,2-1 2-15,0 0-1 0,2-3-9 16,-1 0-8-16,11-10-5 0,-11 9 1 16,1 1 2-16,-3 0-2 0,0 3 2 15,-1 1-7-15,4 2 5 0,-6 2 2 16,0 0 3-16,0 7 0 0,-1 0-1 16,0 2-4-16,-1 1-1 0,0 15 8 15,-2-11-7-15,0 0-2 0,0 1-5 16,0 0 3-16,0-1-1 0,-4 11 2 15,4-4-1-15,0-13 3 16,0 6-11-16,0-8 6 0,0-3-4 16,0 2 2-16,0-2-1 0,0-1 3 0,0 3-1 15,6-4 5-15,-1 2-7 16,0-2 0-16,0 1 3 0,-1-1-2 0,2 0 3 16,7 0 2-16,-6 0-2 0,-2-1-1 15,2 0 3-15,-1 0-3 0,1 0 2 16,6 0-1-16,-8 0 0 0,1-7-1 15,0 1 4-15,0-1-5 0,0-1 2 16,0-1-4-16,5-13-185 0,-6 8-81 16,0 1-280-16,-2-1 28 0,0-1 62 15</inkml:trace>
  <inkml:trace contextRef="#ctx0" brushRef="#br0" timeOffset="173237.63">2891 9514 1712 0,'0'0'-5'0,"0"0"-2"16,0 0-8-16,0 0 5 0,0 0-3 16,0 0 76-16,7 0 0 0,2-5 7 15,-1 0 23-15,1-1-42 0,1-1-2 16,15-9 30-16,-14 8-68 0,2-2-1 15,-1 1-9-15,0-2 1 0,0 2 4 16,7-9-7-16,-11 11 2 0,-1 0 2 0,-2 2 0 16,0 1 3-16,-2 0-6 0,1-3 0 15,-2 6-4-15,0-1 4 0,-2 0 2 16,0 2 7-16,0 0-1 0,0 0 8 16,0 0-12-16,0 0 15 0,0 0-1 15,0 0-3-15,0 0-3 0,0 5-11 16,0-1 7-16,0 0-3 15,0 8-3-15,0-2 3 0,7 1-8 16,-2 3 4-16,0 3-1 0,2 2-3 16,7 25 8-16,-5-21-3 0,0 3 27 15,0 1 13-15,1 1 7 0,0 1 13 16,10 30 11-16,-11-28-48 0,0 1 6 0,-1-1-3 16,0 1 1-16,-2-1 3 15,0 1-13-15,4 33 5 0,-6-32-25 0,0-1-2 16,1-1 4-16,-2 0-4 0,1-1 4 15,4 26-1-15,-4-30-2 0,1 0 5 16,0-3-3-16,-1 0 0 0,2-2 5 16,-2-2-10-16,7 16-3 0,-6-21 4 15,0 0 6-15,-1 0-3 0,1-4 5 16,-2 3-7-16,5 6 7 0,-4-8-4 0,-1-1 2 16,1 0 2-16,-1-1-6 15,0 0-1-15,3 6-7 0,-1-4 17 16,-3-5 0-16,-1-1 74 0,0-3 40 15,-1-2-7-15,0 1-10 0,0-1-42 16,0 1-59-16,-12 1 21 0,-2 0-18 16,5-1-7-16,-12 3-3 15,8-2-1-15,-1 0-2 0,-3-2 2 16,-1 1-6-16,-3-1 7 0,-23 0-12 16,20 0-69-16,0-7-73 0,2 0-93 15,-1 0-112-15,2-1-203 0,-17-6-624 16</inkml:trace>
  <inkml:trace contextRef="#ctx0" brushRef="#br0" timeOffset="174131.31">536 11051 1303 0,'0'0'61'0,"0"0"92"16,0 0-115-16,0 0-23 0,0 0-12 0,0 0-3 15,0 0 1-15,0 0 15 0,5 0 69 16,4 0 61 0,-6 0-106-16,5-4-2 0,4 1-25 15,-7 0-11-15,11-4 3 0,-8 4-4 16,0 1 5-16,1 0-29 0,-1-1-68 15,2 2-138-15,-3 1-237 0,8 0-381 16</inkml:trace>
  <inkml:trace contextRef="#ctx0" brushRef="#br0" timeOffset="174494.47">570 11053 1156 0,'-2'0'58'0,"-1"0"97"0,3 0-57 16,-1 0-39-16,1 4 2 0,0 1 3 15,0-1 3-15,0 1-14 0,0 3 7 16,0 0-49-16,0-5-5 16,0 4 6-16,4 0-5 15,2-3-3-15,4 4-8 0,-4-5 4 16,1 0-1-16,0 0-6 0,-1-2 13 0,3 1-4 15,-2 0-1-15,9 0 4 0,-4 1-2 16,-6-3 2-16,1 3 8 16,-3-1 18-16,-2-1 1 15,-2 1 99-15,0 0-66 0,0 1-20 16,0 0-26-16,0 1-12 0,0 2-5 16,-6 1 1-16,1 12-8 0,-7 4 1 15,6-13 1-15,-5 14-69 16,-2-1-190-16,7-11 13 15,-4 11-562-15,6-11 410 0,-1 0 114 16</inkml:trace>
  <inkml:trace contextRef="#ctx0" brushRef="#br0" timeOffset="174885.72">809 11055 1826 0,'0'0'87'15,"0"0"-14"-15,0 0 22 0,0 0-26 16,0 0-24-16,0 0-1 0,0 0-13 16,0 0 37-16,12 11-30 15,-5-4-27-15,5 3-2 0,2 0 0 16,-5-4-12-16,6 5 6 16,-6-5-2-16,-1-1 4 0,1 1-4 15,-1 1-1-15,0-1-1 0,-1 2-44 16,5 3-310-16,-4 0-610 0,-5-7 502 15</inkml:trace>
  <inkml:trace contextRef="#ctx0" brushRef="#br0" timeOffset="175093.15">932 11033 1677 0,'0'0'24'16,"-6"13"72"-16,6-6-52 0,-4 2-1 0,4 2-23 16,-5 2-5-16,3 0-10 15,-1 2-9-15,-2 16 2 0,0-3 3 16,3-15-2-16,-1 7-3 0,2-5-132 16,1-10-163-16,0 3-627 15</inkml:trace>
  <inkml:trace contextRef="#ctx0" brushRef="#br0" timeOffset="175629.57">1080 10923 1888 0,'0'0'46'0,"0"0"-4"16,-8 16 49-16,8-8-59 0,-5 2-12 16,1 0 10-16,4 3 8 0,-4 1 9 15,0 1 12-15,-1 17 14 16,1-3-45-16,3-15-30 0,1 8 4 0,0-6-8 16,0-10 1-1,0 4-6-15,7-3 8 0,-2-6 0 16,6 3-2-16,-5-3 2 0,0-1-1 15,-1 0-1-15,2 0 4 0,1 0-2 16,0 0 6-16,6-6 0 16,1-5-13-16,-8 5 6 0,6-5 7 15,-1-2 1-15,-8 7-6 16,3-5 1-16,-3 3 3 16,-3 3-2-16,1-2 10 0,-2 5-5 15,0-1-2-15,0 1-3 0,0-1 4 16,0 0-7-16,0 0 5 0,0-2-2 15,0 0 0-15,0 5 0 0,0-2-1 16,0 2-3-16,0 0 7 16,0 0-7-16,0 0 3 0,0 0 3 15,0 7 2-15,0-1 1 0,0 2 2 16,0 0-5-16,11 17 3 16,-1 8-5-16,-6-13 0 0,6 20-3 15,-3-2-4-15,-3-19-21 16,7 28-463-16,-9-33 66 15,1-4-72-15</inkml:trace>
  <inkml:trace contextRef="#ctx0" brushRef="#br0" timeOffset="175940.78">1418 11054 2008 0,'0'6'5'0,"0"-2"12"0,0 5 73 16,0 2-10-16,0-5-67 15,0 10-5-15,0-1-2 16,5-6-2-16,0 11-12 0,-1 0 7 16,0-11-1-16,2 8-1 15,-4-9 1-15,0-2-78 0,-1 0-93 16,1 0-195-16,-2-2-183 0,0 3 77 16</inkml:trace>
  <inkml:trace contextRef="#ctx0" brushRef="#br0" timeOffset="176151.93">1378 11210 1743 0,'0'-7'-7'16,"0"5"49"-16,3-3 89 15,-3 2-61-15,4-1-45 0,1 0-16 16,-2 0-1-16,1-3-1 0,0-1-1 15,7-7-2-15,1-1-4 0,-6 9-59 16,7-7-566-16,0 3-335 16</inkml:trace>
  <inkml:trace contextRef="#ctx0" brushRef="#br0" timeOffset="176695.64">1567 11003 1715 0,'-2'-5'43'16,"2"2"-19"-16,0-4 1 0,0 4-23 15,0-2 1-15,0 2-5 0,0-2-1 16,0 2 3-16,0 0-1 0,0-6 9 15,11 4 3-15,-11 2-6 16,7 1 13-16,-5 2 7 16,1 0-3-16,0 6 65 0,3 7-5 15,-4-4-64-15,4 12-7 16,-4-9-4-16,0 1-6 0,-2 0 0 0,0 0 0 16,0 2 2-16,0-3-4 15,0 11 6-15,-4-6-4 0,4-11-5 16,-4 0-4-16,4-4-10 15,0-2 12-15,0 0-3 0,0 0 8 16,0 0 2-16,5-9 3 16,0 6 0-16,-1-1 0 0,2 0-6 15,-1 0 2-15,2 1 3 0,-2 0-5 16,8 1 3-16,0 2-3 16,-6 0 5-16,6 7-1 0,-4 6 3 15,-5-7-1-15,3 11 7 16,-5-8-10-16,0 0 0 0,-1 2 5 0,0-1-7 15,-1 1 2-15,0 1 4 16,0 13-6-16,-6 2 3 0,1-16-1 16,-4 10 1-16,5-5-5 15,-1-9-24-15,-2 3-177 0,4-5-515 16,2-2 267-16</inkml:trace>
  <inkml:trace contextRef="#ctx0" brushRef="#br0" timeOffset="177036.97">1846 11071 962 0,'0'0'0'0,"0"0"7"0,11 0 188 0,0 0-7 16,-5 0-180-1,7 5-10-15,-6-1 3 0,0 0 97 0,1 0 3 16,1 1 8-16,1-1-10 0,0 1-94 15,9 3-11-15,2 3 10 16,-11-7 3-16,9 3 0 0,-3 1-15 16,-8-5-85-16,4 2-585 15,-6-4 239-15,-3 0 86 0</inkml:trace>
  <inkml:trace contextRef="#ctx0" brushRef="#br0" timeOffset="177265.86">1972 11001 1786 0,'-1'15'42'16,"1"-7"7"-16,-2 14 79 0,0 5-28 16,0-13-81-16,-1 18-14 15,2-16-7-15,0 3 3 0,-1-2-5 16,1 1 5-16,1-2-5 0,0-1 0 15,0 9-179-15,0-6-562 0,0-13 271 16</inkml:trace>
  <inkml:trace contextRef="#ctx0" brushRef="#br0" timeOffset="177693.37">2087 10990 1602 0,'2'0'28'15,"2"0"40"-15,0 0-28 0,-3 0-46 16,2 0-4-16,-3 0 3 0,3 0 10 16,-2 0 3-16,2 0-7 0,0 0 4 15,0 0 1-15,5 0-5 16,1 0 7-16,-4 6 0 0,5 0 7 15,1 8-5-15,-4-7 0 16,6 14 2-16,-6-10-7 0,-1 3-3 16,-1 1-3-16,-1 0 3 0,1 2 2 15,-2-1 0-15,1 17 2 0,-2-5-4 16,-1-17 3-16,1 5-2 16,1-5 0-16,-3-8 0 0,2 0 1 15,-2-2 20-15,0-1 27 0,1 0 31 16,-1 0 8-16,2 0-14 0,0 0-23 15,4-13-5-15,4 1 7 16,-3 5-30-16,7-7-9 0,4 0-14 16,-8 4-1-16,11-7 1 15,-9 9-107-15,0 0-193 0,0 0-274 16,1 2 2-16</inkml:trace>
  <inkml:trace contextRef="#ctx0" brushRef="#br0" timeOffset="178752.67">4431 10498 1176 0,'-9'-9'22'0,"-5"-7"109"15,9 9-27-15,0 1 5 0,1 2-2 16,1 1-22-16,-1 0-16 0,3 0-27 15,-1 0 4-15,2 3-28 0,0-1-3 16,0 1-6-16,0 0-12 0,0 0 6 16,7 0 5-16,3 11 7 15,-3-5 33-15,11 12 68 0,-8-8-61 16,1 2-32-16,1 3-16 0,0-1 2 0,0 2-1 16,0 1-3-16,11 13 0 15,-12-15-6-15,0-1-2 0,-1-1 1 0,0 0 0 16,-1-2-36-16,-1 0-75 0,7 8-586 15,-8-12 182-15,-1 1 73 0</inkml:trace>
  <inkml:trace contextRef="#ctx0" brushRef="#br0" timeOffset="179130.81">4510 10716 1694 0,'0'0'39'0,"0"0"21"16,0 0 16-16,0 0 45 0,0 0-105 15,0 0-12-15,0 0-9 0,0 0-4 16,0 0 4-16,0 0-3 15,11 0 17-15,-3 0 1 0,12 8 7 16,-7 0-10-16,0 1-4 0,2 0-8 0,0 0 2 16,-1-2-1-16,1 2 5 0,13 1 15 15,-16-8 0-15,0-2-3 0,-1 0 2 16,-2-8 0-16,0-1-10 0,4-20 12 16,-5-9-3-16,-8 17-12 15,0-22 1-15,0 24-4 0,0 0 6 16,0 0-5-16,0 3-5 0,-5 1 1 15,5 1-37-15,0-6-296 0,0 13-145 16,0 3-13-16,0 4 88 0</inkml:trace>
  <inkml:trace contextRef="#ctx0" brushRef="#br0" timeOffset="191783.9">10215 6308 1545 0,'0'0'-2'0,"0"-4"81"0,0 2 61 15,7 2 40-15,0 0 63 0,9 0 107 0,-5 0-198 16,0 0-26-16,3 5-19 16,0-5-1-16,1 5-20 0,19 3 4 0,-18-4-62 15,3 0-18-15,-2-2-7 0,0-2 1 16,-1 2 1-16,13 0-10 0,-15-2-2 15,-1 0-14-15,2 0-45 0,-4 0-152 16,2 0-168-16,8 0-1154 0</inkml:trace>
  <inkml:trace contextRef="#ctx0" brushRef="#br0" timeOffset="195968.86">10399 11271 1273 0,'0'0'45'0,"-2"0"18"0,2 0 145 16,0 0-181-16,0 0-11 0,0 0-11 16,0 0 2-16,0 0-9 0,0 0 0 15,0 0-3-15,0 0 3 0,0 0-4 16,0 0 5-16,0 0 3 16,0 0-2-16,0 0-65 0,0 0-76 15,0 0-143-15,0 0-109 0,0 1 39 16,0 0 88-16</inkml:trace>
  <inkml:trace contextRef="#ctx0" brushRef="#br0" timeOffset="199135.24">900 8121 1335 0,'0'-6'12'0,"0"-1"7"0,0 1 17 16,0 0 13-16,-6-6 57 0,0 5-42 16,3 0 5-16,3 0 0 0,-5-1 5 15,1-1-11-15,1 1-4 0,-3-8 67 16,3 10-48-16,0-1 8 0,2 2 12 15,-1 2-7-15,2 1-20 0,-1 0 23 16,1 2-79-16,0 0-5 0,0 0-6 0,0 0-2 16,0 0 6-16,0 7 63 15,7 0-5-15,-1 3 19 0,2 0-4 0,2 5-12 16,2 3 0-16,1 3-20 0,16 27 25 16,-14-21-60-16,-1-1-7 0,1 2-6 15,0-1-3-15,-1 0-5 0,14 22-9 16,-16-26-1-16,0-3-12 0,-1-1-72 15,-1-3-87-15,-1-5-106 0,6 7-708 16,-8-12 396-16,-4-3 112 0</inkml:trace>
  <inkml:trace contextRef="#ctx0" brushRef="#br0" timeOffset="199514.92">939 8408 2099 0,'-2'0'6'0,"-1"0"39"15,1-6 25-15,-1 6 29 0,3 0 0 0,0-3-2 16,0 3-100-16,0-3-2 16,0 3 4-16,0 0 14 0,7 0-1 15,0 0 6-15,3 0 36 0,0 0 6 16,18 0 88-16,-14 6-110 0,3-1-4 16,-1-1 0-16,-1-4 3 0,1 0 8 15,10 0 39-15,-13 0-52 0,-2-9-2 16,-1-3-6-16,11-40 4 15,-17 30-38-15,-1-2-4 0,-3-2-62 0,0-24-418 16,0 27-126-16,0 2-102 0,0 2 126 16</inkml:trace>
  <inkml:trace contextRef="#ctx0" brushRef="#br0" timeOffset="206414.87">9825 11385 1998 0,'-15'-2'246'0,"11"2"-72"0,1 0 1 0,1 0 31 15,-2 0 43-15,1 0 12 0,-2 0 206 16,2 0-298-16,1 0-17 0,1 0 30 16,-2 0 85-16,2 0 80 0,-2 0 368 15,1 0-453-15,2 0-117 0,-1 0-72 16,1 0-32-16,0 0-39 0,0 0-32 16,0 0-8-16,0 0 8 0,0 0 5 15,6 0 2-15,4 0 22 0,21 0-7 16,-11 0 8-16,5 0-4 0,7 0 1 0,2 0-19 15,0 0-45-15,38 0-257 0,-36-6 53 16,-3-1-23-16,-1 2 1 16,0-2 6-16,-3 0 32 0,24-7-685 15,-27 9-70-15,-1 1 65 0</inkml:trace>
  <inkml:trace contextRef="#ctx0" brushRef="#br0" timeOffset="-204091.58">19886 6599 1242 0,'23'8'2'0,"-2"3"-56"0,1 5-213 16,0 5-45-16</inkml:trace>
  <inkml:trace contextRef="#ctx0" brushRef="#br0" timeOffset="-183733.43">15362 11910 2211 0,'-4'-2'16'0,"2"2"6"16,0 0 0-16,0 0 5 0,2-1-2 16,0 1-10-16,0 0 22 0,0 0 33 15,6-1 18-15,0 0 10 0,14-1 33 16,-8 1-85-16,3 0 9 0,44 1 119 16,-39 0-137-16,0 0-12 15,1 0 2-15,-1 0-7 0,18 0 0 16,-3 0-22-16,-18 0 1 15,14 0-10-15,-17 0-37 0,0 0-76 0,0 0-111 16,-1 0-131-16,0 0-273 16,12 7-583-16</inkml:trace>
  <inkml:trace contextRef="#ctx0" brushRef="#br0" timeOffset="-171902.77">18491 12619 1662 0,'0'0'60'0,"0"0"131"16,0 0-87-16,0 0-14 0,0 0 11 16,0 0 7-16,0 0 1 0,0 0 3 15,0 0 95-15,0 0-11 16,0 0-107-16,0 0 62 0,0 0-92 15,0 0-20-15,0 0-13 0,0 0-14 16,0 0-9-16,6 7-7 0,-1-2-4 0,6 4 12 16,-5-5-3-16,6 2 2 15,-5-4-5-15,0 1 2 0,0-1-2 16,2 0-2-16,0-1 7 0,1-1-4 16,13 1 1-16,3 1 4 15,-12-1 0-15,18 0 1 0,-16-1-5 16,2 0-1-16,0 0 1 0,4 0 3 15,-1 0 1-15,2 0 2 0,29 0-2 16,3-5-2-16,-28 5-1 16,28-4-1-16,-2 0-1 15,-27 0 2-15,26-2-1 0,-27 4 0 0,-1-1-7 16,1 0 3-16,-1 0-7 16,2 1-1-16,-2-1 11 0,22-1 0 15,-1 1-5-15,-22 1 1 0,22 2-5 16,-2 0-12-16,-21 0 4 15,20 0-14-15,-23 0 18 0,0 0 5 16,-4 0-2-16,0 0-1 0,-2 0-5 16,-3 0 1-16,12 3-12 15,-18-3 28-15,-1 0-11 0,-3 0-58 16,0 0-4-16,0 0-40 0,0 4-21 16,0-4-40-16,0 2-39 0,-5-1-46 15,-5 1-612-15,1 0-15 0</inkml:trace>
  <inkml:trace contextRef="#ctx0" brushRef="#br0" timeOffset="-170250.76">9481 10645 1393 0,'3'0'28'0,"-1"0"23"0,1 0 50 15,1 4 178-15,-3 3-148 0,1-3-23 16,-2 4-17-16,1 2-10 0,0 2-7 16,1 2-15-16,-1 27 20 0,-1-16-59 15,0 4-5-15,0 3-4 0,0 3-1 16,0 3-2-16,0 43-3 0,0-38-6 16,0 2 6-16,0-2-2 0,0 0-13 0,0-1 5 15,0 0-3-15,0 33-9 0,0-41-50 16,0-2-72-16,6-3-77 0,-2-3-168 15,-4-3-179-15,3-1 70 0</inkml:trace>
  <inkml:trace contextRef="#ctx0" brushRef="#br0" timeOffset="-168803.42">10561 10483 1783 0,'-4'-4'31'0,"-2"2"28"16,-8 2 136-16,5 0-101 0,0 0-11 16,0 6-7-16,-1 2-9 0,-2-1-10 15,-10 16 25-15,-1 7-14 16,13-13-34-16,-11 25 41 0,13-17-39 16,1 2 0-16,4 6 5 0,3-1 9 15,0 5-4-15,24 41 31 0,-10-39-51 16,5 0-12-16,2-1-6 0,4-2 2 0,2-4-4 15,1-3-2-15,34 18 3 0,-30-29-1 16,-1-6 7-16,-1-5 2 0,1-7 0 16,-3 0 6-16,28-26 9 0,-5-17 4 15,-30 17-13-15,18-37 17 16,-23 29-18-16,-3-1 1 0,-3-1 39 16,-3 0 21-16,-2-1 13 0,-5-33 79 15,-9 8-55-15,-3 35-88 16,-16-20 6-16,7 27-36 0,-2 2 8 15,-4 3-6-15,-3 1-3 0,-6 2 2 16,-46-4-15-16,-6 16 6 0,44 0-2 16,-36 22-115-16,46-8-10 0,5 6-67 15,4 4-58-15,6 6-71 0,8 3-52 16,11 4-107-16,0 46-736 0</inkml:trace>
  <inkml:trace contextRef="#ctx0" brushRef="#br0" timeOffset="-153426.86">15727 13381 1632 0,'-7'0'4'0,"1"-2"8"15,1 2 8-15,-6-1 81 16,3 0 50-16,4 0-80 0,-3-1 60 16,3 0-54-16,3 1-49 0,-1-1 27 15,2 2 11-15,0 0-31 16,0-2 22-16,0 2-28 16,0 0-22-16,0-1 10 0,0 0 36 15,0-1-16-15,8 1-5 0,2-2-4 0,2 0 1 16,3 0 3-16,3-1 3 15,29-5 33-15,6 1-39 16,-24 5-22-16,27-5-2 0,-3 0-1 16,-28 4-2-16,-2 0-2 0,22-6-20 15,-25 6-100-15,0 0-128 0,-2 0-291 16,0 2-162-16,-1 1 107 0</inkml:trace>
  <inkml:trace contextRef="#ctx0" brushRef="#br0" timeOffset="-131384.98">14507 6122 1969 0,'0'-1'32'0,"-4"-1"42"16,4 0 27-16,-3 1 21 0,3-3 62 15,-2 3-112-15,0-2 155 16,1 2-157-16,0 1-11 0,0 0-4 15,1 0-11-15,-1-1-9 0,0 1 21 16,1 0-33-16,0 0-3 0,0 0-7 16,0 0 5-16,0 0 4 0,0 0 4 15,0 0-24-15,0 0-10 0,0 0-10 16,0 0 17-16,0 0 0 0,0 0-1 16,5 0 2-16,-2 0 3 0,9 0 10 15,-2 5 21-15,3 0 24 0,3-2 19 16,5 3-6-16,4-1-8 0,35 8 7 15,-25-5-47-15,2-1-9 0,4 0-7 16,-1 0 1-16,2-1-8 0,39 1 17 16,-5-5-3-16,-41-2-15 15,25 0-5-15,-35 0 11 0,-2-6-10 16,-2 0 5-16,-3 2-3 0,0 4-2 16,15-5-8-16,-19 5-1 0,0 0-29 0,-1 0-68 15,-1 0-71-15,1 0-86 16,8 0-409-16,-11 0 152 0,-1 7-105 0,-1-1 96 15</inkml:trace>
  <inkml:trace contextRef="#ctx0" brushRef="#br0" timeOffset="-114855.31">19296 9333 2252 0,'0'-2'23'15,"0"-1"9"-15,0 1 52 0,0 1-52 16,0 1-7-16,0 0-4 0,3 0 5 16,3 0 40-16,-1 0-25 15,2 0-2-15,1 0-5 0,2 0 0 0,14 0 68 16,-9 0-36-16,0 0 9 0,2 0 12 15,1 0 11-15,3 0 10 0,28-13 97 16,-23 7-122-16,5 1-14 0,1 0-15 16,5 5 2-16,46-4 12 0,-38 4-51 15,3 0-7-15,3 0 1 0,4 0-7 16,56 0 9-16,-56 0-8 0,0 0-2 16,0 5-5-16,-3-5 2 0,44 0-5 0,-54 0 12 15,-1 0-6-15,-3 0 5 0,-3 0-4 16,-2 0-8-16,23 0-3 0,-32 0-1 15,1 0-15-15,-4 0-55 0,-1 0-113 16,14 5-551-16,-19-5 86 0,-3 6-110 16,-4 1 143-16</inkml:trace>
  <inkml:trace contextRef="#ctx0" brushRef="#br0" timeOffset="-113393.46">19550 10108 2172 0,'-9'-6'29'15,"-5"2"77"-15,8 4-25 0,2 0-13 0,3-4 3 16,-1 4 8-16,1 0 65 0,1 0-84 16,0-2-19-16,0 2-11 0,0-2-2 15,0 1 16-15,11-3 153 0,-4 2-50 16,5-2-2-16,4 0-30 0,8-2-9 16,5-1-30-16,51-4 17 0,-31 6-69 15,6 1-12-15,5 1-6 0,4 2 2 16,70 1-3-16,-66 0-5 0,2 0 1 15,0 0 4-15,1 0-6 0,-2 0 8 16,61 0 2-16,-68 0-5 0,-3 0 1 16,-2-5-6-16,-3 5 5 0,-5-5-3 0,38 5 5 15,-50 0-8-15,-3 0 5 0,-3 0 7 16,-3 0-9-16,17 0 8 0,-26 6-17 16,-4-6 0-16,-1 5-15 0,-4-1-36 15,-2-4-97-15,-1 4-506 0,-7 0 195 16,0-1-163-16,-8-3-56 0,-5 3 90 15</inkml:trace>
  <inkml:trace contextRef="#ctx0" brushRef="#br0" timeOffset="-109582.98">20570 10867 860 0,'-2'0'52'16,"-1"0"130"-16,2 0-62 0,0 0-31 15,0 0-10-15,0 0 3 0,1 0-3 0,-1 0 66 16,1 0-79-16,-2 0 5 16,2 0-2-16,-1 0 12 0,1-6 6 0,-3 6 77 15,3 0-80-15,-1 0-2 0,1 0 7 16,0 0 4-16,0-3 2 0,0 3 55 15,0 0-96-15,0 0-12 0,0 0-2 16,0 0 3-16,0-5 3 0,0 5 17 16,11-3 20-16,-4 1-17 15,19-3 81-15,-7 3-88 0,4-1-12 16,4 1-3-16,6 0 6 0,4 0 7 16,42 1 51-16,-36 1-63 0,1 0-17 15,1 0-15-15,1 0-3 0,1 0-7 0,42 0 0 16,-45 0 1-16,-1 0-4 15,0 0 2-15,-2 0-4 0,-1 0-3 0,35 0-24 16,-39 0-18-16,-2 0-50 0,-1 0-87 16,-2 0-107-16,0 0-98 0,24 0-693 15,-29 0 424-15,-3 7 126 0</inkml:trace>
  <inkml:trace contextRef="#ctx0" brushRef="#br0" timeOffset="-105366.92">13929 13340 608 0,'0'0'33'0,"0"0"22"16,0 0 33-16,4 0 16 0,-4 0-35 0,3 0-14 15,2 0-37-15,1 0-4 16,2 0 5-16,-5 0-3 0,6 0 75 15,4 0 43-15,-7 0-75 16,11 0 12-16,4 0 42 16,-10 0-52-16,3 4-13 0,17-4 15 15,-13 6-44-15,1-6-9 0,0 3 0 16,3-3 6-16,0 0 8 0,0 0 6 16,1 0-4-16,27 0 14 0,4 0 132 15,-24 0-77-15,37 0 29 16,3 0-97-16,-33 0-27 15,-1 0 3-15,37 0 2 0,-39 0 0 0,0 0 0 16,0 0-1-16,-2 0 1 0,0 0 0 16,-1 0-2-16,-2 0 2 0,26-12-2 15,-8 2-6-15,-26 5 4 16,15-5 3-16,-5 3-5 16,-19 4 1-16,12-2 0 15,-4 2 1-15,-11 1-1 0,-1 0 3 16,5 0-7-16,-8 2 3 0,1 0-2 15,-3-1-77-15,1 0-102 0,-3 0-235 16,1 1-169-16,-2-1 78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ic Series: Support Vector Machines | Machine Learning, Deep Learning,  and Computer Vision">
            <a:extLst>
              <a:ext uri="{FF2B5EF4-FFF2-40B4-BE49-F238E27FC236}">
                <a16:creationId xmlns:a16="http://schemas.microsoft.com/office/drawing/2014/main" id="{E9278199-9ABC-4552-B885-1F27D750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163359"/>
            <a:ext cx="2676525" cy="37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Support Vector Machines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5F2-4515-45B4-A4D8-9272D67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94D-D16D-43F2-A973-35507571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LinearSVC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used for linear SVMs, and scales linearly with number of training instances and features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SVC  based on </a:t>
            </a:r>
            <a:r>
              <a:rPr lang="en-US" sz="2000" dirty="0" err="1">
                <a:sym typeface="Wingdings" panose="05000000000000000000" pitchFamily="2" charset="2"/>
              </a:rPr>
              <a:t>libsvm</a:t>
            </a:r>
            <a:r>
              <a:rPr lang="en-US" sz="2000" dirty="0">
                <a:sym typeface="Wingdings" panose="05000000000000000000" pitchFamily="2" charset="2"/>
              </a:rPr>
              <a:t> library, supports the kernel trick, but doesn’t scale linearly with number of instances [very good for small datasets </a:t>
            </a:r>
            <a:r>
              <a:rPr lang="en-US" sz="2000" dirty="0" err="1">
                <a:sym typeface="Wingdings" panose="05000000000000000000" pitchFamily="2" charset="2"/>
              </a:rPr>
              <a:t>wrt</a:t>
            </a:r>
            <a:r>
              <a:rPr lang="en-US" sz="2000" dirty="0">
                <a:sym typeface="Wingdings" panose="05000000000000000000" pitchFamily="2" charset="2"/>
              </a:rPr>
              <a:t> number of instances]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D8D8A-8BDE-43F9-948F-8B21E265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80173"/>
            <a:ext cx="56007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A950B-0E03-4569-8715-BFC502508F31}"/>
                  </a:ext>
                </a:extLst>
              </p14:cNvPr>
              <p14:cNvContentPartPr/>
              <p14:nvPr/>
            </p14:nvContentPartPr>
            <p14:xfrm>
              <a:off x="675720" y="1319400"/>
              <a:ext cx="5432040" cy="333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A950B-0E03-4569-8715-BFC502508F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60" y="1310040"/>
                <a:ext cx="5450760" cy="33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51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1085-D0BC-44D5-8D9D-FAED5FB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473F-79A8-4427-A353-2D44CC67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47750"/>
            <a:ext cx="4254843" cy="3546873"/>
          </a:xfrm>
        </p:spPr>
        <p:txBody>
          <a:bodyPr/>
          <a:lstStyle/>
          <a:p>
            <a:r>
              <a:rPr lang="en-US" sz="2000" dirty="0"/>
              <a:t>Reverse objective from classification </a:t>
            </a:r>
            <a:r>
              <a:rPr lang="en-US" sz="2000" dirty="0">
                <a:sym typeface="Wingdings" panose="05000000000000000000" pitchFamily="2" charset="2"/>
              </a:rPr>
              <a:t> try to fit as many instances as possible on the street, while limiting margin violations</a:t>
            </a:r>
          </a:p>
          <a:p>
            <a:r>
              <a:rPr lang="en-US" sz="2000" dirty="0">
                <a:sym typeface="Wingdings" panose="05000000000000000000" pitchFamily="2" charset="2"/>
              </a:rPr>
              <a:t>Adding more instances within the margin does not affect predictions  </a:t>
            </a:r>
            <a:r>
              <a:rPr lang="el-GR" sz="2000" dirty="0">
                <a:sym typeface="Wingdings" panose="05000000000000000000" pitchFamily="2" charset="2"/>
              </a:rPr>
              <a:t>ϵ</a:t>
            </a:r>
            <a:r>
              <a:rPr lang="en-US" sz="2000" dirty="0">
                <a:sym typeface="Wingdings" panose="05000000000000000000" pitchFamily="2" charset="2"/>
              </a:rPr>
              <a:t> insensitive</a:t>
            </a:r>
          </a:p>
          <a:p>
            <a:r>
              <a:rPr lang="en-US" sz="2000" dirty="0"/>
              <a:t>For nonlinear regression tasks, use kernelized SVM model in SVR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B3674-60C5-4217-BBBB-699FF068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38200"/>
            <a:ext cx="4410075" cy="2091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93B4B-75A7-466D-A509-1B3E0B3A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643" y="2972378"/>
            <a:ext cx="4422432" cy="211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897E-77A7-4E5E-B7BE-07DB169B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314450"/>
            <a:ext cx="2638425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D5256-8C1C-48DE-B65C-FFF3DE6C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7" y="3881430"/>
            <a:ext cx="4254844" cy="7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181F-3270-4543-839F-C2D65114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Transformations – 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F2AF-D4D3-4681-BD57-F22202BE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data isn’t linearly separable in the original space </a:t>
            </a:r>
            <a:r>
              <a:rPr lang="en-US" sz="2000" dirty="0">
                <a:sym typeface="Wingdings" panose="05000000000000000000" pitchFamily="2" charset="2"/>
              </a:rPr>
              <a:t> map it to a higher dimensional feature space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56CE4-94BC-48AF-9ACF-19D660EB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17222"/>
            <a:ext cx="5619750" cy="2699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8E9B4-5786-4F73-A930-43C6C5DAA37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41026" y="1917222"/>
                <a:ext cx="3048000" cy="46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Original data isn’t linearly separable</a:t>
                </a:r>
              </a:p>
              <a:p>
                <a:r>
                  <a:rPr lang="en-US" sz="2000" kern="0" dirty="0"/>
                  <a:t>Apply nonlinear transformation as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kern="0" dirty="0"/>
                  <a:t> </a:t>
                </a:r>
                <a:r>
                  <a:rPr lang="en-US" sz="2000" kern="0" dirty="0">
                    <a:sym typeface="Wingdings" panose="05000000000000000000" pitchFamily="2" charset="2"/>
                  </a:rPr>
                  <a:t> we can draw a linear decision boundary!</a:t>
                </a:r>
              </a:p>
              <a:p>
                <a:r>
                  <a:rPr lang="en-US" sz="2000" kern="0" dirty="0">
                    <a:sym typeface="Wingdings" panose="05000000000000000000" pitchFamily="2" charset="2"/>
                  </a:rPr>
                  <a:t>Several functions  possible to map the data to higher dimensions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8E9B4-5786-4F73-A930-43C6C5DA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1026" y="1917222"/>
                <a:ext cx="3048000" cy="4660387"/>
              </a:xfrm>
              <a:prstGeom prst="rect">
                <a:avLst/>
              </a:prstGeom>
              <a:blipFill>
                <a:blip r:embed="rId4"/>
                <a:stretch>
                  <a:fillRect l="-2600" t="-1047" r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8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3271-5CFF-4277-A911-1378B1BD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Transformations –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13223-049A-4BE6-B688-7169E8E64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Applying a second-degree polynomial mapping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𝜙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Note: Transformed vector is 3D!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13223-049A-4BE6-B688-7169E8E64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9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819925-9A1A-49D9-A34E-B2D25656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2952750"/>
            <a:ext cx="2915802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6562C-9F86-444D-9633-3B78832FA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720957"/>
            <a:ext cx="4946822" cy="2422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F04E1-ED78-466F-8AF4-80E0CF680603}"/>
                  </a:ext>
                </a:extLst>
              </p14:cNvPr>
              <p14:cNvContentPartPr/>
              <p14:nvPr/>
            </p14:nvContentPartPr>
            <p14:xfrm>
              <a:off x="88200" y="1162440"/>
              <a:ext cx="8443440" cy="391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F04E1-ED78-466F-8AF4-80E0CF680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40" y="1153080"/>
                <a:ext cx="846216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953-D01B-4CBF-905C-46343B68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9F04-9857-4376-8505-4C35AE84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Kernel function </a:t>
            </a:r>
            <a:r>
              <a:rPr lang="en-US" sz="1800" dirty="0">
                <a:sym typeface="Wingdings" panose="05000000000000000000" pitchFamily="2" charset="2"/>
              </a:rPr>
              <a:t> takes vectors in the original lower dimensional space as inputs, and returns the dot product of the transformed vectors in the higher dimensional feature space</a:t>
            </a:r>
            <a:r>
              <a:rPr lang="en-US" sz="1800" dirty="0"/>
              <a:t> </a:t>
            </a:r>
          </a:p>
          <a:p>
            <a:r>
              <a:rPr lang="en-US" sz="1800" dirty="0"/>
              <a:t>Consider a couple of 2D vectors </a:t>
            </a:r>
            <a:r>
              <a:rPr lang="en-US" sz="1800" b="1" dirty="0" err="1"/>
              <a:t>a,b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9EB9C-4B65-466E-82A0-068BC05E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43150"/>
            <a:ext cx="4703059" cy="200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D99705E-A43D-46D0-9C2C-65564189E1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32805" y="1885950"/>
                <a:ext cx="3983741" cy="1652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/>
                  <a:t>Dot product of transformed vectors is equal to the square of the dot product of the original vectors</a:t>
                </a:r>
              </a:p>
              <a:p>
                <a:r>
                  <a:rPr lang="en-US" sz="1800" dirty="0"/>
                  <a:t>The kernel is any function that’s capable of computing the dot product without having to compute (or know at all) the transformation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endParaRPr lang="en-US" sz="1800" dirty="0"/>
              </a:p>
              <a:p>
                <a:endParaRPr lang="en-US" sz="2000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D99705E-A43D-46D0-9C2C-65564189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805" y="1885950"/>
                <a:ext cx="3983741" cy="1652291"/>
              </a:xfrm>
              <a:prstGeom prst="rect">
                <a:avLst/>
              </a:prstGeom>
              <a:blipFill>
                <a:blip r:embed="rId4"/>
                <a:stretch>
                  <a:fillRect l="-1531" t="-2583" r="-3063" b="-302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59067F-FB8D-48AB-AEBD-73A2EF63C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681" y="3852417"/>
            <a:ext cx="2514600" cy="12703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CC68ED-2B3A-4692-B9EF-D82C48A67049}"/>
                  </a:ext>
                </a:extLst>
              </p14:cNvPr>
              <p14:cNvContentPartPr/>
              <p14:nvPr/>
            </p14:nvContentPartPr>
            <p14:xfrm>
              <a:off x="160200" y="61200"/>
              <a:ext cx="7782480" cy="475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CC68ED-2B3A-4692-B9EF-D82C48A670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40" y="51840"/>
                <a:ext cx="780120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1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459" y="1074008"/>
            <a:ext cx="3233351" cy="3546873"/>
          </a:xfrm>
        </p:spPr>
        <p:txBody>
          <a:bodyPr/>
          <a:lstStyle/>
          <a:p>
            <a:r>
              <a:rPr lang="en-US" sz="2000" dirty="0"/>
              <a:t>To which class would each decision boundary assign the new instance?</a:t>
            </a:r>
          </a:p>
          <a:p>
            <a:endParaRPr lang="en-US" sz="2000" dirty="0"/>
          </a:p>
          <a:p>
            <a:r>
              <a:rPr lang="en-US" sz="2000" dirty="0"/>
              <a:t>Which decision boundary would you choose to separate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857F9-1D1D-4175-BF39-0EA0686C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" y="1047750"/>
            <a:ext cx="4500259" cy="39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93EB-11EC-4EB3-8FA2-54028FA1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6D4D-72DA-4D3A-A0D4-E801E53D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35" y="1080186"/>
            <a:ext cx="3886200" cy="3546873"/>
          </a:xfrm>
        </p:spPr>
        <p:txBody>
          <a:bodyPr/>
          <a:lstStyle/>
          <a:p>
            <a:r>
              <a:rPr lang="en-US" sz="2000" dirty="0"/>
              <a:t>Choose hyperplane that maximizes the “margin” width</a:t>
            </a:r>
          </a:p>
          <a:p>
            <a:endParaRPr lang="en-US" sz="2000" dirty="0"/>
          </a:p>
          <a:p>
            <a:r>
              <a:rPr lang="en-US" sz="2000" dirty="0"/>
              <a:t>Margin </a:t>
            </a:r>
            <a:r>
              <a:rPr lang="en-US" sz="2000" dirty="0">
                <a:sym typeface="Wingdings" panose="05000000000000000000" pitchFamily="2" charset="2"/>
              </a:rPr>
              <a:t> distance between the decision boundary (i.e. separating hyperplane) and training instances (“support vectors”) closest to the hyperplane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87A51-ADCE-4A9C-948C-5B679D0DC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8"/>
          <a:stretch/>
        </p:blipFill>
        <p:spPr>
          <a:xfrm>
            <a:off x="42593" y="1047750"/>
            <a:ext cx="483420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3A2D-68BF-4E26-856A-7183B9F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3345-326D-4C1A-98C3-CADF56CE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3" y="875129"/>
            <a:ext cx="3098041" cy="4095749"/>
          </a:xfrm>
        </p:spPr>
        <p:txBody>
          <a:bodyPr/>
          <a:lstStyle/>
          <a:p>
            <a:r>
              <a:rPr lang="en-US" sz="2000" dirty="0"/>
              <a:t>Linear or nonlinear classification, regression, outlier detection</a:t>
            </a:r>
          </a:p>
          <a:p>
            <a:r>
              <a:rPr lang="en-US" sz="2000" dirty="0"/>
              <a:t>Excellent for small or medium sized datasets</a:t>
            </a:r>
          </a:p>
          <a:p>
            <a:r>
              <a:rPr lang="en-US" sz="2000" dirty="0"/>
              <a:t>Large margin classification - fit the widest possible street between the classes</a:t>
            </a:r>
          </a:p>
          <a:p>
            <a:r>
              <a:rPr lang="en-US" sz="2000" dirty="0"/>
              <a:t>More instances “off-the-street” does not affect decision boundary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5369-E5C5-457E-BEE6-132A2D4F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1" y="875129"/>
            <a:ext cx="5867400" cy="186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59F3D-71CC-43D1-A872-3AF84364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41" y="2758766"/>
            <a:ext cx="5715000" cy="19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D00A-C8C0-4B6C-8787-4651022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24CA-0A35-4ECE-AA0C-E6DDF99F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0759"/>
            <a:ext cx="3048000" cy="3546873"/>
          </a:xfrm>
        </p:spPr>
        <p:txBody>
          <a:bodyPr/>
          <a:lstStyle/>
          <a:p>
            <a:r>
              <a:rPr lang="en-US" sz="1800" dirty="0"/>
              <a:t>Can’t strictly enforce all training data to be on the correct side of the decision boundary (hard margin classification) – only works if it’s linearly separable</a:t>
            </a:r>
          </a:p>
          <a:p>
            <a:r>
              <a:rPr lang="en-US" sz="1800" dirty="0"/>
              <a:t>Adversely affected by outliers</a:t>
            </a:r>
          </a:p>
          <a:p>
            <a:r>
              <a:rPr lang="en-US" sz="1800" dirty="0"/>
              <a:t>Keep margin as wide as possible, while limiting margin violations</a:t>
            </a:r>
          </a:p>
          <a:p>
            <a:r>
              <a:rPr lang="en-US" sz="1800" dirty="0"/>
              <a:t>C </a:t>
            </a:r>
            <a:r>
              <a:rPr lang="en-US" sz="1800" dirty="0">
                <a:sym typeface="Wingdings" panose="05000000000000000000" pitchFamily="2" charset="2"/>
              </a:rPr>
              <a:t> hyperparameter controlling number of margin violations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CA493-120B-4EA6-B128-99C91EE3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047750"/>
            <a:ext cx="5934075" cy="186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56ADB-F038-42DE-8B15-7FF4C5A6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986419"/>
            <a:ext cx="6041408" cy="18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BDF5-DFBF-4C55-8E1F-1716B97F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Classifier – Decision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C9638-B668-41A2-9897-6512B5D0E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47750"/>
                <a:ext cx="3200400" cy="3546873"/>
              </a:xfrm>
            </p:spPr>
            <p:txBody>
              <a:bodyPr/>
              <a:lstStyle/>
              <a:p>
                <a:r>
                  <a:rPr lang="en-US" sz="1800" dirty="0"/>
                  <a:t>In Linear Regression, parameter vector was denoted as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For SVM, more convenient to use bias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and feature weights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Simply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– if result is positive, predicted class is in positive class, and vice versa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C9638-B668-41A2-9897-6512B5D0E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47750"/>
                <a:ext cx="3200400" cy="3546873"/>
              </a:xfrm>
              <a:blipFill>
                <a:blip r:embed="rId2"/>
                <a:stretch>
                  <a:fillRect l="-1905" t="-1203" r="-1714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B7D763-D213-41EE-B1A0-96845E44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07" y="1047750"/>
            <a:ext cx="5110163" cy="30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E51B-37CE-409D-801A-23572312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36FBA-EF6E-4364-9F2B-53170C595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Slope of the decision function is equal to the norm of the weight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2000" dirty="0"/>
                  <a:t>Smaller weight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means larger margin </a:t>
                </a:r>
              </a:p>
              <a:p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get a large margin, while avoiding margin violations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36FBA-EF6E-4364-9F2B-53170C595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C14EC2-6582-454A-A583-C49A6F50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19350"/>
            <a:ext cx="6677025" cy="2571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79B90-3C1B-4C7B-94EB-B553E3F347C0}"/>
                  </a:ext>
                </a:extLst>
              </p14:cNvPr>
              <p14:cNvContentPartPr/>
              <p14:nvPr/>
            </p14:nvContentPartPr>
            <p14:xfrm>
              <a:off x="1643760" y="606960"/>
              <a:ext cx="6685920" cy="408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79B90-3C1B-4C7B-94EB-B553E3F34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4400" y="597600"/>
                <a:ext cx="670464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5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717-C23B-46E6-9AFF-01AD0A0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Classifier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Constrained Optimization problem: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Subject to the following constraint: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-1 for negative instances, and +1 for positive instances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weight vector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scaler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1203" b="-1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3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717-C23B-46E6-9AFF-01AD0A0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Classifier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Introduce a slack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c for each instance – measure of how much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instance is allowed to violate the margin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lim>
                      </m:limLow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Subject to the following constraint: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to allows us to balance the two conflicting objectives: minimize weights to increase margin, and make slack variables small to reduce margin violations.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859" r="-857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CBC9D-84AD-4B1B-AACF-BB06FCE77172}"/>
                  </a:ext>
                </a:extLst>
              </p14:cNvPr>
              <p14:cNvContentPartPr/>
              <p14:nvPr/>
            </p14:nvContentPartPr>
            <p14:xfrm>
              <a:off x="199800" y="360"/>
              <a:ext cx="8937720" cy="463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CBC9D-84AD-4B1B-AACF-BB06FCE7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40" y="-9000"/>
                <a:ext cx="8956440" cy="46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47792</TotalTime>
  <Words>674</Words>
  <Application>Microsoft Office PowerPoint</Application>
  <PresentationFormat>On-screen Show (16:9)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Support Vector Machine - Motivation</vt:lpstr>
      <vt:lpstr>Support Vector Machines - Motivation</vt:lpstr>
      <vt:lpstr>Support Vector Machine</vt:lpstr>
      <vt:lpstr>Soft Margin Classification</vt:lpstr>
      <vt:lpstr>Hard Margin Classifier – Decision function</vt:lpstr>
      <vt:lpstr>Training Objective</vt:lpstr>
      <vt:lpstr>Hard Margin Classifier Objective</vt:lpstr>
      <vt:lpstr>Soft Margin Classifier Objective</vt:lpstr>
      <vt:lpstr>Computational Complexity</vt:lpstr>
      <vt:lpstr>Support Vector Regression</vt:lpstr>
      <vt:lpstr>Nonlinear Transformations – 1D</vt:lpstr>
      <vt:lpstr>Nonlinear Transformations – 2D</vt:lpstr>
      <vt:lpstr>Kernel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intisar tahmid naheen</cp:lastModifiedBy>
  <cp:revision>1708</cp:revision>
  <cp:lastPrinted>2014-01-21T07:51:01Z</cp:lastPrinted>
  <dcterms:created xsi:type="dcterms:W3CDTF">2004-08-27T04:16:05Z</dcterms:created>
  <dcterms:modified xsi:type="dcterms:W3CDTF">2021-05-12T05:06:19Z</dcterms:modified>
</cp:coreProperties>
</file>