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9"/>
  </p:notesMasterIdLst>
  <p:handoutMasterIdLst>
    <p:handoutMasterId r:id="rId10"/>
  </p:handoutMasterIdLst>
  <p:sldIdLst>
    <p:sldId id="256" r:id="rId2"/>
    <p:sldId id="329" r:id="rId3"/>
    <p:sldId id="341" r:id="rId4"/>
    <p:sldId id="342" r:id="rId5"/>
    <p:sldId id="343" r:id="rId6"/>
    <p:sldId id="344" r:id="rId7"/>
    <p:sldId id="345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96" y="7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14678-D860-4D7A-AFAC-CA5F327115F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2FF61-22BF-47A3-9751-A33A074FF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49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908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23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03172" y="2209800"/>
            <a:ext cx="793765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1770" marR="5080" indent="-2719705" algn="ctr">
              <a:lnSpc>
                <a:spcPct val="100000"/>
              </a:lnSpc>
            </a:pPr>
            <a:r>
              <a:rPr lang="en-US" sz="3600" spc="-25" dirty="0"/>
              <a:t>CSE225 - Data Structures and Algorithms</a:t>
            </a:r>
            <a:endParaRPr lang="en-US" sz="3600" spc="-3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/>
              <a:pPr marL="118110">
                <a:lnSpc>
                  <a:spcPct val="100000"/>
                </a:lnSpc>
              </a:pPr>
              <a:t>1</a:t>
            </a:fld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3934292" y="3105834"/>
            <a:ext cx="1275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D4C7A-B50C-DA44-590E-A80CC752AEE9}"/>
              </a:ext>
            </a:extLst>
          </p:cNvPr>
          <p:cNvSpPr txBox="1"/>
          <p:nvPr/>
        </p:nvSpPr>
        <p:spPr>
          <a:xfrm>
            <a:off x="5844834" y="4419600"/>
            <a:ext cx="3144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Mosroor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Mofiz</a:t>
            </a:r>
            <a:r>
              <a:rPr lang="en-US" sz="2400" dirty="0">
                <a:solidFill>
                  <a:schemeClr val="bg1"/>
                </a:solidFill>
              </a:rPr>
              <a:t> Arman</a:t>
            </a:r>
          </a:p>
          <a:p>
            <a:r>
              <a:rPr lang="en-US" sz="2400" dirty="0">
                <a:solidFill>
                  <a:schemeClr val="bg1"/>
                </a:solidFill>
              </a:rPr>
              <a:t>1921079642</a:t>
            </a:r>
          </a:p>
          <a:p>
            <a:r>
              <a:rPr lang="en-US" sz="2400" dirty="0">
                <a:solidFill>
                  <a:schemeClr val="bg1"/>
                </a:solidFill>
              </a:rPr>
              <a:t>Section: 4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Array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4C8A3A-E672-672A-9438-9D1139053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532" y="3200400"/>
            <a:ext cx="5922936" cy="1546225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2042160"/>
            <a:ext cx="8229600" cy="7772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/>
              <a:t>Same data type stored at contiguous memory locations.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8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856" y="228600"/>
            <a:ext cx="8229600" cy="725745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Declaring and Initializing Arrays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50520" y="1229630"/>
            <a:ext cx="8598408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kumimoji="0" lang="en-US" alt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data_type array_name[SIZE];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ar_name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];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9184" y="3844017"/>
            <a:ext cx="8619744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Array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by one –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[0]=10;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[1]=20;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a single statement–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 balance[5] = {1000.0, 2.0, 3.4, 7.0, 50.0};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64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856" y="228600"/>
            <a:ext cx="8229600" cy="725745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of the Array elements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1856" y="1195073"/>
            <a:ext cx="861974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Formula-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array_address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element_size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×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first_index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962D730-C6E6-B8D0-9BC6-5AF4C04E6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56" y="2133600"/>
            <a:ext cx="8619744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address of the element at index 4 if address is 1000, element size is 8 and first index is 0?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array_address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element_size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×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first_index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	      1000        +      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	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    - 	 0 )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	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CA16B57-532C-EB95-0432-AC8D684D89E5}"/>
              </a:ext>
            </a:extLst>
          </p:cNvPr>
          <p:cNvSpPr/>
          <p:nvPr/>
        </p:nvSpPr>
        <p:spPr>
          <a:xfrm>
            <a:off x="2133600" y="47244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C5E92AE-EBC6-EC2A-091B-274E27FADB7E}"/>
              </a:ext>
            </a:extLst>
          </p:cNvPr>
          <p:cNvSpPr/>
          <p:nvPr/>
        </p:nvSpPr>
        <p:spPr>
          <a:xfrm>
            <a:off x="4381500" y="4728673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450DD82-52E7-63D0-0CEF-1F81F811D720}"/>
              </a:ext>
            </a:extLst>
          </p:cNvPr>
          <p:cNvSpPr/>
          <p:nvPr/>
        </p:nvSpPr>
        <p:spPr>
          <a:xfrm>
            <a:off x="5867400" y="47244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8A3FF09-D498-A361-E10F-BF79A46E4688}"/>
              </a:ext>
            </a:extLst>
          </p:cNvPr>
          <p:cNvSpPr/>
          <p:nvPr/>
        </p:nvSpPr>
        <p:spPr>
          <a:xfrm>
            <a:off x="6819900" y="47244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7AA5C4-76E9-E94B-FD24-54AF01CAD453}"/>
              </a:ext>
            </a:extLst>
          </p:cNvPr>
          <p:cNvSpPr/>
          <p:nvPr/>
        </p:nvSpPr>
        <p:spPr>
          <a:xfrm>
            <a:off x="1752600" y="6048286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1032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8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856" y="228600"/>
            <a:ext cx="8229600" cy="725745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Multi-Dimensional Arrays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1856" y="919450"/>
            <a:ext cx="861974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Formula-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array_address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element_size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× [(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first_index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× column number + (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first_index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)]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962D730-C6E6-B8D0-9BC6-5AF4C04E6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56" y="1949678"/>
            <a:ext cx="8619744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address of the element at index (2,3) if address is 1000, element size is 36 and first index is 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,1)?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array_address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element_size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× [(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first_index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× column number + (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first_index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)]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1000   + 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[(  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-    1 )    ×     6       +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 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-   1 ) ]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	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CA16B57-532C-EB95-0432-AC8D684D89E5}"/>
              </a:ext>
            </a:extLst>
          </p:cNvPr>
          <p:cNvSpPr/>
          <p:nvPr/>
        </p:nvSpPr>
        <p:spPr>
          <a:xfrm>
            <a:off x="990600" y="44958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C5E92AE-EBC6-EC2A-091B-274E27FADB7E}"/>
              </a:ext>
            </a:extLst>
          </p:cNvPr>
          <p:cNvSpPr/>
          <p:nvPr/>
        </p:nvSpPr>
        <p:spPr>
          <a:xfrm>
            <a:off x="3596889" y="44958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450DD82-52E7-63D0-0CEF-1F81F811D720}"/>
              </a:ext>
            </a:extLst>
          </p:cNvPr>
          <p:cNvSpPr/>
          <p:nvPr/>
        </p:nvSpPr>
        <p:spPr>
          <a:xfrm>
            <a:off x="4483693" y="4468026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8A3FF09-D498-A361-E10F-BF79A46E4688}"/>
              </a:ext>
            </a:extLst>
          </p:cNvPr>
          <p:cNvSpPr/>
          <p:nvPr/>
        </p:nvSpPr>
        <p:spPr>
          <a:xfrm>
            <a:off x="5660342" y="44958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7AA5C4-76E9-E94B-FD24-54AF01CAD453}"/>
              </a:ext>
            </a:extLst>
          </p:cNvPr>
          <p:cNvSpPr/>
          <p:nvPr/>
        </p:nvSpPr>
        <p:spPr>
          <a:xfrm>
            <a:off x="800100" y="60960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1288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7825027-339D-4584-271C-34ECDDB05590}"/>
              </a:ext>
            </a:extLst>
          </p:cNvPr>
          <p:cNvSpPr/>
          <p:nvPr/>
        </p:nvSpPr>
        <p:spPr>
          <a:xfrm>
            <a:off x="2519585" y="4469586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87DC2A4-C940-D299-F442-3C18BE674EE9}"/>
              </a:ext>
            </a:extLst>
          </p:cNvPr>
          <p:cNvSpPr/>
          <p:nvPr/>
        </p:nvSpPr>
        <p:spPr>
          <a:xfrm>
            <a:off x="7012657" y="44958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A8149B-434A-93A1-328C-71F51602957A}"/>
              </a:ext>
            </a:extLst>
          </p:cNvPr>
          <p:cNvSpPr/>
          <p:nvPr/>
        </p:nvSpPr>
        <p:spPr>
          <a:xfrm>
            <a:off x="7811628" y="4468026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4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856" y="228600"/>
            <a:ext cx="8229600" cy="725745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for Common Operations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962D730-C6E6-B8D0-9BC6-5AF4C04E6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56" y="1524000"/>
            <a:ext cx="8619744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3AA815-DA6E-8EB4-3727-1CAE0A094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629" y="4038600"/>
            <a:ext cx="4436054" cy="23634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77CC37-20EC-4FD0-6A80-A3D96C8C2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17" y="1719781"/>
            <a:ext cx="7146421" cy="186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8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0" y="3066127"/>
            <a:ext cx="2667000" cy="725745"/>
          </a:xfrm>
        </p:spPr>
        <p:txBody>
          <a:bodyPr>
            <a:noAutofit/>
          </a:bodyPr>
          <a:lstStyle/>
          <a:p>
            <a:r>
              <a:rPr lang="en-US" altLang="en-US" sz="4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46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</TotalTime>
  <Words>291</Words>
  <Application>Microsoft Office PowerPoint</Application>
  <PresentationFormat>On-screen Show (4:3)</PresentationFormat>
  <Paragraphs>53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Constantia</vt:lpstr>
      <vt:lpstr>Times New Roman</vt:lpstr>
      <vt:lpstr>Wingdings 2</vt:lpstr>
      <vt:lpstr>Flow</vt:lpstr>
      <vt:lpstr>CSE225 - Data Structures and Algorithms</vt:lpstr>
      <vt:lpstr>Array</vt:lpstr>
      <vt:lpstr>Declaring and Initializing Arrays</vt:lpstr>
      <vt:lpstr>Address of the Array elements</vt:lpstr>
      <vt:lpstr>Multi-Dimensional Arrays</vt:lpstr>
      <vt:lpstr>Time for Common Operations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CS-102</dc:title>
  <dc:creator>Online2PDF.com</dc:creator>
  <cp:lastModifiedBy>MOS</cp:lastModifiedBy>
  <cp:revision>122</cp:revision>
  <dcterms:created xsi:type="dcterms:W3CDTF">2018-01-05T06:18:32Z</dcterms:created>
  <dcterms:modified xsi:type="dcterms:W3CDTF">2023-12-09T15:32:49Z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2018-01-05T00:00:00Z</vt:filetime>
  </property>
  <property fmtid="{D5CDD505-2E9C-101B-9397-08002B2CF9AE}" pid="3" name="LastSaved">
    <vt:filetime>2018-01-05T00:00:00Z</vt:filetime>
  </property>
</Properties>
</file>