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9" r:id="rId3"/>
    <p:sldId id="361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53" r:id="rId13"/>
    <p:sldId id="363" r:id="rId14"/>
    <p:sldId id="365" r:id="rId15"/>
    <p:sldId id="366" r:id="rId16"/>
    <p:sldId id="345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2" d="100"/>
          <a:sy n="112" d="100"/>
        </p:scale>
        <p:origin x="162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4678-D860-4D7A-AFAC-CA5F327115F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FF61-22BF-47A3-9751-A33A074FF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9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90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lang="en-US" smtClean="0"/>
              <a:pPr marL="118110">
                <a:lnSpc>
                  <a:spcPct val="10000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03172" y="2209800"/>
            <a:ext cx="793765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1770" marR="5080" indent="-2719705" algn="ctr">
              <a:lnSpc>
                <a:spcPct val="100000"/>
              </a:lnSpc>
            </a:pPr>
            <a:r>
              <a:rPr lang="en-US" sz="3600" spc="-25" dirty="0"/>
              <a:t>CSE225 - Data Structures and Algorithms</a:t>
            </a:r>
            <a:endParaRPr lang="en-US" sz="3600" spc="-3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924800" y="6536810"/>
            <a:ext cx="7620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>
              <a:lnSpc>
                <a:spcPct val="100000"/>
              </a:lnSpc>
            </a:pPr>
            <a:fld id="{81D60167-4931-47E6-BA6A-407CBD079E47}" type="slidenum">
              <a:rPr dirty="0"/>
              <a:pPr marL="118110">
                <a:lnSpc>
                  <a:spcPct val="100000"/>
                </a:lnSpc>
              </a:pPr>
              <a:t>1</a:t>
            </a:fld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983903" y="3105834"/>
            <a:ext cx="3176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Priority Queue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D4C7A-B50C-DA44-590E-A80CC752AEE9}"/>
              </a:ext>
            </a:extLst>
          </p:cNvPr>
          <p:cNvSpPr txBox="1"/>
          <p:nvPr/>
        </p:nvSpPr>
        <p:spPr>
          <a:xfrm>
            <a:off x="5844834" y="4419600"/>
            <a:ext cx="3144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Mosroor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Mofiz</a:t>
            </a:r>
            <a:r>
              <a:rPr lang="en-US" sz="2400" dirty="0">
                <a:solidFill>
                  <a:schemeClr val="bg1"/>
                </a:solidFill>
              </a:rPr>
              <a:t> Arman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1921079642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Section: 4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Unordered array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Simplest implementation, but least efficient. Finding the highest/lowest priority element requires iterating through the entire array, making it unsuitable for large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Concepts: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Unordered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Insertion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Finding Highest/Lowest Priority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Removal</a:t>
            </a:r>
          </a:p>
        </p:txBody>
      </p:sp>
    </p:spTree>
    <p:extLst>
      <p:ext uri="{BB962C8B-B14F-4D97-AF65-F5344CB8AC3E}">
        <p14:creationId xmlns:p14="http://schemas.microsoft.com/office/powerpoint/2010/main" val="406980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Unordered array</a:t>
            </a:r>
            <a:endParaRPr lang="en-US" sz="3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1B63D9-378D-1601-7249-2A85A911C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00200"/>
            <a:ext cx="8991600" cy="518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8963B6-F4C9-BA8C-A19C-2C80E32C7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37361"/>
            <a:ext cx="480060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Implementation Comparison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343242-E030-1FA0-3941-03A312E0D24D}"/>
              </a:ext>
            </a:extLst>
          </p:cNvPr>
          <p:cNvSpPr txBox="1">
            <a:spLocks/>
          </p:cNvSpPr>
          <p:nvPr/>
        </p:nvSpPr>
        <p:spPr>
          <a:xfrm>
            <a:off x="5217920" y="1573708"/>
            <a:ext cx="3276600" cy="44348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693BD1-A65D-F5A7-07AF-A3F5FE54E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03206"/>
              </p:ext>
            </p:extLst>
          </p:nvPr>
        </p:nvGraphicFramePr>
        <p:xfrm>
          <a:off x="457200" y="1992452"/>
          <a:ext cx="8229600" cy="3878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700198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182077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5368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779813327"/>
                    </a:ext>
                  </a:extLst>
                </a:gridCol>
              </a:tblGrid>
              <a:tr h="754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Feature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Heap-based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Binary Search Tree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Unordered Array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973098983"/>
                  </a:ext>
                </a:extLst>
              </a:tr>
              <a:tr h="754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Time Complexity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48752347"/>
                  </a:ext>
                </a:extLst>
              </a:tr>
              <a:tr h="754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Space Complexity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871919083"/>
                  </a:ext>
                </a:extLst>
              </a:tr>
              <a:tr h="754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Efficiency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Most efficient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Slightly less efficient for basic operations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Least efficient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948523061"/>
                  </a:ext>
                </a:extLst>
              </a:tr>
              <a:tr h="75445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Concurrent Access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Difficult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>
                          <a:effectLst/>
                        </a:rPr>
                        <a:t>Possible with special BSTs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Simple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20694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20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1905000"/>
            <a:ext cx="8229600" cy="443484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Healthcare: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Hospital triage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Ambulance dispatch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Surgery scheduling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Transportation: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Traffic signal control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Airport runway scheduling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Ride-hailing platforms</a:t>
            </a:r>
          </a:p>
        </p:txBody>
      </p:sp>
    </p:spTree>
    <p:extLst>
      <p:ext uri="{BB962C8B-B14F-4D97-AF65-F5344CB8AC3E}">
        <p14:creationId xmlns:p14="http://schemas.microsoft.com/office/powerpoint/2010/main" val="31968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228600" y="1752600"/>
            <a:ext cx="8763000" cy="45872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Hospital Triage (Heap-based implementation)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DCF4C-A6D2-DF53-FF48-6AD77EF43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0"/>
            <a:ext cx="8839200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16138-3BCE-9060-5BD8-6A3D12EA4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438400"/>
            <a:ext cx="4648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2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228600" y="1752600"/>
            <a:ext cx="8763000" cy="45872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Traffic Signal Control (Binary Search Tree implementation)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33E32-9E61-B774-14F6-6AA843F3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2" y="2286000"/>
            <a:ext cx="8822108" cy="449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E0D4A-A3EF-D542-0489-8F473B253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438400"/>
            <a:ext cx="467739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3066127"/>
            <a:ext cx="2667000" cy="725745"/>
          </a:xfrm>
        </p:spPr>
        <p:txBody>
          <a:bodyPr>
            <a:noAutofit/>
          </a:bodyPr>
          <a:lstStyle/>
          <a:p>
            <a:r>
              <a:rPr lang="en-US" altLang="en-US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4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Priority Queue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Powerful data structures that go beyond the familiar "First In, First Out" (FIFO) behavior of regular queues.</a:t>
            </a:r>
          </a:p>
          <a:p>
            <a:endParaRPr lang="en-US" dirty="0"/>
          </a:p>
          <a:p>
            <a:r>
              <a:rPr lang="en-US" dirty="0"/>
              <a:t>Each element in a priority queue carries a priority value, and elements with higher priorities are served before those with lower priorities.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Versatile tool for tackling complex computational problems across various domains.</a:t>
            </a:r>
          </a:p>
        </p:txBody>
      </p:sp>
    </p:spTree>
    <p:extLst>
      <p:ext uri="{BB962C8B-B14F-4D97-AF65-F5344CB8AC3E}">
        <p14:creationId xmlns:p14="http://schemas.microsoft.com/office/powerpoint/2010/main" val="104738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Priority-based Ordering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Dynamic Priority Changes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Efficient Data Structures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Bounded or Unbounded Capacity</a:t>
            </a:r>
          </a:p>
        </p:txBody>
      </p:sp>
    </p:spTree>
    <p:extLst>
      <p:ext uri="{BB962C8B-B14F-4D97-AF65-F5344CB8AC3E}">
        <p14:creationId xmlns:p14="http://schemas.microsoft.com/office/powerpoint/2010/main" val="129917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Implementations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Heap-based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Binary search tree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Unordered array</a:t>
            </a:r>
          </a:p>
        </p:txBody>
      </p:sp>
    </p:spTree>
    <p:extLst>
      <p:ext uri="{BB962C8B-B14F-4D97-AF65-F5344CB8AC3E}">
        <p14:creationId xmlns:p14="http://schemas.microsoft.com/office/powerpoint/2010/main" val="8622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Heap-based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Most popular and efficient implementation which allows for efficient insertion, deletion, and finding the minimum / maximum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Concept: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Heap</a:t>
            </a:r>
          </a:p>
          <a:p>
            <a:endParaRPr lang="en-US" dirty="0"/>
          </a:p>
          <a:p>
            <a:r>
              <a:rPr lang="en-US" dirty="0"/>
              <a:t>Push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3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Heap-based</a:t>
            </a:r>
            <a:endParaRPr lang="en-US" sz="3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F6F73-3CEB-934E-FA45-90287FB1A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763000" cy="5014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7C68A-6C7C-5250-7D44-0CCF863D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022220"/>
            <a:ext cx="411480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6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Binary search tree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Another efficient option, where elements are inserted and searched based on their keys and priorities.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Concept:</a:t>
            </a:r>
          </a:p>
          <a:p>
            <a:endParaRPr lang="en-US" dirty="0"/>
          </a:p>
          <a:p>
            <a:r>
              <a:rPr lang="en-US" dirty="0"/>
              <a:t>    BST</a:t>
            </a:r>
          </a:p>
          <a:p>
            <a:endParaRPr lang="en-US" dirty="0"/>
          </a:p>
          <a:p>
            <a:r>
              <a:rPr lang="en-US" dirty="0"/>
              <a:t>    Insertion</a:t>
            </a:r>
          </a:p>
          <a:p>
            <a:endParaRPr lang="en-US" dirty="0"/>
          </a:p>
          <a:p>
            <a:r>
              <a:rPr lang="en-US" dirty="0"/>
              <a:t>    Removal</a:t>
            </a:r>
          </a:p>
        </p:txBody>
      </p:sp>
    </p:spTree>
    <p:extLst>
      <p:ext uri="{BB962C8B-B14F-4D97-AF65-F5344CB8AC3E}">
        <p14:creationId xmlns:p14="http://schemas.microsoft.com/office/powerpoint/2010/main" val="31638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Binary search tree</a:t>
            </a:r>
            <a:endParaRPr lang="en-US" sz="3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2DA2C-7082-2B00-C7EC-DB120610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39199" cy="525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15BA1-82CB-539E-A66C-4376B1E97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76400"/>
            <a:ext cx="541091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5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Binary search tree</a:t>
            </a:r>
            <a:endParaRPr lang="en-US" sz="3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0D21D-FBD1-03CF-064C-D1E882A0DDF6}"/>
              </a:ext>
            </a:extLst>
          </p:cNvPr>
          <p:cNvSpPr txBox="1">
            <a:spLocks/>
          </p:cNvSpPr>
          <p:nvPr/>
        </p:nvSpPr>
        <p:spPr>
          <a:xfrm>
            <a:off x="609600" y="2042160"/>
            <a:ext cx="8229600" cy="44348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EFC8F-5A96-3056-A4A1-291A89932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39199" cy="518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8EB77-6DF2-9FA9-43CA-93570D0BB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676400"/>
            <a:ext cx="518159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3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</TotalTime>
  <Words>315</Words>
  <Application>Microsoft Office PowerPoint</Application>
  <PresentationFormat>On-screen Show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Constantia</vt:lpstr>
      <vt:lpstr>Times New Roman</vt:lpstr>
      <vt:lpstr>Wingdings</vt:lpstr>
      <vt:lpstr>Wingdings 2</vt:lpstr>
      <vt:lpstr>Flow</vt:lpstr>
      <vt:lpstr>CSE225 - Data Structures and Algorithms</vt:lpstr>
      <vt:lpstr>Priority Queue</vt:lpstr>
      <vt:lpstr>Characteristics</vt:lpstr>
      <vt:lpstr>Implementations</vt:lpstr>
      <vt:lpstr>Heap-based</vt:lpstr>
      <vt:lpstr>Heap-based</vt:lpstr>
      <vt:lpstr>Binary search tree</vt:lpstr>
      <vt:lpstr>Binary search tree</vt:lpstr>
      <vt:lpstr>Binary search tree</vt:lpstr>
      <vt:lpstr>Unordered array</vt:lpstr>
      <vt:lpstr>Unordered array</vt:lpstr>
      <vt:lpstr>Implementation Comparison</vt:lpstr>
      <vt:lpstr>Real-World Applications</vt:lpstr>
      <vt:lpstr>Real-World Applications</vt:lpstr>
      <vt:lpstr>Real-World 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CS-102</dc:title>
  <dc:creator>Online2PDF.com</dc:creator>
  <cp:lastModifiedBy>MOS</cp:lastModifiedBy>
  <cp:revision>139</cp:revision>
  <dcterms:created xsi:type="dcterms:W3CDTF">2018-01-05T06:18:32Z</dcterms:created>
  <dcterms:modified xsi:type="dcterms:W3CDTF">2024-01-03T23:12:02Z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LastSaved">
    <vt:filetime>2018-01-05T00:00:00Z</vt:filetime>
  </property>
</Properties>
</file>