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9" r:id="rId3"/>
    <p:sldId id="361" r:id="rId4"/>
    <p:sldId id="367" r:id="rId5"/>
    <p:sldId id="352" r:id="rId6"/>
    <p:sldId id="376" r:id="rId7"/>
    <p:sldId id="377" r:id="rId8"/>
    <p:sldId id="378" r:id="rId9"/>
    <p:sldId id="379" r:id="rId10"/>
    <p:sldId id="380" r:id="rId11"/>
    <p:sldId id="386" r:id="rId12"/>
    <p:sldId id="374" r:id="rId13"/>
    <p:sldId id="368" r:id="rId14"/>
    <p:sldId id="369" r:id="rId15"/>
    <p:sldId id="370" r:id="rId16"/>
    <p:sldId id="371" r:id="rId17"/>
    <p:sldId id="372" r:id="rId18"/>
    <p:sldId id="373" r:id="rId19"/>
    <p:sldId id="381" r:id="rId20"/>
    <p:sldId id="382" r:id="rId21"/>
    <p:sldId id="383" r:id="rId22"/>
    <p:sldId id="384" r:id="rId23"/>
    <p:sldId id="385" r:id="rId24"/>
    <p:sldId id="387" r:id="rId25"/>
    <p:sldId id="375" r:id="rId26"/>
    <p:sldId id="345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96" y="7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3172" y="2209800"/>
            <a:ext cx="79376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lang="en-US" sz="3600" spc="-25" dirty="0"/>
              <a:t>CSE225 - Data Structures and Algorithms</a:t>
            </a:r>
            <a:endParaRPr lang="en-US"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689831" y="3105834"/>
            <a:ext cx="576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Hash Tables and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D4C7A-B50C-DA44-590E-A80CC752AEE9}"/>
              </a:ext>
            </a:extLst>
          </p:cNvPr>
          <p:cNvSpPr txBox="1"/>
          <p:nvPr/>
        </p:nvSpPr>
        <p:spPr>
          <a:xfrm>
            <a:off x="5844834" y="4419600"/>
            <a:ext cx="3144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Mosroor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Mofiz</a:t>
            </a:r>
            <a:r>
              <a:rPr lang="en-US" sz="2400" dirty="0">
                <a:solidFill>
                  <a:schemeClr val="bg1"/>
                </a:solidFill>
              </a:rPr>
              <a:t> Arman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1921079642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Section: 4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Chaining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C7329-CE4C-E511-645A-6D9ABA36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4997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09FDB-3B2E-3672-4B6E-D63A55188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97051"/>
            <a:ext cx="5181600" cy="29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Best Scenarios Suited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A036-86D0-6620-7185-6BA5055B0CAF}"/>
              </a:ext>
            </a:extLst>
          </p:cNvPr>
          <p:cNvSpPr txBox="1"/>
          <p:nvPr/>
        </p:nvSpPr>
        <p:spPr>
          <a:xfrm>
            <a:off x="228600" y="1770102"/>
            <a:ext cx="8686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Open Addressing: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/>
              <a:t>Memory efficiency is crucial, and the number of elements is relatively stable.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/>
              <a:t>Linear probing may be suitable for simple implementations.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600" dirty="0"/>
          </a:p>
          <a:p>
            <a:r>
              <a:rPr lang="en-US" sz="2600" b="1" dirty="0"/>
              <a:t>Chaining: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/>
              <a:t>Collisions are likely, and the number of elements can vary significantly.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/>
              <a:t>Simple insertion and retrieval are more critical than memory efficiency.</a:t>
            </a:r>
          </a:p>
        </p:txBody>
      </p:sp>
    </p:spTree>
    <p:extLst>
      <p:ext uri="{BB962C8B-B14F-4D97-AF65-F5344CB8AC3E}">
        <p14:creationId xmlns:p14="http://schemas.microsoft.com/office/powerpoint/2010/main" val="416638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Database Indexing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Caching Mechanisms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Symbol Tables in Compilers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Network Routing 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Password Storage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27704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and decentralized ledger.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Consists of a chain of blocks, where each block contains a list of transactions.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block is linked to its predecessor using cryptographic hashes, forming an immutable chain.</a:t>
            </a:r>
          </a:p>
        </p:txBody>
      </p:sp>
    </p:spTree>
    <p:extLst>
      <p:ext uri="{BB962C8B-B14F-4D97-AF65-F5344CB8AC3E}">
        <p14:creationId xmlns:p14="http://schemas.microsoft.com/office/powerpoint/2010/main" val="180655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5240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Decentralization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Security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Consensus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27600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Problems Addressed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Trustless Transactions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Transparency</a:t>
            </a:r>
          </a:p>
        </p:txBody>
      </p:sp>
    </p:spTree>
    <p:extLst>
      <p:ext uri="{BB962C8B-B14F-4D97-AF65-F5344CB8AC3E}">
        <p14:creationId xmlns:p14="http://schemas.microsoft.com/office/powerpoint/2010/main" val="192519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CA154-38CA-E730-5E53-66B46AD0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2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14C73-8EA0-A284-AFE7-73C320BC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1"/>
            <a:ext cx="8839200" cy="502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DB1F1-022F-3070-A2F1-0DE13054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2644"/>
            <a:ext cx="4343400" cy="24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0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09EA4-8839-1FF9-1215-22D8019EC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1"/>
            <a:ext cx="8763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3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8229600" cy="44348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Public Blockchain: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Advantages: </a:t>
            </a:r>
            <a:r>
              <a:rPr lang="en-US" dirty="0"/>
              <a:t>Decentralization, Security, Transparency.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Pitfalls: </a:t>
            </a:r>
            <a:r>
              <a:rPr lang="en-US" dirty="0"/>
              <a:t>Scalability, Energy Consumption, Privacy Concerns.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Private Blockchain: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Advantages</a:t>
            </a:r>
            <a:r>
              <a:rPr lang="en-US" dirty="0"/>
              <a:t>: Performance, Control, Privacy.	</a:t>
            </a:r>
            <a:r>
              <a:rPr lang="en-US" i="1" dirty="0"/>
              <a:t>Pitfalls: </a:t>
            </a:r>
            <a:r>
              <a:rPr lang="en-US" dirty="0"/>
              <a:t>Centralization, Trust, Potential Cost.</a:t>
            </a:r>
          </a:p>
        </p:txBody>
      </p:sp>
    </p:spTree>
    <p:extLst>
      <p:ext uri="{BB962C8B-B14F-4D97-AF65-F5344CB8AC3E}">
        <p14:creationId xmlns:p14="http://schemas.microsoft.com/office/powerpoint/2010/main" val="388908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Hash Tables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Maps keys to values using a hash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Consists of an array of buckets, where each bucket can store multiple key-value pairs.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Determines the index of the array where a particular key-value pair should be stored.</a:t>
            </a:r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5240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Consortium Blockchain: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Advantages: </a:t>
            </a:r>
            <a:r>
              <a:rPr lang="en-US" dirty="0"/>
              <a:t>Shared Control, Enhanced Security, Collaboration.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Pitfalls: </a:t>
            </a:r>
            <a:r>
              <a:rPr lang="en-US" dirty="0"/>
              <a:t>Complexity, Governance Challenges, Limited Decentralization.</a:t>
            </a:r>
          </a:p>
        </p:txBody>
      </p:sp>
    </p:spTree>
    <p:extLst>
      <p:ext uri="{BB962C8B-B14F-4D97-AF65-F5344CB8AC3E}">
        <p14:creationId xmlns:p14="http://schemas.microsoft.com/office/powerpoint/2010/main" val="42224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Public Blockchain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3A158-9847-517C-A61E-715404AC9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763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Public Blockchain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0AB76-59C7-F635-8C62-9204C4B16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502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A7B86-C893-28D1-FE3C-8064DA56D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171524"/>
            <a:ext cx="495300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6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Public Blockchain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69F3B-EABF-E360-E064-C9A6099E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39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5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Best Scenarios Suited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A036-86D0-6620-7185-6BA5055B0CAF}"/>
              </a:ext>
            </a:extLst>
          </p:cNvPr>
          <p:cNvSpPr txBox="1"/>
          <p:nvPr/>
        </p:nvSpPr>
        <p:spPr>
          <a:xfrm>
            <a:off x="228600" y="17526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Public Blockchain: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/>
              <a:t>Decentralization, transparency, and security are paramount, such as cryptocurrencies. Example: Bitcoin.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600" dirty="0"/>
          </a:p>
          <a:p>
            <a:r>
              <a:rPr lang="en-US" sz="2600" b="1" dirty="0"/>
              <a:t>Private Blockchain: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/>
              <a:t>Enterprise applications where performance, privacy, and control are crucial, such as supply chain management.</a:t>
            </a:r>
          </a:p>
          <a:p>
            <a:endParaRPr lang="en-US" sz="2600" dirty="0"/>
          </a:p>
          <a:p>
            <a:r>
              <a:rPr lang="en-US" sz="2600" b="1" dirty="0"/>
              <a:t>Consortium Blockchain: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/>
              <a:t>Best for situations where collaboration among multiple trusted entities is necessary, such as in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450530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8229600" cy="44348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Finance: Cryptocurrencies, Smart Contracts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Supply Chain: Traceability, Reducing Fraud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Healthcare: Secure Health Records, Drug Traceability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Voting Systems: Transparent Elections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Identity Management: Decentralized Identity</a:t>
            </a:r>
          </a:p>
        </p:txBody>
      </p:sp>
    </p:spTree>
    <p:extLst>
      <p:ext uri="{BB962C8B-B14F-4D97-AF65-F5344CB8AC3E}">
        <p14:creationId xmlns:p14="http://schemas.microsoft.com/office/powerpoint/2010/main" val="420316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066127"/>
            <a:ext cx="2667000" cy="725745"/>
          </a:xfrm>
        </p:spPr>
        <p:txBody>
          <a:bodyPr>
            <a:noAutofit/>
          </a:bodyPr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Fast Access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Hash Function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Collision Handling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Dynamic Sizing</a:t>
            </a:r>
          </a:p>
        </p:txBody>
      </p:sp>
    </p:spTree>
    <p:extLst>
      <p:ext uri="{BB962C8B-B14F-4D97-AF65-F5344CB8AC3E}">
        <p14:creationId xmlns:p14="http://schemas.microsoft.com/office/powerpoint/2010/main" val="129917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Problems Addressed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Fast Lookup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Associative Arrays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Caching</a:t>
            </a:r>
          </a:p>
        </p:txBody>
      </p:sp>
    </p:spTree>
    <p:extLst>
      <p:ext uri="{BB962C8B-B14F-4D97-AF65-F5344CB8AC3E}">
        <p14:creationId xmlns:p14="http://schemas.microsoft.com/office/powerpoint/2010/main" val="266540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AD359-790D-7936-08F3-88409FB7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1"/>
            <a:ext cx="8839200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E0091-C0F8-918E-99B8-22E4BFC8D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34139"/>
            <a:ext cx="3581400" cy="17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8229600" cy="443484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Open Addressing: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Advantages: </a:t>
            </a:r>
            <a:r>
              <a:rPr lang="en-US" dirty="0"/>
              <a:t>Simplicity, Memory Efficiency, Cache Friendliness, Space Efficiency.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Pitfalls: </a:t>
            </a:r>
            <a:r>
              <a:rPr lang="en-US" dirty="0"/>
              <a:t>Clustering, Probing Sequences, Difficulty in Deletion, Load Factor Sensitivity.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Chaining: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Advantages</a:t>
            </a:r>
            <a:r>
              <a:rPr lang="en-US" dirty="0"/>
              <a:t>: Simple implementation, effective for handling collisions.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Pitfalls: </a:t>
            </a:r>
            <a:r>
              <a:rPr lang="en-US" dirty="0"/>
              <a:t>Can lead to performance issues when the linked lists become too long.</a:t>
            </a:r>
          </a:p>
        </p:txBody>
      </p:sp>
    </p:spTree>
    <p:extLst>
      <p:ext uri="{BB962C8B-B14F-4D97-AF65-F5344CB8AC3E}">
        <p14:creationId xmlns:p14="http://schemas.microsoft.com/office/powerpoint/2010/main" val="246041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Addressing(Linear Probing)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1ECB3-7A23-2137-4143-F00C9049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1"/>
            <a:ext cx="8839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Addressing(Linear Probing)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9014C-F014-74A7-BADB-73C395BD9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1"/>
            <a:ext cx="8839200" cy="4952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2AF4D-88BE-483F-6CD4-322D755E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90419"/>
            <a:ext cx="5029200" cy="25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Chaining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FA1A4-E290-6036-91FF-27AC66B4C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1"/>
            <a:ext cx="88392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43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487</Words>
  <Application>Microsoft Office PowerPoint</Application>
  <PresentationFormat>On-screen Show (4:3)</PresentationFormat>
  <Paragraphs>113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CSE225 - Data Structures and Algorithms</vt:lpstr>
      <vt:lpstr>Hash Tables</vt:lpstr>
      <vt:lpstr>Characteristics</vt:lpstr>
      <vt:lpstr>Problems Addressed</vt:lpstr>
      <vt:lpstr>Implementation</vt:lpstr>
      <vt:lpstr>Implementation Analysis</vt:lpstr>
      <vt:lpstr>Open Addressing(Linear Probing)</vt:lpstr>
      <vt:lpstr>Open Addressing(Linear Probing)</vt:lpstr>
      <vt:lpstr>Chaining</vt:lpstr>
      <vt:lpstr>Chaining</vt:lpstr>
      <vt:lpstr>Best Scenarios Suited</vt:lpstr>
      <vt:lpstr>Real-World Applications</vt:lpstr>
      <vt:lpstr>Blockchain</vt:lpstr>
      <vt:lpstr>Characteristics</vt:lpstr>
      <vt:lpstr>Problems Addressed</vt:lpstr>
      <vt:lpstr>Implementation</vt:lpstr>
      <vt:lpstr>Implementation</vt:lpstr>
      <vt:lpstr>Implementation</vt:lpstr>
      <vt:lpstr>Implementation Analysis</vt:lpstr>
      <vt:lpstr>Implementation Analysis</vt:lpstr>
      <vt:lpstr>Public Blockchain</vt:lpstr>
      <vt:lpstr>Public Blockchain</vt:lpstr>
      <vt:lpstr>Public Blockchain</vt:lpstr>
      <vt:lpstr>Best Scenarios Suited</vt:lpstr>
      <vt:lpstr>Real-World 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MOS</cp:lastModifiedBy>
  <cp:revision>159</cp:revision>
  <dcterms:created xsi:type="dcterms:W3CDTF">2018-01-05T06:18:32Z</dcterms:created>
  <dcterms:modified xsi:type="dcterms:W3CDTF">2024-01-12T20:50:27Z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