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04</a:t>
            </a:r>
            <a:br>
              <a:rPr lang="en-US" dirty="0" smtClean="0"/>
            </a:br>
            <a:r>
              <a:rPr lang="en-US" sz="3200" dirty="0" smtClean="0"/>
              <a:t>C++ Primer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498" y="1161566"/>
            <a:ext cx="438530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 Complex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Complex();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Complex(double, double);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Complex Add(Complex);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Real, Imaginary;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Complex::Complex()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 = 0;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Imaginary = 0;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Complex::Complex(double r, double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 = r;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Imaginary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0783" y="1304266"/>
            <a:ext cx="50646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Complex Complex::Add(Complex c)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Complex t;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t.Real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Real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c.Real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t.Imaginary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Imaginary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c.Imaginary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t;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Complex::Print()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Real &lt;&lt;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Imaginary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657600" y="1386556"/>
            <a:ext cx="0" cy="3337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61540" y="4558810"/>
            <a:ext cx="38046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Complex A(1,1), B(2,3);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Complex C;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657600" y="4724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95800" y="4724400"/>
            <a:ext cx="0" cy="160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 </a:t>
            </a:r>
            <a:r>
              <a:rPr lang="en-US" dirty="0" smtClean="0"/>
              <a:t>Complex Number Example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The function </a:t>
            </a:r>
            <a:r>
              <a:rPr lang="en-US" sz="2800" dirty="0" smtClean="0"/>
              <a:t>has access to the </a:t>
            </a:r>
            <a:r>
              <a:rPr lang="en-US" sz="2800" dirty="0"/>
              <a:t>private </a:t>
            </a:r>
            <a:r>
              <a:rPr lang="en-US" sz="2800" dirty="0" smtClean="0"/>
              <a:t>members in </a:t>
            </a:r>
            <a:r>
              <a:rPr lang="en-US" sz="2800" dirty="0"/>
              <a:t>the class </a:t>
            </a:r>
            <a:r>
              <a:rPr lang="en-US" sz="2800" dirty="0" smtClean="0"/>
              <a:t>declaration</a:t>
            </a:r>
            <a:endParaRPr lang="en-US" sz="28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The function </a:t>
            </a:r>
            <a:r>
              <a:rPr lang="en-US" sz="2800" dirty="0" smtClean="0"/>
              <a:t>is not </a:t>
            </a:r>
            <a:r>
              <a:rPr lang="en-US" sz="2800" dirty="0"/>
              <a:t>in the scope of the </a:t>
            </a:r>
            <a:r>
              <a:rPr lang="en-US" sz="2800" dirty="0" smtClean="0"/>
              <a:t>class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Friend </a:t>
            </a:r>
            <a:r>
              <a:rPr lang="en-US" dirty="0" smtClean="0"/>
              <a:t>Function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498" y="1161566"/>
            <a:ext cx="682370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 Complex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Complex();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Complex(double, double);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Print();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friend Complex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AddComplex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(Complex, Complex);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Real, Imaginary;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Complex::Complex()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 = 0;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Imaginary = 0;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Complex::Complex(double r, double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 = r;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Imaginary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Friend </a:t>
            </a:r>
            <a:r>
              <a:rPr lang="en-US" dirty="0" smtClean="0"/>
              <a:t>Function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498" y="1161566"/>
            <a:ext cx="682370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Complex::Print()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Real &lt;&lt;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Imaginary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Complex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AddComplex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(Complex a, Complex b)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Complex t;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t.Real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a.Real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b.Real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t.Imaginary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a.Imaginary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b.Imaginary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Complex A(1,1), B(2,3);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Complex C;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C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AddComplex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Friend </a:t>
            </a:r>
            <a:r>
              <a:rPr lang="en-US" dirty="0" smtClean="0"/>
              <a:t>Function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We can </a:t>
            </a:r>
            <a:r>
              <a:rPr lang="en-US" sz="2400" dirty="0">
                <a:solidFill>
                  <a:schemeClr val="tx1"/>
                </a:solidFill>
              </a:rPr>
              <a:t>use some operator symbols to define special member functions of a class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Provides convenient notations for object behaviors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 smtClean="0"/>
              <a:t>Overloading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498" y="1161566"/>
            <a:ext cx="682370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 Complex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Complex();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Complex(double, double);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Complex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operator+(Complex);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Print();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Real, Imaginary;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Complex::Complex()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 = 0;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Imaginary = 0;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Complex::Complex(double r, double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 = r;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Imaginary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 smtClean="0"/>
              <a:t>Overloading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575" y="838201"/>
            <a:ext cx="682370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Complex Complex::operator+(Complex a)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Complex t;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t.Real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Real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a.Real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t.Imaginary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Imaginary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a.Imaginary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t;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Complex Complex::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operator-(Complex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Complex 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t.Real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Real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a.Real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t.Imaginary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Imaginary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a.Imaginary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t;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Complex::Print()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Real &lt;&lt;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Imaginary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Complex A(1,1), B(2,3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D(5,6);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Complex C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C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A + B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;//C =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A.operator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+(B);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C-D;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 smtClean="0"/>
              <a:t>Overloading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2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473</Words>
  <Application>Microsoft Office PowerPoint</Application>
  <PresentationFormat>On-screen Show (4:3)</PresentationFormat>
  <Paragraphs>149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Aharoni</vt:lpstr>
      <vt:lpstr>Arial</vt:lpstr>
      <vt:lpstr>Britannic Bold</vt:lpstr>
      <vt:lpstr>Calibri</vt:lpstr>
      <vt:lpstr>Calibri Light</vt:lpstr>
      <vt:lpstr>Courier New</vt:lpstr>
      <vt:lpstr>Gungsuh</vt:lpstr>
      <vt:lpstr>Impact</vt:lpstr>
      <vt:lpstr>Verdana</vt:lpstr>
      <vt:lpstr>Wingdings</vt:lpstr>
      <vt:lpstr>Office Theme</vt:lpstr>
      <vt:lpstr>Lecture 04 C++ Primer</vt:lpstr>
      <vt:lpstr>A Complex Number Example</vt:lpstr>
      <vt:lpstr>Friend Function</vt:lpstr>
      <vt:lpstr>Friend Function</vt:lpstr>
      <vt:lpstr>Friend Function</vt:lpstr>
      <vt:lpstr>Operator Overloading</vt:lpstr>
      <vt:lpstr>Operator Overloading</vt:lpstr>
      <vt:lpstr>Operator Overloading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Windows User</cp:lastModifiedBy>
  <cp:revision>20</cp:revision>
  <dcterms:created xsi:type="dcterms:W3CDTF">2014-09-11T18:03:18Z</dcterms:created>
  <dcterms:modified xsi:type="dcterms:W3CDTF">2018-06-03T09:45:59Z</dcterms:modified>
</cp:coreProperties>
</file>