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30" r:id="rId3"/>
    <p:sldId id="261" r:id="rId4"/>
    <p:sldId id="259" r:id="rId5"/>
    <p:sldId id="260" r:id="rId6"/>
    <p:sldId id="265" r:id="rId7"/>
    <p:sldId id="266" r:id="rId8"/>
    <p:sldId id="267" r:id="rId9"/>
    <p:sldId id="282" r:id="rId10"/>
    <p:sldId id="283" r:id="rId11"/>
    <p:sldId id="284" r:id="rId12"/>
    <p:sldId id="268" r:id="rId13"/>
    <p:sldId id="285" r:id="rId14"/>
    <p:sldId id="269" r:id="rId15"/>
    <p:sldId id="331" r:id="rId16"/>
    <p:sldId id="332" r:id="rId17"/>
    <p:sldId id="333" r:id="rId18"/>
    <p:sldId id="323" r:id="rId19"/>
    <p:sldId id="324" r:id="rId20"/>
    <p:sldId id="325" r:id="rId21"/>
    <p:sldId id="326" r:id="rId22"/>
    <p:sldId id="290" r:id="rId23"/>
    <p:sldId id="334" r:id="rId24"/>
    <p:sldId id="327" r:id="rId25"/>
    <p:sldId id="276" r:id="rId26"/>
    <p:sldId id="277" r:id="rId27"/>
    <p:sldId id="328" r:id="rId28"/>
    <p:sldId id="292" r:id="rId29"/>
    <p:sldId id="293" r:id="rId30"/>
    <p:sldId id="329" r:id="rId31"/>
    <p:sldId id="271" r:id="rId32"/>
    <p:sldId id="27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35" r:id="rId62"/>
    <p:sldId id="33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6689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5429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972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F8AC3-87EF-42BF-84C7-50CBF0D2441F}" type="datetime1">
              <a:rPr lang="en-US" altLang="en-US" smtClean="0"/>
              <a:pPr/>
              <a:t>6/24/2018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F88EF-731D-4B82-8037-C4F31A81C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424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</a:t>
            </a:r>
            <a:r>
              <a:rPr lang="en-US" sz="3200" dirty="0" smtClean="0"/>
              <a:t>Type - </a:t>
            </a:r>
            <a:r>
              <a:rPr lang="en-US" sz="3200" dirty="0"/>
              <a:t>Unsorted </a:t>
            </a:r>
            <a:r>
              <a:rPr lang="en-US" sz="3200" dirty="0" smtClean="0"/>
              <a:t>List and Sorted List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/>
              <a:t>S</a:t>
            </a:r>
            <a:r>
              <a:rPr lang="en-US" dirty="0" err="1" smtClean="0"/>
              <a:t>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 List</a:t>
                      </a:r>
                      <a:r>
                        <a:rPr lang="en-US" baseline="0" dirty="0" smtClean="0"/>
                        <a:t> is still sorted.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 List is still sorted.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21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0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68" y="838201"/>
            <a:ext cx="5730454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SORTEDTYPE_H_INCLUDED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sortedtype.h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30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xmlns="" val="4080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7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xmlns="" val="2175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613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xmlns="" val="182252314"/>
              </p:ext>
            </p:extLst>
          </p:nvPr>
        </p:nvGraphicFramePr>
        <p:xfrm>
          <a:off x="3112317" y="1271770"/>
          <a:ext cx="5413375" cy="4606925"/>
        </p:xfrm>
        <a:graphic>
          <a:graphicData uri="http://schemas.openxmlformats.org/presentationml/2006/ole">
            <p:oleObj spid="_x0000_s1031" name="Chart" r:id="rId3" imgW="3727440" imgH="3137400" progId="Excel.Chart.8">
              <p:embed/>
            </p:oleObj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91692" y="84949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07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47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24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</a:t>
            </a:r>
            <a:r>
              <a:rPr lang="en-US" dirty="0"/>
              <a:t>S</a:t>
            </a:r>
            <a:r>
              <a:rPr lang="en-US" dirty="0" smtClean="0"/>
              <a:t>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4430638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1373141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>
            <a:off x="3384644" y="3200399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3384643" y="2772938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3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1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//find the location to insert the 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(location &lt; length)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if(item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info[location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//shift all elements at indexes &gt;= location one cell right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length-1;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info[index+1]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//insert item at index location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//update length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//find the location to insert the 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(location &lt; length)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if(item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info[location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//shift all elements at indexes &gt;= location one cell right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length-1;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info[index+1]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//insert item at index location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//update length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58790" y="423958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Right Brace 5"/>
          <p:cNvSpPr/>
          <p:nvPr/>
        </p:nvSpPr>
        <p:spPr>
          <a:xfrm>
            <a:off x="7803957" y="2498501"/>
            <a:ext cx="334851" cy="32670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8572" y="380888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45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489827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1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981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9791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1249023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4371297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3241133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 flipV="1">
            <a:off x="3384643" y="2834144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6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72995" y="217723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2995" y="298072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546144" y="2436592"/>
            <a:ext cx="372891" cy="1094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32097" y="266055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244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669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>
                <a:cs typeface="Times New Roman" panose="02020603050405020304" pitchFamily="18" charset="0"/>
              </a:rPr>
              <a:t>Unsorted list: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A list in which data items are placed in no particular order.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Sorted List:</a:t>
            </a:r>
          </a:p>
          <a:p>
            <a:pPr lvl="1"/>
            <a:r>
              <a:rPr lang="en-US" dirty="0"/>
              <a:t>A list in which data items are placed in a particular order.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a member of the class whose value is used to determine the order of the items in the list.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</a:t>
            </a:r>
            <a:r>
              <a:rPr lang="en-US" dirty="0" smtClean="0"/>
              <a:t>from Unsorted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each element in the list, one by one, until the item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21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1340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an Item from 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9532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6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1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6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xmlns="" val="37967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6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9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6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84 found at the midpoint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2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73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0843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5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5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9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0200" y="2438400"/>
          <a:ext cx="5791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652"/>
                <a:gridCol w="2538608"/>
                <a:gridCol w="2617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S. Virginia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 Graham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6762 St Petersburg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O'Neal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1807 Glenwood, Palm Bay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 </a:t>
                      </a:r>
                      <a:r>
                        <a:rPr lang="en-US" dirty="0" err="1" smtClean="0"/>
                        <a:t>peterson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E. Georgetown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00200" y="19812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ID</a:t>
            </a: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96599" y="198120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Name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4724400" y="1981200"/>
            <a:ext cx="1077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9389" y="2394373"/>
            <a:ext cx="304800" cy="158109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479542" y="398852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Key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xmlns="" val="25316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8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1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451203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4893972" y="3844555"/>
            <a:ext cx="350949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Item != info[mid] (indicates </a:t>
            </a:r>
            <a:r>
              <a:rPr lang="en-US" b="1" dirty="0">
                <a:solidFill>
                  <a:srgbClr val="FF0000"/>
                </a:solidFill>
              </a:rPr>
              <a:t>the absence of the item)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many times can you divide N by 2 until you have 1?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06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>
                    <a:cs typeface="Arial" panose="020B0604020202020204" pitchFamily="34" charset="0"/>
                  </a:rPr>
                  <a:t>Or,</a:t>
                </a:r>
                <a:endParaRPr lang="en-US" sz="2800" dirty="0" smtClean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2000" dirty="0" smtClean="0"/>
                  <a:t>Or simply,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5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64925" y="2535213"/>
            <a:ext cx="270456" cy="2575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716" y="993646"/>
            <a:ext cx="2662114" cy="3652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124200" y="993646"/>
            <a:ext cx="3229489" cy="1799144"/>
          </a:xfrm>
          <a:prstGeom prst="arc">
            <a:avLst>
              <a:gd name="adj1" fmla="val 14347884"/>
              <a:gd name="adj2" fmla="val 789100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5822" y="4539224"/>
            <a:ext cx="992579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err="1" smtClean="0"/>
              <a:t>lg</a:t>
            </a:r>
            <a:r>
              <a:rPr lang="en-US" sz="3600" b="1" dirty="0" smtClean="0"/>
              <a:t> 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4068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5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0, last = length - 1;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last)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(last-first)/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Check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present at mid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(info[mid] == item){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greater, ignore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(info[mid]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item)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smaller, ignore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last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// if we reach here, then element was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// not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= false;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}//end function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0, last = length - 1;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last)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(last-first)/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Check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present at mid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(info[mid] == item){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greater, ignore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(info[mid]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item)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smaller, ignore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last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// if we reach here, then element was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// not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= false;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}//end function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922834" y="3150262"/>
            <a:ext cx="1659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lg</a:t>
            </a:r>
            <a:r>
              <a:rPr lang="en-US" sz="3600" b="1" dirty="0" smtClean="0"/>
              <a:t> 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233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RetrieveItemRec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found,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r)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 &gt;= 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 = l + (r - l)/2;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the element is present at the middle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itself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(info[mid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item) found = true;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If element is smaller than mid,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it can only be present in left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subarray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[mid] &gt; x)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RetrieveItemRec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(item, found, l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mid-1);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Else the element can only be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// in right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subarray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RetrieveItemRec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(item, found,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mid+1,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r);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// We reach here when element is not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// present in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 = false;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spc="-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smtClean="0">
                <a:latin typeface="Courier New" panose="02070309020205020404" pitchFamily="49" charset="0"/>
                <a:cs typeface="Courier New" panose="02070309020205020404" pitchFamily="49" charset="0"/>
              </a:rPr>
              <a:t>}//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dirty="0" smtClean="0"/>
              <a:t> (recursive)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922834" y="3150262"/>
            <a:ext cx="1659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lg</a:t>
            </a:r>
            <a:r>
              <a:rPr lang="en-US" sz="3600" b="1" dirty="0" smtClean="0"/>
              <a:t> 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233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7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88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3750</Words>
  <Application>Microsoft Office PowerPoint</Application>
  <PresentationFormat>On-screen Show (4:3)</PresentationFormat>
  <Paragraphs>1910</Paragraphs>
  <Slides>62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Chart</vt:lpstr>
      <vt:lpstr>Lecture 06 Abstract Data Type - Unsorted List and Sorted List (Array-based Implementation]</vt:lpstr>
      <vt:lpstr>Data vs. Information</vt:lpstr>
      <vt:lpstr>Lists</vt:lpstr>
      <vt:lpstr>Slide 4</vt:lpstr>
      <vt:lpstr>Slide 5</vt:lpstr>
      <vt:lpstr>Specification of UnsortedType</vt:lpstr>
      <vt:lpstr>Specification of UnsortedType</vt:lpstr>
      <vt:lpstr>Specification of UnsortedType</vt:lpstr>
      <vt:lpstr>Specification of SortedType</vt:lpstr>
      <vt:lpstr>Specification of SortedType</vt:lpstr>
      <vt:lpstr>Specification of SortedType</vt:lpstr>
      <vt:lpstr>unsortedtype.h</vt:lpstr>
      <vt:lpstr>sortedtype.h</vt:lpstr>
      <vt:lpstr>unsortedtype.cpp</vt:lpstr>
      <vt:lpstr>unsortedtype.cpp</vt:lpstr>
      <vt:lpstr>sortedtype.cpp</vt:lpstr>
      <vt:lpstr>sortedtype.cpp</vt:lpstr>
      <vt:lpstr>Inserting an Item into Unsorted List</vt:lpstr>
      <vt:lpstr>unsortedtype.cpp</vt:lpstr>
      <vt:lpstr>unsortedtype.cpp</vt:lpstr>
      <vt:lpstr>Inserting an Item into Sorted List</vt:lpstr>
      <vt:lpstr>sortedtype.cpp</vt:lpstr>
      <vt:lpstr>sortedtype.cpp</vt:lpstr>
      <vt:lpstr>Deleting an Item from Unsorted List</vt:lpstr>
      <vt:lpstr>unsortedtype.cpp</vt:lpstr>
      <vt:lpstr>unsortedtype.cpp</vt:lpstr>
      <vt:lpstr>Deleting an Item from Sorted List</vt:lpstr>
      <vt:lpstr>sortedtype.cpp</vt:lpstr>
      <vt:lpstr>sortedtype.cpp</vt:lpstr>
      <vt:lpstr>Retrieving an Item from Unsorted List</vt:lpstr>
      <vt:lpstr>unsortedtype.cpp</vt:lpstr>
      <vt:lpstr>unsortedtype.cpp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sortedtype.cpp</vt:lpstr>
      <vt:lpstr>sortedtype.cpp</vt:lpstr>
      <vt:lpstr>RetrieveItem (recursive)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44</cp:revision>
  <dcterms:created xsi:type="dcterms:W3CDTF">2014-09-11T18:03:18Z</dcterms:created>
  <dcterms:modified xsi:type="dcterms:W3CDTF">2018-06-24T08:41:00Z</dcterms:modified>
</cp:coreProperties>
</file>