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37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31" r:id="rId47"/>
    <p:sldId id="332" r:id="rId48"/>
    <p:sldId id="333" r:id="rId49"/>
    <p:sldId id="301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Stack and Queue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312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928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854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29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676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3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45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171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557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 smtClean="0">
                <a:cs typeface="Times New Roman" panose="02020603050405020304" pitchFamily="18" charset="0"/>
              </a:rPr>
              <a:t>Last In First Out (LIFO)</a:t>
            </a:r>
            <a:r>
              <a:rPr lang="en-US" dirty="0" smtClean="0">
                <a:cs typeface="Times New Roman" panose="02020603050405020304" pitchFamily="18" charset="0"/>
              </a:rPr>
              <a:t> order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24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27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78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039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16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303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03650" y="4857538"/>
            <a:ext cx="46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mpty stack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Indicates balanced string of parentheses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44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After processing each item, the stack is not empty.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non-empty stack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When processing indicated item, you are trying to pop from empty stack.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unsuccessful pop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551904" y="1916906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9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/>
          </p:nvPr>
        </p:nvGraphicFramePr>
        <p:xfrm>
          <a:off x="1143000" y="2343960"/>
          <a:ext cx="6705600" cy="2667000"/>
        </p:xfrm>
        <a:graphic>
          <a:graphicData uri="http://schemas.openxmlformats.org/drawingml/2006/table">
            <a:tbl>
              <a:tblPr/>
              <a:tblGrid>
                <a:gridCol w="2625725"/>
                <a:gridCol w="2135188"/>
                <a:gridCol w="19446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Postfix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Evaluation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2 - 3 * 4 + 5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- 5 +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(2 - 3) * (4 + 5)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3 - 4 5 + *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 (3 * 4 +5)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5 + 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66266" name="Rectangle 26"/>
          <p:cNvSpPr>
            <a:spLocks noChangeArrowheads="1"/>
          </p:cNvSpPr>
          <p:nvPr/>
        </p:nvSpPr>
        <p:spPr bwMode="auto">
          <a:xfrm>
            <a:off x="685800" y="914400"/>
            <a:ext cx="772668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Evaluating arithmatic expressions</a:t>
            </a: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 smtClean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Why </a:t>
            </a:r>
            <a:r>
              <a:rPr lang="de-DE" sz="2800" b="0" i="0" dirty="0">
                <a:latin typeface="+mj-lt"/>
              </a:rPr>
              <a:t>? No </a:t>
            </a:r>
            <a:r>
              <a:rPr lang="de-DE" sz="2800" b="0" i="0" dirty="0" smtClean="0">
                <a:latin typeface="+mj-lt"/>
              </a:rPr>
              <a:t>parentheses </a:t>
            </a:r>
            <a:r>
              <a:rPr lang="de-DE" sz="2800" b="0" i="0" dirty="0">
                <a:latin typeface="+mj-lt"/>
              </a:rPr>
              <a:t>necessary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8692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Structure: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Elements are added to and removed from the top of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Maximum number of items that might be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ItemType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 of the items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Sets stack to an empty state.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empty and false otherwise.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full.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full and false otherwise.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32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686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Use binary tree to convert the following expression</a:t>
            </a:r>
            <a:endParaRPr lang="en-US" sz="3200" dirty="0">
              <a:solidFill>
                <a:schemeClr val="hlink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4+8)*(6-5)/((3-2)*(2+2))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into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Postfix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form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9003" y="3360478"/>
            <a:ext cx="6695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8 + 6 5 - * 3 2 – 2 2 + *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2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let’s evaluate this expression.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8 + 6 5 - * 3 2 – 2 2 + * /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8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evaluating </a:t>
            </a:r>
            <a:r>
              <a:rPr lang="en-GB" sz="2400" b="1" dirty="0"/>
              <a:t>a postfix expression</a:t>
            </a:r>
            <a:endParaRPr lang="en-GB" sz="2400" b="1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expression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operand, push it into the stack</a:t>
            </a:r>
          </a:p>
          <a:p>
            <a:pPr marL="590550" lvl="1" indent="-342900" eaLnBrk="1" hangingPunct="1">
              <a:buFont typeface="+mj-lt"/>
              <a:buAutoNum type="alphaLcParenR"/>
            </a:pPr>
            <a:r>
              <a:rPr lang="en-GB" dirty="0" smtClean="0"/>
              <a:t>Else, if item is an operator, pop top two items off the stack, apply the operator, and push the answer back into the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5594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03256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5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67618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890605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69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8432017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853731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0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03370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3790491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3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554282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897023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62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009954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779553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51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869561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791439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8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full), exception </a:t>
                      </a:r>
                      <a:r>
                        <a:rPr lang="en-US" dirty="0" err="1" smtClean="0"/>
                        <a:t>FullStack</a:t>
                      </a:r>
                      <a:r>
                        <a:rPr lang="en-US" dirty="0" smtClean="0"/>
                        <a:t>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Pop()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top item from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top element has been removed from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Top()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copy of the top item on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a copy of the top element is returned.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6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2303279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431025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4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568369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675091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893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40578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56332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4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93233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29834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82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306969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447971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62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81342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440436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613176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21402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77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739945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785475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5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57563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54170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5133748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5477" y="5366875"/>
            <a:ext cx="51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one item in stack or unsuccessful pop: </a:t>
            </a:r>
            <a:r>
              <a:rPr lang="en-US" b="1" dirty="0" smtClean="0">
                <a:solidFill>
                  <a:srgbClr val="FF0000"/>
                </a:solidFill>
              </a:rPr>
              <a:t>indicates invalid 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3207" y="2846231"/>
            <a:ext cx="5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item in stack: </a:t>
            </a:r>
            <a:r>
              <a:rPr lang="en-US" b="1" dirty="0">
                <a:solidFill>
                  <a:srgbClr val="00B050"/>
                </a:solidFill>
              </a:rPr>
              <a:t>indicates valid </a:t>
            </a:r>
            <a:r>
              <a:rPr lang="en-US" b="1" dirty="0" smtClean="0">
                <a:solidFill>
                  <a:srgbClr val="00B050"/>
                </a:solidFill>
              </a:rPr>
              <a:t>expression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89408" y="3876540"/>
            <a:ext cx="381730" cy="36933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6897" y="3125410"/>
            <a:ext cx="996310" cy="67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24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724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 and Top when stack is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180" y="2743200"/>
            <a:ext cx="8022020" cy="337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7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51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Structure: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Elements are added to the rear and removed from the front of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number of items that might be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ItemType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of the items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Sets </a:t>
                      </a:r>
                      <a:r>
                        <a:rPr lang="en-US" sz="1600" dirty="0" err="1" smtClean="0"/>
                        <a:t>queueto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an empty state.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is 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</a:t>
                      </a:r>
                      <a:r>
                        <a:rPr lang="en-US" sz="1600" dirty="0" err="1" smtClean="0"/>
                        <a:t>queueis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</a:t>
                      </a:r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is empty and false otherwise.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</a:t>
                      </a:r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is full.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</a:t>
                      </a:r>
                      <a:r>
                        <a:rPr lang="en-US" sz="1600" dirty="0" smtClean="0"/>
                        <a:t>queue </a:t>
                      </a:r>
                      <a:r>
                        <a:rPr lang="en-US" sz="1600" dirty="0" smtClean="0"/>
                        <a:t>is full and false otherwise.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43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52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rear of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full), </a:t>
                      </a:r>
                      <a:r>
                        <a:rPr lang="en-US" dirty="0" err="1" smtClean="0"/>
                        <a:t>FullQueue</a:t>
                      </a:r>
                      <a:r>
                        <a:rPr lang="en-US" dirty="0" smtClean="0"/>
                        <a:t> exception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rear of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front item from the queue and returns it </a:t>
                      </a:r>
                      <a:r>
                        <a:rPr lang="en-US" dirty="0" smtClean="0"/>
                        <a:t>as </a:t>
                      </a:r>
                      <a:r>
                        <a:rPr lang="en-US" dirty="0" smtClean="0"/>
                        <a:t>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empty), </a:t>
                      </a:r>
                      <a:r>
                        <a:rPr lang="en-US" dirty="0" err="1" smtClean="0"/>
                        <a:t>EmptyQueue</a:t>
                      </a:r>
                      <a:r>
                        <a:rPr lang="en-US" dirty="0" smtClean="0"/>
                        <a:t> exception is thrown and item is undefined, else front element has been removed from queue and item is a copy of removed element.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insert elements at the back of the array.</a:t>
            </a:r>
          </a:p>
          <a:p>
            <a:r>
              <a:rPr lang="en-US" sz="2400" dirty="0" smtClean="0"/>
              <a:t>Complexity of deletion: </a:t>
            </a:r>
            <a:r>
              <a:rPr lang="en-US" sz="2400" b="1" dirty="0" smtClean="0"/>
              <a:t>O(N)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Increment the indices as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enqueue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dequeue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are performed 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enqueue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dequeue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Dead space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679976" cy="47259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Make the indices “wrap around” when they reach the end of the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array: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Dequeue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(rear + 1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=array size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solidFill>
                  <a:prstClr val="black"/>
                </a:solidFill>
                <a:latin typeface="Calibri Light"/>
                <a:cs typeface="Courier New" panose="02070309020205020404" pitchFamily="49" charset="0"/>
              </a:rPr>
              <a:t> For </a:t>
            </a:r>
            <a:r>
              <a:rPr lang="en-US" sz="2000" dirty="0" err="1" smtClean="0">
                <a:solidFill>
                  <a:prstClr val="black"/>
                </a:solidFill>
                <a:latin typeface="Calibri Light"/>
                <a:cs typeface="Courier New" panose="02070309020205020404" pitchFamily="49" charset="0"/>
              </a:rPr>
              <a:t>Enqueue</a:t>
            </a:r>
            <a:r>
              <a:rPr lang="en-US" sz="2000" dirty="0" smtClean="0">
                <a:solidFill>
                  <a:prstClr val="black"/>
                </a:solidFill>
                <a:latin typeface="Calibri Light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 smtClean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/>
              <a:t>front indicate the index of the array slot preceding the front </a:t>
            </a:r>
            <a:r>
              <a:rPr lang="en-US" sz="2400" dirty="0" smtClean="0"/>
              <a:t>element.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array slot preceding the front </a:t>
            </a:r>
            <a:r>
              <a:rPr lang="en-US" sz="2400" dirty="0" smtClean="0"/>
              <a:t>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59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queue </a:t>
            </a:r>
            <a:r>
              <a:rPr lang="en-US" sz="2400" dirty="0"/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821803"/>
            <a:ext cx="7923258" cy="5807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DEFAULT_SIZE 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7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4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98940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items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DEFAULT_SIZE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9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659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400098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DEFAULT_SIZE + 1;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75122" y="21148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05180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82524" y="53203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xmlns="" val="2692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xmlns="" val="1838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39894" y="164152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9894" y="254058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39894" y="328292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139894" y="466696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57007" y="190274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757007" y="339058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757007" y="498764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xmlns="" val="11512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xmlns="" val="4186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Else, if item is a closing </a:t>
            </a:r>
            <a:r>
              <a:rPr lang="en-GB" dirty="0"/>
              <a:t>parentheses</a:t>
            </a:r>
            <a:r>
              <a:rPr lang="en-GB" dirty="0" smtClean="0"/>
              <a:t>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5778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2730</Words>
  <Application>Microsoft Office PowerPoint</Application>
  <PresentationFormat>On-screen Show (4:3)</PresentationFormat>
  <Paragraphs>1132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Lecture 07 Abstract Data Type Stack and Queue (Array-based Implementation]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29</cp:revision>
  <dcterms:created xsi:type="dcterms:W3CDTF">2014-09-11T18:03:18Z</dcterms:created>
  <dcterms:modified xsi:type="dcterms:W3CDTF">2018-06-29T05:18:59Z</dcterms:modified>
</cp:coreProperties>
</file>