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5" r:id="rId169"/>
    <p:sldId id="426" r:id="rId170"/>
    <p:sldId id="423" r:id="rId171"/>
    <p:sldId id="424" r:id="rId1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tableStyles" Target="tableStyles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viewProps" Target="view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theme" Target="theme/theme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A2A0B59-AF6F-4161-BE0B-9FADC31CF928}" type="slidenum">
              <a:rPr lang="en-US" altLang="en-US" sz="1000"/>
              <a:pPr>
                <a:spcBef>
                  <a:spcPct val="0"/>
                </a:spcBef>
              </a:pPr>
              <a:t>2</a:t>
            </a:fld>
            <a:endParaRPr lang="en-US" altLang="en-US" sz="10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1469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A2A0B59-AF6F-4161-BE0B-9FADC31CF928}" type="slidenum">
              <a:rPr lang="en-US" altLang="en-US" sz="1000"/>
              <a:pPr>
                <a:spcBef>
                  <a:spcPct val="0"/>
                </a:spcBef>
              </a:pPr>
              <a:t>75</a:t>
            </a:fld>
            <a:endParaRPr lang="en-US" altLang="en-US" sz="10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9768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09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/>
              <a:t>Abstract Data Type </a:t>
            </a:r>
            <a:r>
              <a:rPr lang="en-US" sz="3200" dirty="0" smtClean="0"/>
              <a:t>Unsorted List </a:t>
            </a:r>
            <a:r>
              <a:rPr lang="en-US" sz="3200" smtClean="0"/>
              <a:t>and Sorted List (</a:t>
            </a:r>
            <a:r>
              <a:rPr lang="en-US" sz="3200" smtClean="0">
                <a:ea typeface="MS Mincho" panose="02020609040205080304" pitchFamily="49" charset="-128"/>
              </a:rPr>
              <a:t>Linked-list-based </a:t>
            </a:r>
            <a:r>
              <a:rPr lang="en-US" sz="3200" dirty="0" smtClean="0">
                <a:ea typeface="MS Mincho" panose="02020609040205080304" pitchFamily="49" charset="-128"/>
              </a:rPr>
              <a:t>Implementation</a:t>
            </a:r>
            <a:r>
              <a:rPr lang="en-US" sz="3200" dirty="0"/>
              <a:t>]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CSE225: Data Structures and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location-&gt;info = item;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053069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62153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>
            <a:stCxn id="4" idx="3"/>
            <a:endCxn id="16" idx="1"/>
          </p:cNvCxnSpPr>
          <p:nvPr/>
        </p:nvCxnSpPr>
        <p:spPr>
          <a:xfrm>
            <a:off x="6426556" y="6120685"/>
            <a:ext cx="875764" cy="3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831641" y="458169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426555" y="462240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Arrow Connector 22"/>
          <p:cNvCxnSpPr>
            <a:stCxn id="21" idx="2"/>
          </p:cNvCxnSpPr>
          <p:nvPr/>
        </p:nvCxnSpPr>
        <p:spPr>
          <a:xfrm>
            <a:off x="8018385" y="5032452"/>
            <a:ext cx="1" cy="86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(‘X’)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8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902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6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35500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4584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4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71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9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  <a:endCxn id="19" idx="1"/>
          </p:cNvCxnSpPr>
          <p:nvPr/>
        </p:nvCxnSpPr>
        <p:spPr>
          <a:xfrm>
            <a:off x="4773389" y="5695680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399901" y="470651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08985" y="474722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9901" y="394272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5" y="398343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85238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0718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77907" y="547030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82449" y="511655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3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900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4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35498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4582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2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9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7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  <a:endCxn id="19" idx="1"/>
          </p:cNvCxnSpPr>
          <p:nvPr/>
        </p:nvCxnSpPr>
        <p:spPr>
          <a:xfrm>
            <a:off x="4773387" y="5695680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399899" y="470651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08983" y="474722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399898" y="4706511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99899" y="394272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3" y="398343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85236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0716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77905" y="547030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82447" y="511655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73385" y="4393483"/>
            <a:ext cx="452537" cy="1092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8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9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3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35497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4581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1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8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6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  <a:endCxn id="19" idx="1"/>
          </p:cNvCxnSpPr>
          <p:nvPr/>
        </p:nvCxnSpPr>
        <p:spPr>
          <a:xfrm>
            <a:off x="4773386" y="5695680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399898" y="470651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08982" y="474722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399897" y="4706511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99898" y="394272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2" y="398343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85235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0715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77904" y="547030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82446" y="511655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73384" y="4393483"/>
            <a:ext cx="452537" cy="1092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60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9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3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35497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4581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1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8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6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  <a:endCxn id="19" idx="1"/>
          </p:cNvCxnSpPr>
          <p:nvPr/>
        </p:nvCxnSpPr>
        <p:spPr>
          <a:xfrm>
            <a:off x="4773386" y="5695680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399898" y="470651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08982" y="474722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399897" y="4706511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99898" y="394272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2" y="398343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85235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0715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77904" y="547030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82446" y="511655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73384" y="4393483"/>
            <a:ext cx="452537" cy="1092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33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901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5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35499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4583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3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70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8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  <a:endCxn id="19" idx="1"/>
          </p:cNvCxnSpPr>
          <p:nvPr/>
        </p:nvCxnSpPr>
        <p:spPr>
          <a:xfrm>
            <a:off x="4773388" y="5695680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399900" y="470651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08984" y="474722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399899" y="4706511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99900" y="394272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4" y="398343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85237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0717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77906" y="547030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82448" y="511655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73386" y="4393483"/>
            <a:ext cx="452537" cy="1092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22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9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3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35497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4581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1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8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6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  <a:endCxn id="19" idx="1"/>
          </p:cNvCxnSpPr>
          <p:nvPr/>
        </p:nvCxnSpPr>
        <p:spPr>
          <a:xfrm>
            <a:off x="4773386" y="5695680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399898" y="470651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08982" y="474722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399897" y="4706511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99898" y="394272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2" y="398343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85235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0715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77904" y="547030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82446" y="511655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73384" y="4393483"/>
            <a:ext cx="452537" cy="1092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68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7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1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35495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4579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19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6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4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  <a:endCxn id="19" idx="1"/>
          </p:cNvCxnSpPr>
          <p:nvPr/>
        </p:nvCxnSpPr>
        <p:spPr>
          <a:xfrm>
            <a:off x="4773384" y="5695680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399896" y="470651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08980" y="474722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399895" y="4706511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99896" y="394272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0" y="398343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85233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0713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77902" y="547030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82444" y="511655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73382" y="4393483"/>
            <a:ext cx="452537" cy="1092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45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900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4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35498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4582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2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9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7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  <a:endCxn id="19" idx="1"/>
          </p:cNvCxnSpPr>
          <p:nvPr/>
        </p:nvCxnSpPr>
        <p:spPr>
          <a:xfrm>
            <a:off x="4773387" y="5695680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399899" y="470651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08983" y="474722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399898" y="4706511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99899" y="394272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3" y="398343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85236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0716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77905" y="547030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82447" y="511655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73385" y="4393483"/>
            <a:ext cx="452537" cy="1092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71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9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3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35497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4581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1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8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6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  <a:endCxn id="19" idx="1"/>
          </p:cNvCxnSpPr>
          <p:nvPr/>
        </p:nvCxnSpPr>
        <p:spPr>
          <a:xfrm>
            <a:off x="4773386" y="5695680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399898" y="470651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08982" y="474722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399897" y="4706511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99898" y="394272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2" y="398343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85235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0715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77904" y="547030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82446" y="511655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73384" y="4393483"/>
            <a:ext cx="452537" cy="1092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654353" y="5880345"/>
            <a:ext cx="423552" cy="368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225921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294868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48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900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4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35498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4582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2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9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7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  <a:endCxn id="19" idx="1"/>
          </p:cNvCxnSpPr>
          <p:nvPr/>
        </p:nvCxnSpPr>
        <p:spPr>
          <a:xfrm>
            <a:off x="4773387" y="5695680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399899" y="470651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08983" y="474722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399898" y="4706511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99899" y="394272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3" y="398343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85236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0716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77905" y="547030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82447" y="511655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73385" y="4393483"/>
            <a:ext cx="452537" cy="1092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654354" y="5880345"/>
            <a:ext cx="423552" cy="368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225922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294869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7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location-&gt;info = item;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053069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62153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>
            <a:stCxn id="4" idx="3"/>
            <a:endCxn id="16" idx="1"/>
          </p:cNvCxnSpPr>
          <p:nvPr/>
        </p:nvCxnSpPr>
        <p:spPr>
          <a:xfrm>
            <a:off x="6426556" y="6120685"/>
            <a:ext cx="875764" cy="3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831641" y="458169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426555" y="462240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Arrow Connector 22"/>
          <p:cNvCxnSpPr>
            <a:stCxn id="21" idx="2"/>
          </p:cNvCxnSpPr>
          <p:nvPr/>
        </p:nvCxnSpPr>
        <p:spPr>
          <a:xfrm>
            <a:off x="8018385" y="5032452"/>
            <a:ext cx="1" cy="86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(‘X’)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4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8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2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35496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4580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0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7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5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  <a:endCxn id="19" idx="1"/>
          </p:cNvCxnSpPr>
          <p:nvPr/>
        </p:nvCxnSpPr>
        <p:spPr>
          <a:xfrm>
            <a:off x="4773385" y="5695680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399897" y="470651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08981" y="474722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399896" y="4706511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99897" y="394272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1" y="398343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85234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0714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77903" y="547030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82445" y="511655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73383" y="4393483"/>
            <a:ext cx="452537" cy="1092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0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7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654352" y="5880345"/>
            <a:ext cx="423553" cy="368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52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9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3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35497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4581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1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8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6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  <a:endCxn id="19" idx="1"/>
          </p:cNvCxnSpPr>
          <p:nvPr/>
        </p:nvCxnSpPr>
        <p:spPr>
          <a:xfrm>
            <a:off x="4773386" y="5695680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399898" y="470651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08982" y="474722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399897" y="4706511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99898" y="394272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2" y="398343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85235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0715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77904" y="547030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82446" y="511655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73384" y="4393483"/>
            <a:ext cx="452537" cy="1092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1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8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654353" y="5880345"/>
            <a:ext cx="423553" cy="368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7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77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8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2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35496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4580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0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7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5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5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399897" y="470651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08981" y="474722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399896" y="4706511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99897" y="394272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1" y="398343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85234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0714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77903" y="547030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82445" y="511655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73383" y="4393483"/>
            <a:ext cx="452537" cy="1092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0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7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654352" y="5880345"/>
            <a:ext cx="423553" cy="368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6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45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901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5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35499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4583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3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70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8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8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399900" y="470651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08984" y="474722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399899" y="4706511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99900" y="394272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4" y="398343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85237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0717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77906" y="547030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82448" y="511655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73386" y="4393483"/>
            <a:ext cx="452537" cy="1092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3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70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654355" y="5880345"/>
            <a:ext cx="423553" cy="368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9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85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8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2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0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7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5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5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0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7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6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635496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44580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6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0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18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5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3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3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18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5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4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4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578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82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8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2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0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7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5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5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0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7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6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6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580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13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8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2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0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7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5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5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0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7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6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6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580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9898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2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99898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08982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5234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0714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3766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28308" y="435276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13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900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4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2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9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7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7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2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9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8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8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582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9900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4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399899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99900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08984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5236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0716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3768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28310" y="435276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73386" y="5157270"/>
            <a:ext cx="452536" cy="1091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9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9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3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1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8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6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6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1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8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7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7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581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9899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3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399898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99899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08983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5235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0715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3767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28309" y="435276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73385" y="5157270"/>
            <a:ext cx="452536" cy="1091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08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location-&gt;info = item;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053069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62153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>
            <a:stCxn id="4" idx="3"/>
            <a:endCxn id="16" idx="1"/>
          </p:cNvCxnSpPr>
          <p:nvPr/>
        </p:nvCxnSpPr>
        <p:spPr>
          <a:xfrm>
            <a:off x="6426556" y="6120685"/>
            <a:ext cx="875764" cy="3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3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7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1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19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6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4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4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19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6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5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5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579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9897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1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399896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99897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08981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5233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0713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3765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28307" y="435276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73383" y="5157270"/>
            <a:ext cx="452536" cy="1091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78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9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3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1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8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6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6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1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8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7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7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581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9899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3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399898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99899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08983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5235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0715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3767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28309" y="435276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73385" y="5157270"/>
            <a:ext cx="452536" cy="1091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88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901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5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3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70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8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8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3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70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9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9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583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9901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5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99901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08985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5237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0717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3769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28311" y="435276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73387" y="5157270"/>
            <a:ext cx="452536" cy="1091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773387" y="5921059"/>
            <a:ext cx="452536" cy="327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95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9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3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1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8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6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6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1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8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7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7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581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9899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3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99899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08983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5235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0715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3767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28309" y="435276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773385" y="5921059"/>
            <a:ext cx="452536" cy="327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773385" y="5157270"/>
            <a:ext cx="452536" cy="353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41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8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2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0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7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5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5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0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7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6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6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580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9898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2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99898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08982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5234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0714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3766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28308" y="435276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73384" y="5157270"/>
            <a:ext cx="452536" cy="353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773384" y="5921059"/>
            <a:ext cx="452536" cy="327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20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900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4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2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9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7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7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2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9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8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8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582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9900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4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99900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08984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5236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0716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3768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28310" y="435276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73386" y="5157270"/>
            <a:ext cx="452536" cy="353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773386" y="5921059"/>
            <a:ext cx="452536" cy="327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13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9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3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1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8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6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6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1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8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7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7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581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9899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3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99899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08983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5235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0715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3767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28309" y="435276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73385" y="5157270"/>
            <a:ext cx="452536" cy="353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773385" y="5921059"/>
            <a:ext cx="452536" cy="327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61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9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3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1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8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6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6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1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8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7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7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581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9899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3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99899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08983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5235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0715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3767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28309" y="435276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73385" y="5157270"/>
            <a:ext cx="452536" cy="353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773386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7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901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5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3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70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8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8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3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70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9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9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583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9901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5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99901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08985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5237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0717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3769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28311" y="435276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4399900" y="470650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773388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31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9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3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1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8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6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6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1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8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7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7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581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9899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3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99899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08983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5235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0715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3767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28309" y="435276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>
            <a:stCxn id="15" idx="3"/>
            <a:endCxn id="19" idx="1"/>
          </p:cNvCxnSpPr>
          <p:nvPr/>
        </p:nvCxnSpPr>
        <p:spPr>
          <a:xfrm>
            <a:off x="4773386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399898" y="470650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13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location-&gt;info = item;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053069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62153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(‘C’)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>
            <a:stCxn id="4" idx="3"/>
            <a:endCxn id="16" idx="1"/>
          </p:cNvCxnSpPr>
          <p:nvPr/>
        </p:nvCxnSpPr>
        <p:spPr>
          <a:xfrm>
            <a:off x="6426556" y="6120685"/>
            <a:ext cx="875764" cy="3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35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901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5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3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70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8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8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3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70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9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9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583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9901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5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99901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08985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5237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0717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3769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28311" y="435276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>
            <a:stCxn id="15" idx="3"/>
            <a:endCxn id="19" idx="1"/>
          </p:cNvCxnSpPr>
          <p:nvPr/>
        </p:nvCxnSpPr>
        <p:spPr>
          <a:xfrm>
            <a:off x="4773388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399900" y="470650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3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6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0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18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5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3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3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18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5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4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4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578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9896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0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99896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08980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5232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0712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3764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28306" y="435276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>
            <a:stCxn id="15" idx="3"/>
            <a:endCxn id="19" idx="1"/>
          </p:cNvCxnSpPr>
          <p:nvPr/>
        </p:nvCxnSpPr>
        <p:spPr>
          <a:xfrm>
            <a:off x="4773383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1"/>
            <a:endCxn id="33" idx="3"/>
          </p:cNvCxnSpPr>
          <p:nvPr/>
        </p:nvCxnSpPr>
        <p:spPr>
          <a:xfrm flipH="1" flipV="1">
            <a:off x="6654350" y="4916934"/>
            <a:ext cx="469414" cy="1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222219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66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399895" y="470650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10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900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4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2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9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7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7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2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9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8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8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582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9900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4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99900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08984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5236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0716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3768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28310" y="435276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>
            <a:stCxn id="15" idx="3"/>
            <a:endCxn id="19" idx="1"/>
          </p:cNvCxnSpPr>
          <p:nvPr/>
        </p:nvCxnSpPr>
        <p:spPr>
          <a:xfrm>
            <a:off x="4773387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1"/>
            <a:endCxn id="33" idx="3"/>
          </p:cNvCxnSpPr>
          <p:nvPr/>
        </p:nvCxnSpPr>
        <p:spPr>
          <a:xfrm flipH="1" flipV="1">
            <a:off x="6654354" y="4916934"/>
            <a:ext cx="469414" cy="1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222223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70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399899" y="470650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52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8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2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0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7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5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5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0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7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6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6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580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9898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2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99898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08982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5234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0714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3766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28308" y="435276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>
            <a:stCxn id="15" idx="3"/>
            <a:endCxn id="19" idx="1"/>
          </p:cNvCxnSpPr>
          <p:nvPr/>
        </p:nvCxnSpPr>
        <p:spPr>
          <a:xfrm>
            <a:off x="4773385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1"/>
            <a:endCxn id="33" idx="3"/>
          </p:cNvCxnSpPr>
          <p:nvPr/>
        </p:nvCxnSpPr>
        <p:spPr>
          <a:xfrm flipH="1" flipV="1">
            <a:off x="6654352" y="4916934"/>
            <a:ext cx="469414" cy="1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222221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68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399897" y="470650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23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8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2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0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7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5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5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0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7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6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6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580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9898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2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99898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08982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5234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0714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3766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28308" y="435276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>
            <a:stCxn id="15" idx="3"/>
            <a:endCxn id="19" idx="1"/>
          </p:cNvCxnSpPr>
          <p:nvPr/>
        </p:nvCxnSpPr>
        <p:spPr>
          <a:xfrm>
            <a:off x="4773385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1"/>
            <a:endCxn id="33" idx="3"/>
          </p:cNvCxnSpPr>
          <p:nvPr/>
        </p:nvCxnSpPr>
        <p:spPr>
          <a:xfrm flipH="1" flipV="1">
            <a:off x="6654352" y="4916934"/>
            <a:ext cx="469414" cy="1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222221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68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399897" y="470650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14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900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4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2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9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7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7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2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9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8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8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582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9900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4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99900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08984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5236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0716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3768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28310" y="435276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>
            <a:stCxn id="15" idx="3"/>
            <a:endCxn id="19" idx="1"/>
          </p:cNvCxnSpPr>
          <p:nvPr/>
        </p:nvCxnSpPr>
        <p:spPr>
          <a:xfrm>
            <a:off x="4773387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1"/>
            <a:endCxn id="33" idx="3"/>
          </p:cNvCxnSpPr>
          <p:nvPr/>
        </p:nvCxnSpPr>
        <p:spPr>
          <a:xfrm flipH="1" flipV="1">
            <a:off x="6654354" y="4916934"/>
            <a:ext cx="469414" cy="1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222223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70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70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399899" y="470650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6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900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4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2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9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7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2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9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8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8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582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9900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4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99900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08984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5236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0716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3768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28310" y="435276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>
            <a:stCxn id="15" idx="3"/>
            <a:endCxn id="19" idx="1"/>
          </p:cNvCxnSpPr>
          <p:nvPr/>
        </p:nvCxnSpPr>
        <p:spPr>
          <a:xfrm>
            <a:off x="4773387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1"/>
            <a:endCxn id="33" idx="3"/>
          </p:cNvCxnSpPr>
          <p:nvPr/>
        </p:nvCxnSpPr>
        <p:spPr>
          <a:xfrm flipH="1" flipV="1">
            <a:off x="6654354" y="4916934"/>
            <a:ext cx="469414" cy="1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222223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70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70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8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4399899" y="470650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76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900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4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2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9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7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2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9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8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8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82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9900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4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99900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08984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5236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0716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3768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28310" y="435276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>
            <a:stCxn id="15" idx="3"/>
            <a:endCxn id="19" idx="1"/>
          </p:cNvCxnSpPr>
          <p:nvPr/>
        </p:nvCxnSpPr>
        <p:spPr>
          <a:xfrm>
            <a:off x="4773387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1"/>
            <a:endCxn id="33" idx="3"/>
          </p:cNvCxnSpPr>
          <p:nvPr/>
        </p:nvCxnSpPr>
        <p:spPr>
          <a:xfrm flipH="1" flipV="1">
            <a:off x="6654354" y="4916934"/>
            <a:ext cx="469414" cy="1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222223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70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70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8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4399899" y="470650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14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9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3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1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8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6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1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8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7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7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81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22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69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69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7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95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2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76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14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1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79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14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1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0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0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74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15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62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62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0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19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new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location-&gt;info = item;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053069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62153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>
            <a:stCxn id="4" idx="3"/>
            <a:endCxn id="16" idx="1"/>
          </p:cNvCxnSpPr>
          <p:nvPr/>
        </p:nvCxnSpPr>
        <p:spPr>
          <a:xfrm>
            <a:off x="6426556" y="6120685"/>
            <a:ext cx="875764" cy="3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302320" y="5052448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052448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831642" y="373558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426556" y="37762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stCxn id="24" idx="2"/>
          </p:cNvCxnSpPr>
          <p:nvPr/>
        </p:nvCxnSpPr>
        <p:spPr>
          <a:xfrm>
            <a:off x="8018386" y="4186341"/>
            <a:ext cx="1" cy="86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(‘C’)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90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900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4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2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9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7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2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9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8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8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82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23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70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70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8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62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7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1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19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6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4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19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6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5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5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79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5938285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Font typeface="Garamond" pitchFamily="18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Font typeface="Garamond" pitchFamily="18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Font typeface="Garamond" pitchFamily="18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Font typeface="Garamond" pitchFamily="18" charset="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Font typeface="Garamond" pitchFamily="18" charset="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Font typeface="Garamond" pitchFamily="18" charset="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Font typeface="Garamond" pitchFamily="18" charset="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Font typeface="Garamond" pitchFamily="18" charset="0"/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Font typeface="Garamond" pitchFamily="18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location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Font typeface="Garamond" pitchFamily="18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300"/>
              </a:spcBef>
              <a:buFont typeface="Garamond" pitchFamily="18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Font typeface="Garamond" pitchFamily="18" charset="0"/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Font typeface="Garamond" pitchFamily="18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897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8981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9897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981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85233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713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22223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6291170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291170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128999" y="625268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92182" y="628623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25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9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3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1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8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6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1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8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7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7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81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5938287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Font typeface="Garamond" pitchFamily="18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Font typeface="Garamond" pitchFamily="18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Font typeface="Garamond" pitchFamily="18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Font typeface="Garamond" pitchFamily="18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bool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Font typeface="Garamond" pitchFamily="18" charset="0"/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Font typeface="Garamond" pitchFamily="18" charset="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location =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Font typeface="Garamond" pitchFamily="18" charset="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300"/>
              </a:spcBef>
              <a:buFont typeface="Garamond" pitchFamily="18" charset="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Font typeface="Garamond" pitchFamily="18" charset="0"/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Font typeface="Garamond" pitchFamily="18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899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8983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9899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983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85235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715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4399898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773385" y="5157270"/>
            <a:ext cx="452536" cy="1091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222223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291170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291170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128999" y="625268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492182" y="628623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50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8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2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0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7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5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0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7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6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6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80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21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68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68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6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898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8982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9898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982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85234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714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4399897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773384" y="5157270"/>
            <a:ext cx="452536" cy="1091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128999" y="625268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492182" y="628623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70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900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4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2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9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7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2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9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8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8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82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23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70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70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8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900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8984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9900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984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85236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716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4399899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773386" y="5157270"/>
            <a:ext cx="452536" cy="1091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128999" y="625268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492182" y="628623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59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8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2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0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7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5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0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7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6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6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80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21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68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68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6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898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8982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9898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982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85234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714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4399897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773384" y="5157270"/>
            <a:ext cx="452536" cy="1091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128999" y="625268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492182" y="628623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74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7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1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19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6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4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19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6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5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5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79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20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67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67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5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897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8981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9897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981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85233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713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773383" y="5157270"/>
            <a:ext cx="452536" cy="1091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73383" y="5921059"/>
            <a:ext cx="452536" cy="327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128999" y="625268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492182" y="628623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00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8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2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0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7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5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0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7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6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6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80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21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68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68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6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898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8982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9898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982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85234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714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773384" y="5157270"/>
            <a:ext cx="448837" cy="31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73384" y="5921059"/>
            <a:ext cx="452536" cy="327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128999" y="625268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492182" y="628623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36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8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2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0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7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5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0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7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6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6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80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21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68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68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6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898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8982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9898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982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85234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714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773384" y="5157270"/>
            <a:ext cx="448837" cy="31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73384" y="5921059"/>
            <a:ext cx="452536" cy="327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128999" y="625268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492182" y="628623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06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8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2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0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7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5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0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7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6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6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80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21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68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68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6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898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8982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9898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982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85234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714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773384" y="5157270"/>
            <a:ext cx="448837" cy="31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73384" y="5921059"/>
            <a:ext cx="452536" cy="327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128999" y="625268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492182" y="628623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68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location-&gt;info = item;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location-&gt;next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053069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62153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>
            <a:stCxn id="4" idx="3"/>
            <a:endCxn id="16" idx="1"/>
          </p:cNvCxnSpPr>
          <p:nvPr/>
        </p:nvCxnSpPr>
        <p:spPr>
          <a:xfrm>
            <a:off x="6426556" y="6120685"/>
            <a:ext cx="875764" cy="3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302320" y="5052448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052448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503209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831642" y="373558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426556" y="37762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>
            <a:off x="8018386" y="4186341"/>
            <a:ext cx="1" cy="86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(‘C’)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8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900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4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2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9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7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2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9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8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8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82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23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70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70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8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900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8984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9900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984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85236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716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773386" y="5157270"/>
            <a:ext cx="448837" cy="31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73386" y="5921059"/>
            <a:ext cx="452536" cy="327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128999" y="625268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92182" y="628623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9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3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1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8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6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1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8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7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7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81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22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69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69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7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899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8983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9899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983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85235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715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773385" y="5157270"/>
            <a:ext cx="448837" cy="31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19" idx="1"/>
          </p:cNvCxnSpPr>
          <p:nvPr/>
        </p:nvCxnSpPr>
        <p:spPr>
          <a:xfrm>
            <a:off x="4773386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128999" y="625268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92182" y="628623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08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900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4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2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9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7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2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9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8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8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82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23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70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70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8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900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8984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9900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984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85236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716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24" idx="3"/>
            <a:endCxn id="33" idx="1"/>
          </p:cNvCxnSpPr>
          <p:nvPr/>
        </p:nvCxnSpPr>
        <p:spPr>
          <a:xfrm flipV="1">
            <a:off x="4773387" y="4916934"/>
            <a:ext cx="448836" cy="1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19" idx="1"/>
          </p:cNvCxnSpPr>
          <p:nvPr/>
        </p:nvCxnSpPr>
        <p:spPr>
          <a:xfrm>
            <a:off x="4773387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128999" y="625268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92182" y="628623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7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8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2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0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7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5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0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7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6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6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80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21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68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68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6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898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8982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9898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982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85234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714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24" idx="3"/>
            <a:endCxn id="33" idx="1"/>
          </p:cNvCxnSpPr>
          <p:nvPr/>
        </p:nvCxnSpPr>
        <p:spPr>
          <a:xfrm flipV="1">
            <a:off x="4773385" y="4916934"/>
            <a:ext cx="448836" cy="1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19" idx="1"/>
          </p:cNvCxnSpPr>
          <p:nvPr/>
        </p:nvCxnSpPr>
        <p:spPr>
          <a:xfrm>
            <a:off x="4773385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128999" y="625268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92182" y="628623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44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6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0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18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5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3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18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5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4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4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78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19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66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66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4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896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8980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9896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980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85232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712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24" idx="3"/>
            <a:endCxn id="33" idx="1"/>
          </p:cNvCxnSpPr>
          <p:nvPr/>
        </p:nvCxnSpPr>
        <p:spPr>
          <a:xfrm flipV="1">
            <a:off x="4773383" y="4916934"/>
            <a:ext cx="448836" cy="1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19" idx="1"/>
          </p:cNvCxnSpPr>
          <p:nvPr/>
        </p:nvCxnSpPr>
        <p:spPr>
          <a:xfrm>
            <a:off x="4773383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128999" y="625268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92182" y="628623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70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900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4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2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9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7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2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9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8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8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82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23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70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70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8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900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8984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9900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984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85236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716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24" idx="3"/>
            <a:endCxn id="33" idx="1"/>
          </p:cNvCxnSpPr>
          <p:nvPr/>
        </p:nvCxnSpPr>
        <p:spPr>
          <a:xfrm flipV="1">
            <a:off x="4773387" y="4916934"/>
            <a:ext cx="448836" cy="1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19" idx="1"/>
          </p:cNvCxnSpPr>
          <p:nvPr/>
        </p:nvCxnSpPr>
        <p:spPr>
          <a:xfrm>
            <a:off x="4773387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128999" y="625268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92182" y="628623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40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9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3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1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8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6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1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8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7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7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81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22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69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69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7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899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8983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9899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983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85235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715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24" idx="3"/>
            <a:endCxn id="33" idx="1"/>
          </p:cNvCxnSpPr>
          <p:nvPr/>
        </p:nvCxnSpPr>
        <p:spPr>
          <a:xfrm flipV="1">
            <a:off x="4773386" y="4916934"/>
            <a:ext cx="448836" cy="1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19" idx="1"/>
          </p:cNvCxnSpPr>
          <p:nvPr/>
        </p:nvCxnSpPr>
        <p:spPr>
          <a:xfrm>
            <a:off x="4773386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128999" y="625268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92182" y="628623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21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900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4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2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9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7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2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9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8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8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82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23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70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70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8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900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8984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9900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984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85236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716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24" idx="3"/>
            <a:endCxn id="33" idx="1"/>
          </p:cNvCxnSpPr>
          <p:nvPr/>
        </p:nvCxnSpPr>
        <p:spPr>
          <a:xfrm flipV="1">
            <a:off x="4773387" y="4916934"/>
            <a:ext cx="448836" cy="1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19" idx="1"/>
          </p:cNvCxnSpPr>
          <p:nvPr/>
        </p:nvCxnSpPr>
        <p:spPr>
          <a:xfrm>
            <a:off x="4773387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128999" y="625268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92182" y="628623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73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8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2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0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7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5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0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7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6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6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80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21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68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68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6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898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8982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9898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982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85234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714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24" idx="3"/>
            <a:endCxn id="33" idx="1"/>
          </p:cNvCxnSpPr>
          <p:nvPr/>
        </p:nvCxnSpPr>
        <p:spPr>
          <a:xfrm flipV="1">
            <a:off x="4773385" y="4916934"/>
            <a:ext cx="448836" cy="1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19" idx="1"/>
          </p:cNvCxnSpPr>
          <p:nvPr/>
        </p:nvCxnSpPr>
        <p:spPr>
          <a:xfrm>
            <a:off x="4773385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128999" y="625268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92182" y="628623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39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3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77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15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2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0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15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2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1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1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75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16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63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63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1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893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8977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9893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977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85229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709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24" idx="3"/>
            <a:endCxn id="33" idx="1"/>
          </p:cNvCxnSpPr>
          <p:nvPr/>
        </p:nvCxnSpPr>
        <p:spPr>
          <a:xfrm flipV="1">
            <a:off x="4773380" y="4916934"/>
            <a:ext cx="448836" cy="1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19" idx="1"/>
          </p:cNvCxnSpPr>
          <p:nvPr/>
        </p:nvCxnSpPr>
        <p:spPr>
          <a:xfrm>
            <a:off x="4773380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1" idx="0"/>
            <a:endCxn id="39" idx="2"/>
          </p:cNvCxnSpPr>
          <p:nvPr/>
        </p:nvCxnSpPr>
        <p:spPr>
          <a:xfrm flipV="1">
            <a:off x="7315743" y="5926777"/>
            <a:ext cx="524084" cy="325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123761" y="547601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192708" y="547601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128999" y="625268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492182" y="628623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75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location-&gt;info = item;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02320" y="5052448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052448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503209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831642" y="373558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426556" y="37762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>
            <a:off x="8018386" y="4186341"/>
            <a:ext cx="1" cy="86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426556" y="5277829"/>
            <a:ext cx="8757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(‘C’)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08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3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77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15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2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0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15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2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1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1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75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16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63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63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1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893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8977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9893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977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85229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709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24" idx="3"/>
            <a:endCxn id="33" idx="1"/>
          </p:cNvCxnSpPr>
          <p:nvPr/>
        </p:nvCxnSpPr>
        <p:spPr>
          <a:xfrm flipV="1">
            <a:off x="4773380" y="4916934"/>
            <a:ext cx="448836" cy="1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19" idx="1"/>
          </p:cNvCxnSpPr>
          <p:nvPr/>
        </p:nvCxnSpPr>
        <p:spPr>
          <a:xfrm>
            <a:off x="4773380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1" idx="0"/>
            <a:endCxn id="39" idx="2"/>
          </p:cNvCxnSpPr>
          <p:nvPr/>
        </p:nvCxnSpPr>
        <p:spPr>
          <a:xfrm flipV="1">
            <a:off x="7315743" y="5926777"/>
            <a:ext cx="524084" cy="325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123761" y="547601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8192708" y="547601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128999" y="625268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492182" y="628623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58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3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77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15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2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0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15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2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1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1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75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16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63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63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1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893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8977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9893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977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85229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709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24" idx="3"/>
            <a:endCxn id="33" idx="1"/>
          </p:cNvCxnSpPr>
          <p:nvPr/>
        </p:nvCxnSpPr>
        <p:spPr>
          <a:xfrm flipV="1">
            <a:off x="4773380" y="4916934"/>
            <a:ext cx="448836" cy="1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19" idx="1"/>
          </p:cNvCxnSpPr>
          <p:nvPr/>
        </p:nvCxnSpPr>
        <p:spPr>
          <a:xfrm>
            <a:off x="4773380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1" idx="0"/>
            <a:endCxn id="39" idx="2"/>
          </p:cNvCxnSpPr>
          <p:nvPr/>
        </p:nvCxnSpPr>
        <p:spPr>
          <a:xfrm flipV="1">
            <a:off x="7315743" y="5926777"/>
            <a:ext cx="524084" cy="325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123761" y="547601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8192708" y="547601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128999" y="625268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492182" y="628623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80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3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77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15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2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0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15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2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1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1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75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16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63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63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1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893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8977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9893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977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85229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709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24" idx="3"/>
            <a:endCxn id="33" idx="1"/>
          </p:cNvCxnSpPr>
          <p:nvPr/>
        </p:nvCxnSpPr>
        <p:spPr>
          <a:xfrm flipV="1">
            <a:off x="4773380" y="4916934"/>
            <a:ext cx="448836" cy="1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19" idx="1"/>
          </p:cNvCxnSpPr>
          <p:nvPr/>
        </p:nvCxnSpPr>
        <p:spPr>
          <a:xfrm>
            <a:off x="4773380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1" idx="0"/>
            <a:endCxn id="39" idx="2"/>
          </p:cNvCxnSpPr>
          <p:nvPr/>
        </p:nvCxnSpPr>
        <p:spPr>
          <a:xfrm flipV="1">
            <a:off x="7315743" y="5926777"/>
            <a:ext cx="524084" cy="325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123761" y="547601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8192708" y="547601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128999" y="625268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492182" y="628623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92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3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77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15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2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0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15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2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1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1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75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16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63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63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1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893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8977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9893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977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85229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709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24" idx="3"/>
            <a:endCxn id="33" idx="1"/>
          </p:cNvCxnSpPr>
          <p:nvPr/>
        </p:nvCxnSpPr>
        <p:spPr>
          <a:xfrm flipV="1">
            <a:off x="4773380" y="4916934"/>
            <a:ext cx="448836" cy="1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19" idx="1"/>
          </p:cNvCxnSpPr>
          <p:nvPr/>
        </p:nvCxnSpPr>
        <p:spPr>
          <a:xfrm>
            <a:off x="4773380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1" idx="0"/>
            <a:endCxn id="39" idx="2"/>
          </p:cNvCxnSpPr>
          <p:nvPr/>
        </p:nvCxnSpPr>
        <p:spPr>
          <a:xfrm flipV="1">
            <a:off x="7315743" y="5926777"/>
            <a:ext cx="524084" cy="325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123761" y="547601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8192708" y="547601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128999" y="625268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492182" y="628623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664650" y="5157270"/>
            <a:ext cx="1706618" cy="31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14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3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77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15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2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0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15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2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1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1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75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16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63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63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39" idx="1"/>
          </p:cNvCxnSpPr>
          <p:nvPr/>
        </p:nvCxnSpPr>
        <p:spPr>
          <a:xfrm>
            <a:off x="6658046" y="5695681"/>
            <a:ext cx="465715" cy="5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893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8977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9893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977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85229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709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24" idx="3"/>
            <a:endCxn id="33" idx="1"/>
          </p:cNvCxnSpPr>
          <p:nvPr/>
        </p:nvCxnSpPr>
        <p:spPr>
          <a:xfrm flipV="1">
            <a:off x="4773380" y="4916934"/>
            <a:ext cx="448836" cy="1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19" idx="1"/>
          </p:cNvCxnSpPr>
          <p:nvPr/>
        </p:nvCxnSpPr>
        <p:spPr>
          <a:xfrm>
            <a:off x="4773380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1" idx="0"/>
            <a:endCxn id="39" idx="2"/>
          </p:cNvCxnSpPr>
          <p:nvPr/>
        </p:nvCxnSpPr>
        <p:spPr>
          <a:xfrm flipV="1">
            <a:off x="7315743" y="5926777"/>
            <a:ext cx="524084" cy="325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123761" y="547601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8192708" y="547601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128999" y="625268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492182" y="628623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664650" y="5157270"/>
            <a:ext cx="1706618" cy="31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6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3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77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15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2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0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15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2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1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1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575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16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63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63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39" idx="1"/>
          </p:cNvCxnSpPr>
          <p:nvPr/>
        </p:nvCxnSpPr>
        <p:spPr>
          <a:xfrm>
            <a:off x="6658046" y="5695681"/>
            <a:ext cx="465715" cy="5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893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8977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9893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977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85229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709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24" idx="3"/>
            <a:endCxn id="33" idx="1"/>
          </p:cNvCxnSpPr>
          <p:nvPr/>
        </p:nvCxnSpPr>
        <p:spPr>
          <a:xfrm flipV="1">
            <a:off x="4773380" y="4916934"/>
            <a:ext cx="448836" cy="1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19" idx="1"/>
          </p:cNvCxnSpPr>
          <p:nvPr/>
        </p:nvCxnSpPr>
        <p:spPr>
          <a:xfrm>
            <a:off x="4773380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1" idx="0"/>
            <a:endCxn id="39" idx="2"/>
          </p:cNvCxnSpPr>
          <p:nvPr/>
        </p:nvCxnSpPr>
        <p:spPr>
          <a:xfrm flipV="1">
            <a:off x="7315743" y="5926777"/>
            <a:ext cx="524084" cy="325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123761" y="547601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8192708" y="547601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128999" y="625268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492182" y="628623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664650" y="5157270"/>
            <a:ext cx="1706618" cy="31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47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3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77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15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2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0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15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2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1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1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575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16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63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63" y="3917490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222216" y="391281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6291163" y="391281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5941981" y="5137633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5941981" y="4361228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49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sortedlinkedlist.cpp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location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17584" y="2608867"/>
            <a:ext cx="3958536" cy="3882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662152" y="2562896"/>
            <a:ext cx="12879" cy="4146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490091" y="3811091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O(N)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30416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sortedlinkedlist.cpp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04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sortedlinkedlist.cpp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6785538" y="3848476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O(N)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201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location-&gt;info = item;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02320" y="5052448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052448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503209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831642" y="373558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426556" y="37762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>
            <a:off x="8018386" y="4186341"/>
            <a:ext cx="1" cy="86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426556" y="5277829"/>
            <a:ext cx="8757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(‘C’)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07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sortedlinkedlist.cpp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8724256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ortedType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found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location-&gt;info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found = true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(item &lt;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location-&gt;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false;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48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sortedlinkedlist.cpp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8724256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ortedType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found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location-&gt;info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found = true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(item &lt;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location-&gt;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false;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4842372" y="2536083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O(N)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2841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location-&gt;info = item;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/>
          <p:cNvCxnSpPr>
            <a:endCxn id="22" idx="1"/>
          </p:cNvCxnSpPr>
          <p:nvPr/>
        </p:nvCxnSpPr>
        <p:spPr>
          <a:xfrm flipV="1">
            <a:off x="6426556" y="5277829"/>
            <a:ext cx="8757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302320" y="5052448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052448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503209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36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location-&gt;info = item;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/>
          <p:cNvCxnSpPr>
            <a:endCxn id="22" idx="1"/>
          </p:cNvCxnSpPr>
          <p:nvPr/>
        </p:nvCxnSpPr>
        <p:spPr>
          <a:xfrm flipV="1">
            <a:off x="6426556" y="5277829"/>
            <a:ext cx="8757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302320" y="5052448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052448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503209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22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Oval 4"/>
          <p:cNvSpPr>
            <a:spLocks noChangeArrowheads="1"/>
          </p:cNvSpPr>
          <p:nvPr/>
        </p:nvSpPr>
        <p:spPr bwMode="auto">
          <a:xfrm>
            <a:off x="1420813" y="1117600"/>
            <a:ext cx="4291012" cy="4918075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086" name="Oval 5"/>
          <p:cNvSpPr>
            <a:spLocks noChangeArrowheads="1"/>
          </p:cNvSpPr>
          <p:nvPr/>
        </p:nvSpPr>
        <p:spPr bwMode="auto">
          <a:xfrm>
            <a:off x="677863" y="545623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087" name="Oval 6"/>
          <p:cNvSpPr>
            <a:spLocks noChangeArrowheads="1"/>
          </p:cNvSpPr>
          <p:nvPr/>
        </p:nvSpPr>
        <p:spPr bwMode="auto">
          <a:xfrm>
            <a:off x="677863" y="385603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088" name="Oval 7"/>
          <p:cNvSpPr>
            <a:spLocks noChangeArrowheads="1"/>
          </p:cNvSpPr>
          <p:nvPr/>
        </p:nvSpPr>
        <p:spPr bwMode="auto">
          <a:xfrm>
            <a:off x="677863" y="438943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089" name="Oval 8"/>
          <p:cNvSpPr>
            <a:spLocks noChangeArrowheads="1"/>
          </p:cNvSpPr>
          <p:nvPr/>
        </p:nvSpPr>
        <p:spPr bwMode="auto">
          <a:xfrm>
            <a:off x="677863" y="332263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090" name="Oval 9"/>
          <p:cNvSpPr>
            <a:spLocks noChangeArrowheads="1"/>
          </p:cNvSpPr>
          <p:nvPr/>
        </p:nvSpPr>
        <p:spPr bwMode="auto">
          <a:xfrm>
            <a:off x="677863" y="225583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091" name="Oval 10"/>
          <p:cNvSpPr>
            <a:spLocks noChangeArrowheads="1"/>
          </p:cNvSpPr>
          <p:nvPr/>
        </p:nvSpPr>
        <p:spPr bwMode="auto">
          <a:xfrm>
            <a:off x="677863" y="278923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092" name="Oval 11"/>
          <p:cNvSpPr>
            <a:spLocks noChangeArrowheads="1"/>
          </p:cNvSpPr>
          <p:nvPr/>
        </p:nvSpPr>
        <p:spPr bwMode="auto">
          <a:xfrm>
            <a:off x="677863" y="172243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093" name="Rectangle 12"/>
          <p:cNvSpPr>
            <a:spLocks noChangeArrowheads="1"/>
          </p:cNvSpPr>
          <p:nvPr/>
        </p:nvSpPr>
        <p:spPr bwMode="auto">
          <a:xfrm>
            <a:off x="965358" y="2239083"/>
            <a:ext cx="142667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b="1" dirty="0" err="1">
                <a:latin typeface="Courier" pitchFamily="49" charset="0"/>
                <a:ea typeface="ＭＳ Ｐゴシック" charset="0"/>
                <a:cs typeface="Arial" charset="0"/>
              </a:rPr>
              <a:t>MakeEmpty</a:t>
            </a:r>
            <a:endParaRPr lang="en-US" b="1" dirty="0">
              <a:latin typeface="Courier" pitchFamily="49" charset="0"/>
              <a:ea typeface="ＭＳ Ｐゴシック" charset="0"/>
              <a:cs typeface="Arial" charset="0"/>
            </a:endParaRPr>
          </a:p>
        </p:txBody>
      </p:sp>
      <p:sp>
        <p:nvSpPr>
          <p:cNvPr id="46094" name="Rectangle 13"/>
          <p:cNvSpPr>
            <a:spLocks noChangeArrowheads="1"/>
          </p:cNvSpPr>
          <p:nvPr/>
        </p:nvSpPr>
        <p:spPr bwMode="auto">
          <a:xfrm>
            <a:off x="694792" y="2787564"/>
            <a:ext cx="211596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b="1" dirty="0">
                <a:latin typeface="Courier" pitchFamily="49" charset="0"/>
                <a:ea typeface="ＭＳ Ｐゴシック" charset="0"/>
                <a:cs typeface="Arial" charset="0"/>
              </a:rPr>
              <a:t>~</a:t>
            </a:r>
            <a:r>
              <a:rPr lang="en-US" b="1" dirty="0" err="1">
                <a:latin typeface="Courier" pitchFamily="49" charset="0"/>
                <a:ea typeface="ＭＳ Ｐゴシック" charset="0"/>
                <a:cs typeface="Arial" charset="0"/>
              </a:rPr>
              <a:t>UnsortedType</a:t>
            </a:r>
            <a:r>
              <a:rPr lang="en-US" b="1" dirty="0">
                <a:latin typeface="Courier" pitchFamily="49" charset="0"/>
                <a:ea typeface="ＭＳ Ｐゴシック" charset="0"/>
                <a:cs typeface="Arial" charset="0"/>
              </a:rPr>
              <a:t> </a:t>
            </a:r>
          </a:p>
        </p:txBody>
      </p:sp>
      <p:sp>
        <p:nvSpPr>
          <p:cNvPr id="46095" name="Rectangle 14"/>
          <p:cNvSpPr>
            <a:spLocks noChangeArrowheads="1"/>
          </p:cNvSpPr>
          <p:nvPr/>
        </p:nvSpPr>
        <p:spPr bwMode="auto">
          <a:xfrm>
            <a:off x="890566" y="4373276"/>
            <a:ext cx="1564531" cy="1154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b="1" dirty="0" err="1">
                <a:latin typeface="Courier" pitchFamily="49" charset="0"/>
                <a:ea typeface="ＭＳ Ｐゴシック" charset="0"/>
                <a:cs typeface="Arial" charset="0"/>
              </a:rPr>
              <a:t>DeleteItem</a:t>
            </a:r>
            <a:endParaRPr lang="en-US" b="1" dirty="0">
              <a:latin typeface="Courier" pitchFamily="49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100" b="1" dirty="0">
                <a:latin typeface="Courier" pitchFamily="49" charset="0"/>
                <a:ea typeface="ＭＳ Ｐゴシック" charset="0"/>
                <a:cs typeface="Arial" charset="0"/>
              </a:rPr>
              <a:t>       .</a:t>
            </a:r>
          </a:p>
          <a:p>
            <a:pPr eaLnBrk="0" hangingPunct="0">
              <a:defRPr/>
            </a:pPr>
            <a:r>
              <a:rPr lang="en-US" sz="1100" b="1" dirty="0">
                <a:latin typeface="Courier" pitchFamily="49" charset="0"/>
                <a:ea typeface="ＭＳ Ｐゴシック" charset="0"/>
                <a:cs typeface="Arial" charset="0"/>
              </a:rPr>
              <a:t>       .</a:t>
            </a:r>
          </a:p>
          <a:p>
            <a:pPr eaLnBrk="0" hangingPunct="0">
              <a:defRPr/>
            </a:pPr>
            <a:r>
              <a:rPr lang="en-US" sz="1100" b="1" dirty="0">
                <a:latin typeface="Courier" pitchFamily="49" charset="0"/>
                <a:ea typeface="ＭＳ Ｐゴシック" charset="0"/>
                <a:cs typeface="Arial" charset="0"/>
              </a:rPr>
              <a:t>       .</a:t>
            </a:r>
            <a:endParaRPr lang="en-US" b="1" dirty="0">
              <a:latin typeface="Courier" pitchFamily="49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b="1" dirty="0">
              <a:latin typeface="Courier" pitchFamily="49" charset="0"/>
              <a:ea typeface="ＭＳ Ｐゴシック" charset="0"/>
              <a:cs typeface="Arial" charset="0"/>
            </a:endParaRPr>
          </a:p>
        </p:txBody>
      </p:sp>
      <p:sp>
        <p:nvSpPr>
          <p:cNvPr id="46096" name="Rectangle 15"/>
          <p:cNvSpPr>
            <a:spLocks noChangeArrowheads="1"/>
          </p:cNvSpPr>
          <p:nvPr/>
        </p:nvSpPr>
        <p:spPr bwMode="auto">
          <a:xfrm>
            <a:off x="912879" y="3829747"/>
            <a:ext cx="15645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b="1" dirty="0" err="1">
                <a:latin typeface="Courier" pitchFamily="49" charset="0"/>
              </a:rPr>
              <a:t>InsertItem</a:t>
            </a:r>
            <a:endParaRPr lang="en-US" b="1" dirty="0">
              <a:latin typeface="Courier" pitchFamily="49" charset="0"/>
              <a:ea typeface="ＭＳ Ｐゴシック" charset="0"/>
              <a:cs typeface="Arial" charset="0"/>
            </a:endParaRPr>
          </a:p>
        </p:txBody>
      </p:sp>
      <p:sp>
        <p:nvSpPr>
          <p:cNvPr id="46097" name="Rectangle 16"/>
          <p:cNvSpPr>
            <a:spLocks noChangeArrowheads="1"/>
          </p:cNvSpPr>
          <p:nvPr/>
        </p:nvSpPr>
        <p:spPr bwMode="auto">
          <a:xfrm>
            <a:off x="793033" y="1707797"/>
            <a:ext cx="184024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b="1" dirty="0" err="1">
                <a:latin typeface="Courier" pitchFamily="49" charset="0"/>
                <a:ea typeface="ＭＳ Ｐゴシック" charset="0"/>
                <a:cs typeface="Arial" charset="0"/>
              </a:rPr>
              <a:t>UnsortedType</a:t>
            </a:r>
            <a:endParaRPr lang="en-US" b="1" dirty="0">
              <a:latin typeface="Courier" pitchFamily="49" charset="0"/>
              <a:ea typeface="ＭＳ Ｐゴシック" charset="0"/>
              <a:cs typeface="Arial" charset="0"/>
            </a:endParaRPr>
          </a:p>
        </p:txBody>
      </p:sp>
      <p:sp>
        <p:nvSpPr>
          <p:cNvPr id="46098" name="Rectangle 17"/>
          <p:cNvSpPr>
            <a:spLocks noChangeArrowheads="1"/>
          </p:cNvSpPr>
          <p:nvPr/>
        </p:nvSpPr>
        <p:spPr bwMode="auto">
          <a:xfrm>
            <a:off x="752707" y="3307684"/>
            <a:ext cx="184024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b="1" dirty="0" err="1">
                <a:latin typeface="Courier" pitchFamily="49" charset="0"/>
              </a:rPr>
              <a:t>RetrieveItem</a:t>
            </a:r>
            <a:endParaRPr lang="en-US" b="1" dirty="0">
              <a:latin typeface="Courier" pitchFamily="49" charset="0"/>
              <a:ea typeface="ＭＳ Ｐゴシック" charset="0"/>
              <a:cs typeface="Arial" charset="0"/>
            </a:endParaRPr>
          </a:p>
        </p:txBody>
      </p:sp>
      <p:sp>
        <p:nvSpPr>
          <p:cNvPr id="46099" name="Rectangle 18"/>
          <p:cNvSpPr>
            <a:spLocks noChangeArrowheads="1"/>
          </p:cNvSpPr>
          <p:nvPr/>
        </p:nvSpPr>
        <p:spPr bwMode="auto">
          <a:xfrm>
            <a:off x="808038" y="5480050"/>
            <a:ext cx="170238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b="1">
                <a:latin typeface="Courier" pitchFamily="49" charset="0"/>
                <a:ea typeface="ＭＳ Ｐゴシック" charset="0"/>
                <a:cs typeface="Arial" charset="0"/>
              </a:rPr>
              <a:t>GetNextItem</a:t>
            </a:r>
          </a:p>
        </p:txBody>
      </p:sp>
      <p:sp>
        <p:nvSpPr>
          <p:cNvPr id="46100" name="Rectangle 19"/>
          <p:cNvSpPr>
            <a:spLocks noChangeArrowheads="1"/>
          </p:cNvSpPr>
          <p:nvPr/>
        </p:nvSpPr>
        <p:spPr bwMode="auto">
          <a:xfrm>
            <a:off x="2760663" y="2006600"/>
            <a:ext cx="2293937" cy="2336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101" name="Rectangle 20"/>
          <p:cNvSpPr>
            <a:spLocks noChangeArrowheads="1"/>
          </p:cNvSpPr>
          <p:nvPr/>
        </p:nvSpPr>
        <p:spPr bwMode="auto">
          <a:xfrm>
            <a:off x="4422775" y="2662596"/>
            <a:ext cx="520700" cy="292100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102" name="Rectangle 21"/>
          <p:cNvSpPr>
            <a:spLocks noChangeArrowheads="1"/>
          </p:cNvSpPr>
          <p:nvPr/>
        </p:nvSpPr>
        <p:spPr bwMode="auto">
          <a:xfrm>
            <a:off x="4422775" y="3208338"/>
            <a:ext cx="520700" cy="292100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103" name="Rectangle 22"/>
          <p:cNvSpPr>
            <a:spLocks noChangeArrowheads="1"/>
          </p:cNvSpPr>
          <p:nvPr/>
        </p:nvSpPr>
        <p:spPr bwMode="auto">
          <a:xfrm>
            <a:off x="4422775" y="3791487"/>
            <a:ext cx="520700" cy="292100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104" name="Line 23"/>
          <p:cNvSpPr>
            <a:spLocks noChangeShapeType="1"/>
          </p:cNvSpPr>
          <p:nvPr/>
        </p:nvSpPr>
        <p:spPr bwMode="auto">
          <a:xfrm>
            <a:off x="6524625" y="3065463"/>
            <a:ext cx="0" cy="54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25975" name="Group 24"/>
          <p:cNvGrpSpPr>
            <a:grpSpLocks/>
          </p:cNvGrpSpPr>
          <p:nvPr/>
        </p:nvGrpSpPr>
        <p:grpSpPr bwMode="auto">
          <a:xfrm>
            <a:off x="6005513" y="3044825"/>
            <a:ext cx="2900362" cy="566738"/>
            <a:chOff x="3783" y="2298"/>
            <a:chExt cx="1827" cy="357"/>
          </a:xfrm>
        </p:grpSpPr>
        <p:grpSp>
          <p:nvGrpSpPr>
            <p:cNvPr id="7198" name="Group 25"/>
            <p:cNvGrpSpPr>
              <a:grpSpLocks/>
            </p:cNvGrpSpPr>
            <p:nvPr/>
          </p:nvGrpSpPr>
          <p:grpSpPr bwMode="auto">
            <a:xfrm>
              <a:off x="3783" y="2298"/>
              <a:ext cx="1827" cy="357"/>
              <a:chOff x="3783" y="2298"/>
              <a:chExt cx="1827" cy="357"/>
            </a:xfrm>
          </p:grpSpPr>
          <p:sp>
            <p:nvSpPr>
              <p:cNvPr id="46112" name="Rectangle 26"/>
              <p:cNvSpPr>
                <a:spLocks noChangeArrowheads="1"/>
              </p:cNvSpPr>
              <p:nvPr/>
            </p:nvSpPr>
            <p:spPr bwMode="auto">
              <a:xfrm>
                <a:off x="3783" y="2298"/>
                <a:ext cx="472" cy="357"/>
              </a:xfrm>
              <a:prstGeom prst="rect">
                <a:avLst/>
              </a:prstGeom>
              <a:solidFill>
                <a:srgbClr val="9EFF9E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800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7201" name="Group 27"/>
              <p:cNvGrpSpPr>
                <a:grpSpLocks/>
              </p:cNvGrpSpPr>
              <p:nvPr/>
            </p:nvGrpSpPr>
            <p:grpSpPr bwMode="auto">
              <a:xfrm>
                <a:off x="4191" y="2298"/>
                <a:ext cx="747" cy="354"/>
                <a:chOff x="4191" y="2298"/>
                <a:chExt cx="747" cy="354"/>
              </a:xfrm>
            </p:grpSpPr>
            <p:sp>
              <p:nvSpPr>
                <p:cNvPr id="46118" name="Line 28"/>
                <p:cNvSpPr>
                  <a:spLocks noChangeShapeType="1"/>
                </p:cNvSpPr>
                <p:nvPr/>
              </p:nvSpPr>
              <p:spPr bwMode="auto">
                <a:xfrm>
                  <a:off x="4191" y="2478"/>
                  <a:ext cx="272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6119" name="Rectangle 29"/>
                <p:cNvSpPr>
                  <a:spLocks noChangeArrowheads="1"/>
                </p:cNvSpPr>
                <p:nvPr/>
              </p:nvSpPr>
              <p:spPr bwMode="auto">
                <a:xfrm>
                  <a:off x="4466" y="2298"/>
                  <a:ext cx="472" cy="354"/>
                </a:xfrm>
                <a:prstGeom prst="rect">
                  <a:avLst/>
                </a:prstGeom>
                <a:solidFill>
                  <a:srgbClr val="9EFF9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sz="1800"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46120" name="Line 30"/>
                <p:cNvSpPr>
                  <a:spLocks noChangeShapeType="1"/>
                </p:cNvSpPr>
                <p:nvPr/>
              </p:nvSpPr>
              <p:spPr bwMode="auto">
                <a:xfrm>
                  <a:off x="4793" y="2308"/>
                  <a:ext cx="0" cy="3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7202" name="Group 31"/>
              <p:cNvGrpSpPr>
                <a:grpSpLocks/>
              </p:cNvGrpSpPr>
              <p:nvPr/>
            </p:nvGrpSpPr>
            <p:grpSpPr bwMode="auto">
              <a:xfrm>
                <a:off x="4863" y="2298"/>
                <a:ext cx="747" cy="357"/>
                <a:chOff x="4863" y="2298"/>
                <a:chExt cx="747" cy="357"/>
              </a:xfrm>
            </p:grpSpPr>
            <p:sp>
              <p:nvSpPr>
                <p:cNvPr id="46115" name="Line 32"/>
                <p:cNvSpPr>
                  <a:spLocks noChangeShapeType="1"/>
                </p:cNvSpPr>
                <p:nvPr/>
              </p:nvSpPr>
              <p:spPr bwMode="auto">
                <a:xfrm>
                  <a:off x="4863" y="2480"/>
                  <a:ext cx="272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6116" name="Rectangle 33"/>
                <p:cNvSpPr>
                  <a:spLocks noChangeArrowheads="1"/>
                </p:cNvSpPr>
                <p:nvPr/>
              </p:nvSpPr>
              <p:spPr bwMode="auto">
                <a:xfrm>
                  <a:off x="5138" y="2298"/>
                  <a:ext cx="472" cy="357"/>
                </a:xfrm>
                <a:prstGeom prst="rect">
                  <a:avLst/>
                </a:prstGeom>
                <a:solidFill>
                  <a:srgbClr val="9EFF9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sz="1800"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46117" name="Line 34"/>
                <p:cNvSpPr>
                  <a:spLocks noChangeShapeType="1"/>
                </p:cNvSpPr>
                <p:nvPr/>
              </p:nvSpPr>
              <p:spPr bwMode="auto">
                <a:xfrm>
                  <a:off x="5465" y="2308"/>
                  <a:ext cx="0" cy="34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  <p:sp>
          <p:nvSpPr>
            <p:cNvPr id="46111" name="Rectangle 35"/>
            <p:cNvSpPr>
              <a:spLocks noChangeArrowheads="1"/>
            </p:cNvSpPr>
            <p:nvPr/>
          </p:nvSpPr>
          <p:spPr bwMode="auto">
            <a:xfrm>
              <a:off x="3798" y="2335"/>
              <a:ext cx="160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r>
                <a:rPr lang="ja-JP" altLang="en-US" sz="2400" b="1" dirty="0"/>
                <a:t> </a:t>
              </a:r>
              <a:r>
                <a:rPr lang="en-US" altLang="ja-JP" sz="2000" b="1" dirty="0" smtClean="0"/>
                <a:t>X        </a:t>
              </a:r>
              <a:r>
                <a:rPr lang="ja-JP" altLang="en-US" sz="2000" b="1" dirty="0"/>
                <a:t> </a:t>
              </a:r>
              <a:r>
                <a:rPr lang="ja-JP" altLang="en-US" sz="2000" b="1" dirty="0" smtClean="0"/>
                <a:t>    </a:t>
              </a:r>
              <a:r>
                <a:rPr lang="en-US" altLang="ja-JP" sz="2000" b="1" dirty="0" smtClean="0"/>
                <a:t>C         </a:t>
              </a:r>
              <a:r>
                <a:rPr lang="ja-JP" altLang="en-US" sz="2000" b="1" dirty="0"/>
                <a:t> </a:t>
              </a:r>
              <a:r>
                <a:rPr lang="ja-JP" altLang="en-US" sz="2000" b="1" dirty="0" smtClean="0"/>
                <a:t>  </a:t>
              </a:r>
              <a:r>
                <a:rPr lang="en-US" altLang="ja-JP" sz="2000" b="1" dirty="0" smtClean="0"/>
                <a:t>L</a:t>
              </a:r>
              <a:endParaRPr lang="en-US" altLang="en-US" sz="2000" b="1" dirty="0" smtClean="0"/>
            </a:p>
          </p:txBody>
        </p:sp>
      </p:grpSp>
      <p:sp>
        <p:nvSpPr>
          <p:cNvPr id="46106" name="Line 36"/>
          <p:cNvSpPr>
            <a:spLocks noChangeShapeType="1"/>
          </p:cNvSpPr>
          <p:nvPr/>
        </p:nvSpPr>
        <p:spPr bwMode="auto">
          <a:xfrm flipH="1">
            <a:off x="8682038" y="3043238"/>
            <a:ext cx="215900" cy="550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7" name="Line 37"/>
          <p:cNvSpPr>
            <a:spLocks noChangeShapeType="1"/>
          </p:cNvSpPr>
          <p:nvPr/>
        </p:nvSpPr>
        <p:spPr bwMode="auto">
          <a:xfrm>
            <a:off x="4741863" y="3354388"/>
            <a:ext cx="1206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8" name="Rectangle 38"/>
          <p:cNvSpPr>
            <a:spLocks noChangeArrowheads="1"/>
          </p:cNvSpPr>
          <p:nvPr/>
        </p:nvSpPr>
        <p:spPr bwMode="auto">
          <a:xfrm>
            <a:off x="2811463" y="2060575"/>
            <a:ext cx="2094356" cy="2432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Private data: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8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length           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3</a:t>
            </a:r>
          </a:p>
          <a:p>
            <a:pPr eaLnBrk="0" hangingPunct="0">
              <a:defRPr/>
            </a:pPr>
            <a:endParaRPr lang="en-US" sz="12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400" b="1" dirty="0" err="1">
                <a:latin typeface="Times New Roman" charset="0"/>
                <a:ea typeface="ＭＳ Ｐゴシック" charset="0"/>
                <a:cs typeface="Arial" charset="0"/>
              </a:rPr>
              <a:t>listData</a:t>
            </a: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6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400" b="1" dirty="0" err="1">
                <a:latin typeface="Times New Roman" charset="0"/>
                <a:ea typeface="ＭＳ Ｐゴシック" charset="0"/>
                <a:cs typeface="Arial" charset="0"/>
              </a:rPr>
              <a:t>currentPos</a:t>
            </a: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   </a:t>
            </a:r>
            <a:r>
              <a:rPr lang="en-US" sz="2400" b="1" dirty="0" smtClean="0">
                <a:latin typeface="Times New Roman" charset="0"/>
                <a:ea typeface="ＭＳ Ｐゴシック" charset="0"/>
                <a:cs typeface="Arial" charset="0"/>
              </a:rPr>
              <a:t> ?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46109" name="Line 39"/>
          <p:cNvSpPr>
            <a:spLocks noChangeShapeType="1"/>
          </p:cNvSpPr>
          <p:nvPr/>
        </p:nvSpPr>
        <p:spPr bwMode="auto">
          <a:xfrm>
            <a:off x="6508750" y="3068638"/>
            <a:ext cx="0" cy="544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hangingPunct="0">
              <a:defRPr/>
            </a:pPr>
            <a:r>
              <a:rPr lang="en-US" sz="4000" b="1" dirty="0">
                <a:latin typeface="Courier New" charset="0"/>
                <a:ea typeface="ＭＳ Ｐゴシック" charset="0"/>
                <a:cs typeface="Arial" charset="0"/>
              </a:rPr>
              <a:t>class </a:t>
            </a:r>
            <a:r>
              <a:rPr lang="en-US" sz="4000" b="1" dirty="0" err="1">
                <a:latin typeface="Courier New" charset="0"/>
                <a:ea typeface="ＭＳ Ｐゴシック" charset="0"/>
                <a:cs typeface="Arial" charset="0"/>
              </a:rPr>
              <a:t>UnsortedType</a:t>
            </a:r>
            <a:r>
              <a:rPr lang="en-US" sz="4000" b="1" dirty="0">
                <a:latin typeface="Courier New" charset="0"/>
                <a:ea typeface="ＭＳ Ｐゴシック" charset="0"/>
                <a:cs typeface="Arial" charset="0"/>
              </a:rPr>
              <a:t>&lt;char&gt;</a:t>
            </a:r>
          </a:p>
        </p:txBody>
      </p:sp>
    </p:spTree>
    <p:extLst>
      <p:ext uri="{BB962C8B-B14F-4D97-AF65-F5344CB8AC3E}">
        <p14:creationId xmlns:p14="http://schemas.microsoft.com/office/powerpoint/2010/main" val="170751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new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location-&gt;info = item;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/>
          <p:cNvCxnSpPr>
            <a:endCxn id="22" idx="1"/>
          </p:cNvCxnSpPr>
          <p:nvPr/>
        </p:nvCxnSpPr>
        <p:spPr>
          <a:xfrm flipV="1">
            <a:off x="6426556" y="5277829"/>
            <a:ext cx="8757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302320" y="5052448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052448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503209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302320" y="420633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371267" y="420633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831642" y="288946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426556" y="293018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/>
          <p:cNvCxnSpPr>
            <a:stCxn id="27" idx="2"/>
          </p:cNvCxnSpPr>
          <p:nvPr/>
        </p:nvCxnSpPr>
        <p:spPr>
          <a:xfrm>
            <a:off x="8018386" y="3340230"/>
            <a:ext cx="1" cy="86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4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location-&gt;info = item;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location-&gt;next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/>
          <p:cNvCxnSpPr>
            <a:endCxn id="22" idx="1"/>
          </p:cNvCxnSpPr>
          <p:nvPr/>
        </p:nvCxnSpPr>
        <p:spPr>
          <a:xfrm flipV="1">
            <a:off x="6426556" y="5277829"/>
            <a:ext cx="8757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302320" y="5052448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052448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503209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302320" y="420633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371267" y="420633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831642" y="288946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426556" y="293018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/>
          <p:cNvCxnSpPr>
            <a:stCxn id="27" idx="2"/>
          </p:cNvCxnSpPr>
          <p:nvPr/>
        </p:nvCxnSpPr>
        <p:spPr>
          <a:xfrm>
            <a:off x="8018386" y="3340230"/>
            <a:ext cx="1" cy="86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018385" y="4649983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47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location-&gt;info = item;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80116" y="420476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89200" y="424547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453603" y="4430142"/>
            <a:ext cx="8757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302320" y="5052448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052448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503209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302320" y="420633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371267" y="420633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831642" y="288946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426556" y="293018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/>
          <p:cNvCxnSpPr>
            <a:stCxn id="27" idx="2"/>
          </p:cNvCxnSpPr>
          <p:nvPr/>
        </p:nvCxnSpPr>
        <p:spPr>
          <a:xfrm>
            <a:off x="8018386" y="3340230"/>
            <a:ext cx="1" cy="86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018385" y="4649983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43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location-&gt;info = item;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80116" y="420476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89200" y="424547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453603" y="4430142"/>
            <a:ext cx="8757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302320" y="5052448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052448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503209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302320" y="420633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371267" y="420633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831642" y="288946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426556" y="293018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/>
          <p:cNvCxnSpPr>
            <a:stCxn id="27" idx="2"/>
          </p:cNvCxnSpPr>
          <p:nvPr/>
        </p:nvCxnSpPr>
        <p:spPr>
          <a:xfrm>
            <a:off x="8018386" y="3340230"/>
            <a:ext cx="1" cy="86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018385" y="4649983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2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location-&gt;info = item;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80116" y="420476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89200" y="424547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453603" y="4430142"/>
            <a:ext cx="8757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302320" y="5052448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052448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503209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302320" y="420633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371267" y="420633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018385" y="4649983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13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location-&gt;info = item;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6911753" y="2560588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08214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13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302320" y="4502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371267" y="4502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018385" y="4946199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02320" y="366355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371267" y="366355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018385" y="4107203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02320" y="281744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371267" y="281744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018385" y="326109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02320" y="197845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8371267" y="197845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018385" y="2422096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39368" y="95164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478075" y="992359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stCxn id="37" idx="2"/>
            <a:endCxn id="34" idx="0"/>
          </p:cNvCxnSpPr>
          <p:nvPr/>
        </p:nvCxnSpPr>
        <p:spPr>
          <a:xfrm flipH="1">
            <a:off x="8018386" y="1402405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302320" y="4502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371267" y="4502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018385" y="4946199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02320" y="366355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371267" y="366355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018385" y="4107203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02320" y="281744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371267" y="281744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018385" y="326109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02320" y="197845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8371267" y="197845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018385" y="2422096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39368" y="95164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478075" y="992359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stCxn id="37" idx="2"/>
            <a:endCxn id="34" idx="0"/>
          </p:cNvCxnSpPr>
          <p:nvPr/>
        </p:nvCxnSpPr>
        <p:spPr>
          <a:xfrm flipH="1">
            <a:off x="8018386" y="1402405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543756" y="197845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152840" y="201916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endCxn id="34" idx="1"/>
          </p:cNvCxnSpPr>
          <p:nvPr/>
        </p:nvCxnSpPr>
        <p:spPr>
          <a:xfrm flipV="1">
            <a:off x="6917243" y="2203831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858688" y="38186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977086" y="422577"/>
            <a:ext cx="188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68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302320" y="4502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371267" y="4502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018385" y="4946199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02320" y="366355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371267" y="366355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018385" y="4107203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02320" y="281744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371267" y="281744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018385" y="326109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02320" y="197845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8371267" y="197845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018385" y="2422096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39368" y="95164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478075" y="992359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stCxn id="37" idx="2"/>
            <a:endCxn id="34" idx="0"/>
          </p:cNvCxnSpPr>
          <p:nvPr/>
        </p:nvCxnSpPr>
        <p:spPr>
          <a:xfrm flipH="1">
            <a:off x="8018386" y="1402405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543756" y="197845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152840" y="201916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endCxn id="34" idx="1"/>
          </p:cNvCxnSpPr>
          <p:nvPr/>
        </p:nvCxnSpPr>
        <p:spPr>
          <a:xfrm flipV="1">
            <a:off x="6917243" y="2203831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858688" y="38186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977086" y="422577"/>
            <a:ext cx="188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26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3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unsortedlinkedlist.h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699" y="1244600"/>
            <a:ext cx="5499277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UNSORTEDLINKEDLIST_H_INCLUDED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UNSORTEDLINKEDLIST_H_INCLUDED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~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0" y="1337310"/>
            <a:ext cx="4456090" cy="41465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length;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// UNSORTEDLINKEDLIST_H_INCLUDED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0" y="1244600"/>
            <a:ext cx="0" cy="3806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31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302320" y="4502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371267" y="4502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018385" y="4946199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02320" y="366355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371267" y="366355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018385" y="4107203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02320" y="281744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371267" y="281744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018385" y="326109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02320" y="197845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8371267" y="197845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018385" y="2422096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39368" y="95164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478075" y="992359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stCxn id="37" idx="2"/>
            <a:endCxn id="34" idx="0"/>
          </p:cNvCxnSpPr>
          <p:nvPr/>
        </p:nvCxnSpPr>
        <p:spPr>
          <a:xfrm flipH="1">
            <a:off x="8018386" y="1402405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543756" y="197845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152840" y="201916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endCxn id="34" idx="1"/>
          </p:cNvCxnSpPr>
          <p:nvPr/>
        </p:nvCxnSpPr>
        <p:spPr>
          <a:xfrm flipV="1">
            <a:off x="6917243" y="2203831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858688" y="38186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977086" y="422577"/>
            <a:ext cx="188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26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302320" y="4502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371267" y="4502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018385" y="4946199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02320" y="366355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371267" y="366355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018385" y="4107203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02320" y="281744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371267" y="281744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018385" y="326109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02320" y="197845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8371267" y="197845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018385" y="2422096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39368" y="95164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478075" y="992359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stCxn id="37" idx="2"/>
            <a:endCxn id="34" idx="0"/>
          </p:cNvCxnSpPr>
          <p:nvPr/>
        </p:nvCxnSpPr>
        <p:spPr>
          <a:xfrm flipH="1">
            <a:off x="8018386" y="1402405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543756" y="197845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152840" y="201916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endCxn id="34" idx="1"/>
          </p:cNvCxnSpPr>
          <p:nvPr/>
        </p:nvCxnSpPr>
        <p:spPr>
          <a:xfrm flipV="1">
            <a:off x="6917243" y="2203831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858688" y="38186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977086" y="422577"/>
            <a:ext cx="188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5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302320" y="4502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371267" y="4502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018385" y="4946199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02320" y="366355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371267" y="366355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018385" y="4107203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02320" y="281744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371267" y="281744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018385" y="326109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02320" y="197845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8371267" y="197845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018385" y="2422096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39368" y="95164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478075" y="992359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stCxn id="37" idx="2"/>
            <a:endCxn id="34" idx="0"/>
          </p:cNvCxnSpPr>
          <p:nvPr/>
        </p:nvCxnSpPr>
        <p:spPr>
          <a:xfrm flipH="1">
            <a:off x="8018386" y="1402405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543757" y="2820976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152841" y="2861690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6917244" y="3046357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858688" y="38186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977086" y="422577"/>
            <a:ext cx="188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15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302320" y="4502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371267" y="4502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018385" y="4946199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02320" y="366355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371267" y="366355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018385" y="4107203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02320" y="281744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371267" y="281744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018385" y="326109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02320" y="197845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8371267" y="197845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018385" y="2422096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39368" y="95164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478075" y="992359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stCxn id="37" idx="2"/>
            <a:endCxn id="34" idx="0"/>
          </p:cNvCxnSpPr>
          <p:nvPr/>
        </p:nvCxnSpPr>
        <p:spPr>
          <a:xfrm flipH="1">
            <a:off x="8018386" y="1402405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543757" y="2820976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152841" y="2861690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6917244" y="3046357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858688" y="38186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977086" y="422577"/>
            <a:ext cx="188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88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302320" y="4502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371267" y="4502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018385" y="4946199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02320" y="366355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371267" y="366355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018385" y="4107203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02320" y="281744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371267" y="281744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018385" y="326109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02320" y="197845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8371267" y="197845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018385" y="2422096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39368" y="95164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478075" y="992359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stCxn id="37" idx="2"/>
            <a:endCxn id="34" idx="0"/>
          </p:cNvCxnSpPr>
          <p:nvPr/>
        </p:nvCxnSpPr>
        <p:spPr>
          <a:xfrm flipH="1">
            <a:off x="8018386" y="1402405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543757" y="368104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152841" y="372175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6917244" y="3906423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858688" y="38186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977086" y="422577"/>
            <a:ext cx="188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77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302320" y="4502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371267" y="4502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018385" y="4946199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02320" y="366355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371267" y="366355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018385" y="4107203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02320" y="281744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371267" y="281744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018385" y="326109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02320" y="197845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8371267" y="197845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018385" y="2422096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39368" y="95164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478075" y="992359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stCxn id="37" idx="2"/>
            <a:endCxn id="34" idx="0"/>
          </p:cNvCxnSpPr>
          <p:nvPr/>
        </p:nvCxnSpPr>
        <p:spPr>
          <a:xfrm flipH="1">
            <a:off x="8018386" y="1402405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543757" y="368104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152841" y="372175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6917244" y="3906423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858688" y="38186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977086" y="422577"/>
            <a:ext cx="188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80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302320" y="4502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371267" y="4502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018385" y="4946199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02320" y="366355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371267" y="366355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018385" y="4107203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02320" y="281744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371267" y="281744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018385" y="326109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02320" y="197845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8371267" y="197845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018385" y="2422096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39368" y="95164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478075" y="992359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stCxn id="37" idx="2"/>
            <a:endCxn id="34" idx="0"/>
          </p:cNvCxnSpPr>
          <p:nvPr/>
        </p:nvCxnSpPr>
        <p:spPr>
          <a:xfrm flipH="1">
            <a:off x="8018386" y="1402405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543757" y="368104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152841" y="372175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6917244" y="3906423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543757" y="5335317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662155" y="5376031"/>
            <a:ext cx="188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917244" y="4960430"/>
            <a:ext cx="385076" cy="374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22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302320" y="4502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371267" y="4502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018385" y="4946199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02320" y="366355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371267" y="366355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02320" y="281744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371267" y="281744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018385" y="326109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02320" y="197845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8371267" y="197845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018385" y="2422096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39368" y="95164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478075" y="992359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stCxn id="37" idx="2"/>
            <a:endCxn id="34" idx="0"/>
          </p:cNvCxnSpPr>
          <p:nvPr/>
        </p:nvCxnSpPr>
        <p:spPr>
          <a:xfrm flipH="1">
            <a:off x="8018386" y="1402405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543757" y="368104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152841" y="372175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6917244" y="3906423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8319752" y="4108361"/>
            <a:ext cx="724999" cy="1236371"/>
          </a:xfrm>
          <a:custGeom>
            <a:avLst/>
            <a:gdLst>
              <a:gd name="connsiteX0" fmla="*/ 231820 w 724999"/>
              <a:gd name="connsiteY0" fmla="*/ 0 h 1236371"/>
              <a:gd name="connsiteX1" fmla="*/ 721217 w 724999"/>
              <a:gd name="connsiteY1" fmla="*/ 553791 h 1236371"/>
              <a:gd name="connsiteX2" fmla="*/ 0 w 724999"/>
              <a:gd name="connsiteY2" fmla="*/ 1236371 h 1236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4999" h="1236371">
                <a:moveTo>
                  <a:pt x="231820" y="0"/>
                </a:moveTo>
                <a:cubicBezTo>
                  <a:pt x="495837" y="173864"/>
                  <a:pt x="759854" y="347729"/>
                  <a:pt x="721217" y="553791"/>
                </a:cubicBezTo>
                <a:cubicBezTo>
                  <a:pt x="682580" y="759853"/>
                  <a:pt x="19318" y="1178416"/>
                  <a:pt x="0" y="1236371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543757" y="5335317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917244" y="4960430"/>
            <a:ext cx="385076" cy="384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662155" y="5376031"/>
            <a:ext cx="188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92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02320" y="366355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371267" y="366355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02320" y="281744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371267" y="281744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018385" y="326109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02320" y="197845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8371267" y="197845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018385" y="2422096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39368" y="95164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478075" y="992359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stCxn id="37" idx="2"/>
            <a:endCxn id="34" idx="0"/>
          </p:cNvCxnSpPr>
          <p:nvPr/>
        </p:nvCxnSpPr>
        <p:spPr>
          <a:xfrm flipH="1">
            <a:off x="8018386" y="1402405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543757" y="368104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152841" y="372175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6917244" y="3906423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8319752" y="4108361"/>
            <a:ext cx="724999" cy="1236371"/>
          </a:xfrm>
          <a:custGeom>
            <a:avLst/>
            <a:gdLst>
              <a:gd name="connsiteX0" fmla="*/ 231820 w 724999"/>
              <a:gd name="connsiteY0" fmla="*/ 0 h 1236371"/>
              <a:gd name="connsiteX1" fmla="*/ 721217 w 724999"/>
              <a:gd name="connsiteY1" fmla="*/ 553791 h 1236371"/>
              <a:gd name="connsiteX2" fmla="*/ 0 w 724999"/>
              <a:gd name="connsiteY2" fmla="*/ 1236371 h 1236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4999" h="1236371">
                <a:moveTo>
                  <a:pt x="231820" y="0"/>
                </a:moveTo>
                <a:cubicBezTo>
                  <a:pt x="495837" y="173864"/>
                  <a:pt x="759854" y="347729"/>
                  <a:pt x="721217" y="553791"/>
                </a:cubicBezTo>
                <a:cubicBezTo>
                  <a:pt x="682580" y="759853"/>
                  <a:pt x="19318" y="1178416"/>
                  <a:pt x="0" y="1236371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543757" y="5335317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662155" y="5376031"/>
            <a:ext cx="188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29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02320" y="366355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371267" y="366355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02320" y="281744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371267" y="281744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018385" y="326109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02320" y="197845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8371267" y="197845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018385" y="2422096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39368" y="95164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478075" y="992359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stCxn id="37" idx="2"/>
            <a:endCxn id="34" idx="0"/>
          </p:cNvCxnSpPr>
          <p:nvPr/>
        </p:nvCxnSpPr>
        <p:spPr>
          <a:xfrm flipH="1">
            <a:off x="8018386" y="1402405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543757" y="368104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152841" y="372175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6917244" y="3906423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8319752" y="4108361"/>
            <a:ext cx="724999" cy="1236371"/>
          </a:xfrm>
          <a:custGeom>
            <a:avLst/>
            <a:gdLst>
              <a:gd name="connsiteX0" fmla="*/ 231820 w 724999"/>
              <a:gd name="connsiteY0" fmla="*/ 0 h 1236371"/>
              <a:gd name="connsiteX1" fmla="*/ 721217 w 724999"/>
              <a:gd name="connsiteY1" fmla="*/ 553791 h 1236371"/>
              <a:gd name="connsiteX2" fmla="*/ 0 w 724999"/>
              <a:gd name="connsiteY2" fmla="*/ 1236371 h 1236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4999" h="1236371">
                <a:moveTo>
                  <a:pt x="231820" y="0"/>
                </a:moveTo>
                <a:cubicBezTo>
                  <a:pt x="495837" y="173864"/>
                  <a:pt x="759854" y="347729"/>
                  <a:pt x="721217" y="553791"/>
                </a:cubicBezTo>
                <a:cubicBezTo>
                  <a:pt x="682580" y="759853"/>
                  <a:pt x="19318" y="1178416"/>
                  <a:pt x="0" y="1236371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543757" y="5335317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662155" y="5376031"/>
            <a:ext cx="188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45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4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304" y="1244600"/>
            <a:ext cx="432730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unsortedlinkedlist.h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#include&lt;new&gt;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 = 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length;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46242" y="1244600"/>
            <a:ext cx="4327302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try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catch(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bad_alloc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404575" y="1244600"/>
            <a:ext cx="12879" cy="479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61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02320" y="281516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8371267" y="281516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018385" y="3258806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39368" y="178835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478075" y="1829069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stCxn id="37" idx="2"/>
            <a:endCxn id="34" idx="0"/>
          </p:cNvCxnSpPr>
          <p:nvPr/>
        </p:nvCxnSpPr>
        <p:spPr>
          <a:xfrm flipH="1">
            <a:off x="8018386" y="2239115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68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02320" y="281516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8371267" y="281516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018385" y="3258806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39368" y="178835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478075" y="1829069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stCxn id="37" idx="2"/>
            <a:endCxn id="34" idx="0"/>
          </p:cNvCxnSpPr>
          <p:nvPr/>
        </p:nvCxnSpPr>
        <p:spPr>
          <a:xfrm flipH="1">
            <a:off x="8018386" y="2239115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(‘E’)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02320" y="281516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8371267" y="281516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018385" y="3258806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39368" y="178835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478075" y="1829069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stCxn id="37" idx="2"/>
            <a:endCxn id="34" idx="0"/>
          </p:cNvCxnSpPr>
          <p:nvPr/>
        </p:nvCxnSpPr>
        <p:spPr>
          <a:xfrm flipH="1">
            <a:off x="8018386" y="2239115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(‘E’)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3756" y="280575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152840" y="284647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917243" y="3031140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858688" y="38186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977086" y="422577"/>
            <a:ext cx="188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0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02320" y="281516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8371267" y="281516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018385" y="3258806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39368" y="178835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478075" y="1829069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stCxn id="37" idx="2"/>
            <a:endCxn id="34" idx="0"/>
          </p:cNvCxnSpPr>
          <p:nvPr/>
        </p:nvCxnSpPr>
        <p:spPr>
          <a:xfrm flipH="1">
            <a:off x="8018386" y="2239115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(‘E’)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3756" y="280575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152840" y="284647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917243" y="3031140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858688" y="38186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977086" y="422577"/>
            <a:ext cx="188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3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02320" y="281516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8371267" y="281516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018385" y="3258806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39368" y="178835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478075" y="1829069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stCxn id="37" idx="2"/>
            <a:endCxn id="34" idx="0"/>
          </p:cNvCxnSpPr>
          <p:nvPr/>
        </p:nvCxnSpPr>
        <p:spPr>
          <a:xfrm flipH="1">
            <a:off x="8018386" y="2239115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(‘E’)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3756" y="280575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152840" y="284647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917243" y="3031140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543756" y="3654156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662154" y="3694870"/>
            <a:ext cx="188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917243" y="3256520"/>
            <a:ext cx="385077" cy="397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76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02320" y="281516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8371267" y="281516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018385" y="3258806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39368" y="178835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478075" y="1829069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(‘E’)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3756" y="280575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152840" y="284647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917243" y="3031140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543756" y="3654156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662154" y="3694870"/>
            <a:ext cx="188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917243" y="3256520"/>
            <a:ext cx="385077" cy="397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8049296" y="2240924"/>
            <a:ext cx="993857" cy="1416676"/>
          </a:xfrm>
          <a:custGeom>
            <a:avLst/>
            <a:gdLst>
              <a:gd name="connsiteX0" fmla="*/ 0 w 993857"/>
              <a:gd name="connsiteY0" fmla="*/ 0 h 1416676"/>
              <a:gd name="connsiteX1" fmla="*/ 862884 w 993857"/>
              <a:gd name="connsiteY1" fmla="*/ 386366 h 1416676"/>
              <a:gd name="connsiteX2" fmla="*/ 927279 w 993857"/>
              <a:gd name="connsiteY2" fmla="*/ 1107583 h 1416676"/>
              <a:gd name="connsiteX3" fmla="*/ 244698 w 993857"/>
              <a:gd name="connsiteY3" fmla="*/ 1416676 h 141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3857" h="1416676">
                <a:moveTo>
                  <a:pt x="0" y="0"/>
                </a:moveTo>
                <a:cubicBezTo>
                  <a:pt x="354169" y="100884"/>
                  <a:pt x="708338" y="201769"/>
                  <a:pt x="862884" y="386366"/>
                </a:cubicBezTo>
                <a:cubicBezTo>
                  <a:pt x="1017430" y="570963"/>
                  <a:pt x="1030310" y="935865"/>
                  <a:pt x="927279" y="1107583"/>
                </a:cubicBezTo>
                <a:cubicBezTo>
                  <a:pt x="824248" y="1279301"/>
                  <a:pt x="360608" y="1330817"/>
                  <a:pt x="244698" y="1416676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7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39368" y="178835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478075" y="1829069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(‘E’)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3756" y="280575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152840" y="284647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543756" y="3654156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662154" y="3694870"/>
            <a:ext cx="188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8049296" y="2240924"/>
            <a:ext cx="993857" cy="1416676"/>
          </a:xfrm>
          <a:custGeom>
            <a:avLst/>
            <a:gdLst>
              <a:gd name="connsiteX0" fmla="*/ 0 w 993857"/>
              <a:gd name="connsiteY0" fmla="*/ 0 h 1416676"/>
              <a:gd name="connsiteX1" fmla="*/ 862884 w 993857"/>
              <a:gd name="connsiteY1" fmla="*/ 386366 h 1416676"/>
              <a:gd name="connsiteX2" fmla="*/ 927279 w 993857"/>
              <a:gd name="connsiteY2" fmla="*/ 1107583 h 1416676"/>
              <a:gd name="connsiteX3" fmla="*/ 244698 w 993857"/>
              <a:gd name="connsiteY3" fmla="*/ 1416676 h 141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3857" h="1416676">
                <a:moveTo>
                  <a:pt x="0" y="0"/>
                </a:moveTo>
                <a:cubicBezTo>
                  <a:pt x="354169" y="100884"/>
                  <a:pt x="708338" y="201769"/>
                  <a:pt x="862884" y="386366"/>
                </a:cubicBezTo>
                <a:cubicBezTo>
                  <a:pt x="1017430" y="570963"/>
                  <a:pt x="1030310" y="935865"/>
                  <a:pt x="927279" y="1107583"/>
                </a:cubicBezTo>
                <a:cubicBezTo>
                  <a:pt x="824248" y="1279301"/>
                  <a:pt x="360608" y="1330817"/>
                  <a:pt x="244698" y="1416676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4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39368" y="178835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478075" y="1829069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(‘E’)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3756" y="280575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152840" y="284647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543756" y="3654156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662154" y="3694870"/>
            <a:ext cx="188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8049296" y="2240924"/>
            <a:ext cx="993857" cy="1416676"/>
          </a:xfrm>
          <a:custGeom>
            <a:avLst/>
            <a:gdLst>
              <a:gd name="connsiteX0" fmla="*/ 0 w 993857"/>
              <a:gd name="connsiteY0" fmla="*/ 0 h 1416676"/>
              <a:gd name="connsiteX1" fmla="*/ 862884 w 993857"/>
              <a:gd name="connsiteY1" fmla="*/ 386366 h 1416676"/>
              <a:gd name="connsiteX2" fmla="*/ 927279 w 993857"/>
              <a:gd name="connsiteY2" fmla="*/ 1107583 h 1416676"/>
              <a:gd name="connsiteX3" fmla="*/ 244698 w 993857"/>
              <a:gd name="connsiteY3" fmla="*/ 1416676 h 141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3857" h="1416676">
                <a:moveTo>
                  <a:pt x="0" y="0"/>
                </a:moveTo>
                <a:cubicBezTo>
                  <a:pt x="354169" y="100884"/>
                  <a:pt x="708338" y="201769"/>
                  <a:pt x="862884" y="386366"/>
                </a:cubicBezTo>
                <a:cubicBezTo>
                  <a:pt x="1017430" y="570963"/>
                  <a:pt x="1030310" y="935865"/>
                  <a:pt x="927279" y="1107583"/>
                </a:cubicBezTo>
                <a:cubicBezTo>
                  <a:pt x="824248" y="1279301"/>
                  <a:pt x="360608" y="1330817"/>
                  <a:pt x="244698" y="1416676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7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839368" y="262548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478075" y="266619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Straight Arrow Connector 35"/>
          <p:cNvCxnSpPr>
            <a:stCxn id="34" idx="2"/>
          </p:cNvCxnSpPr>
          <p:nvPr/>
        </p:nvCxnSpPr>
        <p:spPr>
          <a:xfrm flipH="1">
            <a:off x="8018386" y="3076243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90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6785538" y="3848476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O(N)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3101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5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304" y="1244600"/>
            <a:ext cx="432730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unsortedlinkedlist.h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#include&lt;new&gt;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 = 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length;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46242" y="1244600"/>
            <a:ext cx="4327302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try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catch(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bad_alloc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404575" y="1244600"/>
            <a:ext cx="12879" cy="479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241274" y="299847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241274" y="4730079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568575" y="4730079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87657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found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(item == location-&gt;info)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found = true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896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found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(item == location-&gt;info)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found = true;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39368" y="262548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78075" y="266619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 flipH="1">
            <a:off x="8018386" y="3076243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6214" y="6310683"/>
            <a:ext cx="293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it,fnd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08640" y="619477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23026" y="6235489"/>
            <a:ext cx="7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54081" y="6194775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17790" y="6235489"/>
            <a:ext cx="93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fnd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15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found = false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(item == location-&gt;info)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found = true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39368" y="262548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78075" y="266619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 flipH="1">
            <a:off x="8018386" y="3076243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08640" y="619477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54081" y="6194775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43756" y="3654156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152840" y="3694870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917243" y="3879537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3026" y="6235489"/>
            <a:ext cx="7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7790" y="6235489"/>
            <a:ext cx="93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fnd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6214" y="6310683"/>
            <a:ext cx="293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it,fnd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1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bool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found = false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(item == location-&gt;info)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found = true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39368" y="262548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78075" y="266619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 flipH="1">
            <a:off x="8018386" y="3076243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08640" y="619477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54081" y="6194775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43756" y="3654156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152840" y="3694870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917243" y="3879537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154081" y="5665811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79561" y="5706525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23026" y="6235489"/>
            <a:ext cx="7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7790" y="6235489"/>
            <a:ext cx="93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fnd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6214" y="6310683"/>
            <a:ext cx="293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it,fnd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41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found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(item == location-&gt;info)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found = true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39368" y="262548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78075" y="266619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 flipH="1">
            <a:off x="8018386" y="3076243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08640" y="619477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54081" y="6194775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54081" y="5665811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79561" y="5706525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3756" y="3654156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52840" y="3694870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917243" y="3879537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3026" y="6235489"/>
            <a:ext cx="7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7790" y="6235489"/>
            <a:ext cx="93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fnd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6214" y="6310683"/>
            <a:ext cx="293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it,fnd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0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found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(item == location-&gt;info)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found = true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39368" y="262548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78075" y="266619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 flipH="1">
            <a:off x="8018386" y="3076243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08640" y="619477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54081" y="6194775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54081" y="5665811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79561" y="5706525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3756" y="3654156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52840" y="3694870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917243" y="3879537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3026" y="6235489"/>
            <a:ext cx="7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7790" y="6235489"/>
            <a:ext cx="93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fnd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6214" y="6310683"/>
            <a:ext cx="293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it,fnd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17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found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(item == location-&gt;info)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found = true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39368" y="262548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78075" y="266619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 flipH="1">
            <a:off x="8018386" y="3076243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08640" y="619477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54081" y="6194775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54081" y="5665811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79561" y="5706525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3756" y="3654156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52840" y="3694870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917243" y="3879537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3026" y="6235489"/>
            <a:ext cx="7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7790" y="6235489"/>
            <a:ext cx="93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fnd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6214" y="6310683"/>
            <a:ext cx="293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it,fnd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57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found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(item == location-&gt;info)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found = true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39368" y="262548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78075" y="266619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 flipH="1">
            <a:off x="8018386" y="3076243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08640" y="619477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54081" y="6194775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54081" y="5665811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79561" y="5706525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3756" y="3654156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52840" y="3694870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917243" y="3879537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3026" y="6235489"/>
            <a:ext cx="7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7790" y="6235489"/>
            <a:ext cx="93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fnd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6214" y="6310683"/>
            <a:ext cx="293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it,fnd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86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found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(item == location-&gt;info)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found = true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39368" y="262548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78075" y="266619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 flipH="1">
            <a:off x="8018386" y="3076243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08640" y="619477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54081" y="6194775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54081" y="5665811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79561" y="5706525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3756" y="4505156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52840" y="4545870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917243" y="4730537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3026" y="6235489"/>
            <a:ext cx="7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7790" y="6235489"/>
            <a:ext cx="93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fnd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6214" y="6310683"/>
            <a:ext cx="293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it,fnd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53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found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(item == location-&gt;info)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found = true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39368" y="262548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78075" y="266619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 flipH="1">
            <a:off x="8018386" y="3076243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08640" y="619477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54081" y="6194775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54081" y="5665811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79561" y="5706525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3756" y="4505156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52840" y="4545870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917243" y="4730537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3026" y="6235489"/>
            <a:ext cx="7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7790" y="6235489"/>
            <a:ext cx="93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fnd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6214" y="6310683"/>
            <a:ext cx="293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it,fnd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44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new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location-&gt;info = item;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819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found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(item == location-&gt;info)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found = true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39368" y="262548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78075" y="266619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 flipH="1">
            <a:off x="8018386" y="3076243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08640" y="619477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54081" y="6194775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54081" y="5665811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79561" y="5706525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3756" y="4505156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52840" y="4545870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917243" y="4730537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3026" y="6235489"/>
            <a:ext cx="7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7790" y="6235489"/>
            <a:ext cx="93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fnd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6214" y="6310683"/>
            <a:ext cx="293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it,fnd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37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found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(item == location-&gt;info)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found = true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39368" y="262548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78075" y="266619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 flipH="1">
            <a:off x="8018386" y="3076243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08640" y="619477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54081" y="6194775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54081" y="5665811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79561" y="5706525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3756" y="4505156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52840" y="4545870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917243" y="4730537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3026" y="6235489"/>
            <a:ext cx="7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7790" y="6235489"/>
            <a:ext cx="93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fnd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6214" y="6310683"/>
            <a:ext cx="293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it,fnd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88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found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(item == location-&gt;info)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found = true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39368" y="262548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78075" y="266619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 flipH="1">
            <a:off x="8018386" y="3076243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08640" y="619477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54081" y="6194775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54081" y="5665811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79561" y="5706525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3756" y="4505156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52840" y="4545870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917243" y="4730537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3026" y="6235489"/>
            <a:ext cx="7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7790" y="6235489"/>
            <a:ext cx="93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fnd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6214" y="6310683"/>
            <a:ext cx="293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it,fnd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77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found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(item == location-&gt;info)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found = true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39368" y="262548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78075" y="266619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 flipH="1">
            <a:off x="8018386" y="3076243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08640" y="619477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54081" y="6194775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54081" y="5665811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79561" y="5706525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6977" y="535064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56061" y="53913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920464" y="5576030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3026" y="6235489"/>
            <a:ext cx="7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7790" y="6235489"/>
            <a:ext cx="93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fnd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6214" y="6310683"/>
            <a:ext cx="293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it,fnd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20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found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(item == location-&gt;info)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found = true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39368" y="262548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78075" y="266619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 flipH="1">
            <a:off x="8018386" y="3076243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08640" y="619477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54081" y="6194775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54081" y="5665811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79561" y="5706525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6977" y="535064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56061" y="53913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920464" y="5576030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3026" y="6235489"/>
            <a:ext cx="7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7790" y="6235489"/>
            <a:ext cx="93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fnd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6214" y="6310683"/>
            <a:ext cx="293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it,fnd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82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found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(item == location-&gt;info)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found = true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39368" y="262548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78075" y="266619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 flipH="1">
            <a:off x="8018386" y="3076243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08640" y="619477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54081" y="6194775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54081" y="5665811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79561" y="5706525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6977" y="535064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56061" y="53913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920464" y="5576030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3026" y="6235489"/>
            <a:ext cx="7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7790" y="6235489"/>
            <a:ext cx="93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fnd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6214" y="6310683"/>
            <a:ext cx="293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it,fnd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90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found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(item == location-&gt;info)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found = true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39368" y="262548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78075" y="266619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 flipH="1">
            <a:off x="8018386" y="3076243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08640" y="619477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54081" y="6194775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54081" y="5665811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79561" y="5706525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6977" y="535064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56061" y="53913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920464" y="5576030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3026" y="6235489"/>
            <a:ext cx="7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7790" y="6235489"/>
            <a:ext cx="93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fnd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6214" y="6310683"/>
            <a:ext cx="293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it,fnd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82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found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(item == location-&gt;info)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found = true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39368" y="262548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78075" y="266619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 flipH="1">
            <a:off x="8018386" y="3076243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08640" y="619477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54081" y="6194775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54081" y="5665811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79561" y="5706525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6977" y="535064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56061" y="53913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920464" y="5576030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3026" y="6235489"/>
            <a:ext cx="7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7790" y="6235489"/>
            <a:ext cx="93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fnd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6214" y="6310683"/>
            <a:ext cx="293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it,fnd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1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found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(item == location-&gt;info)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found = true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39368" y="262548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78075" y="266619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 flipH="1">
            <a:off x="8018386" y="3076243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08640" y="619477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54081" y="6194775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54081" y="5665811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79561" y="5706525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6977" y="535064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56061" y="53913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920464" y="5576030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3026" y="6235489"/>
            <a:ext cx="7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7790" y="6235489"/>
            <a:ext cx="93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fnd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6214" y="6310683"/>
            <a:ext cx="293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it,fnd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81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found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(item == location-&gt;info)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found = true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39368" y="262548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78075" y="266619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 flipH="1">
            <a:off x="8018386" y="3076243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08640" y="619477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54081" y="6194775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23026" y="6235489"/>
            <a:ext cx="7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7790" y="6235489"/>
            <a:ext cx="93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fnd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37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location-&gt;info = item;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053069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62153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053068" y="5895304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(‘X’)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59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found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(item == location-&gt;info)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found = true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5404924" y="2573467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O(N)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4115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unsortedlinkedlist.cpp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 = 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&gt;::~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926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unsortedlinkedlist.cpp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 = 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&gt;::~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430683" y="2961086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O(N)</a:t>
            </a:r>
            <a:endParaRPr lang="en-US" sz="3600" b="1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430683" y="5301142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O(N)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2109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unsortedlinkedlist.cpp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item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804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unsortedlinkedlist.cpp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item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173105" y="1774977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173105" y="3745445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34401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Oval 4"/>
          <p:cNvSpPr>
            <a:spLocks noChangeArrowheads="1"/>
          </p:cNvSpPr>
          <p:nvPr/>
        </p:nvSpPr>
        <p:spPr bwMode="auto">
          <a:xfrm>
            <a:off x="1420813" y="1117600"/>
            <a:ext cx="4291012" cy="4918075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086" name="Oval 5"/>
          <p:cNvSpPr>
            <a:spLocks noChangeArrowheads="1"/>
          </p:cNvSpPr>
          <p:nvPr/>
        </p:nvSpPr>
        <p:spPr bwMode="auto">
          <a:xfrm>
            <a:off x="677863" y="545623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087" name="Oval 6"/>
          <p:cNvSpPr>
            <a:spLocks noChangeArrowheads="1"/>
          </p:cNvSpPr>
          <p:nvPr/>
        </p:nvSpPr>
        <p:spPr bwMode="auto">
          <a:xfrm>
            <a:off x="677863" y="385603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088" name="Oval 7"/>
          <p:cNvSpPr>
            <a:spLocks noChangeArrowheads="1"/>
          </p:cNvSpPr>
          <p:nvPr/>
        </p:nvSpPr>
        <p:spPr bwMode="auto">
          <a:xfrm>
            <a:off x="677863" y="438943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089" name="Oval 8"/>
          <p:cNvSpPr>
            <a:spLocks noChangeArrowheads="1"/>
          </p:cNvSpPr>
          <p:nvPr/>
        </p:nvSpPr>
        <p:spPr bwMode="auto">
          <a:xfrm>
            <a:off x="677863" y="332263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090" name="Oval 9"/>
          <p:cNvSpPr>
            <a:spLocks noChangeArrowheads="1"/>
          </p:cNvSpPr>
          <p:nvPr/>
        </p:nvSpPr>
        <p:spPr bwMode="auto">
          <a:xfrm>
            <a:off x="677863" y="225583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091" name="Oval 10"/>
          <p:cNvSpPr>
            <a:spLocks noChangeArrowheads="1"/>
          </p:cNvSpPr>
          <p:nvPr/>
        </p:nvSpPr>
        <p:spPr bwMode="auto">
          <a:xfrm>
            <a:off x="677863" y="278923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092" name="Oval 11"/>
          <p:cNvSpPr>
            <a:spLocks noChangeArrowheads="1"/>
          </p:cNvSpPr>
          <p:nvPr/>
        </p:nvSpPr>
        <p:spPr bwMode="auto">
          <a:xfrm>
            <a:off x="677863" y="172243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093" name="Rectangle 12"/>
          <p:cNvSpPr>
            <a:spLocks noChangeArrowheads="1"/>
          </p:cNvSpPr>
          <p:nvPr/>
        </p:nvSpPr>
        <p:spPr bwMode="auto">
          <a:xfrm>
            <a:off x="965358" y="2239083"/>
            <a:ext cx="142667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b="1" dirty="0" err="1">
                <a:latin typeface="Courier" pitchFamily="49" charset="0"/>
                <a:ea typeface="ＭＳ Ｐゴシック" charset="0"/>
                <a:cs typeface="Arial" charset="0"/>
              </a:rPr>
              <a:t>MakeEmpty</a:t>
            </a:r>
            <a:endParaRPr lang="en-US" b="1" dirty="0">
              <a:latin typeface="Courier" pitchFamily="49" charset="0"/>
              <a:ea typeface="ＭＳ Ｐゴシック" charset="0"/>
              <a:cs typeface="Arial" charset="0"/>
            </a:endParaRPr>
          </a:p>
        </p:txBody>
      </p:sp>
      <p:sp>
        <p:nvSpPr>
          <p:cNvPr id="46094" name="Rectangle 13"/>
          <p:cNvSpPr>
            <a:spLocks noChangeArrowheads="1"/>
          </p:cNvSpPr>
          <p:nvPr/>
        </p:nvSpPr>
        <p:spPr bwMode="auto">
          <a:xfrm>
            <a:off x="797824" y="2787564"/>
            <a:ext cx="184024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b="1" dirty="0" smtClean="0">
                <a:latin typeface="Courier" pitchFamily="49" charset="0"/>
                <a:ea typeface="ＭＳ Ｐゴシック" charset="0"/>
                <a:cs typeface="Arial" charset="0"/>
              </a:rPr>
              <a:t>~</a:t>
            </a:r>
            <a:r>
              <a:rPr lang="en-US" b="1" dirty="0" err="1">
                <a:latin typeface="Courier" pitchFamily="49" charset="0"/>
                <a:ea typeface="ＭＳ Ｐゴシック" charset="0"/>
                <a:cs typeface="Arial" charset="0"/>
              </a:rPr>
              <a:t>S</a:t>
            </a:r>
            <a:r>
              <a:rPr lang="en-US" b="1" dirty="0" err="1" smtClean="0">
                <a:latin typeface="Courier" pitchFamily="49" charset="0"/>
                <a:ea typeface="ＭＳ Ｐゴシック" charset="0"/>
                <a:cs typeface="Arial" charset="0"/>
              </a:rPr>
              <a:t>ortedType</a:t>
            </a:r>
            <a:r>
              <a:rPr lang="en-US" b="1" dirty="0" smtClean="0">
                <a:latin typeface="Courier" pitchFamily="49" charset="0"/>
                <a:ea typeface="ＭＳ Ｐゴシック" charset="0"/>
                <a:cs typeface="Arial" charset="0"/>
              </a:rPr>
              <a:t> </a:t>
            </a:r>
            <a:endParaRPr lang="en-US" b="1" dirty="0">
              <a:latin typeface="Courier" pitchFamily="49" charset="0"/>
              <a:ea typeface="ＭＳ Ｐゴシック" charset="0"/>
              <a:cs typeface="Arial" charset="0"/>
            </a:endParaRPr>
          </a:p>
        </p:txBody>
      </p:sp>
      <p:sp>
        <p:nvSpPr>
          <p:cNvPr id="46095" name="Rectangle 14"/>
          <p:cNvSpPr>
            <a:spLocks noChangeArrowheads="1"/>
          </p:cNvSpPr>
          <p:nvPr/>
        </p:nvSpPr>
        <p:spPr bwMode="auto">
          <a:xfrm>
            <a:off x="890566" y="4373276"/>
            <a:ext cx="1564531" cy="1154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b="1" dirty="0" err="1">
                <a:latin typeface="Courier" pitchFamily="49" charset="0"/>
                <a:ea typeface="ＭＳ Ｐゴシック" charset="0"/>
                <a:cs typeface="Arial" charset="0"/>
              </a:rPr>
              <a:t>DeleteItem</a:t>
            </a:r>
            <a:endParaRPr lang="en-US" b="1" dirty="0">
              <a:latin typeface="Courier" pitchFamily="49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100" b="1" dirty="0">
                <a:latin typeface="Courier" pitchFamily="49" charset="0"/>
                <a:ea typeface="ＭＳ Ｐゴシック" charset="0"/>
                <a:cs typeface="Arial" charset="0"/>
              </a:rPr>
              <a:t>       .</a:t>
            </a:r>
          </a:p>
          <a:p>
            <a:pPr eaLnBrk="0" hangingPunct="0">
              <a:defRPr/>
            </a:pPr>
            <a:r>
              <a:rPr lang="en-US" sz="1100" b="1" dirty="0">
                <a:latin typeface="Courier" pitchFamily="49" charset="0"/>
                <a:ea typeface="ＭＳ Ｐゴシック" charset="0"/>
                <a:cs typeface="Arial" charset="0"/>
              </a:rPr>
              <a:t>       .</a:t>
            </a:r>
          </a:p>
          <a:p>
            <a:pPr eaLnBrk="0" hangingPunct="0">
              <a:defRPr/>
            </a:pPr>
            <a:r>
              <a:rPr lang="en-US" sz="1100" b="1" dirty="0">
                <a:latin typeface="Courier" pitchFamily="49" charset="0"/>
                <a:ea typeface="ＭＳ Ｐゴシック" charset="0"/>
                <a:cs typeface="Arial" charset="0"/>
              </a:rPr>
              <a:t>       .</a:t>
            </a:r>
            <a:endParaRPr lang="en-US" b="1" dirty="0">
              <a:latin typeface="Courier" pitchFamily="49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b="1" dirty="0">
              <a:latin typeface="Courier" pitchFamily="49" charset="0"/>
              <a:ea typeface="ＭＳ Ｐゴシック" charset="0"/>
              <a:cs typeface="Arial" charset="0"/>
            </a:endParaRPr>
          </a:p>
        </p:txBody>
      </p:sp>
      <p:sp>
        <p:nvSpPr>
          <p:cNvPr id="46096" name="Rectangle 15"/>
          <p:cNvSpPr>
            <a:spLocks noChangeArrowheads="1"/>
          </p:cNvSpPr>
          <p:nvPr/>
        </p:nvSpPr>
        <p:spPr bwMode="auto">
          <a:xfrm>
            <a:off x="912879" y="3829747"/>
            <a:ext cx="15645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b="1" dirty="0" err="1">
                <a:latin typeface="Courier" pitchFamily="49" charset="0"/>
              </a:rPr>
              <a:t>InsertItem</a:t>
            </a:r>
            <a:endParaRPr lang="en-US" b="1" dirty="0">
              <a:latin typeface="Courier" pitchFamily="49" charset="0"/>
              <a:ea typeface="ＭＳ Ｐゴシック" charset="0"/>
              <a:cs typeface="Arial" charset="0"/>
            </a:endParaRPr>
          </a:p>
        </p:txBody>
      </p:sp>
      <p:sp>
        <p:nvSpPr>
          <p:cNvPr id="46097" name="Rectangle 16"/>
          <p:cNvSpPr>
            <a:spLocks noChangeArrowheads="1"/>
          </p:cNvSpPr>
          <p:nvPr/>
        </p:nvSpPr>
        <p:spPr bwMode="auto">
          <a:xfrm>
            <a:off x="883186" y="1707797"/>
            <a:ext cx="15645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b="1" dirty="0" err="1">
                <a:latin typeface="Courier" pitchFamily="49" charset="0"/>
                <a:ea typeface="ＭＳ Ｐゴシック" charset="0"/>
                <a:cs typeface="Arial" charset="0"/>
              </a:rPr>
              <a:t>S</a:t>
            </a:r>
            <a:r>
              <a:rPr lang="en-US" b="1" dirty="0" err="1" smtClean="0">
                <a:latin typeface="Courier" pitchFamily="49" charset="0"/>
                <a:ea typeface="ＭＳ Ｐゴシック" charset="0"/>
                <a:cs typeface="Arial" charset="0"/>
              </a:rPr>
              <a:t>ortedType</a:t>
            </a:r>
            <a:endParaRPr lang="en-US" b="1" dirty="0">
              <a:latin typeface="Courier" pitchFamily="49" charset="0"/>
              <a:ea typeface="ＭＳ Ｐゴシック" charset="0"/>
              <a:cs typeface="Arial" charset="0"/>
            </a:endParaRPr>
          </a:p>
        </p:txBody>
      </p:sp>
      <p:sp>
        <p:nvSpPr>
          <p:cNvPr id="46098" name="Rectangle 17"/>
          <p:cNvSpPr>
            <a:spLocks noChangeArrowheads="1"/>
          </p:cNvSpPr>
          <p:nvPr/>
        </p:nvSpPr>
        <p:spPr bwMode="auto">
          <a:xfrm>
            <a:off x="752707" y="3307684"/>
            <a:ext cx="184024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b="1" dirty="0" err="1">
                <a:latin typeface="Courier" pitchFamily="49" charset="0"/>
              </a:rPr>
              <a:t>RetrieveItem</a:t>
            </a:r>
            <a:endParaRPr lang="en-US" b="1" dirty="0">
              <a:latin typeface="Courier" pitchFamily="49" charset="0"/>
              <a:ea typeface="ＭＳ Ｐゴシック" charset="0"/>
              <a:cs typeface="Arial" charset="0"/>
            </a:endParaRPr>
          </a:p>
        </p:txBody>
      </p:sp>
      <p:sp>
        <p:nvSpPr>
          <p:cNvPr id="46099" name="Rectangle 18"/>
          <p:cNvSpPr>
            <a:spLocks noChangeArrowheads="1"/>
          </p:cNvSpPr>
          <p:nvPr/>
        </p:nvSpPr>
        <p:spPr bwMode="auto">
          <a:xfrm>
            <a:off x="808038" y="5480050"/>
            <a:ext cx="170238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b="1">
                <a:latin typeface="Courier" pitchFamily="49" charset="0"/>
                <a:ea typeface="ＭＳ Ｐゴシック" charset="0"/>
                <a:cs typeface="Arial" charset="0"/>
              </a:rPr>
              <a:t>GetNextItem</a:t>
            </a:r>
          </a:p>
        </p:txBody>
      </p:sp>
      <p:sp>
        <p:nvSpPr>
          <p:cNvPr id="46100" name="Rectangle 19"/>
          <p:cNvSpPr>
            <a:spLocks noChangeArrowheads="1"/>
          </p:cNvSpPr>
          <p:nvPr/>
        </p:nvSpPr>
        <p:spPr bwMode="auto">
          <a:xfrm>
            <a:off x="2760663" y="2006600"/>
            <a:ext cx="2293937" cy="2336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101" name="Rectangle 20"/>
          <p:cNvSpPr>
            <a:spLocks noChangeArrowheads="1"/>
          </p:cNvSpPr>
          <p:nvPr/>
        </p:nvSpPr>
        <p:spPr bwMode="auto">
          <a:xfrm>
            <a:off x="4422775" y="2662596"/>
            <a:ext cx="520700" cy="292100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102" name="Rectangle 21"/>
          <p:cNvSpPr>
            <a:spLocks noChangeArrowheads="1"/>
          </p:cNvSpPr>
          <p:nvPr/>
        </p:nvSpPr>
        <p:spPr bwMode="auto">
          <a:xfrm>
            <a:off x="4422775" y="3208338"/>
            <a:ext cx="520700" cy="292100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103" name="Rectangle 22"/>
          <p:cNvSpPr>
            <a:spLocks noChangeArrowheads="1"/>
          </p:cNvSpPr>
          <p:nvPr/>
        </p:nvSpPr>
        <p:spPr bwMode="auto">
          <a:xfrm>
            <a:off x="4422775" y="3791487"/>
            <a:ext cx="520700" cy="292100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104" name="Line 23"/>
          <p:cNvSpPr>
            <a:spLocks noChangeShapeType="1"/>
          </p:cNvSpPr>
          <p:nvPr/>
        </p:nvSpPr>
        <p:spPr bwMode="auto">
          <a:xfrm>
            <a:off x="6524625" y="3065463"/>
            <a:ext cx="0" cy="54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25975" name="Group 24"/>
          <p:cNvGrpSpPr>
            <a:grpSpLocks/>
          </p:cNvGrpSpPr>
          <p:nvPr/>
        </p:nvGrpSpPr>
        <p:grpSpPr bwMode="auto">
          <a:xfrm>
            <a:off x="6005515" y="3044825"/>
            <a:ext cx="2900363" cy="566738"/>
            <a:chOff x="3783" y="2298"/>
            <a:chExt cx="1827" cy="357"/>
          </a:xfrm>
        </p:grpSpPr>
        <p:grpSp>
          <p:nvGrpSpPr>
            <p:cNvPr id="7198" name="Group 25"/>
            <p:cNvGrpSpPr>
              <a:grpSpLocks/>
            </p:cNvGrpSpPr>
            <p:nvPr/>
          </p:nvGrpSpPr>
          <p:grpSpPr bwMode="auto">
            <a:xfrm>
              <a:off x="3783" y="2298"/>
              <a:ext cx="1827" cy="357"/>
              <a:chOff x="3783" y="2298"/>
              <a:chExt cx="1827" cy="357"/>
            </a:xfrm>
          </p:grpSpPr>
          <p:sp>
            <p:nvSpPr>
              <p:cNvPr id="46112" name="Rectangle 26"/>
              <p:cNvSpPr>
                <a:spLocks noChangeArrowheads="1"/>
              </p:cNvSpPr>
              <p:nvPr/>
            </p:nvSpPr>
            <p:spPr bwMode="auto">
              <a:xfrm>
                <a:off x="3783" y="2298"/>
                <a:ext cx="472" cy="357"/>
              </a:xfrm>
              <a:prstGeom prst="rect">
                <a:avLst/>
              </a:prstGeom>
              <a:solidFill>
                <a:srgbClr val="9EFF9E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800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7201" name="Group 27"/>
              <p:cNvGrpSpPr>
                <a:grpSpLocks/>
              </p:cNvGrpSpPr>
              <p:nvPr/>
            </p:nvGrpSpPr>
            <p:grpSpPr bwMode="auto">
              <a:xfrm>
                <a:off x="4191" y="2298"/>
                <a:ext cx="747" cy="354"/>
                <a:chOff x="4191" y="2298"/>
                <a:chExt cx="747" cy="354"/>
              </a:xfrm>
            </p:grpSpPr>
            <p:sp>
              <p:nvSpPr>
                <p:cNvPr id="46118" name="Line 28"/>
                <p:cNvSpPr>
                  <a:spLocks noChangeShapeType="1"/>
                </p:cNvSpPr>
                <p:nvPr/>
              </p:nvSpPr>
              <p:spPr bwMode="auto">
                <a:xfrm>
                  <a:off x="4191" y="2478"/>
                  <a:ext cx="272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6119" name="Rectangle 29"/>
                <p:cNvSpPr>
                  <a:spLocks noChangeArrowheads="1"/>
                </p:cNvSpPr>
                <p:nvPr/>
              </p:nvSpPr>
              <p:spPr bwMode="auto">
                <a:xfrm>
                  <a:off x="4466" y="2298"/>
                  <a:ext cx="472" cy="354"/>
                </a:xfrm>
                <a:prstGeom prst="rect">
                  <a:avLst/>
                </a:prstGeom>
                <a:solidFill>
                  <a:srgbClr val="9EFF9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sz="1800"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46120" name="Line 30"/>
                <p:cNvSpPr>
                  <a:spLocks noChangeShapeType="1"/>
                </p:cNvSpPr>
                <p:nvPr/>
              </p:nvSpPr>
              <p:spPr bwMode="auto">
                <a:xfrm>
                  <a:off x="4793" y="2308"/>
                  <a:ext cx="0" cy="3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7202" name="Group 31"/>
              <p:cNvGrpSpPr>
                <a:grpSpLocks/>
              </p:cNvGrpSpPr>
              <p:nvPr/>
            </p:nvGrpSpPr>
            <p:grpSpPr bwMode="auto">
              <a:xfrm>
                <a:off x="4863" y="2298"/>
                <a:ext cx="747" cy="357"/>
                <a:chOff x="4863" y="2298"/>
                <a:chExt cx="747" cy="357"/>
              </a:xfrm>
            </p:grpSpPr>
            <p:sp>
              <p:nvSpPr>
                <p:cNvPr id="46115" name="Line 32"/>
                <p:cNvSpPr>
                  <a:spLocks noChangeShapeType="1"/>
                </p:cNvSpPr>
                <p:nvPr/>
              </p:nvSpPr>
              <p:spPr bwMode="auto">
                <a:xfrm>
                  <a:off x="4863" y="2480"/>
                  <a:ext cx="272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6116" name="Rectangle 33"/>
                <p:cNvSpPr>
                  <a:spLocks noChangeArrowheads="1"/>
                </p:cNvSpPr>
                <p:nvPr/>
              </p:nvSpPr>
              <p:spPr bwMode="auto">
                <a:xfrm>
                  <a:off x="5138" y="2298"/>
                  <a:ext cx="472" cy="357"/>
                </a:xfrm>
                <a:prstGeom prst="rect">
                  <a:avLst/>
                </a:prstGeom>
                <a:solidFill>
                  <a:srgbClr val="9EFF9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sz="1800"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46117" name="Line 34"/>
                <p:cNvSpPr>
                  <a:spLocks noChangeShapeType="1"/>
                </p:cNvSpPr>
                <p:nvPr/>
              </p:nvSpPr>
              <p:spPr bwMode="auto">
                <a:xfrm>
                  <a:off x="5465" y="2308"/>
                  <a:ext cx="0" cy="34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  <p:sp>
          <p:nvSpPr>
            <p:cNvPr id="46111" name="Rectangle 35"/>
            <p:cNvSpPr>
              <a:spLocks noChangeArrowheads="1"/>
            </p:cNvSpPr>
            <p:nvPr/>
          </p:nvSpPr>
          <p:spPr bwMode="auto">
            <a:xfrm>
              <a:off x="3798" y="2335"/>
              <a:ext cx="163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r>
                <a:rPr lang="en-US" altLang="ja-JP" sz="2000" b="1" dirty="0" smtClean="0"/>
                <a:t> C             L          </a:t>
              </a:r>
              <a:r>
                <a:rPr lang="ja-JP" altLang="en-US" sz="2000" b="1" dirty="0"/>
                <a:t> </a:t>
              </a:r>
              <a:r>
                <a:rPr lang="ja-JP" altLang="en-US" sz="2000" b="1" dirty="0" smtClean="0"/>
                <a:t>  </a:t>
              </a:r>
              <a:r>
                <a:rPr lang="en-US" altLang="ja-JP" sz="2000" b="1" dirty="0" smtClean="0"/>
                <a:t>X</a:t>
              </a:r>
              <a:endParaRPr lang="en-US" altLang="en-US" sz="2000" b="1" dirty="0" smtClean="0"/>
            </a:p>
          </p:txBody>
        </p:sp>
      </p:grpSp>
      <p:sp>
        <p:nvSpPr>
          <p:cNvPr id="46106" name="Line 36"/>
          <p:cNvSpPr>
            <a:spLocks noChangeShapeType="1"/>
          </p:cNvSpPr>
          <p:nvPr/>
        </p:nvSpPr>
        <p:spPr bwMode="auto">
          <a:xfrm flipH="1">
            <a:off x="8682038" y="3043238"/>
            <a:ext cx="215900" cy="550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7" name="Line 37"/>
          <p:cNvSpPr>
            <a:spLocks noChangeShapeType="1"/>
          </p:cNvSpPr>
          <p:nvPr/>
        </p:nvSpPr>
        <p:spPr bwMode="auto">
          <a:xfrm>
            <a:off x="4741863" y="3354388"/>
            <a:ext cx="1206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8" name="Rectangle 38"/>
          <p:cNvSpPr>
            <a:spLocks noChangeArrowheads="1"/>
          </p:cNvSpPr>
          <p:nvPr/>
        </p:nvSpPr>
        <p:spPr bwMode="auto">
          <a:xfrm>
            <a:off x="2811463" y="2060575"/>
            <a:ext cx="2094356" cy="2432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Private data: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8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length           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3</a:t>
            </a:r>
          </a:p>
          <a:p>
            <a:pPr eaLnBrk="0" hangingPunct="0">
              <a:defRPr/>
            </a:pPr>
            <a:endParaRPr lang="en-US" sz="12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400" b="1" dirty="0" err="1">
                <a:latin typeface="Times New Roman" charset="0"/>
                <a:ea typeface="ＭＳ Ｐゴシック" charset="0"/>
                <a:cs typeface="Arial" charset="0"/>
              </a:rPr>
              <a:t>listData</a:t>
            </a: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6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400" b="1" dirty="0" err="1">
                <a:latin typeface="Times New Roman" charset="0"/>
                <a:ea typeface="ＭＳ Ｐゴシック" charset="0"/>
                <a:cs typeface="Arial" charset="0"/>
              </a:rPr>
              <a:t>currentPos</a:t>
            </a: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   </a:t>
            </a:r>
            <a:r>
              <a:rPr lang="en-US" sz="2400" b="1" dirty="0" smtClean="0">
                <a:latin typeface="Times New Roman" charset="0"/>
                <a:ea typeface="ＭＳ Ｐゴシック" charset="0"/>
                <a:cs typeface="Arial" charset="0"/>
              </a:rPr>
              <a:t> ?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46109" name="Line 39"/>
          <p:cNvSpPr>
            <a:spLocks noChangeShapeType="1"/>
          </p:cNvSpPr>
          <p:nvPr/>
        </p:nvSpPr>
        <p:spPr bwMode="auto">
          <a:xfrm>
            <a:off x="6508750" y="3068638"/>
            <a:ext cx="0" cy="544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0" hangingPunct="0">
              <a:defRPr/>
            </a:pPr>
            <a:r>
              <a:rPr lang="en-US" sz="4400" b="1" dirty="0">
                <a:latin typeface="Courier New" charset="0"/>
                <a:ea typeface="ＭＳ Ｐゴシック" charset="0"/>
                <a:cs typeface="Arial" charset="0"/>
              </a:rPr>
              <a:t>class </a:t>
            </a:r>
            <a:r>
              <a:rPr lang="en-US" sz="4400" b="1" dirty="0" err="1">
                <a:latin typeface="Courier New" charset="0"/>
                <a:ea typeface="ＭＳ Ｐゴシック" charset="0"/>
                <a:cs typeface="Arial" charset="0"/>
              </a:rPr>
              <a:t>S</a:t>
            </a:r>
            <a:r>
              <a:rPr lang="en-US" sz="4400" b="1" dirty="0" err="1" smtClean="0">
                <a:latin typeface="Courier New" charset="0"/>
                <a:ea typeface="ＭＳ Ｐゴシック" charset="0"/>
                <a:cs typeface="Arial" charset="0"/>
              </a:rPr>
              <a:t>ortedType</a:t>
            </a:r>
            <a:r>
              <a:rPr lang="en-US" sz="4400" b="1" dirty="0" smtClean="0">
                <a:latin typeface="Courier New" charset="0"/>
                <a:ea typeface="ＭＳ Ｐゴシック" charset="0"/>
                <a:cs typeface="Arial" charset="0"/>
              </a:rPr>
              <a:t>&lt;char</a:t>
            </a:r>
            <a:r>
              <a:rPr lang="en-US" sz="4400" b="1" dirty="0">
                <a:latin typeface="Courier New" charset="0"/>
                <a:ea typeface="ＭＳ Ｐゴシック" charset="0"/>
                <a:cs typeface="Arial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7899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76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sortedlinkedlist.h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699" y="1244600"/>
            <a:ext cx="5499277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SORTEDLINKEDLIST_H_INCLUDED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SORTEDLINKEDLIST_H_INCLUDED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ortedType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0" y="1337310"/>
            <a:ext cx="4456090" cy="41465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length;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// SORTEDLINKEDLIST_H_INCLUDED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0" y="1244600"/>
            <a:ext cx="0" cy="3841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66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77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sortedlinkedlist.cpp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304" y="1244600"/>
            <a:ext cx="432730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sortedlinkedlist.h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#include&lt;new&gt;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 = 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length;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46242" y="1244600"/>
            <a:ext cx="4327302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try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catch(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bad_alloc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404575" y="1244600"/>
            <a:ext cx="12879" cy="479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95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78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sortedlinkedlist.cpp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304" y="1244600"/>
            <a:ext cx="432730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sortedlinkedlist.h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#include&lt;new&gt;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 = 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length;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46242" y="1244600"/>
            <a:ext cx="4327302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try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catch(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bad_alloc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404575" y="1244600"/>
            <a:ext cx="12879" cy="479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241274" y="299847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241274" y="4730079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568575" y="4730079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01873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sortedlinkedlist.cpp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 = 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&gt;::~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171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new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location-&gt;info = item;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053069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62153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053068" y="5895304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831641" y="458169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26555" y="462240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>
            <a:stCxn id="10" idx="2"/>
            <a:endCxn id="8" idx="0"/>
          </p:cNvCxnSpPr>
          <p:nvPr/>
        </p:nvCxnSpPr>
        <p:spPr>
          <a:xfrm>
            <a:off x="8018385" y="5032452"/>
            <a:ext cx="1" cy="86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(‘X’)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27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sortedlinkedlist.cpp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 = 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&gt;::~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430683" y="2961086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O(N)</a:t>
            </a:r>
            <a:endParaRPr lang="en-US" sz="3600" b="1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430683" y="5301142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O(N)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5162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sortedlinkedlist.cpp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item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269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sortedlinkedlist.cpp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item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173105" y="1774977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173105" y="3745445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75788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sortedlinkedlist.cpp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location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17584" y="2608867"/>
            <a:ext cx="3958536" cy="3882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662152" y="2562896"/>
            <a:ext cx="12879" cy="4146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8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99899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08983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35497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4581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413901" y="5477419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91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</a:p>
        </p:txBody>
      </p:sp>
      <p:sp>
        <p:nvSpPr>
          <p:cNvPr id="9" name="Rectangle 8"/>
          <p:cNvSpPr/>
          <p:nvPr/>
        </p:nvSpPr>
        <p:spPr>
          <a:xfrm>
            <a:off x="4399899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08983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35497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4581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413901" y="5477419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3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location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99899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08983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35497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44581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399898" y="470651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008982" y="474722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99898" y="394272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008982" y="398343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85235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0715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077904" y="547030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382446" y="511655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4413901" y="5477419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26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99900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08984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35498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44582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399899" y="470651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008983" y="474722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4399898" y="4706511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399899" y="394272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008983" y="398343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4399898" y="3942722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085236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0716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077905" y="547030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382447" y="511655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4413902" y="5477419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39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99901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08985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35499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44583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399900" y="470651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008984" y="474722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4399899" y="4706511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399900" y="394272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008984" y="398343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4399899" y="3942722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085237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0717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077906" y="547030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382448" y="511655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4413903" y="5477419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43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399900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08984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5498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44582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99899" y="470651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008983" y="474722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4399898" y="4706511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399899" y="394272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008983" y="398343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4399898" y="3942722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085236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0716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77905" y="547030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382447" y="511655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4413902" y="5477419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4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location-&gt;info = item;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location-&gt;next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053069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62153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053068" y="5895304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831641" y="458169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426555" y="462240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Arrow Connector 22"/>
          <p:cNvCxnSpPr>
            <a:stCxn id="21" idx="2"/>
          </p:cNvCxnSpPr>
          <p:nvPr/>
        </p:nvCxnSpPr>
        <p:spPr>
          <a:xfrm>
            <a:off x="8018385" y="5032452"/>
            <a:ext cx="1" cy="86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(‘X’)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47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399898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08982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635496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44580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99897" y="470651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008981" y="474722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4399896" y="4706511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399897" y="394272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008981" y="398343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4399896" y="3942722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085234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0714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77903" y="547030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382445" y="511655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4413900" y="5477419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49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399899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08983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635497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44581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25921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6294868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399898" y="470651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008982" y="474722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4399897" y="4706511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399898" y="394272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008982" y="398343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4399897" y="3942722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085235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0715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77904" y="547030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39" idx="1"/>
            <a:endCxn id="29" idx="3"/>
          </p:cNvCxnSpPr>
          <p:nvPr/>
        </p:nvCxnSpPr>
        <p:spPr>
          <a:xfrm flipH="1">
            <a:off x="6658052" y="5695681"/>
            <a:ext cx="4198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82446" y="511655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4413901" y="5477419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87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399901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08985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635499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44583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25923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6294870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399900" y="470651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008984" y="474722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4399899" y="4706511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399900" y="394272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008984" y="398343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4399899" y="3942722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085237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0717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77906" y="547030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39" idx="1"/>
            <a:endCxn id="29" idx="3"/>
          </p:cNvCxnSpPr>
          <p:nvPr/>
        </p:nvCxnSpPr>
        <p:spPr>
          <a:xfrm flipH="1">
            <a:off x="6658054" y="5695681"/>
            <a:ext cx="4198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82448" y="511655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4413903" y="5477419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48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399900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08984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635498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44582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25922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6294869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399899" y="470651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08983" y="474722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4399898" y="4706511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399899" y="394272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08983" y="398343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4399898" y="3942722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85236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0716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077905" y="547030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40" idx="1"/>
            <a:endCxn id="29" idx="3"/>
          </p:cNvCxnSpPr>
          <p:nvPr/>
        </p:nvCxnSpPr>
        <p:spPr>
          <a:xfrm flipH="1">
            <a:off x="6658053" y="5695681"/>
            <a:ext cx="4198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382447" y="511655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4413902" y="5477419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20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399898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008982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35496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44580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225920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294867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280865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399897" y="470651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008981" y="474722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4399896" y="4706511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399897" y="394272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008981" y="398343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4399896" y="3942722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085234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0714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077903" y="547030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42" idx="1"/>
            <a:endCxn id="30" idx="3"/>
          </p:cNvCxnSpPr>
          <p:nvPr/>
        </p:nvCxnSpPr>
        <p:spPr>
          <a:xfrm flipH="1">
            <a:off x="6658051" y="5695681"/>
            <a:ext cx="4198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382445" y="511655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4413900" y="5477419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70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399899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008983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35497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44581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225921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294868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280866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3"/>
            <a:endCxn id="30" idx="1"/>
          </p:cNvCxnSpPr>
          <p:nvPr/>
        </p:nvCxnSpPr>
        <p:spPr>
          <a:xfrm>
            <a:off x="4773386" y="5695680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399898" y="470651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008982" y="474722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4399897" y="4706511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399898" y="394272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008982" y="398343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4399897" y="3942722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085235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0715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077904" y="547030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42" idx="1"/>
            <a:endCxn id="30" idx="3"/>
          </p:cNvCxnSpPr>
          <p:nvPr/>
        </p:nvCxnSpPr>
        <p:spPr>
          <a:xfrm flipH="1">
            <a:off x="6658052" y="5695681"/>
            <a:ext cx="4198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382446" y="511655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5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399901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008985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635499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44583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25923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6294870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6280868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4" idx="3"/>
            <a:endCxn id="68" idx="1"/>
          </p:cNvCxnSpPr>
          <p:nvPr/>
        </p:nvCxnSpPr>
        <p:spPr>
          <a:xfrm>
            <a:off x="4773388" y="5695680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399900" y="470651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008984" y="474722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4399899" y="4706511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399900" y="394272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008984" y="398343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4399899" y="3942722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085237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10717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077906" y="547030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80" idx="1"/>
            <a:endCxn id="68" idx="3"/>
          </p:cNvCxnSpPr>
          <p:nvPr/>
        </p:nvCxnSpPr>
        <p:spPr>
          <a:xfrm flipH="1">
            <a:off x="6658054" y="5695681"/>
            <a:ext cx="4198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382448" y="511655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95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99902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08986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35500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584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25924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294871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280869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15" idx="1"/>
          </p:cNvCxnSpPr>
          <p:nvPr/>
        </p:nvCxnSpPr>
        <p:spPr>
          <a:xfrm>
            <a:off x="4773389" y="5695680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47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99902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008986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35500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44584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25924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6294871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9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23" idx="1"/>
          </p:cNvCxnSpPr>
          <p:nvPr/>
        </p:nvCxnSpPr>
        <p:spPr>
          <a:xfrm>
            <a:off x="4773389" y="5695680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99902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008986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35500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44584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25924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6294871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9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23" idx="1"/>
          </p:cNvCxnSpPr>
          <p:nvPr/>
        </p:nvCxnSpPr>
        <p:spPr>
          <a:xfrm>
            <a:off x="4773389" y="5695680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68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12989</Words>
  <Application>Microsoft Office PowerPoint</Application>
  <PresentationFormat>On-screen Show (4:3)</PresentationFormat>
  <Paragraphs>4056</Paragraphs>
  <Slides>171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171</vt:i4>
      </vt:variant>
    </vt:vector>
  </HeadingPairs>
  <TitlesOfParts>
    <vt:vector size="186" baseType="lpstr">
      <vt:lpstr>ＭＳ Ｐゴシック</vt:lpstr>
      <vt:lpstr>Aharoni</vt:lpstr>
      <vt:lpstr>Arial</vt:lpstr>
      <vt:lpstr>Britannic Bold</vt:lpstr>
      <vt:lpstr>Calibri</vt:lpstr>
      <vt:lpstr>Calibri Light</vt:lpstr>
      <vt:lpstr>Courier</vt:lpstr>
      <vt:lpstr>Courier New</vt:lpstr>
      <vt:lpstr>Garamond</vt:lpstr>
      <vt:lpstr>Gungsuh</vt:lpstr>
      <vt:lpstr>Impact</vt:lpstr>
      <vt:lpstr>MS Mincho</vt:lpstr>
      <vt:lpstr>Times New Roman</vt:lpstr>
      <vt:lpstr>Verdana</vt:lpstr>
      <vt:lpstr>Office Theme</vt:lpstr>
      <vt:lpstr>Lecture 09 Abstract Data Type Unsorted List and Sorted List (Linked-list-based Implementation]</vt:lpstr>
      <vt:lpstr>class UnsortedType&lt;char&gt;</vt:lpstr>
      <vt:lpstr>unsortedlinkedlist.h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class SortedType&lt;char&gt;</vt:lpstr>
      <vt:lpstr>sortedlinkedlist.h</vt:lpstr>
      <vt:lpstr>sortedlinkedlist.cpp</vt:lpstr>
      <vt:lpstr>sortedlinkedlist.cpp</vt:lpstr>
      <vt:lpstr>sortedlinkedlist.cpp</vt:lpstr>
      <vt:lpstr>sortedlinkedlist.cpp</vt:lpstr>
      <vt:lpstr>sortedlinkedlist.cpp</vt:lpstr>
      <vt:lpstr>sortedlinkedlist.cpp</vt:lpstr>
      <vt:lpstr>sortedlinkedlist.cpp</vt:lpstr>
      <vt:lpstr>InsertItem(‘L’)</vt:lpstr>
      <vt:lpstr>InsertItem(‘L’)</vt:lpstr>
      <vt:lpstr>InsertItem(‘L’)</vt:lpstr>
      <vt:lpstr>InsertItem(‘L’)</vt:lpstr>
      <vt:lpstr>InsertItem(‘L’)</vt:lpstr>
      <vt:lpstr>InsertItem(‘L’)</vt:lpstr>
      <vt:lpstr>InsertItem(‘L’)</vt:lpstr>
      <vt:lpstr>InsertItem(‘L’)</vt:lpstr>
      <vt:lpstr>InsertItem(‘L’)</vt:lpstr>
      <vt:lpstr>InsertItem(‘L’)</vt:lpstr>
      <vt:lpstr>InsertItem(‘L’)</vt:lpstr>
      <vt:lpstr>InsertItem(‘L’)</vt:lpstr>
      <vt:lpstr>InsertItem(‘L’)</vt:lpstr>
      <vt:lpstr>PowerPoint Presentation</vt:lpstr>
      <vt:lpstr>InsertItem(‘A’)</vt:lpstr>
      <vt:lpstr>InsertItem(‘A’)</vt:lpstr>
      <vt:lpstr>InsertItem(‘A’)</vt:lpstr>
      <vt:lpstr>InsertItem(‘A’)</vt:lpstr>
      <vt:lpstr>InsertItem(‘A’)</vt:lpstr>
      <vt:lpstr>InsertItem(‘A’)</vt:lpstr>
      <vt:lpstr>InsertItem(‘A’)</vt:lpstr>
      <vt:lpstr>InsertItem(‘A’)</vt:lpstr>
      <vt:lpstr>InsertItem(‘A’)</vt:lpstr>
      <vt:lpstr>InsertItem(‘A’)</vt:lpstr>
      <vt:lpstr>InsertItem(‘A’)</vt:lpstr>
      <vt:lpstr>InsertItem(‘A’)</vt:lpstr>
      <vt:lpstr>InsertItem(‘A’)</vt:lpstr>
      <vt:lpstr>InsertItem(‘A’)</vt:lpstr>
      <vt:lpstr>InsertItem(‘A’)</vt:lpstr>
      <vt:lpstr>InsertItem(‘A’)</vt:lpstr>
      <vt:lpstr>PowerPoint Presentation</vt:lpstr>
      <vt:lpstr>InsertItem(‘S’)</vt:lpstr>
      <vt:lpstr>InsertItem(‘S’)</vt:lpstr>
      <vt:lpstr>InsertItem(‘S’)</vt:lpstr>
      <vt:lpstr>InsertItem(‘S’)</vt:lpstr>
      <vt:lpstr>InsertItem(‘S’)</vt:lpstr>
      <vt:lpstr>InsertItem(‘S’)</vt:lpstr>
      <vt:lpstr>InsertItem(‘S’)</vt:lpstr>
      <vt:lpstr>InsertItem(‘S’)</vt:lpstr>
      <vt:lpstr>InsertItem(‘S’)</vt:lpstr>
      <vt:lpstr>InsertItem(‘S’)</vt:lpstr>
      <vt:lpstr>InsertItem(‘S’)</vt:lpstr>
      <vt:lpstr>InsertItem(‘S’)</vt:lpstr>
      <vt:lpstr>InsertItem(‘S’)</vt:lpstr>
      <vt:lpstr>InsertItem(‘S’)</vt:lpstr>
      <vt:lpstr>InsertItem(‘S’)</vt:lpstr>
      <vt:lpstr>InsertItem(‘S’)</vt:lpstr>
      <vt:lpstr>InsertItem(‘S’)</vt:lpstr>
      <vt:lpstr>InsertItem(‘S’)</vt:lpstr>
      <vt:lpstr>InsertItem(‘S’)</vt:lpstr>
      <vt:lpstr>InsertItem(‘S’)</vt:lpstr>
      <vt:lpstr>InsertItem(‘S’)</vt:lpstr>
      <vt:lpstr>InsertItem(‘S’)</vt:lpstr>
      <vt:lpstr>InsertItem(‘S’)</vt:lpstr>
      <vt:lpstr>PowerPoint Presentation</vt:lpstr>
      <vt:lpstr>InsertItem(‘P’)</vt:lpstr>
      <vt:lpstr>InsertItem(‘P’)</vt:lpstr>
      <vt:lpstr>InsertItem(‘P’)</vt:lpstr>
      <vt:lpstr>InsertItem(‘P’)</vt:lpstr>
      <vt:lpstr>InsertItem(‘P’)</vt:lpstr>
      <vt:lpstr>InsertItem(‘P’)</vt:lpstr>
      <vt:lpstr>InsertItem(‘P’)</vt:lpstr>
      <vt:lpstr>InsertItem(‘P’)</vt:lpstr>
      <vt:lpstr>InsertItem(‘P’)</vt:lpstr>
      <vt:lpstr>InsertItem(‘P’)</vt:lpstr>
      <vt:lpstr>InsertItem(‘P’)</vt:lpstr>
      <vt:lpstr>InsertItem(‘P’)</vt:lpstr>
      <vt:lpstr>InsertItem(‘P’)</vt:lpstr>
      <vt:lpstr>InsertItem(‘P’)</vt:lpstr>
      <vt:lpstr>InsertItem(‘P’)</vt:lpstr>
      <vt:lpstr>InsertItem(‘P’)</vt:lpstr>
      <vt:lpstr>InsertItem(‘P’)</vt:lpstr>
      <vt:lpstr>InsertItem(‘P’)</vt:lpstr>
      <vt:lpstr>InsertItem(‘P’)</vt:lpstr>
      <vt:lpstr>InsertItem(‘P’)</vt:lpstr>
      <vt:lpstr>InsertItem(‘P’)</vt:lpstr>
      <vt:lpstr>InsertItem(‘P’)</vt:lpstr>
      <vt:lpstr>InsertItem(‘P’)</vt:lpstr>
      <vt:lpstr>InsertItem(‘P’)</vt:lpstr>
      <vt:lpstr>InsertItem(‘P’)</vt:lpstr>
      <vt:lpstr>InsertItem(‘P’)</vt:lpstr>
      <vt:lpstr>InsertItem(‘P’)</vt:lpstr>
      <vt:lpstr>PowerPoint Presentation</vt:lpstr>
      <vt:lpstr>sortedlinkedlist.cpp</vt:lpstr>
      <vt:lpstr>sortedlinkedlist.cpp</vt:lpstr>
      <vt:lpstr>sortedlinkedlist.cpp</vt:lpstr>
      <vt:lpstr>sortedlinkedlist.cpp</vt:lpstr>
      <vt:lpstr>sortedlinkedlist.cpp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tmriddle</cp:lastModifiedBy>
  <cp:revision>37</cp:revision>
  <dcterms:created xsi:type="dcterms:W3CDTF">2014-09-11T18:03:18Z</dcterms:created>
  <dcterms:modified xsi:type="dcterms:W3CDTF">2017-05-27T03:51:14Z</dcterms:modified>
</cp:coreProperties>
</file>