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3409-945C-44C9-B359-7839C0B4278C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AE18-1598-4A73-8383-E38B35AA4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AFD-FC46-4376-AE6D-FA079A8B2502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D1D1-532E-48E7-98BA-44F82AB7E6A9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6B0D-BE28-40F8-93BF-B3A218C4A7A9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31DC-0441-4F09-96D2-433075979A8F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A013-0639-4206-A92C-AE4BBB69B21B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63F0-7A69-4C17-A37C-AA3B9A0677E9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F1A3-AD7E-4F0D-8703-13C9D0982D30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B58-353E-4905-B159-D9C30EC030A5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C951-000B-4B49-B7C4-E82720A5CD47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F88-8683-4CA6-85CE-B2E7F3FB58C2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377-37A6-45F6-A1E3-898ED990C23D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4820-FEBB-4479-9D92-194F8264490C}" type="datetime1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129587" cy="449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48559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6561"/>
            <a:ext cx="8343226" cy="57928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533400"/>
            <a:ext cx="8001000" cy="315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209" y="3733800"/>
            <a:ext cx="6477000" cy="307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46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33400"/>
            <a:ext cx="6248400" cy="526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999" y="5814430"/>
            <a:ext cx="2743201" cy="10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46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In linked list implementation of a queue, the last inserted node is always pointed by '</a:t>
            </a:r>
            <a:r>
              <a:rPr lang="en-US" sz="2600" b="1" dirty="0" smtClean="0"/>
              <a:t>rear</a:t>
            </a:r>
            <a:r>
              <a:rPr lang="en-US" sz="2600" dirty="0" smtClean="0"/>
              <a:t>' and the first node is always pointed by '</a:t>
            </a:r>
            <a:r>
              <a:rPr lang="en-US" sz="2600" b="1" dirty="0" smtClean="0"/>
              <a:t>front</a:t>
            </a:r>
            <a:r>
              <a:rPr lang="en-US" sz="2600" dirty="0" smtClean="0"/>
              <a:t>'.</a:t>
            </a:r>
          </a:p>
          <a:p>
            <a:pPr algn="just"/>
            <a:r>
              <a:rPr lang="en-US" sz="2600" dirty="0" smtClean="0"/>
              <a:t>To implement queue using linked list, we need to set the following things before implementing actual operations.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954" y="3829050"/>
            <a:ext cx="8863898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/>
              <a:t>enQueue</a:t>
            </a:r>
            <a:r>
              <a:rPr lang="en-US" sz="2600" b="1" dirty="0" smtClean="0"/>
              <a:t>(value) - Inserting an element into the Queue: 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19400"/>
            <a:ext cx="8445226" cy="1619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/>
              <a:t>deQueue</a:t>
            </a:r>
            <a:r>
              <a:rPr lang="en-US" sz="2600" b="1" dirty="0" smtClean="0"/>
              <a:t>() - Deleting an Element from Queue: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8823854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display() - Displaying the elements of Queue: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48" y="2609850"/>
            <a:ext cx="8925368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Program for Queue Using Linked List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5867400" cy="22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852" y="2880485"/>
            <a:ext cx="5886450" cy="388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/>
              <a:t>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6400800" cy="624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for Queue Using Linked List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207227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Program for 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queue is a linear list of elements in which deletion can take place only </a:t>
            </a:r>
            <a:r>
              <a:rPr lang="en-US" sz="2600" dirty="0" smtClean="0"/>
              <a:t>at one </a:t>
            </a:r>
            <a:r>
              <a:rPr lang="en-US" sz="2600" dirty="0"/>
              <a:t>end, called the front, and insertions can take place only at the other end, </a:t>
            </a:r>
            <a:r>
              <a:rPr lang="en-US" sz="2600" dirty="0" smtClean="0"/>
              <a:t>called the </a:t>
            </a:r>
            <a:r>
              <a:rPr lang="en-US" sz="2600" dirty="0"/>
              <a:t>rear.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term “front” and “rear” are used in describing a linear list only when </a:t>
            </a:r>
            <a:r>
              <a:rPr lang="en-US" sz="2600" dirty="0" smtClean="0"/>
              <a:t>it is </a:t>
            </a:r>
            <a:r>
              <a:rPr lang="en-US" sz="2600" dirty="0"/>
              <a:t>implemented as a queue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There are main two ways to implement a queue :</a:t>
            </a:r>
          </a:p>
          <a:p>
            <a:pPr lvl="1" algn="just"/>
            <a:r>
              <a:rPr lang="en-US" sz="2600" dirty="0" smtClean="0"/>
              <a:t>1. Circular queue using array</a:t>
            </a:r>
          </a:p>
          <a:p>
            <a:pPr lvl="1" algn="just"/>
            <a:r>
              <a:rPr lang="en-US" sz="2600" dirty="0" smtClean="0"/>
              <a:t>2. Linked Structures (Pointers)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When a queue is implemented using array, that queue can organize only limited number of elements.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When a queue is implemented using linked list, that queue can organize unlimited number of elements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Primary queue operations:</a:t>
            </a:r>
          </a:p>
          <a:p>
            <a:pPr lvl="1" algn="just"/>
            <a:r>
              <a:rPr lang="en-US" sz="2600" dirty="0" err="1"/>
              <a:t>Enqueue</a:t>
            </a:r>
            <a:r>
              <a:rPr lang="en-US" sz="2600" dirty="0"/>
              <a:t>: insert an element at the rear of the queue</a:t>
            </a:r>
          </a:p>
          <a:p>
            <a:pPr lvl="1" algn="just"/>
            <a:r>
              <a:rPr lang="en-US" sz="2600" dirty="0" err="1"/>
              <a:t>Dequeue</a:t>
            </a:r>
            <a:r>
              <a:rPr lang="en-US" sz="2600" dirty="0"/>
              <a:t>: remove an element from the front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Insertion in </a:t>
            </a:r>
            <a:r>
              <a:rPr lang="en-US" sz="3600" b="1" dirty="0" smtClean="0"/>
              <a:t>Queue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295400"/>
            <a:ext cx="8958262" cy="418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Deletion in Queue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886825" cy="42740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Following Figure shows that how a queue may be maintained by a circular array </a:t>
            </a:r>
            <a:r>
              <a:rPr lang="en-US" sz="2600" dirty="0" smtClean="0"/>
              <a:t>with </a:t>
            </a:r>
            <a:r>
              <a:rPr lang="en-US" sz="2600" b="1" dirty="0" smtClean="0"/>
              <a:t>MAXSIZE </a:t>
            </a:r>
            <a:r>
              <a:rPr lang="en-US" sz="2600" b="1" dirty="0"/>
              <a:t>= 6 (Six memory locations). </a:t>
            </a:r>
            <a:endParaRPr lang="en-US" sz="2600" b="1" dirty="0" smtClean="0"/>
          </a:p>
          <a:p>
            <a:pPr algn="just"/>
            <a:r>
              <a:rPr lang="en-US" sz="2600" b="1" dirty="0" smtClean="0"/>
              <a:t>Observe </a:t>
            </a:r>
            <a:r>
              <a:rPr lang="en-US" sz="2600" b="1" dirty="0"/>
              <a:t>that queue always </a:t>
            </a:r>
            <a:r>
              <a:rPr lang="en-US" sz="2600" b="1" dirty="0" smtClean="0"/>
              <a:t>occupies </a:t>
            </a:r>
            <a:r>
              <a:rPr lang="en-US" sz="2600" dirty="0" smtClean="0"/>
              <a:t>consecutive </a:t>
            </a:r>
            <a:r>
              <a:rPr lang="en-US" sz="2600" dirty="0"/>
              <a:t>locations except when it occupies locations at the beginning and at </a:t>
            </a:r>
            <a:r>
              <a:rPr lang="en-US" sz="2600" dirty="0" smtClean="0"/>
              <a:t>the end </a:t>
            </a:r>
            <a:r>
              <a:rPr lang="en-US" sz="2600" dirty="0"/>
              <a:t>of the array. </a:t>
            </a:r>
            <a:endParaRPr lang="en-US" sz="2600" dirty="0" smtClean="0"/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the queue is viewed as a circular array, this means that it </a:t>
            </a:r>
            <a:r>
              <a:rPr lang="en-US" sz="2600" dirty="0" smtClean="0"/>
              <a:t>still occupies </a:t>
            </a:r>
            <a:r>
              <a:rPr lang="en-US" sz="2600" dirty="0"/>
              <a:t>consecutive locations. Also, as indicated by </a:t>
            </a:r>
            <a:r>
              <a:rPr lang="en-US" sz="2600" b="1" dirty="0"/>
              <a:t>Fig(k), the queue will be </a:t>
            </a:r>
            <a:r>
              <a:rPr lang="en-US" sz="2600" b="1" dirty="0" smtClean="0"/>
              <a:t>empty </a:t>
            </a:r>
            <a:r>
              <a:rPr lang="en-US" sz="2600" dirty="0" smtClean="0"/>
              <a:t>only </a:t>
            </a:r>
            <a:r>
              <a:rPr lang="en-US" sz="2600" dirty="0"/>
              <a:t>when </a:t>
            </a:r>
            <a:r>
              <a:rPr lang="en-US" sz="2600" b="1" dirty="0"/>
              <a:t>Count = 0 or (Front = Rear but not null) and an element is deleted. </a:t>
            </a:r>
            <a:endParaRPr lang="en-US" sz="2600" b="1" dirty="0" smtClean="0"/>
          </a:p>
          <a:p>
            <a:pPr algn="just"/>
            <a:r>
              <a:rPr lang="en-US" sz="2600" b="1" dirty="0" smtClean="0"/>
              <a:t>For </a:t>
            </a:r>
            <a:r>
              <a:rPr lang="en-US" sz="2600" dirty="0" smtClean="0"/>
              <a:t>this </a:t>
            </a:r>
            <a:r>
              <a:rPr lang="en-US" sz="2600" dirty="0"/>
              <a:t>reason, </a:t>
            </a:r>
            <a:r>
              <a:rPr lang="en-US" sz="2600" b="1" dirty="0"/>
              <a:t>-1 (null) is assigned to Front and Rear.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762009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439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Structure and Algorithm CSE-225</vt:lpstr>
      <vt:lpstr>Queue</vt:lpstr>
      <vt:lpstr>Slide 3</vt:lpstr>
      <vt:lpstr>Slide 4</vt:lpstr>
      <vt:lpstr>Slide 5</vt:lpstr>
      <vt:lpstr>Insertion in Queue</vt:lpstr>
      <vt:lpstr>Deletion in Queue</vt:lpstr>
      <vt:lpstr>Queue Example</vt:lpstr>
      <vt:lpstr>Slide 9</vt:lpstr>
      <vt:lpstr>Slide 10</vt:lpstr>
      <vt:lpstr>Slide 11</vt:lpstr>
      <vt:lpstr>C++ Code to implement Circular QUEUE using array </vt:lpstr>
      <vt:lpstr>C++ Code to implement Circular QUEUE using array </vt:lpstr>
      <vt:lpstr>C++ Code to implement Circular QUEUE using array </vt:lpstr>
      <vt:lpstr>Queue using Linked List</vt:lpstr>
      <vt:lpstr>Queue using Linked List</vt:lpstr>
      <vt:lpstr>Queue using Linked List</vt:lpstr>
      <vt:lpstr>Queue using Linked List</vt:lpstr>
      <vt:lpstr>Program for Queue Using Linked List</vt:lpstr>
      <vt:lpstr>Slide 20</vt:lpstr>
      <vt:lpstr>Program for Queue Using Linked List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2016-09-11T15:22:09Z</dcterms:created>
  <dcterms:modified xsi:type="dcterms:W3CDTF">2016-10-23T04:38:11Z</dcterms:modified>
</cp:coreProperties>
</file>