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57" r:id="rId2"/>
    <p:sldId id="278" r:id="rId3"/>
    <p:sldId id="279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3636" autoAdjust="0"/>
    <p:restoredTop sz="90909" autoAdjust="0"/>
  </p:normalViewPr>
  <p:slideViewPr>
    <p:cSldViewPr snapToGrid="0">
      <p:cViewPr varScale="1">
        <p:scale>
          <a:sx n="81" d="100"/>
          <a:sy n="81" d="100"/>
        </p:scale>
        <p:origin x="158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B856D9A-A1DC-4279-9131-315B25730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0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000">
                <a:latin typeface="Comic Sans MS" pitchFamily="66" charset="0"/>
              </a:rPr>
              <a:t>Introduction to Computer Science   •   Robert Sedgewick and Kevin Wayne   •   Copyright © 2006   •   http://www.cs.Princeton.EDU/IntroCS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353D6C-388E-454C-AD8C-7D41E9404A1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AF00B-8AD7-4760-B8F3-AA235B78016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561BF-27D9-4090-A02B-D330818C906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18EB92-4B10-4E0C-9280-D986D4C74B1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52B86-29D7-4706-A82A-014F165887D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115D7-31DF-49E4-8EFB-BD892F6A0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0ED26-D90A-47B6-A729-39A20DA3CF2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DF4D6-3950-4723-A352-81D7E9BCBED3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C6093-ABF4-4A1D-A95A-6209E12EE22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B7025A-E66D-4556-BBB3-DCED5C8C52B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latin typeface="+mn-lt"/>
              </a:defRPr>
            </a:lvl1pPr>
          </a:lstStyle>
          <a:p>
            <a:fld id="{7A5F97B7-0637-41F3-90CC-6268962E5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64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64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96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title"/>
          </p:nvPr>
        </p:nvSpPr>
        <p:spPr>
          <a:xfrm>
            <a:off x="336430" y="215660"/>
            <a:ext cx="8121770" cy="448574"/>
          </a:xfrm>
        </p:spPr>
        <p:txBody>
          <a:bodyPr/>
          <a:lstStyle/>
          <a:p>
            <a:r>
              <a:rPr kumimoji="0" lang="en-US" dirty="0"/>
              <a:t>Binary Search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</a:t>
            </a:r>
            <a:r>
              <a:rPr kumimoji="0"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0" lang="en-US" dirty="0" smtClean="0">
                <a:solidFill>
                  <a:schemeClr val="tx1"/>
                </a:solidFill>
              </a:rPr>
              <a:t>Key=33</a:t>
            </a:r>
            <a:endParaRPr kumimoji="0" lang="en-US" dirty="0">
              <a:solidFill>
                <a:schemeClr val="tx1"/>
              </a:solidFill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9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4596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7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8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600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4601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460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460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460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460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460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460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460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4609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3022600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642"/>
            <a:ext cx="9144000" cy="457200"/>
          </a:xfrm>
        </p:spPr>
        <p:txBody>
          <a:bodyPr/>
          <a:lstStyle/>
          <a:p>
            <a:r>
              <a:rPr kumimoji="0" lang="en-US" dirty="0"/>
              <a:t>Binary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561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562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2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2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624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5625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562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562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562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562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563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563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563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563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2912" y="-123110"/>
            <a:ext cx="8246853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using namespace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beg,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end,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if (p &lt;= 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{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mid = (beg + end)/2;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     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==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       return mid 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    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beg, mid-1,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mid+1, end,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}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= {1, 3, 7, 15, 18, 20, 25, 33, 36, 40};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sizeof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sizeof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33;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index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0, n-1,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if(index == -1)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&lt;&lt;" is not present in the array";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else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&lt;&lt;" is present at index "&lt;&lt; index &lt;&lt;" in the array";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value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4319588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flipV="1">
            <a:off x="4556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auto">
          <a:xfrm>
            <a:off x="4398963" y="4138613"/>
            <a:ext cx="357187" cy="357187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5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845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845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846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846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846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846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846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948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948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948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948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948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948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948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486025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722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56222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050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50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50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050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050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050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050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051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051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051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051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3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1524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5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6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1530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1531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1532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1533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1534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1535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1536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1537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3406775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V="1">
            <a:off x="3643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48297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866875"/>
            <a:ext cx="7848600" cy="5410200"/>
          </a:xfrm>
        </p:spPr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7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3572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73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4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3576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3577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357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357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358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358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358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358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358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3585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5175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MS PGothic" pitchFamily="34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533</Words>
  <Application>Microsoft Office PowerPoint</Application>
  <PresentationFormat>On-screen Show (4:3)</PresentationFormat>
  <Paragraphs>410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MS PGothic</vt:lpstr>
      <vt:lpstr>Arial</vt:lpstr>
      <vt:lpstr>Comic Sans MS</vt:lpstr>
      <vt:lpstr>Courier New</vt:lpstr>
      <vt:lpstr>Monotype Sorts</vt:lpstr>
      <vt:lpstr>Symbol</vt:lpstr>
      <vt:lpstr>Times New Roman</vt:lpstr>
      <vt:lpstr>Wingdings</vt:lpstr>
      <vt:lpstr>introcs</vt:lpstr>
      <vt:lpstr>Binary Search</vt:lpstr>
      <vt:lpstr>Searching Arrays: Binary Search</vt:lpstr>
      <vt:lpstr>Searching Arrays: 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Presentation</vt:lpstr>
    </vt:vector>
  </TitlesOfParts>
  <Company>Princeton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Kevin Wayne</dc:creator>
  <cp:lastModifiedBy>Mostofa Kamal Nasir</cp:lastModifiedBy>
  <cp:revision>17</cp:revision>
  <dcterms:created xsi:type="dcterms:W3CDTF">2006-10-06T17:28:24Z</dcterms:created>
  <dcterms:modified xsi:type="dcterms:W3CDTF">2021-03-11T04:03:20Z</dcterms:modified>
</cp:coreProperties>
</file>