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54"/>
  </p:notesMasterIdLst>
  <p:handoutMasterIdLst>
    <p:handoutMasterId r:id="rId55"/>
  </p:handoutMasterIdLst>
  <p:sldIdLst>
    <p:sldId id="320" r:id="rId2"/>
    <p:sldId id="256" r:id="rId3"/>
    <p:sldId id="257" r:id="rId4"/>
    <p:sldId id="258" r:id="rId5"/>
    <p:sldId id="259" r:id="rId6"/>
    <p:sldId id="260" r:id="rId7"/>
    <p:sldId id="315" r:id="rId8"/>
    <p:sldId id="261" r:id="rId9"/>
    <p:sldId id="262" r:id="rId10"/>
    <p:sldId id="344" r:id="rId11"/>
    <p:sldId id="346" r:id="rId12"/>
    <p:sldId id="347" r:id="rId13"/>
    <p:sldId id="349" r:id="rId14"/>
    <p:sldId id="350" r:id="rId15"/>
    <p:sldId id="352" r:id="rId16"/>
    <p:sldId id="353" r:id="rId17"/>
    <p:sldId id="355" r:id="rId18"/>
    <p:sldId id="357" r:id="rId19"/>
    <p:sldId id="358" r:id="rId20"/>
    <p:sldId id="317" r:id="rId21"/>
    <p:sldId id="360" r:id="rId22"/>
    <p:sldId id="361" r:id="rId23"/>
    <p:sldId id="318" r:id="rId24"/>
    <p:sldId id="279" r:id="rId25"/>
    <p:sldId id="363" r:id="rId26"/>
    <p:sldId id="364" r:id="rId27"/>
    <p:sldId id="319" r:id="rId28"/>
    <p:sldId id="316" r:id="rId29"/>
    <p:sldId id="281" r:id="rId30"/>
    <p:sldId id="282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324" r:id="rId45"/>
    <p:sldId id="326" r:id="rId46"/>
    <p:sldId id="328" r:id="rId47"/>
    <p:sldId id="299" r:id="rId48"/>
    <p:sldId id="302" r:id="rId49"/>
    <p:sldId id="331" r:id="rId50"/>
    <p:sldId id="341" r:id="rId51"/>
    <p:sldId id="342" r:id="rId52"/>
    <p:sldId id="343" r:id="rId5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092C82-86AA-4853-A380-AA40E89BBD86}" type="datetimeFigureOut">
              <a:rPr lang="en-US" smtClean="0"/>
              <a:pPr/>
              <a:t>7/14/2021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E085DA-83EB-4526-9739-DC88C0F693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8746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455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853449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980864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774014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173755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869060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596204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731045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815670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18324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366321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02845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465503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672004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589169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540821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742422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226684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99423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272127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080930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037907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734234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392198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283281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2671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7/14/2021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Lecture-08:  Link List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Insertion Description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Insertion at the beginning of the list</a:t>
            </a:r>
          </a:p>
          <a:p>
            <a:r>
              <a:rPr lang="en-US" altLang="en-US" dirty="0"/>
              <a:t>Insertion at the end of the list</a:t>
            </a:r>
          </a:p>
          <a:p>
            <a:r>
              <a:rPr lang="en-US" altLang="en-US" dirty="0"/>
              <a:t>Insertion in the middle of the list</a:t>
            </a:r>
          </a:p>
        </p:txBody>
      </p:sp>
    </p:spTree>
    <p:extLst>
      <p:ext uri="{BB962C8B-B14F-4D97-AF65-F5344CB8AC3E}">
        <p14:creationId xmlns:p14="http://schemas.microsoft.com/office/powerpoint/2010/main" val="3612758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altLang="en-US" dirty="0"/>
              <a:t>Insertion at the beginning 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077200" cy="19812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dirty="0"/>
              <a:t>Steps:</a:t>
            </a:r>
          </a:p>
          <a:p>
            <a:r>
              <a:rPr lang="en-US" altLang="en-US" dirty="0"/>
              <a:t>Create a Node</a:t>
            </a:r>
          </a:p>
          <a:p>
            <a:r>
              <a:rPr lang="en-US" altLang="en-US" dirty="0"/>
              <a:t>Set the node data Values</a:t>
            </a:r>
          </a:p>
          <a:p>
            <a:r>
              <a:rPr lang="en-US" altLang="en-US" dirty="0"/>
              <a:t>Connect the </a:t>
            </a:r>
            <a:r>
              <a:rPr lang="en-US" altLang="en-US" dirty="0" smtClean="0"/>
              <a:t>pointers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419600" y="1524000"/>
            <a:ext cx="4572000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/>
              <a:t>NodeType</a:t>
            </a:r>
            <a:r>
              <a:rPr lang="en-US" sz="2000" dirty="0"/>
              <a:t>* </a:t>
            </a:r>
            <a:r>
              <a:rPr lang="en-US" sz="2000" dirty="0" smtClean="0"/>
              <a:t>location</a:t>
            </a:r>
            <a:r>
              <a:rPr lang="en-US" sz="2000" dirty="0"/>
              <a:t> </a:t>
            </a:r>
            <a:r>
              <a:rPr lang="en-US" sz="2000" dirty="0" smtClean="0"/>
              <a:t> </a:t>
            </a:r>
            <a:r>
              <a:rPr lang="en-US" sz="2000" dirty="0"/>
              <a:t>= new </a:t>
            </a:r>
            <a:r>
              <a:rPr lang="en-US" sz="2000" dirty="0" err="1"/>
              <a:t>NodeType</a:t>
            </a:r>
            <a:r>
              <a:rPr lang="en-US" sz="2000" dirty="0" smtClean="0"/>
              <a:t>;</a:t>
            </a:r>
          </a:p>
          <a:p>
            <a:endParaRPr lang="en-US" sz="2400" dirty="0"/>
          </a:p>
          <a:p>
            <a:r>
              <a:rPr lang="en-US" sz="2400" dirty="0"/>
              <a:t>    location-&gt;info = item</a:t>
            </a:r>
            <a:r>
              <a:rPr lang="en-US" sz="2400" dirty="0" smtClean="0"/>
              <a:t>;</a:t>
            </a:r>
          </a:p>
          <a:p>
            <a:endParaRPr lang="en-US" sz="2400" dirty="0"/>
          </a:p>
          <a:p>
            <a:r>
              <a:rPr lang="en-US" sz="2400" dirty="0" smtClean="0"/>
              <a:t> </a:t>
            </a:r>
            <a:r>
              <a:rPr lang="en-US" sz="2400" dirty="0"/>
              <a:t>if(</a:t>
            </a:r>
            <a:r>
              <a:rPr lang="en-US" sz="2400" dirty="0" err="1"/>
              <a:t>IsEmpty</a:t>
            </a:r>
            <a:r>
              <a:rPr lang="en-US" sz="2400" dirty="0" smtClean="0"/>
              <a:t>()) </a:t>
            </a:r>
          </a:p>
          <a:p>
            <a:r>
              <a:rPr lang="en-US" sz="2400" dirty="0" smtClean="0"/>
              <a:t>       {</a:t>
            </a:r>
            <a:r>
              <a:rPr lang="en-US" sz="2400" dirty="0"/>
              <a:t>head=location;</a:t>
            </a:r>
          </a:p>
          <a:p>
            <a:r>
              <a:rPr lang="en-US" sz="2400" dirty="0"/>
              <a:t>        tail=location</a:t>
            </a:r>
            <a:r>
              <a:rPr lang="en-US" sz="2400" dirty="0" smtClean="0"/>
              <a:t>;}</a:t>
            </a:r>
          </a:p>
          <a:p>
            <a:r>
              <a:rPr lang="en-US" sz="2400" dirty="0" smtClean="0"/>
              <a:t>    </a:t>
            </a:r>
            <a:r>
              <a:rPr lang="en-US" sz="2400" dirty="0"/>
              <a:t>else</a:t>
            </a:r>
          </a:p>
          <a:p>
            <a:r>
              <a:rPr lang="en-US" sz="2400" dirty="0"/>
              <a:t>   </a:t>
            </a:r>
            <a:r>
              <a:rPr lang="en-US" sz="2400" dirty="0" smtClean="0"/>
              <a:t>      </a:t>
            </a:r>
            <a:r>
              <a:rPr lang="en-US" sz="2400" dirty="0"/>
              <a:t>{</a:t>
            </a:r>
          </a:p>
          <a:p>
            <a:r>
              <a:rPr lang="en-US" sz="2400" dirty="0"/>
              <a:t>    </a:t>
            </a:r>
            <a:r>
              <a:rPr lang="en-US" sz="2400" dirty="0" smtClean="0"/>
              <a:t>       location-</a:t>
            </a:r>
            <a:r>
              <a:rPr lang="en-US" sz="2400" dirty="0"/>
              <a:t>&gt;next = head;</a:t>
            </a:r>
          </a:p>
          <a:p>
            <a:r>
              <a:rPr lang="en-US" sz="2400" dirty="0"/>
              <a:t>    </a:t>
            </a:r>
            <a:r>
              <a:rPr lang="en-US" sz="2400" dirty="0" smtClean="0"/>
              <a:t>       head </a:t>
            </a:r>
            <a:r>
              <a:rPr lang="en-US" sz="2400" dirty="0"/>
              <a:t>= location;</a:t>
            </a:r>
          </a:p>
          <a:p>
            <a:r>
              <a:rPr lang="en-US" sz="2400" dirty="0"/>
              <a:t>    </a:t>
            </a:r>
            <a:r>
              <a:rPr lang="en-US" sz="2400" dirty="0" smtClean="0"/>
              <a:t>      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28615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355600" y="36894"/>
            <a:ext cx="8229600" cy="1143000"/>
          </a:xfrm>
        </p:spPr>
        <p:txBody>
          <a:bodyPr/>
          <a:lstStyle/>
          <a:p>
            <a:r>
              <a:rPr lang="en-US" altLang="en-US" dirty="0"/>
              <a:t>Insertion Description</a:t>
            </a:r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09600" y="2590800"/>
            <a:ext cx="8229600" cy="685800"/>
          </a:xfrm>
        </p:spPr>
        <p:txBody>
          <a:bodyPr/>
          <a:lstStyle/>
          <a:p>
            <a:r>
              <a:rPr lang="en-US" altLang="en-US"/>
              <a:t>Follow the previous steps and we get</a:t>
            </a:r>
          </a:p>
        </p:txBody>
      </p:sp>
      <p:grpSp>
        <p:nvGrpSpPr>
          <p:cNvPr id="24581" name="Group 5"/>
          <p:cNvGrpSpPr>
            <a:grpSpLocks/>
          </p:cNvGrpSpPr>
          <p:nvPr/>
        </p:nvGrpSpPr>
        <p:grpSpPr bwMode="auto">
          <a:xfrm>
            <a:off x="838200" y="1524000"/>
            <a:ext cx="6410325" cy="587375"/>
            <a:chOff x="572" y="3248"/>
            <a:chExt cx="4038" cy="370"/>
          </a:xfrm>
        </p:grpSpPr>
        <p:grpSp>
          <p:nvGrpSpPr>
            <p:cNvPr id="24582" name="Group 6"/>
            <p:cNvGrpSpPr>
              <a:grpSpLocks/>
            </p:cNvGrpSpPr>
            <p:nvPr/>
          </p:nvGrpSpPr>
          <p:grpSpPr bwMode="auto">
            <a:xfrm>
              <a:off x="1480" y="3248"/>
              <a:ext cx="928" cy="366"/>
              <a:chOff x="600" y="1356"/>
              <a:chExt cx="1099" cy="444"/>
            </a:xfrm>
          </p:grpSpPr>
          <p:grpSp>
            <p:nvGrpSpPr>
              <p:cNvPr id="24583" name="Group 7"/>
              <p:cNvGrpSpPr>
                <a:grpSpLocks/>
              </p:cNvGrpSpPr>
              <p:nvPr/>
            </p:nvGrpSpPr>
            <p:grpSpPr bwMode="auto">
              <a:xfrm>
                <a:off x="600" y="1356"/>
                <a:ext cx="818" cy="444"/>
                <a:chOff x="600" y="1356"/>
                <a:chExt cx="818" cy="444"/>
              </a:xfrm>
            </p:grpSpPr>
            <p:sp>
              <p:nvSpPr>
                <p:cNvPr id="24584" name="Rectangle 8"/>
                <p:cNvSpPr>
                  <a:spLocks noChangeArrowheads="1"/>
                </p:cNvSpPr>
                <p:nvPr/>
              </p:nvSpPr>
              <p:spPr bwMode="auto">
                <a:xfrm>
                  <a:off x="600" y="1356"/>
                  <a:ext cx="818" cy="44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585" name="Line 9"/>
                <p:cNvSpPr>
                  <a:spLocks noChangeShapeType="1"/>
                </p:cNvSpPr>
                <p:nvPr/>
              </p:nvSpPr>
              <p:spPr bwMode="auto">
                <a:xfrm>
                  <a:off x="1200" y="1356"/>
                  <a:ext cx="0" cy="4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4586" name="Line 10"/>
              <p:cNvSpPr>
                <a:spLocks noChangeShapeType="1"/>
              </p:cNvSpPr>
              <p:nvPr/>
            </p:nvSpPr>
            <p:spPr bwMode="auto">
              <a:xfrm>
                <a:off x="1309" y="1574"/>
                <a:ext cx="39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4587" name="Group 11"/>
            <p:cNvGrpSpPr>
              <a:grpSpLocks/>
            </p:cNvGrpSpPr>
            <p:nvPr/>
          </p:nvGrpSpPr>
          <p:grpSpPr bwMode="auto">
            <a:xfrm>
              <a:off x="2442" y="3248"/>
              <a:ext cx="928" cy="366"/>
              <a:chOff x="600" y="1356"/>
              <a:chExt cx="1099" cy="444"/>
            </a:xfrm>
          </p:grpSpPr>
          <p:grpSp>
            <p:nvGrpSpPr>
              <p:cNvPr id="24588" name="Group 12"/>
              <p:cNvGrpSpPr>
                <a:grpSpLocks/>
              </p:cNvGrpSpPr>
              <p:nvPr/>
            </p:nvGrpSpPr>
            <p:grpSpPr bwMode="auto">
              <a:xfrm>
                <a:off x="600" y="1356"/>
                <a:ext cx="818" cy="444"/>
                <a:chOff x="600" y="1356"/>
                <a:chExt cx="818" cy="444"/>
              </a:xfrm>
            </p:grpSpPr>
            <p:sp>
              <p:nvSpPr>
                <p:cNvPr id="24589" name="Rectangle 13"/>
                <p:cNvSpPr>
                  <a:spLocks noChangeArrowheads="1"/>
                </p:cNvSpPr>
                <p:nvPr/>
              </p:nvSpPr>
              <p:spPr bwMode="auto">
                <a:xfrm>
                  <a:off x="600" y="1356"/>
                  <a:ext cx="818" cy="44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590" name="Line 14"/>
                <p:cNvSpPr>
                  <a:spLocks noChangeShapeType="1"/>
                </p:cNvSpPr>
                <p:nvPr/>
              </p:nvSpPr>
              <p:spPr bwMode="auto">
                <a:xfrm>
                  <a:off x="1200" y="1356"/>
                  <a:ext cx="0" cy="4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4591" name="Line 15"/>
              <p:cNvSpPr>
                <a:spLocks noChangeShapeType="1"/>
              </p:cNvSpPr>
              <p:nvPr/>
            </p:nvSpPr>
            <p:spPr bwMode="auto">
              <a:xfrm>
                <a:off x="1309" y="1574"/>
                <a:ext cx="39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4592" name="Group 16"/>
            <p:cNvGrpSpPr>
              <a:grpSpLocks/>
            </p:cNvGrpSpPr>
            <p:nvPr/>
          </p:nvGrpSpPr>
          <p:grpSpPr bwMode="auto">
            <a:xfrm>
              <a:off x="3405" y="3248"/>
              <a:ext cx="691" cy="366"/>
              <a:chOff x="600" y="1356"/>
              <a:chExt cx="818" cy="444"/>
            </a:xfrm>
          </p:grpSpPr>
          <p:sp>
            <p:nvSpPr>
              <p:cNvPr id="24593" name="Rectangle 17"/>
              <p:cNvSpPr>
                <a:spLocks noChangeArrowheads="1"/>
              </p:cNvSpPr>
              <p:nvPr/>
            </p:nvSpPr>
            <p:spPr bwMode="auto">
              <a:xfrm>
                <a:off x="600" y="1356"/>
                <a:ext cx="818" cy="44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94" name="Line 18"/>
              <p:cNvSpPr>
                <a:spLocks noChangeShapeType="1"/>
              </p:cNvSpPr>
              <p:nvPr/>
            </p:nvSpPr>
            <p:spPr bwMode="auto">
              <a:xfrm>
                <a:off x="1200" y="1356"/>
                <a:ext cx="0" cy="4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4595" name="Text Box 19"/>
            <p:cNvSpPr txBox="1">
              <a:spLocks noChangeArrowheads="1"/>
            </p:cNvSpPr>
            <p:nvPr/>
          </p:nvSpPr>
          <p:spPr bwMode="auto">
            <a:xfrm>
              <a:off x="1625" y="3287"/>
              <a:ext cx="3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400" b="1"/>
                <a:t>48</a:t>
              </a:r>
              <a:endParaRPr lang="en-US" altLang="en-US"/>
            </a:p>
          </p:txBody>
        </p:sp>
        <p:sp>
          <p:nvSpPr>
            <p:cNvPr id="24596" name="Text Box 20"/>
            <p:cNvSpPr txBox="1">
              <a:spLocks noChangeArrowheads="1"/>
            </p:cNvSpPr>
            <p:nvPr/>
          </p:nvSpPr>
          <p:spPr bwMode="auto">
            <a:xfrm>
              <a:off x="2530" y="3287"/>
              <a:ext cx="3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400" b="1"/>
                <a:t>17</a:t>
              </a:r>
              <a:endParaRPr lang="en-US" altLang="en-US"/>
            </a:p>
          </p:txBody>
        </p:sp>
        <p:sp>
          <p:nvSpPr>
            <p:cNvPr id="24597" name="Rectangle 21"/>
            <p:cNvSpPr>
              <a:spLocks noChangeArrowheads="1"/>
            </p:cNvSpPr>
            <p:nvPr/>
          </p:nvSpPr>
          <p:spPr bwMode="auto">
            <a:xfrm>
              <a:off x="3462" y="3287"/>
              <a:ext cx="43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400" b="1"/>
                <a:t>142</a:t>
              </a:r>
            </a:p>
          </p:txBody>
        </p:sp>
        <p:sp>
          <p:nvSpPr>
            <p:cNvPr id="24598" name="Rectangle 22"/>
            <p:cNvSpPr>
              <a:spLocks noChangeArrowheads="1"/>
            </p:cNvSpPr>
            <p:nvPr/>
          </p:nvSpPr>
          <p:spPr bwMode="auto">
            <a:xfrm>
              <a:off x="572" y="3275"/>
              <a:ext cx="5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400" b="1"/>
                <a:t>head</a:t>
              </a:r>
            </a:p>
          </p:txBody>
        </p:sp>
        <p:sp>
          <p:nvSpPr>
            <p:cNvPr id="24599" name="Line 23"/>
            <p:cNvSpPr>
              <a:spLocks noChangeShapeType="1"/>
            </p:cNvSpPr>
            <p:nvPr/>
          </p:nvSpPr>
          <p:spPr bwMode="auto">
            <a:xfrm>
              <a:off x="1196" y="3447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0" name="Line 24"/>
            <p:cNvSpPr>
              <a:spLocks noChangeShapeType="1"/>
            </p:cNvSpPr>
            <p:nvPr/>
          </p:nvSpPr>
          <p:spPr bwMode="auto">
            <a:xfrm>
              <a:off x="4005" y="3438"/>
              <a:ext cx="32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1" name="Text Box 25"/>
            <p:cNvSpPr txBox="1">
              <a:spLocks noChangeArrowheads="1"/>
            </p:cNvSpPr>
            <p:nvPr/>
          </p:nvSpPr>
          <p:spPr bwMode="auto">
            <a:xfrm>
              <a:off x="4352" y="3253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3200" b="1"/>
                <a:t>//</a:t>
              </a:r>
            </a:p>
          </p:txBody>
        </p:sp>
      </p:grpSp>
      <p:grpSp>
        <p:nvGrpSpPr>
          <p:cNvPr id="24602" name="Group 26"/>
          <p:cNvGrpSpPr>
            <a:grpSpLocks/>
          </p:cNvGrpSpPr>
          <p:nvPr/>
        </p:nvGrpSpPr>
        <p:grpSpPr bwMode="auto">
          <a:xfrm>
            <a:off x="482600" y="5362575"/>
            <a:ext cx="2794000" cy="581025"/>
            <a:chOff x="374" y="1181"/>
            <a:chExt cx="1760" cy="366"/>
          </a:xfrm>
        </p:grpSpPr>
        <p:sp>
          <p:nvSpPr>
            <p:cNvPr id="24603" name="Rectangle 27"/>
            <p:cNvSpPr>
              <a:spLocks noChangeArrowheads="1"/>
            </p:cNvSpPr>
            <p:nvPr/>
          </p:nvSpPr>
          <p:spPr bwMode="auto">
            <a:xfrm>
              <a:off x="374" y="1197"/>
              <a:ext cx="564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400" b="1"/>
                <a:t>head</a:t>
              </a:r>
            </a:p>
          </p:txBody>
        </p:sp>
        <p:grpSp>
          <p:nvGrpSpPr>
            <p:cNvPr id="24604" name="Group 28"/>
            <p:cNvGrpSpPr>
              <a:grpSpLocks/>
            </p:cNvGrpSpPr>
            <p:nvPr/>
          </p:nvGrpSpPr>
          <p:grpSpPr bwMode="auto">
            <a:xfrm>
              <a:off x="923" y="1181"/>
              <a:ext cx="1211" cy="366"/>
              <a:chOff x="923" y="1181"/>
              <a:chExt cx="1211" cy="366"/>
            </a:xfrm>
          </p:grpSpPr>
          <p:grpSp>
            <p:nvGrpSpPr>
              <p:cNvPr id="24605" name="Group 29"/>
              <p:cNvGrpSpPr>
                <a:grpSpLocks/>
              </p:cNvGrpSpPr>
              <p:nvPr/>
            </p:nvGrpSpPr>
            <p:grpSpPr bwMode="auto">
              <a:xfrm>
                <a:off x="1206" y="1181"/>
                <a:ext cx="928" cy="366"/>
                <a:chOff x="1641" y="1653"/>
                <a:chExt cx="928" cy="366"/>
              </a:xfrm>
            </p:grpSpPr>
            <p:grpSp>
              <p:nvGrpSpPr>
                <p:cNvPr id="24606" name="Group 30"/>
                <p:cNvGrpSpPr>
                  <a:grpSpLocks/>
                </p:cNvGrpSpPr>
                <p:nvPr/>
              </p:nvGrpSpPr>
              <p:grpSpPr bwMode="auto">
                <a:xfrm>
                  <a:off x="1641" y="1653"/>
                  <a:ext cx="928" cy="366"/>
                  <a:chOff x="600" y="1356"/>
                  <a:chExt cx="1099" cy="444"/>
                </a:xfrm>
              </p:grpSpPr>
              <p:grpSp>
                <p:nvGrpSpPr>
                  <p:cNvPr id="24607" name="Group 31"/>
                  <p:cNvGrpSpPr>
                    <a:grpSpLocks/>
                  </p:cNvGrpSpPr>
                  <p:nvPr/>
                </p:nvGrpSpPr>
                <p:grpSpPr bwMode="auto">
                  <a:xfrm>
                    <a:off x="600" y="1356"/>
                    <a:ext cx="818" cy="444"/>
                    <a:chOff x="600" y="1356"/>
                    <a:chExt cx="818" cy="444"/>
                  </a:xfrm>
                </p:grpSpPr>
                <p:sp>
                  <p:nvSpPr>
                    <p:cNvPr id="24608" name="Rectangle 3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00" y="1356"/>
                      <a:ext cx="818" cy="44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4609" name="Line 3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00" y="1356"/>
                      <a:ext cx="0" cy="444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24610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1309" y="1574"/>
                    <a:ext cx="390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4611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1786" y="1692"/>
                  <a:ext cx="330" cy="2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altLang="en-US" sz="2400" b="1"/>
                    <a:t>93</a:t>
                  </a:r>
                  <a:endParaRPr lang="en-US" altLang="en-US"/>
                </a:p>
              </p:txBody>
            </p:sp>
          </p:grpSp>
          <p:sp>
            <p:nvSpPr>
              <p:cNvPr id="24612" name="Line 36"/>
              <p:cNvSpPr>
                <a:spLocks noChangeShapeType="1"/>
              </p:cNvSpPr>
              <p:nvPr/>
            </p:nvSpPr>
            <p:spPr bwMode="auto">
              <a:xfrm>
                <a:off x="923" y="1360"/>
                <a:ext cx="298" cy="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4635" name="Group 59"/>
          <p:cNvGrpSpPr>
            <a:grpSpLocks/>
          </p:cNvGrpSpPr>
          <p:nvPr/>
        </p:nvGrpSpPr>
        <p:grpSpPr bwMode="auto">
          <a:xfrm>
            <a:off x="990600" y="3886200"/>
            <a:ext cx="1473200" cy="581025"/>
            <a:chOff x="600" y="1356"/>
            <a:chExt cx="1099" cy="444"/>
          </a:xfrm>
        </p:grpSpPr>
        <p:grpSp>
          <p:nvGrpSpPr>
            <p:cNvPr id="24636" name="Group 60"/>
            <p:cNvGrpSpPr>
              <a:grpSpLocks/>
            </p:cNvGrpSpPr>
            <p:nvPr/>
          </p:nvGrpSpPr>
          <p:grpSpPr bwMode="auto">
            <a:xfrm>
              <a:off x="600" y="1356"/>
              <a:ext cx="818" cy="444"/>
              <a:chOff x="600" y="1356"/>
              <a:chExt cx="818" cy="444"/>
            </a:xfrm>
          </p:grpSpPr>
          <p:sp>
            <p:nvSpPr>
              <p:cNvPr id="24637" name="Rectangle 61"/>
              <p:cNvSpPr>
                <a:spLocks noChangeArrowheads="1"/>
              </p:cNvSpPr>
              <p:nvPr/>
            </p:nvSpPr>
            <p:spPr bwMode="auto">
              <a:xfrm>
                <a:off x="600" y="1356"/>
                <a:ext cx="818" cy="44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38" name="Line 62"/>
              <p:cNvSpPr>
                <a:spLocks noChangeShapeType="1"/>
              </p:cNvSpPr>
              <p:nvPr/>
            </p:nvSpPr>
            <p:spPr bwMode="auto">
              <a:xfrm>
                <a:off x="1200" y="1356"/>
                <a:ext cx="0" cy="4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4639" name="Line 63"/>
            <p:cNvSpPr>
              <a:spLocks noChangeShapeType="1"/>
            </p:cNvSpPr>
            <p:nvPr/>
          </p:nvSpPr>
          <p:spPr bwMode="auto">
            <a:xfrm>
              <a:off x="1309" y="1574"/>
              <a:ext cx="39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640" name="Text Box 64"/>
          <p:cNvSpPr txBox="1">
            <a:spLocks noChangeArrowheads="1"/>
          </p:cNvSpPr>
          <p:nvPr/>
        </p:nvSpPr>
        <p:spPr bwMode="auto">
          <a:xfrm>
            <a:off x="1127125" y="3389313"/>
            <a:ext cx="844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Step 1</a:t>
            </a:r>
          </a:p>
        </p:txBody>
      </p:sp>
      <p:sp>
        <p:nvSpPr>
          <p:cNvPr id="24641" name="Text Box 65"/>
          <p:cNvSpPr txBox="1">
            <a:spLocks noChangeArrowheads="1"/>
          </p:cNvSpPr>
          <p:nvPr/>
        </p:nvSpPr>
        <p:spPr bwMode="auto">
          <a:xfrm>
            <a:off x="3336925" y="3443288"/>
            <a:ext cx="844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Step 2</a:t>
            </a:r>
          </a:p>
        </p:txBody>
      </p:sp>
      <p:pic>
        <p:nvPicPr>
          <p:cNvPr id="24642" name="Picture 6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886200"/>
            <a:ext cx="1533525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643" name="Text Box 67"/>
          <p:cNvSpPr txBox="1">
            <a:spLocks noChangeArrowheads="1"/>
          </p:cNvSpPr>
          <p:nvPr/>
        </p:nvSpPr>
        <p:spPr bwMode="auto">
          <a:xfrm>
            <a:off x="4419600" y="4738688"/>
            <a:ext cx="844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Step 3</a:t>
            </a:r>
          </a:p>
        </p:txBody>
      </p:sp>
      <p:pic>
        <p:nvPicPr>
          <p:cNvPr id="24645" name="Picture 6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5334000"/>
            <a:ext cx="5667375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1483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229600" cy="1143000"/>
          </a:xfrm>
        </p:spPr>
        <p:txBody>
          <a:bodyPr/>
          <a:lstStyle/>
          <a:p>
            <a:r>
              <a:rPr lang="en-US" altLang="en-US" dirty="0"/>
              <a:t>Insertion at the end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43584"/>
            <a:ext cx="4114800" cy="2109216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dirty="0"/>
              <a:t>Steps:</a:t>
            </a:r>
          </a:p>
          <a:p>
            <a:r>
              <a:rPr lang="en-US" altLang="en-US" dirty="0"/>
              <a:t>Create a Node</a:t>
            </a:r>
          </a:p>
          <a:p>
            <a:r>
              <a:rPr lang="en-US" altLang="en-US" dirty="0"/>
              <a:t>Set the node data Values</a:t>
            </a:r>
          </a:p>
          <a:p>
            <a:r>
              <a:rPr lang="en-US" altLang="en-US" dirty="0"/>
              <a:t>Connect the pointers</a:t>
            </a:r>
          </a:p>
        </p:txBody>
      </p:sp>
      <p:sp>
        <p:nvSpPr>
          <p:cNvPr id="2" name="Rectangle 1"/>
          <p:cNvSpPr/>
          <p:nvPr/>
        </p:nvSpPr>
        <p:spPr>
          <a:xfrm>
            <a:off x="4191000" y="1295400"/>
            <a:ext cx="4953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/>
              <a:t>NodeType</a:t>
            </a:r>
            <a:r>
              <a:rPr lang="en-US" sz="2000" dirty="0" smtClean="0"/>
              <a:t>  * location </a:t>
            </a:r>
            <a:r>
              <a:rPr lang="en-US" sz="2000" dirty="0"/>
              <a:t>= new </a:t>
            </a:r>
            <a:r>
              <a:rPr lang="en-US" sz="2000" dirty="0" err="1"/>
              <a:t>NodeType</a:t>
            </a:r>
            <a:r>
              <a:rPr lang="en-US" sz="2000" dirty="0"/>
              <a:t>;</a:t>
            </a:r>
          </a:p>
          <a:p>
            <a:r>
              <a:rPr lang="en-US" sz="2000" dirty="0"/>
              <a:t>    </a:t>
            </a:r>
            <a:endParaRPr lang="en-US" sz="2000" dirty="0" smtClean="0"/>
          </a:p>
          <a:p>
            <a:r>
              <a:rPr lang="en-US" sz="2000" dirty="0" smtClean="0"/>
              <a:t>location-</a:t>
            </a:r>
            <a:r>
              <a:rPr lang="en-US" sz="2000" dirty="0"/>
              <a:t>&gt;info = item</a:t>
            </a:r>
            <a:r>
              <a:rPr lang="en-US" sz="2000" dirty="0" smtClean="0"/>
              <a:t>;</a:t>
            </a:r>
          </a:p>
          <a:p>
            <a:endParaRPr lang="en-US" sz="2000" dirty="0"/>
          </a:p>
          <a:p>
            <a:r>
              <a:rPr lang="en-US" sz="2000" dirty="0"/>
              <a:t>    if(</a:t>
            </a:r>
            <a:r>
              <a:rPr lang="en-US" sz="2000" dirty="0" err="1"/>
              <a:t>IsEmpty</a:t>
            </a:r>
            <a:r>
              <a:rPr lang="en-US" sz="2000" dirty="0"/>
              <a:t>())</a:t>
            </a:r>
          </a:p>
          <a:p>
            <a:r>
              <a:rPr lang="en-US" sz="2000" dirty="0"/>
              <a:t>        {head=location;</a:t>
            </a:r>
          </a:p>
          <a:p>
            <a:r>
              <a:rPr lang="en-US" sz="2000" dirty="0"/>
              <a:t>        tail=location;}</a:t>
            </a:r>
          </a:p>
          <a:p>
            <a:r>
              <a:rPr lang="en-US" sz="2000" dirty="0"/>
              <a:t>    else</a:t>
            </a:r>
          </a:p>
          <a:p>
            <a:r>
              <a:rPr lang="en-US" sz="2000" dirty="0"/>
              <a:t>    </a:t>
            </a:r>
            <a:r>
              <a:rPr lang="en-US" sz="2000" dirty="0" smtClean="0"/>
              <a:t>    {</a:t>
            </a:r>
            <a:endParaRPr lang="en-US" sz="2000" dirty="0"/>
          </a:p>
          <a:p>
            <a:r>
              <a:rPr lang="en-US" sz="2000" dirty="0"/>
              <a:t>    </a:t>
            </a:r>
            <a:r>
              <a:rPr lang="en-US" sz="2000" dirty="0" smtClean="0"/>
              <a:t>     tail-</a:t>
            </a:r>
            <a:r>
              <a:rPr lang="en-US" sz="2000" dirty="0"/>
              <a:t>&gt;next = location;</a:t>
            </a:r>
          </a:p>
          <a:p>
            <a:r>
              <a:rPr lang="en-US" sz="2000" dirty="0"/>
              <a:t>    </a:t>
            </a:r>
            <a:r>
              <a:rPr lang="en-US" sz="2000" dirty="0" smtClean="0"/>
              <a:t>    tail </a:t>
            </a:r>
            <a:r>
              <a:rPr lang="en-US" sz="2000" dirty="0"/>
              <a:t>= location;</a:t>
            </a:r>
          </a:p>
          <a:p>
            <a:r>
              <a:rPr lang="en-US" sz="2000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530163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96320" y="-27432"/>
            <a:ext cx="8229600" cy="1143000"/>
          </a:xfrm>
        </p:spPr>
        <p:txBody>
          <a:bodyPr/>
          <a:lstStyle/>
          <a:p>
            <a:r>
              <a:rPr lang="en-US" altLang="en-US" dirty="0"/>
              <a:t>Insertion Description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590800"/>
            <a:ext cx="8229600" cy="685800"/>
          </a:xfrm>
        </p:spPr>
        <p:txBody>
          <a:bodyPr/>
          <a:lstStyle/>
          <a:p>
            <a:r>
              <a:rPr lang="en-US" altLang="en-US"/>
              <a:t>Follow the previous steps and we get</a:t>
            </a:r>
          </a:p>
        </p:txBody>
      </p:sp>
      <p:grpSp>
        <p:nvGrpSpPr>
          <p:cNvPr id="27652" name="Group 4"/>
          <p:cNvGrpSpPr>
            <a:grpSpLocks/>
          </p:cNvGrpSpPr>
          <p:nvPr/>
        </p:nvGrpSpPr>
        <p:grpSpPr bwMode="auto">
          <a:xfrm>
            <a:off x="838200" y="1524000"/>
            <a:ext cx="6410325" cy="587375"/>
            <a:chOff x="572" y="3248"/>
            <a:chExt cx="4038" cy="370"/>
          </a:xfrm>
        </p:grpSpPr>
        <p:grpSp>
          <p:nvGrpSpPr>
            <p:cNvPr id="27653" name="Group 5"/>
            <p:cNvGrpSpPr>
              <a:grpSpLocks/>
            </p:cNvGrpSpPr>
            <p:nvPr/>
          </p:nvGrpSpPr>
          <p:grpSpPr bwMode="auto">
            <a:xfrm>
              <a:off x="1480" y="3248"/>
              <a:ext cx="928" cy="366"/>
              <a:chOff x="600" y="1356"/>
              <a:chExt cx="1099" cy="444"/>
            </a:xfrm>
          </p:grpSpPr>
          <p:grpSp>
            <p:nvGrpSpPr>
              <p:cNvPr id="27654" name="Group 6"/>
              <p:cNvGrpSpPr>
                <a:grpSpLocks/>
              </p:cNvGrpSpPr>
              <p:nvPr/>
            </p:nvGrpSpPr>
            <p:grpSpPr bwMode="auto">
              <a:xfrm>
                <a:off x="600" y="1356"/>
                <a:ext cx="818" cy="444"/>
                <a:chOff x="600" y="1356"/>
                <a:chExt cx="818" cy="444"/>
              </a:xfrm>
            </p:grpSpPr>
            <p:sp>
              <p:nvSpPr>
                <p:cNvPr id="27655" name="Rectangle 7"/>
                <p:cNvSpPr>
                  <a:spLocks noChangeArrowheads="1"/>
                </p:cNvSpPr>
                <p:nvPr/>
              </p:nvSpPr>
              <p:spPr bwMode="auto">
                <a:xfrm>
                  <a:off x="600" y="1356"/>
                  <a:ext cx="818" cy="44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656" name="Line 8"/>
                <p:cNvSpPr>
                  <a:spLocks noChangeShapeType="1"/>
                </p:cNvSpPr>
                <p:nvPr/>
              </p:nvSpPr>
              <p:spPr bwMode="auto">
                <a:xfrm>
                  <a:off x="1200" y="1356"/>
                  <a:ext cx="0" cy="4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7657" name="Line 9"/>
              <p:cNvSpPr>
                <a:spLocks noChangeShapeType="1"/>
              </p:cNvSpPr>
              <p:nvPr/>
            </p:nvSpPr>
            <p:spPr bwMode="auto">
              <a:xfrm>
                <a:off x="1309" y="1574"/>
                <a:ext cx="39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7658" name="Group 10"/>
            <p:cNvGrpSpPr>
              <a:grpSpLocks/>
            </p:cNvGrpSpPr>
            <p:nvPr/>
          </p:nvGrpSpPr>
          <p:grpSpPr bwMode="auto">
            <a:xfrm>
              <a:off x="2442" y="3248"/>
              <a:ext cx="928" cy="366"/>
              <a:chOff x="600" y="1356"/>
              <a:chExt cx="1099" cy="444"/>
            </a:xfrm>
          </p:grpSpPr>
          <p:grpSp>
            <p:nvGrpSpPr>
              <p:cNvPr id="27659" name="Group 11"/>
              <p:cNvGrpSpPr>
                <a:grpSpLocks/>
              </p:cNvGrpSpPr>
              <p:nvPr/>
            </p:nvGrpSpPr>
            <p:grpSpPr bwMode="auto">
              <a:xfrm>
                <a:off x="600" y="1356"/>
                <a:ext cx="818" cy="444"/>
                <a:chOff x="600" y="1356"/>
                <a:chExt cx="818" cy="444"/>
              </a:xfrm>
            </p:grpSpPr>
            <p:sp>
              <p:nvSpPr>
                <p:cNvPr id="27660" name="Rectangle 12"/>
                <p:cNvSpPr>
                  <a:spLocks noChangeArrowheads="1"/>
                </p:cNvSpPr>
                <p:nvPr/>
              </p:nvSpPr>
              <p:spPr bwMode="auto">
                <a:xfrm>
                  <a:off x="600" y="1356"/>
                  <a:ext cx="818" cy="44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661" name="Line 13"/>
                <p:cNvSpPr>
                  <a:spLocks noChangeShapeType="1"/>
                </p:cNvSpPr>
                <p:nvPr/>
              </p:nvSpPr>
              <p:spPr bwMode="auto">
                <a:xfrm>
                  <a:off x="1200" y="1356"/>
                  <a:ext cx="0" cy="4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7662" name="Line 14"/>
              <p:cNvSpPr>
                <a:spLocks noChangeShapeType="1"/>
              </p:cNvSpPr>
              <p:nvPr/>
            </p:nvSpPr>
            <p:spPr bwMode="auto">
              <a:xfrm>
                <a:off x="1309" y="1574"/>
                <a:ext cx="39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7663" name="Group 15"/>
            <p:cNvGrpSpPr>
              <a:grpSpLocks/>
            </p:cNvGrpSpPr>
            <p:nvPr/>
          </p:nvGrpSpPr>
          <p:grpSpPr bwMode="auto">
            <a:xfrm>
              <a:off x="3405" y="3248"/>
              <a:ext cx="691" cy="366"/>
              <a:chOff x="600" y="1356"/>
              <a:chExt cx="818" cy="444"/>
            </a:xfrm>
          </p:grpSpPr>
          <p:sp>
            <p:nvSpPr>
              <p:cNvPr id="27664" name="Rectangle 16"/>
              <p:cNvSpPr>
                <a:spLocks noChangeArrowheads="1"/>
              </p:cNvSpPr>
              <p:nvPr/>
            </p:nvSpPr>
            <p:spPr bwMode="auto">
              <a:xfrm>
                <a:off x="600" y="1356"/>
                <a:ext cx="818" cy="44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65" name="Line 17"/>
              <p:cNvSpPr>
                <a:spLocks noChangeShapeType="1"/>
              </p:cNvSpPr>
              <p:nvPr/>
            </p:nvSpPr>
            <p:spPr bwMode="auto">
              <a:xfrm>
                <a:off x="1200" y="1356"/>
                <a:ext cx="0" cy="4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7666" name="Text Box 18"/>
            <p:cNvSpPr txBox="1">
              <a:spLocks noChangeArrowheads="1"/>
            </p:cNvSpPr>
            <p:nvPr/>
          </p:nvSpPr>
          <p:spPr bwMode="auto">
            <a:xfrm>
              <a:off x="1625" y="3287"/>
              <a:ext cx="3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400" b="1"/>
                <a:t>48</a:t>
              </a:r>
              <a:endParaRPr lang="en-US" altLang="en-US"/>
            </a:p>
          </p:txBody>
        </p:sp>
        <p:sp>
          <p:nvSpPr>
            <p:cNvPr id="27667" name="Text Box 19"/>
            <p:cNvSpPr txBox="1">
              <a:spLocks noChangeArrowheads="1"/>
            </p:cNvSpPr>
            <p:nvPr/>
          </p:nvSpPr>
          <p:spPr bwMode="auto">
            <a:xfrm>
              <a:off x="2530" y="3287"/>
              <a:ext cx="3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400" b="1"/>
                <a:t>17</a:t>
              </a:r>
              <a:endParaRPr lang="en-US" altLang="en-US"/>
            </a:p>
          </p:txBody>
        </p:sp>
        <p:sp>
          <p:nvSpPr>
            <p:cNvPr id="27668" name="Rectangle 20"/>
            <p:cNvSpPr>
              <a:spLocks noChangeArrowheads="1"/>
            </p:cNvSpPr>
            <p:nvPr/>
          </p:nvSpPr>
          <p:spPr bwMode="auto">
            <a:xfrm>
              <a:off x="3462" y="3287"/>
              <a:ext cx="43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400" b="1"/>
                <a:t>142</a:t>
              </a:r>
            </a:p>
          </p:txBody>
        </p:sp>
        <p:sp>
          <p:nvSpPr>
            <p:cNvPr id="27669" name="Rectangle 21"/>
            <p:cNvSpPr>
              <a:spLocks noChangeArrowheads="1"/>
            </p:cNvSpPr>
            <p:nvPr/>
          </p:nvSpPr>
          <p:spPr bwMode="auto">
            <a:xfrm>
              <a:off x="572" y="3275"/>
              <a:ext cx="5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400" b="1"/>
                <a:t>head</a:t>
              </a:r>
            </a:p>
          </p:txBody>
        </p:sp>
        <p:sp>
          <p:nvSpPr>
            <p:cNvPr id="27670" name="Line 22"/>
            <p:cNvSpPr>
              <a:spLocks noChangeShapeType="1"/>
            </p:cNvSpPr>
            <p:nvPr/>
          </p:nvSpPr>
          <p:spPr bwMode="auto">
            <a:xfrm>
              <a:off x="1196" y="3447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1" name="Line 23"/>
            <p:cNvSpPr>
              <a:spLocks noChangeShapeType="1"/>
            </p:cNvSpPr>
            <p:nvPr/>
          </p:nvSpPr>
          <p:spPr bwMode="auto">
            <a:xfrm>
              <a:off x="4005" y="3438"/>
              <a:ext cx="32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2" name="Text Box 24"/>
            <p:cNvSpPr txBox="1">
              <a:spLocks noChangeArrowheads="1"/>
            </p:cNvSpPr>
            <p:nvPr/>
          </p:nvSpPr>
          <p:spPr bwMode="auto">
            <a:xfrm>
              <a:off x="4352" y="3253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3200" b="1"/>
                <a:t>//</a:t>
              </a:r>
            </a:p>
          </p:txBody>
        </p:sp>
      </p:grpSp>
      <p:grpSp>
        <p:nvGrpSpPr>
          <p:cNvPr id="27684" name="Group 36"/>
          <p:cNvGrpSpPr>
            <a:grpSpLocks/>
          </p:cNvGrpSpPr>
          <p:nvPr/>
        </p:nvGrpSpPr>
        <p:grpSpPr bwMode="auto">
          <a:xfrm>
            <a:off x="990600" y="3886200"/>
            <a:ext cx="1473200" cy="581025"/>
            <a:chOff x="600" y="1356"/>
            <a:chExt cx="1099" cy="444"/>
          </a:xfrm>
        </p:grpSpPr>
        <p:grpSp>
          <p:nvGrpSpPr>
            <p:cNvPr id="27685" name="Group 37"/>
            <p:cNvGrpSpPr>
              <a:grpSpLocks/>
            </p:cNvGrpSpPr>
            <p:nvPr/>
          </p:nvGrpSpPr>
          <p:grpSpPr bwMode="auto">
            <a:xfrm>
              <a:off x="600" y="1356"/>
              <a:ext cx="818" cy="444"/>
              <a:chOff x="600" y="1356"/>
              <a:chExt cx="818" cy="444"/>
            </a:xfrm>
          </p:grpSpPr>
          <p:sp>
            <p:nvSpPr>
              <p:cNvPr id="27686" name="Rectangle 38"/>
              <p:cNvSpPr>
                <a:spLocks noChangeArrowheads="1"/>
              </p:cNvSpPr>
              <p:nvPr/>
            </p:nvSpPr>
            <p:spPr bwMode="auto">
              <a:xfrm>
                <a:off x="600" y="1356"/>
                <a:ext cx="818" cy="44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87" name="Line 39"/>
              <p:cNvSpPr>
                <a:spLocks noChangeShapeType="1"/>
              </p:cNvSpPr>
              <p:nvPr/>
            </p:nvSpPr>
            <p:spPr bwMode="auto">
              <a:xfrm>
                <a:off x="1200" y="1356"/>
                <a:ext cx="0" cy="4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7688" name="Line 40"/>
            <p:cNvSpPr>
              <a:spLocks noChangeShapeType="1"/>
            </p:cNvSpPr>
            <p:nvPr/>
          </p:nvSpPr>
          <p:spPr bwMode="auto">
            <a:xfrm>
              <a:off x="1309" y="1574"/>
              <a:ext cx="39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689" name="Text Box 41"/>
          <p:cNvSpPr txBox="1">
            <a:spLocks noChangeArrowheads="1"/>
          </p:cNvSpPr>
          <p:nvPr/>
        </p:nvSpPr>
        <p:spPr bwMode="auto">
          <a:xfrm>
            <a:off x="1127125" y="3389313"/>
            <a:ext cx="844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Step 1</a:t>
            </a:r>
          </a:p>
        </p:txBody>
      </p:sp>
      <p:sp>
        <p:nvSpPr>
          <p:cNvPr id="27690" name="Text Box 42"/>
          <p:cNvSpPr txBox="1">
            <a:spLocks noChangeArrowheads="1"/>
          </p:cNvSpPr>
          <p:nvPr/>
        </p:nvSpPr>
        <p:spPr bwMode="auto">
          <a:xfrm>
            <a:off x="3336925" y="3443288"/>
            <a:ext cx="844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Step 2</a:t>
            </a:r>
          </a:p>
        </p:txBody>
      </p:sp>
      <p:pic>
        <p:nvPicPr>
          <p:cNvPr id="27691" name="Picture 4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886200"/>
            <a:ext cx="1533525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692" name="Text Box 44"/>
          <p:cNvSpPr txBox="1">
            <a:spLocks noChangeArrowheads="1"/>
          </p:cNvSpPr>
          <p:nvPr/>
        </p:nvSpPr>
        <p:spPr bwMode="auto">
          <a:xfrm>
            <a:off x="4419600" y="4738688"/>
            <a:ext cx="844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Step 3</a:t>
            </a:r>
          </a:p>
        </p:txBody>
      </p:sp>
      <p:pic>
        <p:nvPicPr>
          <p:cNvPr id="27694" name="Picture 4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334000"/>
            <a:ext cx="5983288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95" name="Picture 4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5229225"/>
            <a:ext cx="1619250" cy="86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96" name="Picture 4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5467350"/>
            <a:ext cx="49530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434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542544" y="228600"/>
            <a:ext cx="8153400" cy="438912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Insertion in the middle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" y="670560"/>
            <a:ext cx="4419600" cy="256032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dirty="0"/>
              <a:t>Steps:</a:t>
            </a:r>
          </a:p>
          <a:p>
            <a:r>
              <a:rPr lang="en-US" altLang="en-US" dirty="0"/>
              <a:t>Create a Node</a:t>
            </a:r>
          </a:p>
          <a:p>
            <a:r>
              <a:rPr lang="en-US" altLang="en-US" dirty="0"/>
              <a:t>Set the node data Values</a:t>
            </a:r>
          </a:p>
          <a:p>
            <a:r>
              <a:rPr lang="en-US" altLang="en-US" dirty="0"/>
              <a:t>Break pointer connection</a:t>
            </a:r>
          </a:p>
          <a:p>
            <a:r>
              <a:rPr lang="en-US" altLang="en-US" dirty="0"/>
              <a:t>Re-connect the pointers</a:t>
            </a:r>
          </a:p>
        </p:txBody>
      </p:sp>
      <p:sp>
        <p:nvSpPr>
          <p:cNvPr id="2" name="Rectangle 1"/>
          <p:cNvSpPr/>
          <p:nvPr/>
        </p:nvSpPr>
        <p:spPr>
          <a:xfrm>
            <a:off x="4279392" y="10668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NodeType</a:t>
            </a:r>
            <a:r>
              <a:rPr lang="en-US" dirty="0"/>
              <a:t>* location = new </a:t>
            </a:r>
            <a:r>
              <a:rPr lang="en-US" dirty="0" err="1"/>
              <a:t>NodeType</a:t>
            </a:r>
            <a:r>
              <a:rPr lang="en-US" dirty="0"/>
              <a:t>;</a:t>
            </a:r>
          </a:p>
          <a:p>
            <a:r>
              <a:rPr lang="en-US" dirty="0"/>
              <a:t>location-&gt;info = item;</a:t>
            </a:r>
          </a:p>
        </p:txBody>
      </p:sp>
      <p:sp>
        <p:nvSpPr>
          <p:cNvPr id="3" name="Rectangle 2"/>
          <p:cNvSpPr/>
          <p:nvPr/>
        </p:nvSpPr>
        <p:spPr>
          <a:xfrm>
            <a:off x="4372356" y="2109371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NodeType</a:t>
            </a:r>
            <a:r>
              <a:rPr lang="en-US" dirty="0"/>
              <a:t> *cur=new </a:t>
            </a:r>
            <a:r>
              <a:rPr lang="en-US" dirty="0" err="1"/>
              <a:t>NodeType</a:t>
            </a:r>
            <a:r>
              <a:rPr lang="en-US" dirty="0"/>
              <a:t>;</a:t>
            </a:r>
          </a:p>
          <a:p>
            <a:r>
              <a:rPr lang="en-US" dirty="0"/>
              <a:t>   cur=head;</a:t>
            </a:r>
          </a:p>
          <a:p>
            <a:r>
              <a:rPr lang="en-US" dirty="0"/>
              <a:t>    while(cur-&gt;next!=NULL)</a:t>
            </a:r>
          </a:p>
          <a:p>
            <a:r>
              <a:rPr lang="en-US" dirty="0"/>
              <a:t>      {</a:t>
            </a:r>
          </a:p>
          <a:p>
            <a:r>
              <a:rPr lang="en-US" dirty="0"/>
              <a:t>      if(</a:t>
            </a:r>
            <a:r>
              <a:rPr lang="en-US" dirty="0" err="1"/>
              <a:t>itemAfter</a:t>
            </a:r>
            <a:r>
              <a:rPr lang="en-US" dirty="0"/>
              <a:t>==cur-&gt;info</a:t>
            </a:r>
            <a:r>
              <a:rPr lang="en-US" dirty="0" smtClean="0"/>
              <a:t>) break</a:t>
            </a:r>
            <a:r>
              <a:rPr lang="en-US" dirty="0"/>
              <a:t>;</a:t>
            </a:r>
          </a:p>
          <a:p>
            <a:r>
              <a:rPr lang="en-US" dirty="0"/>
              <a:t>       else cur=cur-&gt;next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}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123944" y="464820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if(</a:t>
            </a:r>
            <a:r>
              <a:rPr lang="en-US" dirty="0" err="1"/>
              <a:t>itemAfter</a:t>
            </a:r>
            <a:r>
              <a:rPr lang="en-US" dirty="0"/>
              <a:t>==cur-&gt;info)</a:t>
            </a:r>
          </a:p>
          <a:p>
            <a:r>
              <a:rPr lang="en-US" dirty="0"/>
              <a:t> {</a:t>
            </a:r>
          </a:p>
          <a:p>
            <a:r>
              <a:rPr lang="en-US" dirty="0"/>
              <a:t>  location-&gt;next=cur-&gt;next;</a:t>
            </a:r>
          </a:p>
          <a:p>
            <a:r>
              <a:rPr lang="en-US" dirty="0"/>
              <a:t>  cur-&gt;next=location;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0422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76200"/>
            <a:ext cx="8229600" cy="1143000"/>
          </a:xfrm>
        </p:spPr>
        <p:txBody>
          <a:bodyPr/>
          <a:lstStyle/>
          <a:p>
            <a:r>
              <a:rPr lang="en-US" altLang="en-US" dirty="0"/>
              <a:t>Insertion Description</a:t>
            </a:r>
          </a:p>
        </p:txBody>
      </p:sp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457325"/>
            <a:ext cx="7078663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1750" name="Group 6"/>
          <p:cNvGrpSpPr>
            <a:grpSpLocks/>
          </p:cNvGrpSpPr>
          <p:nvPr/>
        </p:nvGrpSpPr>
        <p:grpSpPr bwMode="auto">
          <a:xfrm>
            <a:off x="838200" y="2935288"/>
            <a:ext cx="1473200" cy="581025"/>
            <a:chOff x="600" y="1356"/>
            <a:chExt cx="1099" cy="444"/>
          </a:xfrm>
        </p:grpSpPr>
        <p:grpSp>
          <p:nvGrpSpPr>
            <p:cNvPr id="31751" name="Group 7"/>
            <p:cNvGrpSpPr>
              <a:grpSpLocks/>
            </p:cNvGrpSpPr>
            <p:nvPr/>
          </p:nvGrpSpPr>
          <p:grpSpPr bwMode="auto">
            <a:xfrm>
              <a:off x="600" y="1356"/>
              <a:ext cx="818" cy="444"/>
              <a:chOff x="600" y="1356"/>
              <a:chExt cx="818" cy="444"/>
            </a:xfrm>
          </p:grpSpPr>
          <p:sp>
            <p:nvSpPr>
              <p:cNvPr id="31752" name="Rectangle 8"/>
              <p:cNvSpPr>
                <a:spLocks noChangeArrowheads="1"/>
              </p:cNvSpPr>
              <p:nvPr/>
            </p:nvSpPr>
            <p:spPr bwMode="auto">
              <a:xfrm>
                <a:off x="600" y="1356"/>
                <a:ext cx="818" cy="44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53" name="Line 9"/>
              <p:cNvSpPr>
                <a:spLocks noChangeShapeType="1"/>
              </p:cNvSpPr>
              <p:nvPr/>
            </p:nvSpPr>
            <p:spPr bwMode="auto">
              <a:xfrm>
                <a:off x="1200" y="1356"/>
                <a:ext cx="0" cy="4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1754" name="Line 10"/>
            <p:cNvSpPr>
              <a:spLocks noChangeShapeType="1"/>
            </p:cNvSpPr>
            <p:nvPr/>
          </p:nvSpPr>
          <p:spPr bwMode="auto">
            <a:xfrm>
              <a:off x="1309" y="1574"/>
              <a:ext cx="39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755" name="Text Box 11"/>
          <p:cNvSpPr txBox="1">
            <a:spLocks noChangeArrowheads="1"/>
          </p:cNvSpPr>
          <p:nvPr/>
        </p:nvSpPr>
        <p:spPr bwMode="auto">
          <a:xfrm>
            <a:off x="974725" y="2438400"/>
            <a:ext cx="844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Step 1</a:t>
            </a:r>
          </a:p>
        </p:txBody>
      </p:sp>
      <p:sp>
        <p:nvSpPr>
          <p:cNvPr id="31756" name="Text Box 12"/>
          <p:cNvSpPr txBox="1">
            <a:spLocks noChangeArrowheads="1"/>
          </p:cNvSpPr>
          <p:nvPr/>
        </p:nvSpPr>
        <p:spPr bwMode="auto">
          <a:xfrm>
            <a:off x="3184525" y="2492375"/>
            <a:ext cx="844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Step 2</a:t>
            </a:r>
          </a:p>
        </p:txBody>
      </p:sp>
      <p:pic>
        <p:nvPicPr>
          <p:cNvPr id="31757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935288"/>
            <a:ext cx="1533525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758" name="Text Box 14"/>
          <p:cNvSpPr txBox="1">
            <a:spLocks noChangeArrowheads="1"/>
          </p:cNvSpPr>
          <p:nvPr/>
        </p:nvSpPr>
        <p:spPr bwMode="auto">
          <a:xfrm>
            <a:off x="838200" y="3900488"/>
            <a:ext cx="844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Step 3</a:t>
            </a:r>
          </a:p>
        </p:txBody>
      </p:sp>
      <p:pic>
        <p:nvPicPr>
          <p:cNvPr id="31759" name="Picture 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" y="4248150"/>
            <a:ext cx="447675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760" name="Picture 1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4352925"/>
            <a:ext cx="476250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761" name="Picture 1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0275" y="4238625"/>
            <a:ext cx="2371725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762" name="Text Box 18"/>
          <p:cNvSpPr txBox="1">
            <a:spLocks noChangeArrowheads="1"/>
          </p:cNvSpPr>
          <p:nvPr/>
        </p:nvSpPr>
        <p:spPr bwMode="auto">
          <a:xfrm>
            <a:off x="822325" y="5029200"/>
            <a:ext cx="844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Step 4</a:t>
            </a:r>
          </a:p>
        </p:txBody>
      </p:sp>
      <p:pic>
        <p:nvPicPr>
          <p:cNvPr id="31763" name="Picture 1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543550"/>
            <a:ext cx="447675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764" name="Picture 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5543550"/>
            <a:ext cx="1533525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765" name="Picture 2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7475" y="5534025"/>
            <a:ext cx="2371725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54147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Deletion Description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Deleting from the beginning of the list</a:t>
            </a:r>
          </a:p>
          <a:p>
            <a:r>
              <a:rPr lang="en-US" altLang="en-US" dirty="0"/>
              <a:t>Deleting from the end of the list</a:t>
            </a:r>
          </a:p>
          <a:p>
            <a:r>
              <a:rPr lang="en-US" altLang="en-US" dirty="0"/>
              <a:t>Deleting from the middle of the list</a:t>
            </a:r>
          </a:p>
        </p:txBody>
      </p:sp>
    </p:spTree>
    <p:extLst>
      <p:ext uri="{BB962C8B-B14F-4D97-AF65-F5344CB8AC3E}">
        <p14:creationId xmlns:p14="http://schemas.microsoft.com/office/powerpoint/2010/main" val="35198813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84632" y="152400"/>
            <a:ext cx="8229600" cy="1143000"/>
          </a:xfrm>
        </p:spPr>
        <p:txBody>
          <a:bodyPr/>
          <a:lstStyle/>
          <a:p>
            <a:r>
              <a:rPr lang="en-US" altLang="en-US" dirty="0"/>
              <a:t>Deleting from the </a:t>
            </a:r>
            <a:r>
              <a:rPr lang="en-US" altLang="en-US" b="1" dirty="0">
                <a:solidFill>
                  <a:srgbClr val="FF0000"/>
                </a:solidFill>
              </a:rPr>
              <a:t>beginning </a:t>
            </a:r>
            <a:endParaRPr lang="en-US" altLang="en-US" b="1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33232" cy="21336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dirty="0"/>
              <a:t>Steps</a:t>
            </a:r>
          </a:p>
          <a:p>
            <a:r>
              <a:rPr lang="en-US" altLang="en-US" dirty="0"/>
              <a:t>Break the pointer </a:t>
            </a:r>
            <a:r>
              <a:rPr lang="en-US" altLang="en-US" dirty="0" smtClean="0"/>
              <a:t>connection and assign to temp node</a:t>
            </a:r>
            <a:endParaRPr lang="en-US" altLang="en-US" dirty="0"/>
          </a:p>
          <a:p>
            <a:r>
              <a:rPr lang="en-US" altLang="en-US" dirty="0"/>
              <a:t>Re-connect the </a:t>
            </a:r>
            <a:r>
              <a:rPr lang="en-US" altLang="en-US" dirty="0" smtClean="0"/>
              <a:t>nodes change the starting node to next</a:t>
            </a:r>
            <a:endParaRPr lang="en-US" altLang="en-US" dirty="0"/>
          </a:p>
          <a:p>
            <a:r>
              <a:rPr lang="en-US" altLang="en-US" dirty="0"/>
              <a:t>Delete the node </a:t>
            </a:r>
          </a:p>
        </p:txBody>
      </p:sp>
      <p:sp>
        <p:nvSpPr>
          <p:cNvPr id="2" name="Rectangle 1"/>
          <p:cNvSpPr/>
          <p:nvPr/>
        </p:nvSpPr>
        <p:spPr>
          <a:xfrm>
            <a:off x="838200" y="3810000"/>
            <a:ext cx="63246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400" dirty="0"/>
              <a:t>void </a:t>
            </a:r>
            <a:r>
              <a:rPr lang="en-US" sz="2400" dirty="0" err="1"/>
              <a:t>delete_first</a:t>
            </a:r>
            <a:r>
              <a:rPr lang="en-US" sz="2400" dirty="0"/>
              <a:t>() </a:t>
            </a:r>
          </a:p>
          <a:p>
            <a:pPr marL="12700">
              <a:lnSpc>
                <a:spcPct val="100000"/>
              </a:lnSpc>
            </a:pPr>
            <a:r>
              <a:rPr lang="en-US" sz="2400" dirty="0"/>
              <a:t>{ </a:t>
            </a:r>
          </a:p>
          <a:p>
            <a:pPr marL="12700">
              <a:lnSpc>
                <a:spcPct val="100000"/>
              </a:lnSpc>
            </a:pPr>
            <a:r>
              <a:rPr lang="en-US" sz="2400" dirty="0" err="1" smtClean="0"/>
              <a:t>NodeType</a:t>
            </a:r>
            <a:r>
              <a:rPr lang="en-US" sz="2400" dirty="0" smtClean="0"/>
              <a:t> </a:t>
            </a:r>
            <a:r>
              <a:rPr lang="en-US" sz="2400" dirty="0"/>
              <a:t>*temp=new </a:t>
            </a:r>
            <a:r>
              <a:rPr lang="en-US" sz="2400" dirty="0" err="1" smtClean="0"/>
              <a:t>NodeType</a:t>
            </a:r>
            <a:r>
              <a:rPr lang="en-US" sz="2400" dirty="0" smtClean="0"/>
              <a:t>; </a:t>
            </a:r>
            <a:endParaRPr lang="en-US" sz="2400" dirty="0"/>
          </a:p>
          <a:p>
            <a:pPr marL="12700">
              <a:lnSpc>
                <a:spcPct val="100000"/>
              </a:lnSpc>
            </a:pPr>
            <a:r>
              <a:rPr lang="en-US" sz="2400" dirty="0"/>
              <a:t>temp=head; </a:t>
            </a:r>
          </a:p>
          <a:p>
            <a:pPr marL="12700">
              <a:lnSpc>
                <a:spcPct val="100000"/>
              </a:lnSpc>
            </a:pPr>
            <a:r>
              <a:rPr lang="en-US" sz="2400" dirty="0"/>
              <a:t>head=head-&gt;next; </a:t>
            </a:r>
          </a:p>
          <a:p>
            <a:pPr marL="12700">
              <a:lnSpc>
                <a:spcPct val="100000"/>
              </a:lnSpc>
            </a:pPr>
            <a:r>
              <a:rPr lang="en-US" sz="2400" dirty="0"/>
              <a:t>delete temp; </a:t>
            </a:r>
          </a:p>
          <a:p>
            <a:pPr marL="12700">
              <a:lnSpc>
                <a:spcPct val="100000"/>
              </a:lnSpc>
            </a:pPr>
            <a:r>
              <a:rPr lang="en-US" sz="2400" dirty="0"/>
              <a:t>}</a:t>
            </a:r>
            <a:endParaRPr lang="en-US" sz="2400" dirty="0">
              <a:cs typeface="Constantia"/>
            </a:endParaRPr>
          </a:p>
        </p:txBody>
      </p:sp>
    </p:spTree>
    <p:extLst>
      <p:ext uri="{BB962C8B-B14F-4D97-AF65-F5344CB8AC3E}">
        <p14:creationId xmlns:p14="http://schemas.microsoft.com/office/powerpoint/2010/main" val="36737792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276226" y="6351"/>
            <a:ext cx="8229600" cy="1143000"/>
          </a:xfrm>
        </p:spPr>
        <p:txBody>
          <a:bodyPr/>
          <a:lstStyle/>
          <a:p>
            <a:r>
              <a:rPr lang="en-US" altLang="en-US" dirty="0"/>
              <a:t>Deletion Description</a:t>
            </a:r>
          </a:p>
        </p:txBody>
      </p:sp>
      <p:grpSp>
        <p:nvGrpSpPr>
          <p:cNvPr id="34820" name="Group 4"/>
          <p:cNvGrpSpPr>
            <a:grpSpLocks/>
          </p:cNvGrpSpPr>
          <p:nvPr/>
        </p:nvGrpSpPr>
        <p:grpSpPr bwMode="auto">
          <a:xfrm>
            <a:off x="3760788" y="2352675"/>
            <a:ext cx="1473200" cy="581025"/>
            <a:chOff x="600" y="1356"/>
            <a:chExt cx="1099" cy="444"/>
          </a:xfrm>
        </p:grpSpPr>
        <p:grpSp>
          <p:nvGrpSpPr>
            <p:cNvPr id="34821" name="Group 5"/>
            <p:cNvGrpSpPr>
              <a:grpSpLocks/>
            </p:cNvGrpSpPr>
            <p:nvPr/>
          </p:nvGrpSpPr>
          <p:grpSpPr bwMode="auto">
            <a:xfrm>
              <a:off x="600" y="1356"/>
              <a:ext cx="818" cy="444"/>
              <a:chOff x="600" y="1356"/>
              <a:chExt cx="818" cy="444"/>
            </a:xfrm>
          </p:grpSpPr>
          <p:sp>
            <p:nvSpPr>
              <p:cNvPr id="34822" name="Rectangle 6"/>
              <p:cNvSpPr>
                <a:spLocks noChangeArrowheads="1"/>
              </p:cNvSpPr>
              <p:nvPr/>
            </p:nvSpPr>
            <p:spPr bwMode="auto">
              <a:xfrm>
                <a:off x="600" y="1356"/>
                <a:ext cx="818" cy="44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23" name="Line 7"/>
              <p:cNvSpPr>
                <a:spLocks noChangeShapeType="1"/>
              </p:cNvSpPr>
              <p:nvPr/>
            </p:nvSpPr>
            <p:spPr bwMode="auto">
              <a:xfrm>
                <a:off x="1200" y="1356"/>
                <a:ext cx="0" cy="4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4824" name="Line 8"/>
            <p:cNvSpPr>
              <a:spLocks noChangeShapeType="1"/>
            </p:cNvSpPr>
            <p:nvPr/>
          </p:nvSpPr>
          <p:spPr bwMode="auto">
            <a:xfrm>
              <a:off x="1309" y="1574"/>
              <a:ext cx="39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4825" name="Group 9"/>
          <p:cNvGrpSpPr>
            <a:grpSpLocks/>
          </p:cNvGrpSpPr>
          <p:nvPr/>
        </p:nvGrpSpPr>
        <p:grpSpPr bwMode="auto">
          <a:xfrm>
            <a:off x="5287963" y="2352675"/>
            <a:ext cx="1473200" cy="581025"/>
            <a:chOff x="600" y="1356"/>
            <a:chExt cx="1099" cy="444"/>
          </a:xfrm>
        </p:grpSpPr>
        <p:grpSp>
          <p:nvGrpSpPr>
            <p:cNvPr id="34826" name="Group 10"/>
            <p:cNvGrpSpPr>
              <a:grpSpLocks/>
            </p:cNvGrpSpPr>
            <p:nvPr/>
          </p:nvGrpSpPr>
          <p:grpSpPr bwMode="auto">
            <a:xfrm>
              <a:off x="600" y="1356"/>
              <a:ext cx="818" cy="444"/>
              <a:chOff x="600" y="1356"/>
              <a:chExt cx="818" cy="444"/>
            </a:xfrm>
          </p:grpSpPr>
          <p:sp>
            <p:nvSpPr>
              <p:cNvPr id="34827" name="Rectangle 11"/>
              <p:cNvSpPr>
                <a:spLocks noChangeArrowheads="1"/>
              </p:cNvSpPr>
              <p:nvPr/>
            </p:nvSpPr>
            <p:spPr bwMode="auto">
              <a:xfrm>
                <a:off x="600" y="1356"/>
                <a:ext cx="818" cy="44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28" name="Line 12"/>
              <p:cNvSpPr>
                <a:spLocks noChangeShapeType="1"/>
              </p:cNvSpPr>
              <p:nvPr/>
            </p:nvSpPr>
            <p:spPr bwMode="auto">
              <a:xfrm>
                <a:off x="1200" y="1356"/>
                <a:ext cx="0" cy="4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4829" name="Line 13"/>
            <p:cNvSpPr>
              <a:spLocks noChangeShapeType="1"/>
            </p:cNvSpPr>
            <p:nvPr/>
          </p:nvSpPr>
          <p:spPr bwMode="auto">
            <a:xfrm>
              <a:off x="1309" y="1574"/>
              <a:ext cx="39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830" name="Text Box 14"/>
          <p:cNvSpPr txBox="1">
            <a:spLocks noChangeArrowheads="1"/>
          </p:cNvSpPr>
          <p:nvPr/>
        </p:nvSpPr>
        <p:spPr bwMode="auto">
          <a:xfrm>
            <a:off x="3990975" y="2414588"/>
            <a:ext cx="34657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1"/>
              <a:t>4</a:t>
            </a:r>
          </a:p>
        </p:txBody>
      </p:sp>
      <p:sp>
        <p:nvSpPr>
          <p:cNvPr id="34831" name="Text Box 15"/>
          <p:cNvSpPr txBox="1">
            <a:spLocks noChangeArrowheads="1"/>
          </p:cNvSpPr>
          <p:nvPr/>
        </p:nvSpPr>
        <p:spPr bwMode="auto">
          <a:xfrm>
            <a:off x="5427663" y="2414588"/>
            <a:ext cx="43806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1"/>
              <a:t>17</a:t>
            </a:r>
            <a:endParaRPr lang="en-US" altLang="en-US"/>
          </a:p>
        </p:txBody>
      </p:sp>
      <p:sp>
        <p:nvSpPr>
          <p:cNvPr id="34832" name="Text Box 16"/>
          <p:cNvSpPr txBox="1">
            <a:spLocks noChangeArrowheads="1"/>
          </p:cNvSpPr>
          <p:nvPr/>
        </p:nvSpPr>
        <p:spPr bwMode="auto">
          <a:xfrm>
            <a:off x="533400" y="1600200"/>
            <a:ext cx="895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1"/>
              <a:t>head</a:t>
            </a:r>
            <a:endParaRPr lang="en-US" altLang="en-US" b="1"/>
          </a:p>
        </p:txBody>
      </p:sp>
      <p:sp>
        <p:nvSpPr>
          <p:cNvPr id="34833" name="Line 17"/>
          <p:cNvSpPr>
            <a:spLocks noChangeShapeType="1"/>
          </p:cNvSpPr>
          <p:nvPr/>
        </p:nvSpPr>
        <p:spPr bwMode="auto">
          <a:xfrm>
            <a:off x="1447800" y="1905000"/>
            <a:ext cx="7620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4834" name="Group 18"/>
          <p:cNvGrpSpPr>
            <a:grpSpLocks/>
          </p:cNvGrpSpPr>
          <p:nvPr/>
        </p:nvGrpSpPr>
        <p:grpSpPr bwMode="auto">
          <a:xfrm>
            <a:off x="6816725" y="2346325"/>
            <a:ext cx="1612900" cy="593725"/>
            <a:chOff x="4161" y="1314"/>
            <a:chExt cx="1016" cy="374"/>
          </a:xfrm>
        </p:grpSpPr>
        <p:sp>
          <p:nvSpPr>
            <p:cNvPr id="34835" name="Line 19"/>
            <p:cNvSpPr>
              <a:spLocks noChangeShapeType="1"/>
            </p:cNvSpPr>
            <p:nvPr/>
          </p:nvSpPr>
          <p:spPr bwMode="auto">
            <a:xfrm>
              <a:off x="4672" y="1322"/>
              <a:ext cx="0" cy="3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36" name="Rectangle 20"/>
            <p:cNvSpPr>
              <a:spLocks noChangeArrowheads="1"/>
            </p:cNvSpPr>
            <p:nvPr/>
          </p:nvSpPr>
          <p:spPr bwMode="auto">
            <a:xfrm>
              <a:off x="4218" y="1355"/>
              <a:ext cx="31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400" b="1"/>
                <a:t>42</a:t>
              </a:r>
            </a:p>
          </p:txBody>
        </p:sp>
        <p:grpSp>
          <p:nvGrpSpPr>
            <p:cNvPr id="34837" name="Group 21"/>
            <p:cNvGrpSpPr>
              <a:grpSpLocks/>
            </p:cNvGrpSpPr>
            <p:nvPr/>
          </p:nvGrpSpPr>
          <p:grpSpPr bwMode="auto">
            <a:xfrm>
              <a:off x="4161" y="1314"/>
              <a:ext cx="1016" cy="366"/>
              <a:chOff x="4161" y="1314"/>
              <a:chExt cx="1016" cy="366"/>
            </a:xfrm>
          </p:grpSpPr>
          <p:sp>
            <p:nvSpPr>
              <p:cNvPr id="34838" name="Rectangle 22"/>
              <p:cNvSpPr>
                <a:spLocks noChangeArrowheads="1"/>
              </p:cNvSpPr>
              <p:nvPr/>
            </p:nvSpPr>
            <p:spPr bwMode="auto">
              <a:xfrm>
                <a:off x="4161" y="1314"/>
                <a:ext cx="691" cy="36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4839" name="Group 23"/>
              <p:cNvGrpSpPr>
                <a:grpSpLocks/>
              </p:cNvGrpSpPr>
              <p:nvPr/>
            </p:nvGrpSpPr>
            <p:grpSpPr bwMode="auto">
              <a:xfrm>
                <a:off x="4760" y="1377"/>
                <a:ext cx="417" cy="257"/>
                <a:chOff x="4760" y="1377"/>
                <a:chExt cx="417" cy="257"/>
              </a:xfrm>
            </p:grpSpPr>
            <p:sp>
              <p:nvSpPr>
                <p:cNvPr id="34840" name="Line 24"/>
                <p:cNvSpPr>
                  <a:spLocks noChangeShapeType="1"/>
                </p:cNvSpPr>
                <p:nvPr/>
              </p:nvSpPr>
              <p:spPr bwMode="auto">
                <a:xfrm>
                  <a:off x="4760" y="1494"/>
                  <a:ext cx="417" cy="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4841" name="Group 25"/>
                <p:cNvGrpSpPr>
                  <a:grpSpLocks/>
                </p:cNvGrpSpPr>
                <p:nvPr/>
              </p:nvGrpSpPr>
              <p:grpSpPr bwMode="auto">
                <a:xfrm>
                  <a:off x="5112" y="1377"/>
                  <a:ext cx="56" cy="257"/>
                  <a:chOff x="4434" y="2159"/>
                  <a:chExt cx="56" cy="257"/>
                </a:xfrm>
              </p:grpSpPr>
              <p:sp>
                <p:nvSpPr>
                  <p:cNvPr id="34842" name="Line 26"/>
                  <p:cNvSpPr>
                    <a:spLocks noChangeShapeType="1"/>
                  </p:cNvSpPr>
                  <p:nvPr/>
                </p:nvSpPr>
                <p:spPr bwMode="auto">
                  <a:xfrm>
                    <a:off x="4434" y="2159"/>
                    <a:ext cx="0" cy="257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843" name="Line 27"/>
                  <p:cNvSpPr>
                    <a:spLocks noChangeShapeType="1"/>
                  </p:cNvSpPr>
                  <p:nvPr/>
                </p:nvSpPr>
                <p:spPr bwMode="auto">
                  <a:xfrm>
                    <a:off x="4490" y="2159"/>
                    <a:ext cx="0" cy="257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</p:grpSp>
      </p:grpSp>
      <p:sp>
        <p:nvSpPr>
          <p:cNvPr id="34844" name="Line 28"/>
          <p:cNvSpPr>
            <a:spLocks noChangeShapeType="1"/>
          </p:cNvSpPr>
          <p:nvPr/>
        </p:nvSpPr>
        <p:spPr bwMode="auto">
          <a:xfrm>
            <a:off x="3160713" y="2643188"/>
            <a:ext cx="5746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4845" name="Group 29"/>
          <p:cNvGrpSpPr>
            <a:grpSpLocks/>
          </p:cNvGrpSpPr>
          <p:nvPr/>
        </p:nvGrpSpPr>
        <p:grpSpPr bwMode="auto">
          <a:xfrm>
            <a:off x="2222500" y="2354263"/>
            <a:ext cx="1100138" cy="576262"/>
            <a:chOff x="1344" y="1212"/>
            <a:chExt cx="693" cy="363"/>
          </a:xfrm>
        </p:grpSpPr>
        <p:sp>
          <p:nvSpPr>
            <p:cNvPr id="34846" name="Rectangle 30"/>
            <p:cNvSpPr>
              <a:spLocks noChangeArrowheads="1"/>
            </p:cNvSpPr>
            <p:nvPr/>
          </p:nvSpPr>
          <p:spPr bwMode="auto">
            <a:xfrm>
              <a:off x="1344" y="1212"/>
              <a:ext cx="504" cy="36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 b="1"/>
                <a:t>6</a:t>
              </a:r>
              <a:endParaRPr lang="en-US" altLang="en-U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34847" name="Rectangle 31"/>
            <p:cNvSpPr>
              <a:spLocks noChangeArrowheads="1"/>
            </p:cNvSpPr>
            <p:nvPr/>
          </p:nvSpPr>
          <p:spPr bwMode="auto">
            <a:xfrm>
              <a:off x="1848" y="1212"/>
              <a:ext cx="189" cy="36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4879" name="Group 63"/>
          <p:cNvGrpSpPr>
            <a:grpSpLocks/>
          </p:cNvGrpSpPr>
          <p:nvPr/>
        </p:nvGrpSpPr>
        <p:grpSpPr bwMode="auto">
          <a:xfrm>
            <a:off x="3836988" y="3876675"/>
            <a:ext cx="1473200" cy="581025"/>
            <a:chOff x="600" y="1356"/>
            <a:chExt cx="1099" cy="444"/>
          </a:xfrm>
        </p:grpSpPr>
        <p:grpSp>
          <p:nvGrpSpPr>
            <p:cNvPr id="34880" name="Group 64"/>
            <p:cNvGrpSpPr>
              <a:grpSpLocks/>
            </p:cNvGrpSpPr>
            <p:nvPr/>
          </p:nvGrpSpPr>
          <p:grpSpPr bwMode="auto">
            <a:xfrm>
              <a:off x="600" y="1356"/>
              <a:ext cx="818" cy="444"/>
              <a:chOff x="600" y="1356"/>
              <a:chExt cx="818" cy="444"/>
            </a:xfrm>
          </p:grpSpPr>
          <p:sp>
            <p:nvSpPr>
              <p:cNvPr id="34881" name="Rectangle 65"/>
              <p:cNvSpPr>
                <a:spLocks noChangeArrowheads="1"/>
              </p:cNvSpPr>
              <p:nvPr/>
            </p:nvSpPr>
            <p:spPr bwMode="auto">
              <a:xfrm>
                <a:off x="600" y="1356"/>
                <a:ext cx="818" cy="44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82" name="Line 66"/>
              <p:cNvSpPr>
                <a:spLocks noChangeShapeType="1"/>
              </p:cNvSpPr>
              <p:nvPr/>
            </p:nvSpPr>
            <p:spPr bwMode="auto">
              <a:xfrm>
                <a:off x="1200" y="1356"/>
                <a:ext cx="0" cy="4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4883" name="Line 67"/>
            <p:cNvSpPr>
              <a:spLocks noChangeShapeType="1"/>
            </p:cNvSpPr>
            <p:nvPr/>
          </p:nvSpPr>
          <p:spPr bwMode="auto">
            <a:xfrm>
              <a:off x="1309" y="1574"/>
              <a:ext cx="39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4884" name="Group 68"/>
          <p:cNvGrpSpPr>
            <a:grpSpLocks/>
          </p:cNvGrpSpPr>
          <p:nvPr/>
        </p:nvGrpSpPr>
        <p:grpSpPr bwMode="auto">
          <a:xfrm>
            <a:off x="5364163" y="3876675"/>
            <a:ext cx="1473200" cy="581025"/>
            <a:chOff x="600" y="1356"/>
            <a:chExt cx="1099" cy="444"/>
          </a:xfrm>
        </p:grpSpPr>
        <p:grpSp>
          <p:nvGrpSpPr>
            <p:cNvPr id="34885" name="Group 69"/>
            <p:cNvGrpSpPr>
              <a:grpSpLocks/>
            </p:cNvGrpSpPr>
            <p:nvPr/>
          </p:nvGrpSpPr>
          <p:grpSpPr bwMode="auto">
            <a:xfrm>
              <a:off x="600" y="1356"/>
              <a:ext cx="818" cy="444"/>
              <a:chOff x="600" y="1356"/>
              <a:chExt cx="818" cy="444"/>
            </a:xfrm>
          </p:grpSpPr>
          <p:sp>
            <p:nvSpPr>
              <p:cNvPr id="34886" name="Rectangle 70"/>
              <p:cNvSpPr>
                <a:spLocks noChangeArrowheads="1"/>
              </p:cNvSpPr>
              <p:nvPr/>
            </p:nvSpPr>
            <p:spPr bwMode="auto">
              <a:xfrm>
                <a:off x="600" y="1356"/>
                <a:ext cx="818" cy="44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87" name="Line 71"/>
              <p:cNvSpPr>
                <a:spLocks noChangeShapeType="1"/>
              </p:cNvSpPr>
              <p:nvPr/>
            </p:nvSpPr>
            <p:spPr bwMode="auto">
              <a:xfrm>
                <a:off x="1200" y="1356"/>
                <a:ext cx="0" cy="4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4888" name="Line 72"/>
            <p:cNvSpPr>
              <a:spLocks noChangeShapeType="1"/>
            </p:cNvSpPr>
            <p:nvPr/>
          </p:nvSpPr>
          <p:spPr bwMode="auto">
            <a:xfrm>
              <a:off x="1309" y="1574"/>
              <a:ext cx="39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889" name="Text Box 73"/>
          <p:cNvSpPr txBox="1">
            <a:spLocks noChangeArrowheads="1"/>
          </p:cNvSpPr>
          <p:nvPr/>
        </p:nvSpPr>
        <p:spPr bwMode="auto">
          <a:xfrm>
            <a:off x="4067175" y="3938588"/>
            <a:ext cx="34657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1"/>
              <a:t>4</a:t>
            </a:r>
          </a:p>
        </p:txBody>
      </p:sp>
      <p:sp>
        <p:nvSpPr>
          <p:cNvPr id="34890" name="Text Box 74"/>
          <p:cNvSpPr txBox="1">
            <a:spLocks noChangeArrowheads="1"/>
          </p:cNvSpPr>
          <p:nvPr/>
        </p:nvSpPr>
        <p:spPr bwMode="auto">
          <a:xfrm>
            <a:off x="5503863" y="3938588"/>
            <a:ext cx="43806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1"/>
              <a:t>17</a:t>
            </a:r>
            <a:endParaRPr lang="en-US" altLang="en-US"/>
          </a:p>
        </p:txBody>
      </p:sp>
      <p:sp>
        <p:nvSpPr>
          <p:cNvPr id="34891" name="Text Box 75"/>
          <p:cNvSpPr txBox="1">
            <a:spLocks noChangeArrowheads="1"/>
          </p:cNvSpPr>
          <p:nvPr/>
        </p:nvSpPr>
        <p:spPr bwMode="auto">
          <a:xfrm>
            <a:off x="609600" y="3124200"/>
            <a:ext cx="90120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1" dirty="0"/>
              <a:t>head</a:t>
            </a:r>
            <a:endParaRPr lang="en-US" altLang="en-US" b="1" dirty="0"/>
          </a:p>
        </p:txBody>
      </p:sp>
      <p:sp>
        <p:nvSpPr>
          <p:cNvPr id="34892" name="Line 76"/>
          <p:cNvSpPr>
            <a:spLocks noChangeShapeType="1"/>
          </p:cNvSpPr>
          <p:nvPr/>
        </p:nvSpPr>
        <p:spPr bwMode="auto">
          <a:xfrm>
            <a:off x="3124200" y="3276600"/>
            <a:ext cx="6858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4893" name="Group 77"/>
          <p:cNvGrpSpPr>
            <a:grpSpLocks/>
          </p:cNvGrpSpPr>
          <p:nvPr/>
        </p:nvGrpSpPr>
        <p:grpSpPr bwMode="auto">
          <a:xfrm>
            <a:off x="6892925" y="3870325"/>
            <a:ext cx="1612900" cy="593725"/>
            <a:chOff x="4161" y="1314"/>
            <a:chExt cx="1016" cy="374"/>
          </a:xfrm>
        </p:grpSpPr>
        <p:sp>
          <p:nvSpPr>
            <p:cNvPr id="34894" name="Line 78"/>
            <p:cNvSpPr>
              <a:spLocks noChangeShapeType="1"/>
            </p:cNvSpPr>
            <p:nvPr/>
          </p:nvSpPr>
          <p:spPr bwMode="auto">
            <a:xfrm>
              <a:off x="4672" y="1322"/>
              <a:ext cx="0" cy="3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95" name="Rectangle 79"/>
            <p:cNvSpPr>
              <a:spLocks noChangeArrowheads="1"/>
            </p:cNvSpPr>
            <p:nvPr/>
          </p:nvSpPr>
          <p:spPr bwMode="auto">
            <a:xfrm>
              <a:off x="4218" y="1355"/>
              <a:ext cx="31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400" b="1"/>
                <a:t>42</a:t>
              </a:r>
            </a:p>
          </p:txBody>
        </p:sp>
        <p:grpSp>
          <p:nvGrpSpPr>
            <p:cNvPr id="34896" name="Group 80"/>
            <p:cNvGrpSpPr>
              <a:grpSpLocks/>
            </p:cNvGrpSpPr>
            <p:nvPr/>
          </p:nvGrpSpPr>
          <p:grpSpPr bwMode="auto">
            <a:xfrm>
              <a:off x="4161" y="1314"/>
              <a:ext cx="1016" cy="366"/>
              <a:chOff x="4161" y="1314"/>
              <a:chExt cx="1016" cy="366"/>
            </a:xfrm>
          </p:grpSpPr>
          <p:sp>
            <p:nvSpPr>
              <p:cNvPr id="34897" name="Rectangle 81"/>
              <p:cNvSpPr>
                <a:spLocks noChangeArrowheads="1"/>
              </p:cNvSpPr>
              <p:nvPr/>
            </p:nvSpPr>
            <p:spPr bwMode="auto">
              <a:xfrm>
                <a:off x="4161" y="1314"/>
                <a:ext cx="691" cy="36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4898" name="Group 82"/>
              <p:cNvGrpSpPr>
                <a:grpSpLocks/>
              </p:cNvGrpSpPr>
              <p:nvPr/>
            </p:nvGrpSpPr>
            <p:grpSpPr bwMode="auto">
              <a:xfrm>
                <a:off x="4760" y="1377"/>
                <a:ext cx="417" cy="257"/>
                <a:chOff x="4760" y="1377"/>
                <a:chExt cx="417" cy="257"/>
              </a:xfrm>
            </p:grpSpPr>
            <p:sp>
              <p:nvSpPr>
                <p:cNvPr id="34899" name="Line 83"/>
                <p:cNvSpPr>
                  <a:spLocks noChangeShapeType="1"/>
                </p:cNvSpPr>
                <p:nvPr/>
              </p:nvSpPr>
              <p:spPr bwMode="auto">
                <a:xfrm>
                  <a:off x="4760" y="1494"/>
                  <a:ext cx="417" cy="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4900" name="Group 84"/>
                <p:cNvGrpSpPr>
                  <a:grpSpLocks/>
                </p:cNvGrpSpPr>
                <p:nvPr/>
              </p:nvGrpSpPr>
              <p:grpSpPr bwMode="auto">
                <a:xfrm>
                  <a:off x="5112" y="1377"/>
                  <a:ext cx="56" cy="257"/>
                  <a:chOff x="4434" y="2159"/>
                  <a:chExt cx="56" cy="257"/>
                </a:xfrm>
              </p:grpSpPr>
              <p:sp>
                <p:nvSpPr>
                  <p:cNvPr id="34901" name="Line 85"/>
                  <p:cNvSpPr>
                    <a:spLocks noChangeShapeType="1"/>
                  </p:cNvSpPr>
                  <p:nvPr/>
                </p:nvSpPr>
                <p:spPr bwMode="auto">
                  <a:xfrm>
                    <a:off x="4434" y="2159"/>
                    <a:ext cx="0" cy="257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902" name="Line 86"/>
                  <p:cNvSpPr>
                    <a:spLocks noChangeShapeType="1"/>
                  </p:cNvSpPr>
                  <p:nvPr/>
                </p:nvSpPr>
                <p:spPr bwMode="auto">
                  <a:xfrm>
                    <a:off x="4490" y="2159"/>
                    <a:ext cx="0" cy="257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</p:grpSp>
      </p:grpSp>
      <p:sp>
        <p:nvSpPr>
          <p:cNvPr id="34903" name="Line 87"/>
          <p:cNvSpPr>
            <a:spLocks noChangeShapeType="1"/>
          </p:cNvSpPr>
          <p:nvPr/>
        </p:nvSpPr>
        <p:spPr bwMode="auto">
          <a:xfrm>
            <a:off x="3236913" y="4167188"/>
            <a:ext cx="5746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4904" name="Group 88"/>
          <p:cNvGrpSpPr>
            <a:grpSpLocks/>
          </p:cNvGrpSpPr>
          <p:nvPr/>
        </p:nvGrpSpPr>
        <p:grpSpPr bwMode="auto">
          <a:xfrm>
            <a:off x="2298700" y="3878263"/>
            <a:ext cx="1100138" cy="576262"/>
            <a:chOff x="1344" y="1212"/>
            <a:chExt cx="693" cy="363"/>
          </a:xfrm>
        </p:grpSpPr>
        <p:sp>
          <p:nvSpPr>
            <p:cNvPr id="34905" name="Rectangle 89"/>
            <p:cNvSpPr>
              <a:spLocks noChangeArrowheads="1"/>
            </p:cNvSpPr>
            <p:nvPr/>
          </p:nvSpPr>
          <p:spPr bwMode="auto">
            <a:xfrm>
              <a:off x="1344" y="1212"/>
              <a:ext cx="504" cy="36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 b="1"/>
                <a:t>6</a:t>
              </a:r>
              <a:endParaRPr lang="en-US" altLang="en-U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34906" name="Rectangle 90"/>
            <p:cNvSpPr>
              <a:spLocks noChangeArrowheads="1"/>
            </p:cNvSpPr>
            <p:nvPr/>
          </p:nvSpPr>
          <p:spPr bwMode="auto">
            <a:xfrm>
              <a:off x="1848" y="1212"/>
              <a:ext cx="189" cy="36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907" name="Line 91"/>
          <p:cNvSpPr>
            <a:spLocks noChangeShapeType="1"/>
          </p:cNvSpPr>
          <p:nvPr/>
        </p:nvSpPr>
        <p:spPr bwMode="auto">
          <a:xfrm flipH="1">
            <a:off x="1538288" y="3276600"/>
            <a:ext cx="1600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08" name="Line 92"/>
          <p:cNvSpPr>
            <a:spLocks noChangeShapeType="1"/>
          </p:cNvSpPr>
          <p:nvPr/>
        </p:nvSpPr>
        <p:spPr bwMode="auto">
          <a:xfrm>
            <a:off x="2057400" y="3657600"/>
            <a:ext cx="1295400" cy="1066800"/>
          </a:xfrm>
          <a:prstGeom prst="line">
            <a:avLst/>
          </a:prstGeom>
          <a:noFill/>
          <a:ln w="7620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09" name="Line 93"/>
          <p:cNvSpPr>
            <a:spLocks noChangeShapeType="1"/>
          </p:cNvSpPr>
          <p:nvPr/>
        </p:nvSpPr>
        <p:spPr bwMode="auto">
          <a:xfrm flipH="1">
            <a:off x="2057400" y="3657600"/>
            <a:ext cx="1295400" cy="1066800"/>
          </a:xfrm>
          <a:prstGeom prst="line">
            <a:avLst/>
          </a:prstGeom>
          <a:noFill/>
          <a:ln w="7620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4910" name="Group 94"/>
          <p:cNvGrpSpPr>
            <a:grpSpLocks/>
          </p:cNvGrpSpPr>
          <p:nvPr/>
        </p:nvGrpSpPr>
        <p:grpSpPr bwMode="auto">
          <a:xfrm>
            <a:off x="2341563" y="5203825"/>
            <a:ext cx="1096962" cy="581025"/>
            <a:chOff x="600" y="1356"/>
            <a:chExt cx="818" cy="444"/>
          </a:xfrm>
        </p:grpSpPr>
        <p:sp>
          <p:nvSpPr>
            <p:cNvPr id="34911" name="Rectangle 95"/>
            <p:cNvSpPr>
              <a:spLocks noChangeArrowheads="1"/>
            </p:cNvSpPr>
            <p:nvPr/>
          </p:nvSpPr>
          <p:spPr bwMode="auto">
            <a:xfrm>
              <a:off x="600" y="1356"/>
              <a:ext cx="818" cy="44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12" name="Line 96"/>
            <p:cNvSpPr>
              <a:spLocks noChangeShapeType="1"/>
            </p:cNvSpPr>
            <p:nvPr/>
          </p:nvSpPr>
          <p:spPr bwMode="auto">
            <a:xfrm>
              <a:off x="1200" y="1356"/>
              <a:ext cx="0" cy="4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913" name="Line 97"/>
          <p:cNvSpPr>
            <a:spLocks noChangeShapeType="1"/>
          </p:cNvSpPr>
          <p:nvPr/>
        </p:nvSpPr>
        <p:spPr bwMode="auto">
          <a:xfrm>
            <a:off x="3332163" y="5508625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4914" name="Group 98"/>
          <p:cNvGrpSpPr>
            <a:grpSpLocks/>
          </p:cNvGrpSpPr>
          <p:nvPr/>
        </p:nvGrpSpPr>
        <p:grpSpPr bwMode="auto">
          <a:xfrm>
            <a:off x="3868738" y="5203825"/>
            <a:ext cx="1473200" cy="581025"/>
            <a:chOff x="600" y="1356"/>
            <a:chExt cx="1099" cy="444"/>
          </a:xfrm>
        </p:grpSpPr>
        <p:grpSp>
          <p:nvGrpSpPr>
            <p:cNvPr id="34915" name="Group 99"/>
            <p:cNvGrpSpPr>
              <a:grpSpLocks/>
            </p:cNvGrpSpPr>
            <p:nvPr/>
          </p:nvGrpSpPr>
          <p:grpSpPr bwMode="auto">
            <a:xfrm>
              <a:off x="600" y="1356"/>
              <a:ext cx="818" cy="444"/>
              <a:chOff x="600" y="1356"/>
              <a:chExt cx="818" cy="444"/>
            </a:xfrm>
          </p:grpSpPr>
          <p:sp>
            <p:nvSpPr>
              <p:cNvPr id="34916" name="Rectangle 100"/>
              <p:cNvSpPr>
                <a:spLocks noChangeArrowheads="1"/>
              </p:cNvSpPr>
              <p:nvPr/>
            </p:nvSpPr>
            <p:spPr bwMode="auto">
              <a:xfrm>
                <a:off x="600" y="1356"/>
                <a:ext cx="818" cy="44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917" name="Line 101"/>
              <p:cNvSpPr>
                <a:spLocks noChangeShapeType="1"/>
              </p:cNvSpPr>
              <p:nvPr/>
            </p:nvSpPr>
            <p:spPr bwMode="auto">
              <a:xfrm>
                <a:off x="1200" y="1356"/>
                <a:ext cx="0" cy="4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4918" name="Line 102"/>
            <p:cNvSpPr>
              <a:spLocks noChangeShapeType="1"/>
            </p:cNvSpPr>
            <p:nvPr/>
          </p:nvSpPr>
          <p:spPr bwMode="auto">
            <a:xfrm>
              <a:off x="1309" y="1574"/>
              <a:ext cx="39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919" name="Text Box 103"/>
          <p:cNvSpPr txBox="1">
            <a:spLocks noChangeArrowheads="1"/>
          </p:cNvSpPr>
          <p:nvPr/>
        </p:nvSpPr>
        <p:spPr bwMode="auto">
          <a:xfrm>
            <a:off x="2571750" y="5265738"/>
            <a:ext cx="34657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1"/>
              <a:t>4</a:t>
            </a:r>
          </a:p>
        </p:txBody>
      </p:sp>
      <p:sp>
        <p:nvSpPr>
          <p:cNvPr id="34920" name="Text Box 104"/>
          <p:cNvSpPr txBox="1">
            <a:spLocks noChangeArrowheads="1"/>
          </p:cNvSpPr>
          <p:nvPr/>
        </p:nvSpPr>
        <p:spPr bwMode="auto">
          <a:xfrm>
            <a:off x="4008438" y="5265738"/>
            <a:ext cx="43806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1"/>
              <a:t>17</a:t>
            </a:r>
            <a:endParaRPr lang="en-US" altLang="en-US"/>
          </a:p>
        </p:txBody>
      </p:sp>
      <p:sp>
        <p:nvSpPr>
          <p:cNvPr id="34921" name="Text Box 105"/>
          <p:cNvSpPr txBox="1">
            <a:spLocks noChangeArrowheads="1"/>
          </p:cNvSpPr>
          <p:nvPr/>
        </p:nvSpPr>
        <p:spPr bwMode="auto">
          <a:xfrm>
            <a:off x="665163" y="4441825"/>
            <a:ext cx="90120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1"/>
              <a:t>head</a:t>
            </a:r>
            <a:endParaRPr lang="en-US" altLang="en-US" b="1"/>
          </a:p>
        </p:txBody>
      </p:sp>
      <p:sp>
        <p:nvSpPr>
          <p:cNvPr id="34922" name="Line 106"/>
          <p:cNvSpPr>
            <a:spLocks noChangeShapeType="1"/>
          </p:cNvSpPr>
          <p:nvPr/>
        </p:nvSpPr>
        <p:spPr bwMode="auto">
          <a:xfrm>
            <a:off x="1579563" y="4670425"/>
            <a:ext cx="6858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4923" name="Group 107"/>
          <p:cNvGrpSpPr>
            <a:grpSpLocks/>
          </p:cNvGrpSpPr>
          <p:nvPr/>
        </p:nvGrpSpPr>
        <p:grpSpPr bwMode="auto">
          <a:xfrm>
            <a:off x="5397500" y="5197475"/>
            <a:ext cx="1612900" cy="593725"/>
            <a:chOff x="4161" y="1314"/>
            <a:chExt cx="1016" cy="374"/>
          </a:xfrm>
        </p:grpSpPr>
        <p:sp>
          <p:nvSpPr>
            <p:cNvPr id="34924" name="Line 108"/>
            <p:cNvSpPr>
              <a:spLocks noChangeShapeType="1"/>
            </p:cNvSpPr>
            <p:nvPr/>
          </p:nvSpPr>
          <p:spPr bwMode="auto">
            <a:xfrm>
              <a:off x="4672" y="1322"/>
              <a:ext cx="0" cy="3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25" name="Rectangle 109"/>
            <p:cNvSpPr>
              <a:spLocks noChangeArrowheads="1"/>
            </p:cNvSpPr>
            <p:nvPr/>
          </p:nvSpPr>
          <p:spPr bwMode="auto">
            <a:xfrm>
              <a:off x="4218" y="1355"/>
              <a:ext cx="31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400" b="1"/>
                <a:t>42</a:t>
              </a:r>
            </a:p>
          </p:txBody>
        </p:sp>
        <p:grpSp>
          <p:nvGrpSpPr>
            <p:cNvPr id="34926" name="Group 110"/>
            <p:cNvGrpSpPr>
              <a:grpSpLocks/>
            </p:cNvGrpSpPr>
            <p:nvPr/>
          </p:nvGrpSpPr>
          <p:grpSpPr bwMode="auto">
            <a:xfrm>
              <a:off x="4161" y="1314"/>
              <a:ext cx="1016" cy="366"/>
              <a:chOff x="4161" y="1314"/>
              <a:chExt cx="1016" cy="366"/>
            </a:xfrm>
          </p:grpSpPr>
          <p:sp>
            <p:nvSpPr>
              <p:cNvPr id="34927" name="Rectangle 111"/>
              <p:cNvSpPr>
                <a:spLocks noChangeArrowheads="1"/>
              </p:cNvSpPr>
              <p:nvPr/>
            </p:nvSpPr>
            <p:spPr bwMode="auto">
              <a:xfrm>
                <a:off x="4161" y="1314"/>
                <a:ext cx="691" cy="36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4928" name="Group 112"/>
              <p:cNvGrpSpPr>
                <a:grpSpLocks/>
              </p:cNvGrpSpPr>
              <p:nvPr/>
            </p:nvGrpSpPr>
            <p:grpSpPr bwMode="auto">
              <a:xfrm>
                <a:off x="4760" y="1377"/>
                <a:ext cx="417" cy="257"/>
                <a:chOff x="4760" y="1377"/>
                <a:chExt cx="417" cy="257"/>
              </a:xfrm>
            </p:grpSpPr>
            <p:sp>
              <p:nvSpPr>
                <p:cNvPr id="34929" name="Line 113"/>
                <p:cNvSpPr>
                  <a:spLocks noChangeShapeType="1"/>
                </p:cNvSpPr>
                <p:nvPr/>
              </p:nvSpPr>
              <p:spPr bwMode="auto">
                <a:xfrm>
                  <a:off x="4760" y="1494"/>
                  <a:ext cx="417" cy="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4930" name="Group 114"/>
                <p:cNvGrpSpPr>
                  <a:grpSpLocks/>
                </p:cNvGrpSpPr>
                <p:nvPr/>
              </p:nvGrpSpPr>
              <p:grpSpPr bwMode="auto">
                <a:xfrm>
                  <a:off x="5112" y="1377"/>
                  <a:ext cx="56" cy="257"/>
                  <a:chOff x="4434" y="2159"/>
                  <a:chExt cx="56" cy="257"/>
                </a:xfrm>
              </p:grpSpPr>
              <p:sp>
                <p:nvSpPr>
                  <p:cNvPr id="34931" name="Line 115"/>
                  <p:cNvSpPr>
                    <a:spLocks noChangeShapeType="1"/>
                  </p:cNvSpPr>
                  <p:nvPr/>
                </p:nvSpPr>
                <p:spPr bwMode="auto">
                  <a:xfrm>
                    <a:off x="4434" y="2159"/>
                    <a:ext cx="0" cy="257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932" name="Line 116"/>
                  <p:cNvSpPr>
                    <a:spLocks noChangeShapeType="1"/>
                  </p:cNvSpPr>
                  <p:nvPr/>
                </p:nvSpPr>
                <p:spPr bwMode="auto">
                  <a:xfrm>
                    <a:off x="4490" y="2159"/>
                    <a:ext cx="0" cy="257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3676497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11555" y="627019"/>
            <a:ext cx="4931410" cy="597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500" dirty="0">
                <a:solidFill>
                  <a:srgbClr val="03607A"/>
                </a:solidFill>
                <a:latin typeface="Calibri"/>
                <a:cs typeface="Calibri"/>
              </a:rPr>
              <a:t>Wh</a:t>
            </a:r>
            <a:r>
              <a:rPr sz="4500" spc="-35" dirty="0">
                <a:solidFill>
                  <a:srgbClr val="03607A"/>
                </a:solidFill>
                <a:latin typeface="Calibri"/>
                <a:cs typeface="Calibri"/>
              </a:rPr>
              <a:t>a</a:t>
            </a:r>
            <a:r>
              <a:rPr sz="4500" dirty="0">
                <a:solidFill>
                  <a:srgbClr val="03607A"/>
                </a:solidFill>
                <a:latin typeface="Calibri"/>
                <a:cs typeface="Calibri"/>
              </a:rPr>
              <a:t>t</a:t>
            </a:r>
            <a:r>
              <a:rPr sz="4500" spc="-150" dirty="0">
                <a:solidFill>
                  <a:srgbClr val="03607A"/>
                </a:solidFill>
                <a:latin typeface="Times New Roman"/>
                <a:cs typeface="Times New Roman"/>
              </a:rPr>
              <a:t> </a:t>
            </a:r>
            <a:r>
              <a:rPr sz="4500" dirty="0">
                <a:solidFill>
                  <a:srgbClr val="03607A"/>
                </a:solidFill>
                <a:latin typeface="Calibri"/>
                <a:cs typeface="Calibri"/>
              </a:rPr>
              <a:t>a</a:t>
            </a:r>
            <a:r>
              <a:rPr sz="4500" spc="-55" dirty="0">
                <a:solidFill>
                  <a:srgbClr val="03607A"/>
                </a:solidFill>
                <a:latin typeface="Calibri"/>
                <a:cs typeface="Calibri"/>
              </a:rPr>
              <a:t>r</a:t>
            </a:r>
            <a:r>
              <a:rPr sz="4500" spc="-25" dirty="0">
                <a:solidFill>
                  <a:srgbClr val="03607A"/>
                </a:solidFill>
                <a:latin typeface="Calibri"/>
                <a:cs typeface="Calibri"/>
              </a:rPr>
              <a:t>e</a:t>
            </a:r>
            <a:r>
              <a:rPr sz="4500" spc="-110" dirty="0">
                <a:solidFill>
                  <a:srgbClr val="03607A"/>
                </a:solidFill>
                <a:latin typeface="Times New Roman"/>
                <a:cs typeface="Times New Roman"/>
              </a:rPr>
              <a:t> </a:t>
            </a:r>
            <a:r>
              <a:rPr sz="4500" spc="-5" dirty="0">
                <a:solidFill>
                  <a:srgbClr val="03607A"/>
                </a:solidFill>
                <a:latin typeface="Calibri"/>
                <a:cs typeface="Calibri"/>
              </a:rPr>
              <a:t>L</a:t>
            </a:r>
            <a:r>
              <a:rPr sz="4500" dirty="0">
                <a:solidFill>
                  <a:srgbClr val="03607A"/>
                </a:solidFill>
                <a:latin typeface="Calibri"/>
                <a:cs typeface="Calibri"/>
              </a:rPr>
              <a:t>i</a:t>
            </a:r>
            <a:r>
              <a:rPr sz="4500" spc="-5" dirty="0">
                <a:solidFill>
                  <a:srgbClr val="03607A"/>
                </a:solidFill>
                <a:latin typeface="Calibri"/>
                <a:cs typeface="Calibri"/>
              </a:rPr>
              <a:t>n</a:t>
            </a:r>
            <a:r>
              <a:rPr sz="4500" spc="-180" dirty="0">
                <a:solidFill>
                  <a:srgbClr val="03607A"/>
                </a:solidFill>
                <a:latin typeface="Calibri"/>
                <a:cs typeface="Calibri"/>
              </a:rPr>
              <a:t>k</a:t>
            </a:r>
            <a:r>
              <a:rPr sz="4500" dirty="0">
                <a:solidFill>
                  <a:srgbClr val="03607A"/>
                </a:solidFill>
                <a:latin typeface="Calibri"/>
                <a:cs typeface="Calibri"/>
              </a:rPr>
              <a:t>ed</a:t>
            </a:r>
            <a:r>
              <a:rPr sz="4500" spc="-114" dirty="0">
                <a:solidFill>
                  <a:srgbClr val="03607A"/>
                </a:solidFill>
                <a:latin typeface="Times New Roman"/>
                <a:cs typeface="Times New Roman"/>
              </a:rPr>
              <a:t> </a:t>
            </a:r>
            <a:r>
              <a:rPr sz="4500" spc="-5" dirty="0">
                <a:solidFill>
                  <a:srgbClr val="03607A"/>
                </a:solidFill>
                <a:latin typeface="Calibri"/>
                <a:cs typeface="Calibri"/>
              </a:rPr>
              <a:t>L</a:t>
            </a:r>
            <a:r>
              <a:rPr sz="4500" dirty="0">
                <a:solidFill>
                  <a:srgbClr val="03607A"/>
                </a:solidFill>
                <a:latin typeface="Calibri"/>
                <a:cs typeface="Calibri"/>
              </a:rPr>
              <a:t>i</a:t>
            </a:r>
            <a:r>
              <a:rPr sz="4500" spc="-50" dirty="0">
                <a:solidFill>
                  <a:srgbClr val="03607A"/>
                </a:solidFill>
                <a:latin typeface="Calibri"/>
                <a:cs typeface="Calibri"/>
              </a:rPr>
              <a:t>s</a:t>
            </a:r>
            <a:r>
              <a:rPr sz="4500" dirty="0">
                <a:solidFill>
                  <a:srgbClr val="03607A"/>
                </a:solidFill>
                <a:latin typeface="Calibri"/>
                <a:cs typeface="Calibri"/>
              </a:rPr>
              <a:t>ts</a:t>
            </a:r>
            <a:endParaRPr sz="45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" y="3464510"/>
            <a:ext cx="8229600" cy="2231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li</a:t>
            </a:r>
            <a:r>
              <a:rPr sz="2600" spc="-10" dirty="0">
                <a:latin typeface="Constantia"/>
                <a:cs typeface="Constantia"/>
              </a:rPr>
              <a:t>n</a:t>
            </a:r>
            <a:r>
              <a:rPr sz="2600" spc="-60" dirty="0">
                <a:latin typeface="Constantia"/>
                <a:cs typeface="Constantia"/>
              </a:rPr>
              <a:t>k</a:t>
            </a:r>
            <a:r>
              <a:rPr sz="2600" dirty="0">
                <a:latin typeface="Constantia"/>
                <a:cs typeface="Constantia"/>
              </a:rPr>
              <a:t>ed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l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st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s</a:t>
            </a:r>
            <a:r>
              <a:rPr sz="2600" spc="-114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l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near</a:t>
            </a:r>
            <a:r>
              <a:rPr sz="2600" spc="-155" dirty="0">
                <a:latin typeface="Times New Roman"/>
                <a:cs typeface="Times New Roman"/>
              </a:rPr>
              <a:t> </a:t>
            </a:r>
            <a:r>
              <a:rPr sz="2600" spc="-5" dirty="0" smtClean="0">
                <a:latin typeface="Constantia"/>
                <a:cs typeface="Constantia"/>
              </a:rPr>
              <a:t>data</a:t>
            </a:r>
            <a:r>
              <a:rPr lang="en-US" sz="2600" dirty="0">
                <a:latin typeface="Constantia"/>
                <a:cs typeface="Constantia"/>
              </a:rPr>
              <a:t> </a:t>
            </a:r>
            <a:r>
              <a:rPr sz="2600" dirty="0" smtClean="0">
                <a:latin typeface="Constantia"/>
                <a:cs typeface="Constantia"/>
              </a:rPr>
              <a:t>struct</a:t>
            </a:r>
            <a:r>
              <a:rPr sz="2600" spc="-5" dirty="0" smtClean="0">
                <a:latin typeface="Constantia"/>
                <a:cs typeface="Constantia"/>
              </a:rPr>
              <a:t>u</a:t>
            </a:r>
            <a:r>
              <a:rPr sz="2600" spc="-50" dirty="0" smtClean="0">
                <a:latin typeface="Constantia"/>
                <a:cs typeface="Constantia"/>
              </a:rPr>
              <a:t>r</a:t>
            </a:r>
            <a:r>
              <a:rPr sz="2600" dirty="0" smtClean="0">
                <a:latin typeface="Constantia"/>
                <a:cs typeface="Constantia"/>
              </a:rPr>
              <a:t>e</a:t>
            </a:r>
            <a:r>
              <a:rPr sz="2600" dirty="0">
                <a:latin typeface="Constantia"/>
                <a:cs typeface="Constantia"/>
              </a:rPr>
              <a:t>.</a:t>
            </a:r>
          </a:p>
          <a:p>
            <a:pPr marL="287020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spc="-35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odes</a:t>
            </a:r>
            <a:r>
              <a:rPr sz="2600" spc="-9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onstantia"/>
                <a:cs typeface="Constantia"/>
              </a:rPr>
              <a:t>ma</a:t>
            </a:r>
            <a:r>
              <a:rPr sz="2600" spc="-65" dirty="0">
                <a:latin typeface="Constantia"/>
                <a:cs typeface="Constantia"/>
              </a:rPr>
              <a:t>k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1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onstantia"/>
                <a:cs typeface="Constantia"/>
              </a:rPr>
              <a:t>u</a:t>
            </a:r>
            <a:r>
              <a:rPr sz="2600" dirty="0">
                <a:latin typeface="Constantia"/>
                <a:cs typeface="Constantia"/>
              </a:rPr>
              <a:t>p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li</a:t>
            </a:r>
            <a:r>
              <a:rPr sz="2600" spc="-10" dirty="0">
                <a:latin typeface="Constantia"/>
                <a:cs typeface="Constantia"/>
              </a:rPr>
              <a:t>n</a:t>
            </a:r>
            <a:r>
              <a:rPr sz="2600" spc="-60" dirty="0">
                <a:latin typeface="Constantia"/>
                <a:cs typeface="Constantia"/>
              </a:rPr>
              <a:t>k</a:t>
            </a:r>
            <a:r>
              <a:rPr sz="2600" dirty="0">
                <a:latin typeface="Constantia"/>
                <a:cs typeface="Constantia"/>
              </a:rPr>
              <a:t>ed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l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st</a:t>
            </a:r>
            <a:r>
              <a:rPr sz="2600" spc="-30" dirty="0">
                <a:latin typeface="Constantia"/>
                <a:cs typeface="Constantia"/>
              </a:rPr>
              <a:t>s</a:t>
            </a:r>
            <a:r>
              <a:rPr sz="2600" dirty="0">
                <a:latin typeface="Constantia"/>
                <a:cs typeface="Constantia"/>
              </a:rPr>
              <a:t>.</a:t>
            </a:r>
          </a:p>
          <a:p>
            <a:pPr marL="287020" marR="5080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spc="-35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odes</a:t>
            </a:r>
            <a:r>
              <a:rPr sz="2600" spc="-15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4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114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str</a:t>
            </a:r>
            <a:r>
              <a:rPr sz="2600" spc="5" dirty="0">
                <a:latin typeface="Constantia"/>
                <a:cs typeface="Constantia"/>
              </a:rPr>
              <a:t>u</a:t>
            </a:r>
            <a:r>
              <a:rPr sz="2600" spc="-5" dirty="0">
                <a:latin typeface="Constantia"/>
                <a:cs typeface="Constantia"/>
              </a:rPr>
              <a:t>ct</a:t>
            </a:r>
            <a:r>
              <a:rPr sz="2600" spc="5" dirty="0">
                <a:latin typeface="Constantia"/>
                <a:cs typeface="Constantia"/>
              </a:rPr>
              <a:t>u</a:t>
            </a:r>
            <a:r>
              <a:rPr sz="2600" spc="-4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es</a:t>
            </a:r>
            <a:r>
              <a:rPr sz="2600" spc="-1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onstantia"/>
                <a:cs typeface="Constantia"/>
              </a:rPr>
              <a:t>mad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114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onstantia"/>
                <a:cs typeface="Constantia"/>
              </a:rPr>
              <a:t>up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of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onstantia"/>
                <a:cs typeface="Constantia"/>
              </a:rPr>
              <a:t>dat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1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and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10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p</a:t>
            </a:r>
            <a:r>
              <a:rPr sz="2600" spc="-10" dirty="0">
                <a:latin typeface="Constantia"/>
                <a:cs typeface="Constantia"/>
              </a:rPr>
              <a:t>o</a:t>
            </a:r>
            <a:r>
              <a:rPr sz="2600" spc="-5" dirty="0">
                <a:latin typeface="Constantia"/>
                <a:cs typeface="Constantia"/>
              </a:rPr>
              <a:t>i</a:t>
            </a:r>
            <a:r>
              <a:rPr sz="2600" spc="-10" dirty="0">
                <a:latin typeface="Constantia"/>
                <a:cs typeface="Constantia"/>
              </a:rPr>
              <a:t>n</a:t>
            </a:r>
            <a:r>
              <a:rPr sz="2600" spc="-3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er</a:t>
            </a:r>
            <a:r>
              <a:rPr sz="2600" spc="-125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o</a:t>
            </a:r>
            <a:r>
              <a:rPr sz="2600" spc="-15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an</a:t>
            </a:r>
            <a:r>
              <a:rPr sz="2600" spc="-10" dirty="0">
                <a:latin typeface="Constantia"/>
                <a:cs typeface="Constantia"/>
              </a:rPr>
              <a:t>o</a:t>
            </a:r>
            <a:r>
              <a:rPr sz="2600" dirty="0">
                <a:latin typeface="Constantia"/>
                <a:cs typeface="Constantia"/>
              </a:rPr>
              <a:t>ther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n</a:t>
            </a:r>
            <a:r>
              <a:rPr sz="2600" spc="-10" dirty="0">
                <a:latin typeface="Constantia"/>
                <a:cs typeface="Constantia"/>
              </a:rPr>
              <a:t>o</a:t>
            </a:r>
            <a:r>
              <a:rPr sz="2600" spc="-5" dirty="0">
                <a:latin typeface="Constantia"/>
                <a:cs typeface="Constantia"/>
              </a:rPr>
              <a:t>de.</a:t>
            </a:r>
            <a:endParaRPr sz="2600" dirty="0">
              <a:latin typeface="Constantia"/>
              <a:cs typeface="Constantia"/>
            </a:endParaRPr>
          </a:p>
          <a:p>
            <a:pPr marL="287020" marR="566420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spc="-55" dirty="0">
                <a:latin typeface="Constantia"/>
                <a:cs typeface="Constantia"/>
              </a:rPr>
              <a:t>U</a:t>
            </a:r>
            <a:r>
              <a:rPr sz="2600" dirty="0">
                <a:latin typeface="Constantia"/>
                <a:cs typeface="Constantia"/>
              </a:rPr>
              <a:t>sual</a:t>
            </a:r>
            <a:r>
              <a:rPr sz="2600" spc="-20" dirty="0">
                <a:latin typeface="Constantia"/>
                <a:cs typeface="Constantia"/>
              </a:rPr>
              <a:t>l</a:t>
            </a:r>
            <a:r>
              <a:rPr sz="2600" dirty="0">
                <a:latin typeface="Constantia"/>
                <a:cs typeface="Constantia"/>
              </a:rPr>
              <a:t>y</a:t>
            </a:r>
            <a:r>
              <a:rPr sz="2600" spc="-14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the</a:t>
            </a:r>
            <a:r>
              <a:rPr sz="2600" spc="-10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p</a:t>
            </a:r>
            <a:r>
              <a:rPr sz="2600" spc="-10" dirty="0">
                <a:latin typeface="Constantia"/>
                <a:cs typeface="Constantia"/>
              </a:rPr>
              <a:t>o</a:t>
            </a:r>
            <a:r>
              <a:rPr sz="2600" spc="-5" dirty="0">
                <a:latin typeface="Constantia"/>
                <a:cs typeface="Constantia"/>
              </a:rPr>
              <a:t>i</a:t>
            </a:r>
            <a:r>
              <a:rPr sz="2600" spc="-10" dirty="0">
                <a:latin typeface="Constantia"/>
                <a:cs typeface="Constantia"/>
              </a:rPr>
              <a:t>n</a:t>
            </a:r>
            <a:r>
              <a:rPr sz="2600" spc="-3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er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s</a:t>
            </a:r>
            <a:r>
              <a:rPr sz="2600" spc="-12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onstantia"/>
                <a:cs typeface="Constantia"/>
              </a:rPr>
              <a:t>called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next.</a:t>
            </a:r>
          </a:p>
        </p:txBody>
      </p:sp>
      <p:sp>
        <p:nvSpPr>
          <p:cNvPr id="4" name="object 4"/>
          <p:cNvSpPr/>
          <p:nvPr/>
        </p:nvSpPr>
        <p:spPr>
          <a:xfrm>
            <a:off x="2209800" y="1371600"/>
            <a:ext cx="3661531" cy="1828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SLL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04800" y="990600"/>
            <a:ext cx="8229600" cy="2363372"/>
          </a:xfrm>
        </p:spPr>
      </p:pic>
      <p:sp>
        <p:nvSpPr>
          <p:cNvPr id="5" name="TextBox 4"/>
          <p:cNvSpPr txBox="1"/>
          <p:nvPr/>
        </p:nvSpPr>
        <p:spPr>
          <a:xfrm>
            <a:off x="1066800" y="304800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Delete First Node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38200" y="3810000"/>
            <a:ext cx="63246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400" dirty="0"/>
              <a:t>void </a:t>
            </a:r>
            <a:r>
              <a:rPr lang="en-US" sz="2400" dirty="0" err="1"/>
              <a:t>delete_first</a:t>
            </a:r>
            <a:r>
              <a:rPr lang="en-US" sz="2400" dirty="0"/>
              <a:t>() </a:t>
            </a:r>
          </a:p>
          <a:p>
            <a:pPr marL="12700">
              <a:lnSpc>
                <a:spcPct val="100000"/>
              </a:lnSpc>
            </a:pPr>
            <a:r>
              <a:rPr lang="en-US" sz="2400" dirty="0"/>
              <a:t>{ </a:t>
            </a:r>
          </a:p>
          <a:p>
            <a:pPr marL="12700">
              <a:lnSpc>
                <a:spcPct val="100000"/>
              </a:lnSpc>
            </a:pPr>
            <a:r>
              <a:rPr lang="en-US" sz="2400" dirty="0" err="1" smtClean="0"/>
              <a:t>NodeType</a:t>
            </a:r>
            <a:r>
              <a:rPr lang="en-US" sz="2400" dirty="0" smtClean="0"/>
              <a:t> </a:t>
            </a:r>
            <a:r>
              <a:rPr lang="en-US" sz="2400" dirty="0"/>
              <a:t>*temp=new </a:t>
            </a:r>
            <a:r>
              <a:rPr lang="en-US" sz="2400" dirty="0" err="1" smtClean="0"/>
              <a:t>NodeType</a:t>
            </a:r>
            <a:r>
              <a:rPr lang="en-US" sz="2400" dirty="0" smtClean="0"/>
              <a:t>; </a:t>
            </a:r>
            <a:endParaRPr lang="en-US" sz="2400" dirty="0"/>
          </a:p>
          <a:p>
            <a:pPr marL="12700">
              <a:lnSpc>
                <a:spcPct val="100000"/>
              </a:lnSpc>
            </a:pPr>
            <a:r>
              <a:rPr lang="en-US" sz="2400" dirty="0"/>
              <a:t>temp=head; </a:t>
            </a:r>
          </a:p>
          <a:p>
            <a:pPr marL="12700">
              <a:lnSpc>
                <a:spcPct val="100000"/>
              </a:lnSpc>
            </a:pPr>
            <a:r>
              <a:rPr lang="en-US" sz="2400" dirty="0"/>
              <a:t>head=head-&gt;next; </a:t>
            </a:r>
          </a:p>
          <a:p>
            <a:pPr marL="12700">
              <a:lnSpc>
                <a:spcPct val="100000"/>
              </a:lnSpc>
            </a:pPr>
            <a:r>
              <a:rPr lang="en-US" sz="2400" dirty="0"/>
              <a:t>delete temp; </a:t>
            </a:r>
          </a:p>
          <a:p>
            <a:pPr marL="12700">
              <a:lnSpc>
                <a:spcPct val="100000"/>
              </a:lnSpc>
            </a:pPr>
            <a:r>
              <a:rPr lang="en-US" sz="2400" dirty="0"/>
              <a:t>}</a:t>
            </a:r>
            <a:endParaRPr lang="en-US" sz="2400" dirty="0">
              <a:cs typeface="Constanti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Deleting from the end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7264" y="838200"/>
            <a:ext cx="7031736" cy="20574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dirty="0"/>
              <a:t>Steps</a:t>
            </a:r>
          </a:p>
          <a:p>
            <a:r>
              <a:rPr lang="en-US" altLang="en-US" dirty="0"/>
              <a:t>Break the pointer connection</a:t>
            </a:r>
          </a:p>
          <a:p>
            <a:r>
              <a:rPr lang="en-US" altLang="en-US" dirty="0"/>
              <a:t>Set previous node pointer to NULL</a:t>
            </a:r>
          </a:p>
          <a:p>
            <a:r>
              <a:rPr lang="en-US" altLang="en-US" dirty="0"/>
              <a:t>Delete the node </a:t>
            </a:r>
          </a:p>
        </p:txBody>
      </p:sp>
      <p:sp>
        <p:nvSpPr>
          <p:cNvPr id="2" name="Rectangle 1"/>
          <p:cNvSpPr/>
          <p:nvPr/>
        </p:nvSpPr>
        <p:spPr>
          <a:xfrm>
            <a:off x="381000" y="2953512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NodeType</a:t>
            </a:r>
            <a:r>
              <a:rPr lang="en-US" dirty="0"/>
              <a:t> *</a:t>
            </a:r>
            <a:r>
              <a:rPr lang="en-US" dirty="0" err="1"/>
              <a:t>prev</a:t>
            </a:r>
            <a:r>
              <a:rPr lang="en-US" dirty="0"/>
              <a:t> =new </a:t>
            </a:r>
            <a:r>
              <a:rPr lang="en-US" dirty="0" err="1"/>
              <a:t>NodeType</a:t>
            </a:r>
            <a:r>
              <a:rPr lang="en-US" dirty="0"/>
              <a:t>;</a:t>
            </a:r>
          </a:p>
          <a:p>
            <a:r>
              <a:rPr lang="en-US" dirty="0"/>
              <a:t> </a:t>
            </a:r>
            <a:r>
              <a:rPr lang="en-US" dirty="0" err="1"/>
              <a:t>NodeType</a:t>
            </a:r>
            <a:r>
              <a:rPr lang="en-US" dirty="0"/>
              <a:t> *cur =new </a:t>
            </a:r>
            <a:r>
              <a:rPr lang="en-US" dirty="0" err="1"/>
              <a:t>NodeType</a:t>
            </a:r>
            <a:r>
              <a:rPr lang="en-US" dirty="0"/>
              <a:t>;</a:t>
            </a:r>
          </a:p>
          <a:p>
            <a:r>
              <a:rPr lang="en-US" dirty="0" smtClean="0"/>
              <a:t> </a:t>
            </a:r>
            <a:r>
              <a:rPr lang="en-US" dirty="0"/>
              <a:t>cur=head;</a:t>
            </a:r>
          </a:p>
          <a:p>
            <a:endParaRPr lang="en-US" dirty="0"/>
          </a:p>
          <a:p>
            <a:r>
              <a:rPr lang="en-US" dirty="0"/>
              <a:t>while(cur-&gt;next!=NULL)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</a:t>
            </a:r>
            <a:r>
              <a:rPr lang="en-US" dirty="0" err="1"/>
              <a:t>prev</a:t>
            </a:r>
            <a:r>
              <a:rPr lang="en-US" dirty="0"/>
              <a:t>=cur;</a:t>
            </a:r>
          </a:p>
          <a:p>
            <a:r>
              <a:rPr lang="en-US" dirty="0"/>
              <a:t>    cur=cur-&gt;next;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tail=</a:t>
            </a:r>
            <a:r>
              <a:rPr lang="en-US" dirty="0" err="1"/>
              <a:t>prev</a:t>
            </a:r>
            <a:r>
              <a:rPr lang="en-US" dirty="0"/>
              <a:t>;</a:t>
            </a:r>
          </a:p>
          <a:p>
            <a:r>
              <a:rPr lang="en-US" dirty="0"/>
              <a:t>tail-&gt;next=NULL;</a:t>
            </a:r>
          </a:p>
          <a:p>
            <a:r>
              <a:rPr lang="en-US" dirty="0" smtClean="0"/>
              <a:t>delete </a:t>
            </a:r>
            <a:r>
              <a:rPr lang="en-US" dirty="0"/>
              <a:t>cur;</a:t>
            </a:r>
          </a:p>
        </p:txBody>
      </p:sp>
    </p:spTree>
    <p:extLst>
      <p:ext uri="{BB962C8B-B14F-4D97-AF65-F5344CB8AC3E}">
        <p14:creationId xmlns:p14="http://schemas.microsoft.com/office/powerpoint/2010/main" val="25738069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7883" y="181388"/>
            <a:ext cx="8229600" cy="1143000"/>
          </a:xfrm>
        </p:spPr>
        <p:txBody>
          <a:bodyPr/>
          <a:lstStyle/>
          <a:p>
            <a:r>
              <a:rPr lang="en-US" altLang="en-US" dirty="0"/>
              <a:t>Deletion Description</a:t>
            </a:r>
          </a:p>
        </p:txBody>
      </p:sp>
      <p:grpSp>
        <p:nvGrpSpPr>
          <p:cNvPr id="39940" name="Group 4"/>
          <p:cNvGrpSpPr>
            <a:grpSpLocks/>
          </p:cNvGrpSpPr>
          <p:nvPr/>
        </p:nvGrpSpPr>
        <p:grpSpPr bwMode="auto">
          <a:xfrm>
            <a:off x="3760788" y="2352675"/>
            <a:ext cx="1473200" cy="581025"/>
            <a:chOff x="600" y="1356"/>
            <a:chExt cx="1099" cy="444"/>
          </a:xfrm>
        </p:grpSpPr>
        <p:grpSp>
          <p:nvGrpSpPr>
            <p:cNvPr id="39941" name="Group 5"/>
            <p:cNvGrpSpPr>
              <a:grpSpLocks/>
            </p:cNvGrpSpPr>
            <p:nvPr/>
          </p:nvGrpSpPr>
          <p:grpSpPr bwMode="auto">
            <a:xfrm>
              <a:off x="600" y="1356"/>
              <a:ext cx="818" cy="444"/>
              <a:chOff x="600" y="1356"/>
              <a:chExt cx="818" cy="444"/>
            </a:xfrm>
          </p:grpSpPr>
          <p:sp>
            <p:nvSpPr>
              <p:cNvPr id="39942" name="Rectangle 6"/>
              <p:cNvSpPr>
                <a:spLocks noChangeArrowheads="1"/>
              </p:cNvSpPr>
              <p:nvPr/>
            </p:nvSpPr>
            <p:spPr bwMode="auto">
              <a:xfrm>
                <a:off x="600" y="1356"/>
                <a:ext cx="818" cy="44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43" name="Line 7"/>
              <p:cNvSpPr>
                <a:spLocks noChangeShapeType="1"/>
              </p:cNvSpPr>
              <p:nvPr/>
            </p:nvSpPr>
            <p:spPr bwMode="auto">
              <a:xfrm>
                <a:off x="1200" y="1356"/>
                <a:ext cx="0" cy="4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9944" name="Line 8"/>
            <p:cNvSpPr>
              <a:spLocks noChangeShapeType="1"/>
            </p:cNvSpPr>
            <p:nvPr/>
          </p:nvSpPr>
          <p:spPr bwMode="auto">
            <a:xfrm>
              <a:off x="1309" y="1574"/>
              <a:ext cx="39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9945" name="Group 9"/>
          <p:cNvGrpSpPr>
            <a:grpSpLocks/>
          </p:cNvGrpSpPr>
          <p:nvPr/>
        </p:nvGrpSpPr>
        <p:grpSpPr bwMode="auto">
          <a:xfrm>
            <a:off x="5287963" y="2352675"/>
            <a:ext cx="1473200" cy="581025"/>
            <a:chOff x="600" y="1356"/>
            <a:chExt cx="1099" cy="444"/>
          </a:xfrm>
        </p:grpSpPr>
        <p:grpSp>
          <p:nvGrpSpPr>
            <p:cNvPr id="39946" name="Group 10"/>
            <p:cNvGrpSpPr>
              <a:grpSpLocks/>
            </p:cNvGrpSpPr>
            <p:nvPr/>
          </p:nvGrpSpPr>
          <p:grpSpPr bwMode="auto">
            <a:xfrm>
              <a:off x="600" y="1356"/>
              <a:ext cx="818" cy="444"/>
              <a:chOff x="600" y="1356"/>
              <a:chExt cx="818" cy="444"/>
            </a:xfrm>
          </p:grpSpPr>
          <p:sp>
            <p:nvSpPr>
              <p:cNvPr id="39947" name="Rectangle 11"/>
              <p:cNvSpPr>
                <a:spLocks noChangeArrowheads="1"/>
              </p:cNvSpPr>
              <p:nvPr/>
            </p:nvSpPr>
            <p:spPr bwMode="auto">
              <a:xfrm>
                <a:off x="600" y="1356"/>
                <a:ext cx="818" cy="44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48" name="Line 12"/>
              <p:cNvSpPr>
                <a:spLocks noChangeShapeType="1"/>
              </p:cNvSpPr>
              <p:nvPr/>
            </p:nvSpPr>
            <p:spPr bwMode="auto">
              <a:xfrm>
                <a:off x="1200" y="1356"/>
                <a:ext cx="0" cy="4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9949" name="Line 13"/>
            <p:cNvSpPr>
              <a:spLocks noChangeShapeType="1"/>
            </p:cNvSpPr>
            <p:nvPr/>
          </p:nvSpPr>
          <p:spPr bwMode="auto">
            <a:xfrm>
              <a:off x="1309" y="1574"/>
              <a:ext cx="39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9950" name="Text Box 14"/>
          <p:cNvSpPr txBox="1">
            <a:spLocks noChangeArrowheads="1"/>
          </p:cNvSpPr>
          <p:nvPr/>
        </p:nvSpPr>
        <p:spPr bwMode="auto">
          <a:xfrm>
            <a:off x="3990975" y="2414588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1"/>
              <a:t>4</a:t>
            </a:r>
          </a:p>
        </p:txBody>
      </p:sp>
      <p:sp>
        <p:nvSpPr>
          <p:cNvPr id="39951" name="Text Box 15"/>
          <p:cNvSpPr txBox="1">
            <a:spLocks noChangeArrowheads="1"/>
          </p:cNvSpPr>
          <p:nvPr/>
        </p:nvSpPr>
        <p:spPr bwMode="auto">
          <a:xfrm>
            <a:off x="5427663" y="2414588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1"/>
              <a:t>17</a:t>
            </a:r>
            <a:endParaRPr lang="en-US" altLang="en-US"/>
          </a:p>
        </p:txBody>
      </p:sp>
      <p:sp>
        <p:nvSpPr>
          <p:cNvPr id="39952" name="Text Box 16"/>
          <p:cNvSpPr txBox="1">
            <a:spLocks noChangeArrowheads="1"/>
          </p:cNvSpPr>
          <p:nvPr/>
        </p:nvSpPr>
        <p:spPr bwMode="auto">
          <a:xfrm>
            <a:off x="533400" y="1600200"/>
            <a:ext cx="895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1"/>
              <a:t>head</a:t>
            </a:r>
            <a:endParaRPr lang="en-US" altLang="en-US" b="1"/>
          </a:p>
        </p:txBody>
      </p:sp>
      <p:sp>
        <p:nvSpPr>
          <p:cNvPr id="39953" name="Line 17"/>
          <p:cNvSpPr>
            <a:spLocks noChangeShapeType="1"/>
          </p:cNvSpPr>
          <p:nvPr/>
        </p:nvSpPr>
        <p:spPr bwMode="auto">
          <a:xfrm>
            <a:off x="1447800" y="1905000"/>
            <a:ext cx="7620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9954" name="Group 18"/>
          <p:cNvGrpSpPr>
            <a:grpSpLocks/>
          </p:cNvGrpSpPr>
          <p:nvPr/>
        </p:nvGrpSpPr>
        <p:grpSpPr bwMode="auto">
          <a:xfrm>
            <a:off x="6816725" y="2346325"/>
            <a:ext cx="1612900" cy="593725"/>
            <a:chOff x="4161" y="1314"/>
            <a:chExt cx="1016" cy="374"/>
          </a:xfrm>
        </p:grpSpPr>
        <p:sp>
          <p:nvSpPr>
            <p:cNvPr id="39955" name="Line 19"/>
            <p:cNvSpPr>
              <a:spLocks noChangeShapeType="1"/>
            </p:cNvSpPr>
            <p:nvPr/>
          </p:nvSpPr>
          <p:spPr bwMode="auto">
            <a:xfrm>
              <a:off x="4672" y="1322"/>
              <a:ext cx="0" cy="3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6" name="Rectangle 20"/>
            <p:cNvSpPr>
              <a:spLocks noChangeArrowheads="1"/>
            </p:cNvSpPr>
            <p:nvPr/>
          </p:nvSpPr>
          <p:spPr bwMode="auto">
            <a:xfrm>
              <a:off x="4218" y="1355"/>
              <a:ext cx="3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400" b="1"/>
                <a:t>42</a:t>
              </a:r>
            </a:p>
          </p:txBody>
        </p:sp>
        <p:grpSp>
          <p:nvGrpSpPr>
            <p:cNvPr id="39957" name="Group 21"/>
            <p:cNvGrpSpPr>
              <a:grpSpLocks/>
            </p:cNvGrpSpPr>
            <p:nvPr/>
          </p:nvGrpSpPr>
          <p:grpSpPr bwMode="auto">
            <a:xfrm>
              <a:off x="4161" y="1314"/>
              <a:ext cx="1016" cy="366"/>
              <a:chOff x="4161" y="1314"/>
              <a:chExt cx="1016" cy="366"/>
            </a:xfrm>
          </p:grpSpPr>
          <p:sp>
            <p:nvSpPr>
              <p:cNvPr id="39958" name="Rectangle 22"/>
              <p:cNvSpPr>
                <a:spLocks noChangeArrowheads="1"/>
              </p:cNvSpPr>
              <p:nvPr/>
            </p:nvSpPr>
            <p:spPr bwMode="auto">
              <a:xfrm>
                <a:off x="4161" y="1314"/>
                <a:ext cx="691" cy="36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9959" name="Group 23"/>
              <p:cNvGrpSpPr>
                <a:grpSpLocks/>
              </p:cNvGrpSpPr>
              <p:nvPr/>
            </p:nvGrpSpPr>
            <p:grpSpPr bwMode="auto">
              <a:xfrm>
                <a:off x="4760" y="1377"/>
                <a:ext cx="417" cy="257"/>
                <a:chOff x="4760" y="1377"/>
                <a:chExt cx="417" cy="257"/>
              </a:xfrm>
            </p:grpSpPr>
            <p:sp>
              <p:nvSpPr>
                <p:cNvPr id="39960" name="Line 24"/>
                <p:cNvSpPr>
                  <a:spLocks noChangeShapeType="1"/>
                </p:cNvSpPr>
                <p:nvPr/>
              </p:nvSpPr>
              <p:spPr bwMode="auto">
                <a:xfrm>
                  <a:off x="4760" y="1494"/>
                  <a:ext cx="417" cy="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9961" name="Group 25"/>
                <p:cNvGrpSpPr>
                  <a:grpSpLocks/>
                </p:cNvGrpSpPr>
                <p:nvPr/>
              </p:nvGrpSpPr>
              <p:grpSpPr bwMode="auto">
                <a:xfrm>
                  <a:off x="5112" y="1377"/>
                  <a:ext cx="56" cy="257"/>
                  <a:chOff x="4434" y="2159"/>
                  <a:chExt cx="56" cy="257"/>
                </a:xfrm>
              </p:grpSpPr>
              <p:sp>
                <p:nvSpPr>
                  <p:cNvPr id="39962" name="Line 26"/>
                  <p:cNvSpPr>
                    <a:spLocks noChangeShapeType="1"/>
                  </p:cNvSpPr>
                  <p:nvPr/>
                </p:nvSpPr>
                <p:spPr bwMode="auto">
                  <a:xfrm>
                    <a:off x="4434" y="2159"/>
                    <a:ext cx="0" cy="257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9963" name="Line 27"/>
                  <p:cNvSpPr>
                    <a:spLocks noChangeShapeType="1"/>
                  </p:cNvSpPr>
                  <p:nvPr/>
                </p:nvSpPr>
                <p:spPr bwMode="auto">
                  <a:xfrm>
                    <a:off x="4490" y="2159"/>
                    <a:ext cx="0" cy="257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</p:grpSp>
      </p:grpSp>
      <p:sp>
        <p:nvSpPr>
          <p:cNvPr id="39964" name="Line 28"/>
          <p:cNvSpPr>
            <a:spLocks noChangeShapeType="1"/>
          </p:cNvSpPr>
          <p:nvPr/>
        </p:nvSpPr>
        <p:spPr bwMode="auto">
          <a:xfrm>
            <a:off x="3160713" y="2643188"/>
            <a:ext cx="5746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9965" name="Group 29"/>
          <p:cNvGrpSpPr>
            <a:grpSpLocks/>
          </p:cNvGrpSpPr>
          <p:nvPr/>
        </p:nvGrpSpPr>
        <p:grpSpPr bwMode="auto">
          <a:xfrm>
            <a:off x="2222500" y="2354263"/>
            <a:ext cx="1100138" cy="576262"/>
            <a:chOff x="1344" y="1212"/>
            <a:chExt cx="693" cy="363"/>
          </a:xfrm>
        </p:grpSpPr>
        <p:sp>
          <p:nvSpPr>
            <p:cNvPr id="39966" name="Rectangle 30"/>
            <p:cNvSpPr>
              <a:spLocks noChangeArrowheads="1"/>
            </p:cNvSpPr>
            <p:nvPr/>
          </p:nvSpPr>
          <p:spPr bwMode="auto">
            <a:xfrm>
              <a:off x="1344" y="1212"/>
              <a:ext cx="504" cy="36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 b="1"/>
                <a:t>6</a:t>
              </a:r>
              <a:endParaRPr lang="en-US" altLang="en-U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39967" name="Rectangle 31"/>
            <p:cNvSpPr>
              <a:spLocks noChangeArrowheads="1"/>
            </p:cNvSpPr>
            <p:nvPr/>
          </p:nvSpPr>
          <p:spPr bwMode="auto">
            <a:xfrm>
              <a:off x="1848" y="1212"/>
              <a:ext cx="189" cy="36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9997" name="Line 61"/>
          <p:cNvSpPr>
            <a:spLocks noChangeShapeType="1"/>
          </p:cNvSpPr>
          <p:nvPr/>
        </p:nvSpPr>
        <p:spPr bwMode="auto">
          <a:xfrm>
            <a:off x="6477000" y="3276600"/>
            <a:ext cx="1295400" cy="1066800"/>
          </a:xfrm>
          <a:prstGeom prst="line">
            <a:avLst/>
          </a:prstGeom>
          <a:noFill/>
          <a:ln w="7620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98" name="Line 62"/>
          <p:cNvSpPr>
            <a:spLocks noChangeShapeType="1"/>
          </p:cNvSpPr>
          <p:nvPr/>
        </p:nvSpPr>
        <p:spPr bwMode="auto">
          <a:xfrm flipH="1">
            <a:off x="6477000" y="3298825"/>
            <a:ext cx="1295400" cy="1066800"/>
          </a:xfrm>
          <a:prstGeom prst="line">
            <a:avLst/>
          </a:prstGeom>
          <a:noFill/>
          <a:ln w="7620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0022" name="Group 86"/>
          <p:cNvGrpSpPr>
            <a:grpSpLocks/>
          </p:cNvGrpSpPr>
          <p:nvPr/>
        </p:nvGrpSpPr>
        <p:grpSpPr bwMode="auto">
          <a:xfrm>
            <a:off x="3608388" y="3495675"/>
            <a:ext cx="1473200" cy="581025"/>
            <a:chOff x="600" y="1356"/>
            <a:chExt cx="1099" cy="444"/>
          </a:xfrm>
        </p:grpSpPr>
        <p:grpSp>
          <p:nvGrpSpPr>
            <p:cNvPr id="40023" name="Group 87"/>
            <p:cNvGrpSpPr>
              <a:grpSpLocks/>
            </p:cNvGrpSpPr>
            <p:nvPr/>
          </p:nvGrpSpPr>
          <p:grpSpPr bwMode="auto">
            <a:xfrm>
              <a:off x="600" y="1356"/>
              <a:ext cx="818" cy="444"/>
              <a:chOff x="600" y="1356"/>
              <a:chExt cx="818" cy="444"/>
            </a:xfrm>
          </p:grpSpPr>
          <p:sp>
            <p:nvSpPr>
              <p:cNvPr id="40024" name="Rectangle 88"/>
              <p:cNvSpPr>
                <a:spLocks noChangeArrowheads="1"/>
              </p:cNvSpPr>
              <p:nvPr/>
            </p:nvSpPr>
            <p:spPr bwMode="auto">
              <a:xfrm>
                <a:off x="600" y="1356"/>
                <a:ext cx="818" cy="44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25" name="Line 89"/>
              <p:cNvSpPr>
                <a:spLocks noChangeShapeType="1"/>
              </p:cNvSpPr>
              <p:nvPr/>
            </p:nvSpPr>
            <p:spPr bwMode="auto">
              <a:xfrm>
                <a:off x="1200" y="1356"/>
                <a:ext cx="0" cy="4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0026" name="Line 90"/>
            <p:cNvSpPr>
              <a:spLocks noChangeShapeType="1"/>
            </p:cNvSpPr>
            <p:nvPr/>
          </p:nvSpPr>
          <p:spPr bwMode="auto">
            <a:xfrm>
              <a:off x="1309" y="1574"/>
              <a:ext cx="39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0027" name="Group 91"/>
          <p:cNvGrpSpPr>
            <a:grpSpLocks/>
          </p:cNvGrpSpPr>
          <p:nvPr/>
        </p:nvGrpSpPr>
        <p:grpSpPr bwMode="auto">
          <a:xfrm>
            <a:off x="5135563" y="3495675"/>
            <a:ext cx="1473200" cy="581025"/>
            <a:chOff x="600" y="1356"/>
            <a:chExt cx="1099" cy="444"/>
          </a:xfrm>
        </p:grpSpPr>
        <p:grpSp>
          <p:nvGrpSpPr>
            <p:cNvPr id="40028" name="Group 92"/>
            <p:cNvGrpSpPr>
              <a:grpSpLocks/>
            </p:cNvGrpSpPr>
            <p:nvPr/>
          </p:nvGrpSpPr>
          <p:grpSpPr bwMode="auto">
            <a:xfrm>
              <a:off x="600" y="1356"/>
              <a:ext cx="818" cy="444"/>
              <a:chOff x="600" y="1356"/>
              <a:chExt cx="818" cy="444"/>
            </a:xfrm>
          </p:grpSpPr>
          <p:sp>
            <p:nvSpPr>
              <p:cNvPr id="40029" name="Rectangle 93"/>
              <p:cNvSpPr>
                <a:spLocks noChangeArrowheads="1"/>
              </p:cNvSpPr>
              <p:nvPr/>
            </p:nvSpPr>
            <p:spPr bwMode="auto">
              <a:xfrm>
                <a:off x="600" y="1356"/>
                <a:ext cx="818" cy="44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30" name="Line 94"/>
              <p:cNvSpPr>
                <a:spLocks noChangeShapeType="1"/>
              </p:cNvSpPr>
              <p:nvPr/>
            </p:nvSpPr>
            <p:spPr bwMode="auto">
              <a:xfrm>
                <a:off x="1200" y="1356"/>
                <a:ext cx="0" cy="4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0031" name="Line 95"/>
            <p:cNvSpPr>
              <a:spLocks noChangeShapeType="1"/>
            </p:cNvSpPr>
            <p:nvPr/>
          </p:nvSpPr>
          <p:spPr bwMode="auto">
            <a:xfrm>
              <a:off x="1309" y="1574"/>
              <a:ext cx="39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032" name="Text Box 96"/>
          <p:cNvSpPr txBox="1">
            <a:spLocks noChangeArrowheads="1"/>
          </p:cNvSpPr>
          <p:nvPr/>
        </p:nvSpPr>
        <p:spPr bwMode="auto">
          <a:xfrm>
            <a:off x="3838575" y="3557588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1"/>
              <a:t>4</a:t>
            </a:r>
          </a:p>
        </p:txBody>
      </p:sp>
      <p:sp>
        <p:nvSpPr>
          <p:cNvPr id="40033" name="Text Box 97"/>
          <p:cNvSpPr txBox="1">
            <a:spLocks noChangeArrowheads="1"/>
          </p:cNvSpPr>
          <p:nvPr/>
        </p:nvSpPr>
        <p:spPr bwMode="auto">
          <a:xfrm>
            <a:off x="5275263" y="3557588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1"/>
              <a:t>17</a:t>
            </a:r>
            <a:endParaRPr lang="en-US" altLang="en-US"/>
          </a:p>
        </p:txBody>
      </p:sp>
      <p:sp>
        <p:nvSpPr>
          <p:cNvPr id="40034" name="Text Box 98"/>
          <p:cNvSpPr txBox="1">
            <a:spLocks noChangeArrowheads="1"/>
          </p:cNvSpPr>
          <p:nvPr/>
        </p:nvSpPr>
        <p:spPr bwMode="auto">
          <a:xfrm>
            <a:off x="381000" y="2743200"/>
            <a:ext cx="895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1"/>
              <a:t>head</a:t>
            </a:r>
            <a:endParaRPr lang="en-US" altLang="en-US" b="1"/>
          </a:p>
        </p:txBody>
      </p:sp>
      <p:sp>
        <p:nvSpPr>
          <p:cNvPr id="40035" name="Line 99"/>
          <p:cNvSpPr>
            <a:spLocks noChangeShapeType="1"/>
          </p:cNvSpPr>
          <p:nvPr/>
        </p:nvSpPr>
        <p:spPr bwMode="auto">
          <a:xfrm>
            <a:off x="1295400" y="3048000"/>
            <a:ext cx="7620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0036" name="Group 100"/>
          <p:cNvGrpSpPr>
            <a:grpSpLocks/>
          </p:cNvGrpSpPr>
          <p:nvPr/>
        </p:nvGrpSpPr>
        <p:grpSpPr bwMode="auto">
          <a:xfrm>
            <a:off x="6664325" y="3489325"/>
            <a:ext cx="1612900" cy="593725"/>
            <a:chOff x="4161" y="1314"/>
            <a:chExt cx="1016" cy="374"/>
          </a:xfrm>
        </p:grpSpPr>
        <p:sp>
          <p:nvSpPr>
            <p:cNvPr id="40037" name="Line 101"/>
            <p:cNvSpPr>
              <a:spLocks noChangeShapeType="1"/>
            </p:cNvSpPr>
            <p:nvPr/>
          </p:nvSpPr>
          <p:spPr bwMode="auto">
            <a:xfrm>
              <a:off x="4672" y="1322"/>
              <a:ext cx="0" cy="3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38" name="Rectangle 102"/>
            <p:cNvSpPr>
              <a:spLocks noChangeArrowheads="1"/>
            </p:cNvSpPr>
            <p:nvPr/>
          </p:nvSpPr>
          <p:spPr bwMode="auto">
            <a:xfrm>
              <a:off x="4218" y="1355"/>
              <a:ext cx="3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400" b="1"/>
                <a:t>42</a:t>
              </a:r>
            </a:p>
          </p:txBody>
        </p:sp>
        <p:grpSp>
          <p:nvGrpSpPr>
            <p:cNvPr id="40039" name="Group 103"/>
            <p:cNvGrpSpPr>
              <a:grpSpLocks/>
            </p:cNvGrpSpPr>
            <p:nvPr/>
          </p:nvGrpSpPr>
          <p:grpSpPr bwMode="auto">
            <a:xfrm>
              <a:off x="4161" y="1314"/>
              <a:ext cx="1016" cy="366"/>
              <a:chOff x="4161" y="1314"/>
              <a:chExt cx="1016" cy="366"/>
            </a:xfrm>
          </p:grpSpPr>
          <p:sp>
            <p:nvSpPr>
              <p:cNvPr id="40040" name="Rectangle 104"/>
              <p:cNvSpPr>
                <a:spLocks noChangeArrowheads="1"/>
              </p:cNvSpPr>
              <p:nvPr/>
            </p:nvSpPr>
            <p:spPr bwMode="auto">
              <a:xfrm>
                <a:off x="4161" y="1314"/>
                <a:ext cx="691" cy="36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0041" name="Group 105"/>
              <p:cNvGrpSpPr>
                <a:grpSpLocks/>
              </p:cNvGrpSpPr>
              <p:nvPr/>
            </p:nvGrpSpPr>
            <p:grpSpPr bwMode="auto">
              <a:xfrm>
                <a:off x="4760" y="1377"/>
                <a:ext cx="417" cy="257"/>
                <a:chOff x="4760" y="1377"/>
                <a:chExt cx="417" cy="257"/>
              </a:xfrm>
            </p:grpSpPr>
            <p:sp>
              <p:nvSpPr>
                <p:cNvPr id="40042" name="Line 106"/>
                <p:cNvSpPr>
                  <a:spLocks noChangeShapeType="1"/>
                </p:cNvSpPr>
                <p:nvPr/>
              </p:nvSpPr>
              <p:spPr bwMode="auto">
                <a:xfrm>
                  <a:off x="4760" y="1494"/>
                  <a:ext cx="417" cy="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40043" name="Group 107"/>
                <p:cNvGrpSpPr>
                  <a:grpSpLocks/>
                </p:cNvGrpSpPr>
                <p:nvPr/>
              </p:nvGrpSpPr>
              <p:grpSpPr bwMode="auto">
                <a:xfrm>
                  <a:off x="5112" y="1377"/>
                  <a:ext cx="56" cy="257"/>
                  <a:chOff x="4434" y="2159"/>
                  <a:chExt cx="56" cy="257"/>
                </a:xfrm>
              </p:grpSpPr>
              <p:sp>
                <p:nvSpPr>
                  <p:cNvPr id="40044" name="Line 108"/>
                  <p:cNvSpPr>
                    <a:spLocks noChangeShapeType="1"/>
                  </p:cNvSpPr>
                  <p:nvPr/>
                </p:nvSpPr>
                <p:spPr bwMode="auto">
                  <a:xfrm>
                    <a:off x="4434" y="2159"/>
                    <a:ext cx="0" cy="257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0045" name="Line 109"/>
                  <p:cNvSpPr>
                    <a:spLocks noChangeShapeType="1"/>
                  </p:cNvSpPr>
                  <p:nvPr/>
                </p:nvSpPr>
                <p:spPr bwMode="auto">
                  <a:xfrm>
                    <a:off x="4490" y="2159"/>
                    <a:ext cx="0" cy="257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</p:grpSp>
      </p:grpSp>
      <p:sp>
        <p:nvSpPr>
          <p:cNvPr id="40046" name="Line 110"/>
          <p:cNvSpPr>
            <a:spLocks noChangeShapeType="1"/>
          </p:cNvSpPr>
          <p:nvPr/>
        </p:nvSpPr>
        <p:spPr bwMode="auto">
          <a:xfrm>
            <a:off x="3008313" y="3786188"/>
            <a:ext cx="5746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0047" name="Group 111"/>
          <p:cNvGrpSpPr>
            <a:grpSpLocks/>
          </p:cNvGrpSpPr>
          <p:nvPr/>
        </p:nvGrpSpPr>
        <p:grpSpPr bwMode="auto">
          <a:xfrm>
            <a:off x="2070100" y="3497263"/>
            <a:ext cx="1100138" cy="576262"/>
            <a:chOff x="1344" y="1212"/>
            <a:chExt cx="693" cy="363"/>
          </a:xfrm>
        </p:grpSpPr>
        <p:sp>
          <p:nvSpPr>
            <p:cNvPr id="40048" name="Rectangle 112"/>
            <p:cNvSpPr>
              <a:spLocks noChangeArrowheads="1"/>
            </p:cNvSpPr>
            <p:nvPr/>
          </p:nvSpPr>
          <p:spPr bwMode="auto">
            <a:xfrm>
              <a:off x="1344" y="1212"/>
              <a:ext cx="504" cy="36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 b="1"/>
                <a:t>6</a:t>
              </a:r>
              <a:endParaRPr lang="en-US" altLang="en-U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40049" name="Rectangle 113"/>
            <p:cNvSpPr>
              <a:spLocks noChangeArrowheads="1"/>
            </p:cNvSpPr>
            <p:nvPr/>
          </p:nvSpPr>
          <p:spPr bwMode="auto">
            <a:xfrm>
              <a:off x="1848" y="1212"/>
              <a:ext cx="189" cy="36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0052" name="Group 116"/>
          <p:cNvGrpSpPr>
            <a:grpSpLocks/>
          </p:cNvGrpSpPr>
          <p:nvPr/>
        </p:nvGrpSpPr>
        <p:grpSpPr bwMode="auto">
          <a:xfrm>
            <a:off x="3532188" y="5073650"/>
            <a:ext cx="1473200" cy="581025"/>
            <a:chOff x="600" y="1356"/>
            <a:chExt cx="1099" cy="444"/>
          </a:xfrm>
        </p:grpSpPr>
        <p:grpSp>
          <p:nvGrpSpPr>
            <p:cNvPr id="40053" name="Group 117"/>
            <p:cNvGrpSpPr>
              <a:grpSpLocks/>
            </p:cNvGrpSpPr>
            <p:nvPr/>
          </p:nvGrpSpPr>
          <p:grpSpPr bwMode="auto">
            <a:xfrm>
              <a:off x="600" y="1356"/>
              <a:ext cx="818" cy="444"/>
              <a:chOff x="600" y="1356"/>
              <a:chExt cx="818" cy="444"/>
            </a:xfrm>
          </p:grpSpPr>
          <p:sp>
            <p:nvSpPr>
              <p:cNvPr id="40054" name="Rectangle 118"/>
              <p:cNvSpPr>
                <a:spLocks noChangeArrowheads="1"/>
              </p:cNvSpPr>
              <p:nvPr/>
            </p:nvSpPr>
            <p:spPr bwMode="auto">
              <a:xfrm>
                <a:off x="600" y="1356"/>
                <a:ext cx="818" cy="44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55" name="Line 119"/>
              <p:cNvSpPr>
                <a:spLocks noChangeShapeType="1"/>
              </p:cNvSpPr>
              <p:nvPr/>
            </p:nvSpPr>
            <p:spPr bwMode="auto">
              <a:xfrm>
                <a:off x="1200" y="1356"/>
                <a:ext cx="0" cy="4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0056" name="Line 120"/>
            <p:cNvSpPr>
              <a:spLocks noChangeShapeType="1"/>
            </p:cNvSpPr>
            <p:nvPr/>
          </p:nvSpPr>
          <p:spPr bwMode="auto">
            <a:xfrm>
              <a:off x="1309" y="1574"/>
              <a:ext cx="39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0057" name="Group 121"/>
          <p:cNvGrpSpPr>
            <a:grpSpLocks/>
          </p:cNvGrpSpPr>
          <p:nvPr/>
        </p:nvGrpSpPr>
        <p:grpSpPr bwMode="auto">
          <a:xfrm>
            <a:off x="5059363" y="5073650"/>
            <a:ext cx="1473200" cy="581025"/>
            <a:chOff x="600" y="1356"/>
            <a:chExt cx="1099" cy="444"/>
          </a:xfrm>
        </p:grpSpPr>
        <p:grpSp>
          <p:nvGrpSpPr>
            <p:cNvPr id="40058" name="Group 122"/>
            <p:cNvGrpSpPr>
              <a:grpSpLocks/>
            </p:cNvGrpSpPr>
            <p:nvPr/>
          </p:nvGrpSpPr>
          <p:grpSpPr bwMode="auto">
            <a:xfrm>
              <a:off x="600" y="1356"/>
              <a:ext cx="818" cy="444"/>
              <a:chOff x="600" y="1356"/>
              <a:chExt cx="818" cy="444"/>
            </a:xfrm>
          </p:grpSpPr>
          <p:sp>
            <p:nvSpPr>
              <p:cNvPr id="40059" name="Rectangle 123"/>
              <p:cNvSpPr>
                <a:spLocks noChangeArrowheads="1"/>
              </p:cNvSpPr>
              <p:nvPr/>
            </p:nvSpPr>
            <p:spPr bwMode="auto">
              <a:xfrm>
                <a:off x="600" y="1356"/>
                <a:ext cx="818" cy="44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60" name="Line 124"/>
              <p:cNvSpPr>
                <a:spLocks noChangeShapeType="1"/>
              </p:cNvSpPr>
              <p:nvPr/>
            </p:nvSpPr>
            <p:spPr bwMode="auto">
              <a:xfrm>
                <a:off x="1200" y="1356"/>
                <a:ext cx="0" cy="4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0061" name="Line 125"/>
            <p:cNvSpPr>
              <a:spLocks noChangeShapeType="1"/>
            </p:cNvSpPr>
            <p:nvPr/>
          </p:nvSpPr>
          <p:spPr bwMode="auto">
            <a:xfrm>
              <a:off x="1309" y="1574"/>
              <a:ext cx="39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062" name="Text Box 126"/>
          <p:cNvSpPr txBox="1">
            <a:spLocks noChangeArrowheads="1"/>
          </p:cNvSpPr>
          <p:nvPr/>
        </p:nvSpPr>
        <p:spPr bwMode="auto">
          <a:xfrm>
            <a:off x="3762375" y="5135563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1"/>
              <a:t>4</a:t>
            </a:r>
          </a:p>
        </p:txBody>
      </p:sp>
      <p:sp>
        <p:nvSpPr>
          <p:cNvPr id="40063" name="Text Box 127"/>
          <p:cNvSpPr txBox="1">
            <a:spLocks noChangeArrowheads="1"/>
          </p:cNvSpPr>
          <p:nvPr/>
        </p:nvSpPr>
        <p:spPr bwMode="auto">
          <a:xfrm>
            <a:off x="5199063" y="5135563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1"/>
              <a:t>17</a:t>
            </a:r>
            <a:endParaRPr lang="en-US" altLang="en-US"/>
          </a:p>
        </p:txBody>
      </p:sp>
      <p:sp>
        <p:nvSpPr>
          <p:cNvPr id="40064" name="Line 128"/>
          <p:cNvSpPr>
            <a:spLocks noChangeShapeType="1"/>
          </p:cNvSpPr>
          <p:nvPr/>
        </p:nvSpPr>
        <p:spPr bwMode="auto">
          <a:xfrm>
            <a:off x="1219200" y="4625975"/>
            <a:ext cx="7620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075" name="Line 139"/>
          <p:cNvSpPr>
            <a:spLocks noChangeShapeType="1"/>
          </p:cNvSpPr>
          <p:nvPr/>
        </p:nvSpPr>
        <p:spPr bwMode="auto">
          <a:xfrm>
            <a:off x="2932113" y="5364163"/>
            <a:ext cx="5746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0076" name="Group 140"/>
          <p:cNvGrpSpPr>
            <a:grpSpLocks/>
          </p:cNvGrpSpPr>
          <p:nvPr/>
        </p:nvGrpSpPr>
        <p:grpSpPr bwMode="auto">
          <a:xfrm>
            <a:off x="1993900" y="5075238"/>
            <a:ext cx="1100138" cy="576262"/>
            <a:chOff x="1344" y="1212"/>
            <a:chExt cx="693" cy="363"/>
          </a:xfrm>
        </p:grpSpPr>
        <p:sp>
          <p:nvSpPr>
            <p:cNvPr id="40077" name="Rectangle 141"/>
            <p:cNvSpPr>
              <a:spLocks noChangeArrowheads="1"/>
            </p:cNvSpPr>
            <p:nvPr/>
          </p:nvSpPr>
          <p:spPr bwMode="auto">
            <a:xfrm>
              <a:off x="1344" y="1212"/>
              <a:ext cx="504" cy="36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 b="1"/>
                <a:t>6</a:t>
              </a:r>
              <a:endParaRPr lang="en-US" altLang="en-U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40078" name="Rectangle 142"/>
            <p:cNvSpPr>
              <a:spLocks noChangeArrowheads="1"/>
            </p:cNvSpPr>
            <p:nvPr/>
          </p:nvSpPr>
          <p:spPr bwMode="auto">
            <a:xfrm>
              <a:off x="1848" y="1212"/>
              <a:ext cx="189" cy="36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079" name="Text Box 143"/>
          <p:cNvSpPr txBox="1">
            <a:spLocks noChangeArrowheads="1"/>
          </p:cNvSpPr>
          <p:nvPr/>
        </p:nvSpPr>
        <p:spPr bwMode="auto">
          <a:xfrm>
            <a:off x="381000" y="4191000"/>
            <a:ext cx="895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1"/>
              <a:t>head</a:t>
            </a:r>
            <a:endParaRPr lang="en-US" altLang="en-US" b="1"/>
          </a:p>
        </p:txBody>
      </p:sp>
      <p:pic>
        <p:nvPicPr>
          <p:cNvPr id="40080" name="Picture 1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350" y="5191125"/>
            <a:ext cx="476250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03102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SLLL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81000" y="533400"/>
            <a:ext cx="6705600" cy="1925711"/>
          </a:xfrm>
        </p:spPr>
      </p:pic>
      <p:sp>
        <p:nvSpPr>
          <p:cNvPr id="4" name="Title 3"/>
          <p:cNvSpPr txBox="1">
            <a:spLocks noGrp="1"/>
          </p:cNvSpPr>
          <p:nvPr>
            <p:ph type="title"/>
          </p:nvPr>
        </p:nvSpPr>
        <p:spPr>
          <a:xfrm>
            <a:off x="304800" y="215444"/>
            <a:ext cx="8229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tx1"/>
                </a:solidFill>
              </a:rPr>
              <a:t>Delete Last Node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400" y="2895600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NodeType</a:t>
            </a:r>
            <a:r>
              <a:rPr lang="en-US" dirty="0"/>
              <a:t> *</a:t>
            </a:r>
            <a:r>
              <a:rPr lang="en-US" dirty="0" err="1"/>
              <a:t>prev</a:t>
            </a:r>
            <a:r>
              <a:rPr lang="en-US" dirty="0"/>
              <a:t> =new </a:t>
            </a:r>
            <a:r>
              <a:rPr lang="en-US" dirty="0" err="1"/>
              <a:t>NodeType</a:t>
            </a:r>
            <a:r>
              <a:rPr lang="en-US" dirty="0"/>
              <a:t>;</a:t>
            </a:r>
          </a:p>
          <a:p>
            <a:r>
              <a:rPr lang="en-US" dirty="0"/>
              <a:t> </a:t>
            </a:r>
            <a:r>
              <a:rPr lang="en-US" dirty="0" err="1"/>
              <a:t>NodeType</a:t>
            </a:r>
            <a:r>
              <a:rPr lang="en-US" dirty="0"/>
              <a:t> *cur =new </a:t>
            </a:r>
            <a:r>
              <a:rPr lang="en-US" dirty="0" err="1"/>
              <a:t>NodeType</a:t>
            </a:r>
            <a:r>
              <a:rPr lang="en-US" dirty="0"/>
              <a:t>;</a:t>
            </a:r>
          </a:p>
          <a:p>
            <a:r>
              <a:rPr lang="en-US" dirty="0" smtClean="0"/>
              <a:t> </a:t>
            </a:r>
            <a:r>
              <a:rPr lang="en-US" dirty="0"/>
              <a:t>cur=head;</a:t>
            </a:r>
          </a:p>
          <a:p>
            <a:endParaRPr lang="en-US" dirty="0"/>
          </a:p>
          <a:p>
            <a:r>
              <a:rPr lang="en-US" dirty="0"/>
              <a:t>while(cur-&gt;next!=NULL)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</a:t>
            </a:r>
            <a:r>
              <a:rPr lang="en-US" dirty="0" err="1"/>
              <a:t>prev</a:t>
            </a:r>
            <a:r>
              <a:rPr lang="en-US" dirty="0"/>
              <a:t>=cur;</a:t>
            </a:r>
          </a:p>
          <a:p>
            <a:r>
              <a:rPr lang="en-US" dirty="0"/>
              <a:t>    cur=cur-&gt;next;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tail=</a:t>
            </a:r>
            <a:r>
              <a:rPr lang="en-US" dirty="0" err="1"/>
              <a:t>prev</a:t>
            </a:r>
            <a:r>
              <a:rPr lang="en-US" dirty="0"/>
              <a:t>;</a:t>
            </a:r>
          </a:p>
          <a:p>
            <a:r>
              <a:rPr lang="en-US" dirty="0"/>
              <a:t>tail-&gt;next=NULL;</a:t>
            </a:r>
          </a:p>
          <a:p>
            <a:r>
              <a:rPr lang="en-US" dirty="0" smtClean="0"/>
              <a:t>delete </a:t>
            </a:r>
            <a:r>
              <a:rPr lang="en-US" dirty="0"/>
              <a:t>cur;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5" dirty="0"/>
              <a:t>De</a:t>
            </a:r>
            <a:r>
              <a:rPr sz="5000" spc="5" dirty="0"/>
              <a:t>l</a:t>
            </a:r>
            <a:r>
              <a:rPr sz="5000" spc="-35" dirty="0"/>
              <a:t>e</a:t>
            </a:r>
            <a:r>
              <a:rPr sz="5000" dirty="0"/>
              <a:t>ti</a:t>
            </a:r>
            <a:r>
              <a:rPr sz="5000" spc="-5" dirty="0"/>
              <a:t>n</a:t>
            </a:r>
            <a:r>
              <a:rPr sz="5000" dirty="0"/>
              <a:t>g</a:t>
            </a:r>
            <a:r>
              <a:rPr sz="5000" spc="-160" dirty="0">
                <a:latin typeface="Times New Roman"/>
                <a:cs typeface="Times New Roman"/>
              </a:rPr>
              <a:t> </a:t>
            </a:r>
            <a:r>
              <a:rPr sz="5000" dirty="0"/>
              <a:t>a</a:t>
            </a:r>
            <a:r>
              <a:rPr sz="5000" spc="-120" dirty="0">
                <a:latin typeface="Times New Roman"/>
                <a:cs typeface="Times New Roman"/>
              </a:rPr>
              <a:t> </a:t>
            </a:r>
            <a:r>
              <a:rPr sz="5000" spc="-5" dirty="0"/>
              <a:t>part</a:t>
            </a:r>
            <a:r>
              <a:rPr sz="5000" spc="10" dirty="0"/>
              <a:t>i</a:t>
            </a:r>
            <a:r>
              <a:rPr sz="5000" dirty="0"/>
              <a:t>cu</a:t>
            </a:r>
            <a:r>
              <a:rPr sz="5000" spc="-5" dirty="0"/>
              <a:t>l</a:t>
            </a:r>
            <a:r>
              <a:rPr sz="5000" dirty="0"/>
              <a:t>ar</a:t>
            </a:r>
            <a:r>
              <a:rPr sz="5000" spc="-160" dirty="0">
                <a:latin typeface="Times New Roman"/>
                <a:cs typeface="Times New Roman"/>
              </a:rPr>
              <a:t> </a:t>
            </a:r>
            <a:r>
              <a:rPr sz="5000" spc="-5" dirty="0"/>
              <a:t>node</a:t>
            </a:r>
            <a:endParaRPr sz="5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33600" y="4572000"/>
            <a:ext cx="1295400" cy="685800"/>
          </a:xfrm>
          <a:custGeom>
            <a:avLst/>
            <a:gdLst/>
            <a:ahLst/>
            <a:cxnLst/>
            <a:rect l="l" t="t" r="r" b="b"/>
            <a:pathLst>
              <a:path w="1295400" h="685800">
                <a:moveTo>
                  <a:pt x="0" y="685799"/>
                </a:moveTo>
                <a:lnTo>
                  <a:pt x="1295399" y="685799"/>
                </a:lnTo>
                <a:lnTo>
                  <a:pt x="1295399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33600" y="4572000"/>
            <a:ext cx="1295400" cy="685800"/>
          </a:xfrm>
          <a:custGeom>
            <a:avLst/>
            <a:gdLst/>
            <a:ahLst/>
            <a:cxnLst/>
            <a:rect l="l" t="t" r="r" b="b"/>
            <a:pathLst>
              <a:path w="1295400" h="685800">
                <a:moveTo>
                  <a:pt x="0" y="685799"/>
                </a:moveTo>
                <a:lnTo>
                  <a:pt x="1295399" y="685799"/>
                </a:lnTo>
                <a:lnTo>
                  <a:pt x="1295399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ln w="31750">
            <a:solidFill>
              <a:srgbClr val="FF32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038600" y="4572000"/>
            <a:ext cx="1295400" cy="685800"/>
          </a:xfrm>
          <a:custGeom>
            <a:avLst/>
            <a:gdLst/>
            <a:ahLst/>
            <a:cxnLst/>
            <a:rect l="l" t="t" r="r" b="b"/>
            <a:pathLst>
              <a:path w="1295400" h="685800">
                <a:moveTo>
                  <a:pt x="0" y="685799"/>
                </a:moveTo>
                <a:lnTo>
                  <a:pt x="1295399" y="685799"/>
                </a:lnTo>
                <a:lnTo>
                  <a:pt x="1295399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038600" y="4572000"/>
            <a:ext cx="1295400" cy="685800"/>
          </a:xfrm>
          <a:custGeom>
            <a:avLst/>
            <a:gdLst/>
            <a:ahLst/>
            <a:cxnLst/>
            <a:rect l="l" t="t" r="r" b="b"/>
            <a:pathLst>
              <a:path w="1295400" h="685800">
                <a:moveTo>
                  <a:pt x="0" y="685799"/>
                </a:moveTo>
                <a:lnTo>
                  <a:pt x="1295399" y="685799"/>
                </a:lnTo>
                <a:lnTo>
                  <a:pt x="1295399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ln w="31750">
            <a:solidFill>
              <a:srgbClr val="FF32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87737" y="4910078"/>
            <a:ext cx="956310" cy="85725"/>
          </a:xfrm>
          <a:custGeom>
            <a:avLst/>
            <a:gdLst/>
            <a:ahLst/>
            <a:cxnLst/>
            <a:rect l="l" t="t" r="r" b="b"/>
            <a:pathLst>
              <a:path w="956310" h="85725">
                <a:moveTo>
                  <a:pt x="35115" y="479"/>
                </a:moveTo>
                <a:lnTo>
                  <a:pt x="1164" y="36619"/>
                </a:lnTo>
                <a:lnTo>
                  <a:pt x="0" y="53982"/>
                </a:lnTo>
                <a:lnTo>
                  <a:pt x="5764" y="66649"/>
                </a:lnTo>
                <a:lnTo>
                  <a:pt x="15147" y="76704"/>
                </a:lnTo>
                <a:lnTo>
                  <a:pt x="27321" y="83334"/>
                </a:lnTo>
                <a:lnTo>
                  <a:pt x="41462" y="85724"/>
                </a:lnTo>
                <a:lnTo>
                  <a:pt x="53870" y="83881"/>
                </a:lnTo>
                <a:lnTo>
                  <a:pt x="66030" y="77833"/>
                </a:lnTo>
                <a:lnTo>
                  <a:pt x="75643" y="68193"/>
                </a:lnTo>
                <a:lnTo>
                  <a:pt x="81177" y="57149"/>
                </a:lnTo>
                <a:lnTo>
                  <a:pt x="41462" y="57149"/>
                </a:lnTo>
                <a:lnTo>
                  <a:pt x="41462" y="28574"/>
                </a:lnTo>
                <a:lnTo>
                  <a:pt x="81602" y="28574"/>
                </a:lnTo>
                <a:lnTo>
                  <a:pt x="81435" y="27799"/>
                </a:lnTo>
                <a:lnTo>
                  <a:pt x="74780" y="16648"/>
                </a:lnTo>
                <a:lnTo>
                  <a:pt x="64598" y="7929"/>
                </a:lnTo>
                <a:lnTo>
                  <a:pt x="51255" y="2314"/>
                </a:lnTo>
                <a:lnTo>
                  <a:pt x="35115" y="479"/>
                </a:lnTo>
                <a:close/>
              </a:path>
              <a:path w="956310" h="85725">
                <a:moveTo>
                  <a:pt x="870152" y="0"/>
                </a:moveTo>
                <a:lnTo>
                  <a:pt x="870152" y="85724"/>
                </a:lnTo>
                <a:lnTo>
                  <a:pt x="927371" y="57149"/>
                </a:lnTo>
                <a:lnTo>
                  <a:pt x="884365" y="57149"/>
                </a:lnTo>
                <a:lnTo>
                  <a:pt x="884365" y="28574"/>
                </a:lnTo>
                <a:lnTo>
                  <a:pt x="927213" y="28574"/>
                </a:lnTo>
                <a:lnTo>
                  <a:pt x="870152" y="0"/>
                </a:lnTo>
                <a:close/>
              </a:path>
              <a:path w="956310" h="85725">
                <a:moveTo>
                  <a:pt x="81602" y="28574"/>
                </a:moveTo>
                <a:lnTo>
                  <a:pt x="41462" y="28574"/>
                </a:lnTo>
                <a:lnTo>
                  <a:pt x="41462" y="57149"/>
                </a:lnTo>
                <a:lnTo>
                  <a:pt x="81177" y="57149"/>
                </a:lnTo>
                <a:lnTo>
                  <a:pt x="81951" y="55604"/>
                </a:lnTo>
                <a:lnTo>
                  <a:pt x="84199" y="40705"/>
                </a:lnTo>
                <a:lnTo>
                  <a:pt x="81602" y="28574"/>
                </a:lnTo>
                <a:close/>
              </a:path>
              <a:path w="956310" h="85725">
                <a:moveTo>
                  <a:pt x="870152" y="28574"/>
                </a:moveTo>
                <a:lnTo>
                  <a:pt x="81602" y="28574"/>
                </a:lnTo>
                <a:lnTo>
                  <a:pt x="84199" y="40705"/>
                </a:lnTo>
                <a:lnTo>
                  <a:pt x="81951" y="55604"/>
                </a:lnTo>
                <a:lnTo>
                  <a:pt x="81177" y="57149"/>
                </a:lnTo>
                <a:lnTo>
                  <a:pt x="870152" y="57149"/>
                </a:lnTo>
                <a:lnTo>
                  <a:pt x="870152" y="28574"/>
                </a:lnTo>
                <a:close/>
              </a:path>
              <a:path w="956310" h="85725">
                <a:moveTo>
                  <a:pt x="927213" y="28574"/>
                </a:moveTo>
                <a:lnTo>
                  <a:pt x="884365" y="28574"/>
                </a:lnTo>
                <a:lnTo>
                  <a:pt x="884365" y="57149"/>
                </a:lnTo>
                <a:lnTo>
                  <a:pt x="927371" y="57149"/>
                </a:lnTo>
                <a:lnTo>
                  <a:pt x="955862" y="42921"/>
                </a:lnTo>
                <a:lnTo>
                  <a:pt x="927213" y="285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82820" y="4352794"/>
            <a:ext cx="2861310" cy="533400"/>
          </a:xfrm>
          <a:custGeom>
            <a:avLst/>
            <a:gdLst/>
            <a:ahLst/>
            <a:cxnLst/>
            <a:rect l="l" t="t" r="r" b="b"/>
            <a:pathLst>
              <a:path w="2861310" h="533400">
                <a:moveTo>
                  <a:pt x="2848606" y="475487"/>
                </a:moveTo>
                <a:lnTo>
                  <a:pt x="2792961" y="475487"/>
                </a:lnTo>
                <a:lnTo>
                  <a:pt x="2800063" y="502919"/>
                </a:lnTo>
                <a:lnTo>
                  <a:pt x="2789033" y="506313"/>
                </a:lnTo>
                <a:lnTo>
                  <a:pt x="2802349" y="533399"/>
                </a:lnTo>
                <a:lnTo>
                  <a:pt x="2848606" y="475487"/>
                </a:lnTo>
                <a:close/>
              </a:path>
              <a:path w="2861310" h="533400">
                <a:moveTo>
                  <a:pt x="2225027" y="27431"/>
                </a:moveTo>
                <a:lnTo>
                  <a:pt x="1726405" y="27431"/>
                </a:lnTo>
                <a:lnTo>
                  <a:pt x="1782427" y="30479"/>
                </a:lnTo>
                <a:lnTo>
                  <a:pt x="1837535" y="30479"/>
                </a:lnTo>
                <a:lnTo>
                  <a:pt x="1891637" y="33527"/>
                </a:lnTo>
                <a:lnTo>
                  <a:pt x="1944337" y="33527"/>
                </a:lnTo>
                <a:lnTo>
                  <a:pt x="2092927" y="42671"/>
                </a:lnTo>
                <a:lnTo>
                  <a:pt x="2115787" y="45719"/>
                </a:lnTo>
                <a:lnTo>
                  <a:pt x="2138159" y="45719"/>
                </a:lnTo>
                <a:lnTo>
                  <a:pt x="2201771" y="54863"/>
                </a:lnTo>
                <a:lnTo>
                  <a:pt x="2221705" y="54863"/>
                </a:lnTo>
                <a:lnTo>
                  <a:pt x="2276721" y="64007"/>
                </a:lnTo>
                <a:lnTo>
                  <a:pt x="2324575" y="73151"/>
                </a:lnTo>
                <a:lnTo>
                  <a:pt x="2378951" y="88391"/>
                </a:lnTo>
                <a:lnTo>
                  <a:pt x="2403213" y="94487"/>
                </a:lnTo>
                <a:lnTo>
                  <a:pt x="2425677" y="106679"/>
                </a:lnTo>
                <a:lnTo>
                  <a:pt x="2446373" y="115823"/>
                </a:lnTo>
                <a:lnTo>
                  <a:pt x="2465697" y="128015"/>
                </a:lnTo>
                <a:lnTo>
                  <a:pt x="2499713" y="152399"/>
                </a:lnTo>
                <a:lnTo>
                  <a:pt x="2541379" y="192023"/>
                </a:lnTo>
                <a:lnTo>
                  <a:pt x="2553053" y="207263"/>
                </a:lnTo>
                <a:lnTo>
                  <a:pt x="2563721" y="219455"/>
                </a:lnTo>
                <a:lnTo>
                  <a:pt x="2591153" y="265175"/>
                </a:lnTo>
                <a:lnTo>
                  <a:pt x="2619347" y="326135"/>
                </a:lnTo>
                <a:lnTo>
                  <a:pt x="2631295" y="356615"/>
                </a:lnTo>
                <a:lnTo>
                  <a:pt x="2637147" y="368807"/>
                </a:lnTo>
                <a:lnTo>
                  <a:pt x="2642725" y="384047"/>
                </a:lnTo>
                <a:lnTo>
                  <a:pt x="2648699" y="396239"/>
                </a:lnTo>
                <a:lnTo>
                  <a:pt x="2654399" y="408431"/>
                </a:lnTo>
                <a:lnTo>
                  <a:pt x="2660617" y="420623"/>
                </a:lnTo>
                <a:lnTo>
                  <a:pt x="2667109" y="432815"/>
                </a:lnTo>
                <a:lnTo>
                  <a:pt x="2674089" y="441959"/>
                </a:lnTo>
                <a:lnTo>
                  <a:pt x="2681709" y="454151"/>
                </a:lnTo>
                <a:lnTo>
                  <a:pt x="2689969" y="460247"/>
                </a:lnTo>
                <a:lnTo>
                  <a:pt x="2699113" y="469391"/>
                </a:lnTo>
                <a:lnTo>
                  <a:pt x="2708135" y="475487"/>
                </a:lnTo>
                <a:lnTo>
                  <a:pt x="2716395" y="481583"/>
                </a:lnTo>
                <a:lnTo>
                  <a:pt x="2731635" y="490727"/>
                </a:lnTo>
                <a:lnTo>
                  <a:pt x="2746113" y="499871"/>
                </a:lnTo>
                <a:lnTo>
                  <a:pt x="2759677" y="505967"/>
                </a:lnTo>
                <a:lnTo>
                  <a:pt x="2772631" y="509015"/>
                </a:lnTo>
                <a:lnTo>
                  <a:pt x="2780251" y="509015"/>
                </a:lnTo>
                <a:lnTo>
                  <a:pt x="2789033" y="506313"/>
                </a:lnTo>
                <a:lnTo>
                  <a:pt x="2776876" y="481583"/>
                </a:lnTo>
                <a:lnTo>
                  <a:pt x="2773271" y="481583"/>
                </a:lnTo>
                <a:lnTo>
                  <a:pt x="2776400" y="480615"/>
                </a:lnTo>
                <a:lnTo>
                  <a:pt x="2776181" y="480169"/>
                </a:lnTo>
                <a:lnTo>
                  <a:pt x="2770741" y="478535"/>
                </a:lnTo>
                <a:lnTo>
                  <a:pt x="2759433" y="472439"/>
                </a:lnTo>
                <a:lnTo>
                  <a:pt x="2746601" y="466343"/>
                </a:lnTo>
                <a:lnTo>
                  <a:pt x="2732397" y="457199"/>
                </a:lnTo>
                <a:lnTo>
                  <a:pt x="2725021" y="454151"/>
                </a:lnTo>
                <a:lnTo>
                  <a:pt x="2697955" y="426719"/>
                </a:lnTo>
                <a:lnTo>
                  <a:pt x="2669151" y="371855"/>
                </a:lnTo>
                <a:lnTo>
                  <a:pt x="2663543" y="359663"/>
                </a:lnTo>
                <a:lnTo>
                  <a:pt x="2645529" y="313943"/>
                </a:lnTo>
                <a:lnTo>
                  <a:pt x="2624315" y="268223"/>
                </a:lnTo>
                <a:lnTo>
                  <a:pt x="2616055" y="252983"/>
                </a:lnTo>
                <a:lnTo>
                  <a:pt x="2607155" y="234695"/>
                </a:lnTo>
                <a:lnTo>
                  <a:pt x="2575151" y="188975"/>
                </a:lnTo>
                <a:lnTo>
                  <a:pt x="2548481" y="158495"/>
                </a:lnTo>
                <a:lnTo>
                  <a:pt x="2516995" y="128015"/>
                </a:lnTo>
                <a:lnTo>
                  <a:pt x="2480023" y="103631"/>
                </a:lnTo>
                <a:lnTo>
                  <a:pt x="2436863" y="79247"/>
                </a:lnTo>
                <a:lnTo>
                  <a:pt x="2387059" y="60959"/>
                </a:lnTo>
                <a:lnTo>
                  <a:pt x="2330183" y="45719"/>
                </a:lnTo>
                <a:lnTo>
                  <a:pt x="2263249" y="33527"/>
                </a:lnTo>
                <a:lnTo>
                  <a:pt x="2225027" y="27431"/>
                </a:lnTo>
                <a:close/>
              </a:path>
              <a:path w="2861310" h="533400">
                <a:moveTo>
                  <a:pt x="2777023" y="480422"/>
                </a:moveTo>
                <a:lnTo>
                  <a:pt x="2776400" y="480615"/>
                </a:lnTo>
                <a:lnTo>
                  <a:pt x="2789033" y="506313"/>
                </a:lnTo>
                <a:lnTo>
                  <a:pt x="2800063" y="502919"/>
                </a:lnTo>
                <a:lnTo>
                  <a:pt x="2794539" y="481583"/>
                </a:lnTo>
                <a:lnTo>
                  <a:pt x="2780891" y="481583"/>
                </a:lnTo>
                <a:lnTo>
                  <a:pt x="2777023" y="480422"/>
                </a:lnTo>
                <a:close/>
              </a:path>
              <a:path w="2861310" h="533400">
                <a:moveTo>
                  <a:pt x="51015" y="417575"/>
                </a:moveTo>
                <a:lnTo>
                  <a:pt x="34818" y="417575"/>
                </a:lnTo>
                <a:lnTo>
                  <a:pt x="23152" y="420623"/>
                </a:lnTo>
                <a:lnTo>
                  <a:pt x="13260" y="426719"/>
                </a:lnTo>
                <a:lnTo>
                  <a:pt x="5720" y="438911"/>
                </a:lnTo>
                <a:lnTo>
                  <a:pt x="1108" y="454151"/>
                </a:lnTo>
                <a:lnTo>
                  <a:pt x="0" y="469391"/>
                </a:lnTo>
                <a:lnTo>
                  <a:pt x="5799" y="481583"/>
                </a:lnTo>
                <a:lnTo>
                  <a:pt x="15161" y="493775"/>
                </a:lnTo>
                <a:lnTo>
                  <a:pt x="27288" y="499871"/>
                </a:lnTo>
                <a:lnTo>
                  <a:pt x="41379" y="502919"/>
                </a:lnTo>
                <a:lnTo>
                  <a:pt x="54123" y="499871"/>
                </a:lnTo>
                <a:lnTo>
                  <a:pt x="66209" y="493775"/>
                </a:lnTo>
                <a:lnTo>
                  <a:pt x="75732" y="484631"/>
                </a:lnTo>
                <a:lnTo>
                  <a:pt x="81945" y="472439"/>
                </a:lnTo>
                <a:lnTo>
                  <a:pt x="41379" y="472439"/>
                </a:lnTo>
                <a:lnTo>
                  <a:pt x="41379" y="445007"/>
                </a:lnTo>
                <a:lnTo>
                  <a:pt x="81292" y="445007"/>
                </a:lnTo>
                <a:lnTo>
                  <a:pt x="74604" y="432815"/>
                </a:lnTo>
                <a:lnTo>
                  <a:pt x="64394" y="423671"/>
                </a:lnTo>
                <a:lnTo>
                  <a:pt x="51015" y="417575"/>
                </a:lnTo>
                <a:close/>
              </a:path>
              <a:path w="2861310" h="533400">
                <a:moveTo>
                  <a:pt x="2776400" y="480615"/>
                </a:moveTo>
                <a:lnTo>
                  <a:pt x="2773271" y="481583"/>
                </a:lnTo>
                <a:lnTo>
                  <a:pt x="2776876" y="481583"/>
                </a:lnTo>
                <a:lnTo>
                  <a:pt x="2776400" y="480615"/>
                </a:lnTo>
                <a:close/>
              </a:path>
              <a:path w="2861310" h="533400">
                <a:moveTo>
                  <a:pt x="2792961" y="475487"/>
                </a:moveTo>
                <a:lnTo>
                  <a:pt x="2777023" y="480422"/>
                </a:lnTo>
                <a:lnTo>
                  <a:pt x="2780891" y="481583"/>
                </a:lnTo>
                <a:lnTo>
                  <a:pt x="2794539" y="481583"/>
                </a:lnTo>
                <a:lnTo>
                  <a:pt x="2792961" y="475487"/>
                </a:lnTo>
                <a:close/>
              </a:path>
              <a:path w="2861310" h="533400">
                <a:moveTo>
                  <a:pt x="2776181" y="480169"/>
                </a:moveTo>
                <a:lnTo>
                  <a:pt x="2776400" y="480615"/>
                </a:lnTo>
                <a:lnTo>
                  <a:pt x="2777023" y="480422"/>
                </a:lnTo>
                <a:lnTo>
                  <a:pt x="2776181" y="480169"/>
                </a:lnTo>
                <a:close/>
              </a:path>
              <a:path w="2861310" h="533400">
                <a:moveTo>
                  <a:pt x="2764889" y="457199"/>
                </a:moveTo>
                <a:lnTo>
                  <a:pt x="2776181" y="480169"/>
                </a:lnTo>
                <a:lnTo>
                  <a:pt x="2777023" y="480422"/>
                </a:lnTo>
                <a:lnTo>
                  <a:pt x="2792961" y="475487"/>
                </a:lnTo>
                <a:lnTo>
                  <a:pt x="2848606" y="475487"/>
                </a:lnTo>
                <a:lnTo>
                  <a:pt x="2860779" y="460247"/>
                </a:lnTo>
                <a:lnTo>
                  <a:pt x="2764889" y="457199"/>
                </a:lnTo>
                <a:close/>
              </a:path>
              <a:path w="2861310" h="533400">
                <a:moveTo>
                  <a:pt x="81292" y="445007"/>
                </a:moveTo>
                <a:lnTo>
                  <a:pt x="41379" y="445007"/>
                </a:lnTo>
                <a:lnTo>
                  <a:pt x="41379" y="472439"/>
                </a:lnTo>
                <a:lnTo>
                  <a:pt x="81945" y="472439"/>
                </a:lnTo>
                <a:lnTo>
                  <a:pt x="84105" y="457199"/>
                </a:lnTo>
                <a:lnTo>
                  <a:pt x="81292" y="445007"/>
                </a:lnTo>
                <a:close/>
              </a:path>
              <a:path w="2861310" h="533400">
                <a:moveTo>
                  <a:pt x="1222997" y="33527"/>
                </a:moveTo>
                <a:lnTo>
                  <a:pt x="863059" y="33527"/>
                </a:lnTo>
                <a:lnTo>
                  <a:pt x="830171" y="39623"/>
                </a:lnTo>
                <a:lnTo>
                  <a:pt x="773661" y="51815"/>
                </a:lnTo>
                <a:lnTo>
                  <a:pt x="727819" y="64007"/>
                </a:lnTo>
                <a:lnTo>
                  <a:pt x="717913" y="70103"/>
                </a:lnTo>
                <a:lnTo>
                  <a:pt x="708007" y="73151"/>
                </a:lnTo>
                <a:lnTo>
                  <a:pt x="690847" y="82295"/>
                </a:lnTo>
                <a:lnTo>
                  <a:pt x="675607" y="94487"/>
                </a:lnTo>
                <a:lnTo>
                  <a:pt x="662409" y="103631"/>
                </a:lnTo>
                <a:lnTo>
                  <a:pt x="633697" y="140207"/>
                </a:lnTo>
                <a:lnTo>
                  <a:pt x="618731" y="179831"/>
                </a:lnTo>
                <a:lnTo>
                  <a:pt x="612879" y="219455"/>
                </a:lnTo>
                <a:lnTo>
                  <a:pt x="611599" y="271271"/>
                </a:lnTo>
                <a:lnTo>
                  <a:pt x="610989" y="295655"/>
                </a:lnTo>
                <a:lnTo>
                  <a:pt x="604741" y="335279"/>
                </a:lnTo>
                <a:lnTo>
                  <a:pt x="578467" y="371855"/>
                </a:lnTo>
                <a:lnTo>
                  <a:pt x="544939" y="390143"/>
                </a:lnTo>
                <a:lnTo>
                  <a:pt x="492239" y="408431"/>
                </a:lnTo>
                <a:lnTo>
                  <a:pt x="401927" y="429767"/>
                </a:lnTo>
                <a:lnTo>
                  <a:pt x="265407" y="441959"/>
                </a:lnTo>
                <a:lnTo>
                  <a:pt x="192499" y="441959"/>
                </a:lnTo>
                <a:lnTo>
                  <a:pt x="117457" y="445007"/>
                </a:lnTo>
                <a:lnTo>
                  <a:pt x="81292" y="445007"/>
                </a:lnTo>
                <a:lnTo>
                  <a:pt x="84105" y="457199"/>
                </a:lnTo>
                <a:lnTo>
                  <a:pt x="81945" y="472439"/>
                </a:lnTo>
                <a:lnTo>
                  <a:pt x="229989" y="472439"/>
                </a:lnTo>
                <a:lnTo>
                  <a:pt x="405737" y="457199"/>
                </a:lnTo>
                <a:lnTo>
                  <a:pt x="469379" y="445007"/>
                </a:lnTo>
                <a:lnTo>
                  <a:pt x="528053" y="426719"/>
                </a:lnTo>
                <a:lnTo>
                  <a:pt x="580875" y="405383"/>
                </a:lnTo>
                <a:lnTo>
                  <a:pt x="593189" y="396239"/>
                </a:lnTo>
                <a:lnTo>
                  <a:pt x="603979" y="390143"/>
                </a:lnTo>
                <a:lnTo>
                  <a:pt x="613123" y="380999"/>
                </a:lnTo>
                <a:lnTo>
                  <a:pt x="620743" y="368807"/>
                </a:lnTo>
                <a:lnTo>
                  <a:pt x="626717" y="356615"/>
                </a:lnTo>
                <a:lnTo>
                  <a:pt x="631289" y="347471"/>
                </a:lnTo>
                <a:lnTo>
                  <a:pt x="639549" y="298703"/>
                </a:lnTo>
                <a:lnTo>
                  <a:pt x="640433" y="246887"/>
                </a:lnTo>
                <a:lnTo>
                  <a:pt x="641469" y="222503"/>
                </a:lnTo>
                <a:lnTo>
                  <a:pt x="649973" y="173735"/>
                </a:lnTo>
                <a:lnTo>
                  <a:pt x="654149" y="164591"/>
                </a:lnTo>
                <a:lnTo>
                  <a:pt x="659361" y="152399"/>
                </a:lnTo>
                <a:lnTo>
                  <a:pt x="693773" y="115823"/>
                </a:lnTo>
                <a:lnTo>
                  <a:pt x="729861" y="94487"/>
                </a:lnTo>
                <a:lnTo>
                  <a:pt x="769333" y="82295"/>
                </a:lnTo>
                <a:lnTo>
                  <a:pt x="820143" y="70103"/>
                </a:lnTo>
                <a:lnTo>
                  <a:pt x="850623" y="64007"/>
                </a:lnTo>
                <a:lnTo>
                  <a:pt x="867143" y="64007"/>
                </a:lnTo>
                <a:lnTo>
                  <a:pt x="902561" y="57911"/>
                </a:lnTo>
                <a:lnTo>
                  <a:pt x="921611" y="54863"/>
                </a:lnTo>
                <a:lnTo>
                  <a:pt x="941179" y="54863"/>
                </a:lnTo>
                <a:lnTo>
                  <a:pt x="982571" y="48767"/>
                </a:lnTo>
                <a:lnTo>
                  <a:pt x="1004181" y="48767"/>
                </a:lnTo>
                <a:lnTo>
                  <a:pt x="1026523" y="45719"/>
                </a:lnTo>
                <a:lnTo>
                  <a:pt x="1049261" y="45719"/>
                </a:lnTo>
                <a:lnTo>
                  <a:pt x="1072609" y="42671"/>
                </a:lnTo>
                <a:lnTo>
                  <a:pt x="1222997" y="33527"/>
                </a:lnTo>
                <a:close/>
              </a:path>
              <a:path w="2861310" h="533400">
                <a:moveTo>
                  <a:pt x="2184123" y="21335"/>
                </a:moveTo>
                <a:lnTo>
                  <a:pt x="979919" y="21335"/>
                </a:lnTo>
                <a:lnTo>
                  <a:pt x="958827" y="24383"/>
                </a:lnTo>
                <a:lnTo>
                  <a:pt x="938131" y="24383"/>
                </a:lnTo>
                <a:lnTo>
                  <a:pt x="880737" y="33527"/>
                </a:lnTo>
                <a:lnTo>
                  <a:pt x="1276337" y="33527"/>
                </a:lnTo>
                <a:lnTo>
                  <a:pt x="1330683" y="30479"/>
                </a:lnTo>
                <a:lnTo>
                  <a:pt x="1386187" y="30479"/>
                </a:lnTo>
                <a:lnTo>
                  <a:pt x="1442331" y="27431"/>
                </a:lnTo>
                <a:lnTo>
                  <a:pt x="2225027" y="27431"/>
                </a:lnTo>
                <a:lnTo>
                  <a:pt x="2184123" y="21335"/>
                </a:lnTo>
                <a:close/>
              </a:path>
              <a:path w="2861310" h="533400">
                <a:moveTo>
                  <a:pt x="2118073" y="15239"/>
                </a:moveTo>
                <a:lnTo>
                  <a:pt x="1047097" y="15239"/>
                </a:lnTo>
                <a:lnTo>
                  <a:pt x="1001621" y="21335"/>
                </a:lnTo>
                <a:lnTo>
                  <a:pt x="2162787" y="21335"/>
                </a:lnTo>
                <a:lnTo>
                  <a:pt x="2118073" y="15239"/>
                </a:lnTo>
                <a:close/>
              </a:path>
              <a:path w="2861310" h="533400">
                <a:moveTo>
                  <a:pt x="1892521" y="3047"/>
                </a:moveTo>
                <a:lnTo>
                  <a:pt x="1275179" y="3047"/>
                </a:lnTo>
                <a:lnTo>
                  <a:pt x="1070719" y="15239"/>
                </a:lnTo>
                <a:lnTo>
                  <a:pt x="2094969" y="15239"/>
                </a:lnTo>
                <a:lnTo>
                  <a:pt x="1892521" y="3047"/>
                </a:lnTo>
                <a:close/>
              </a:path>
              <a:path w="2861310" h="533400">
                <a:moveTo>
                  <a:pt x="1782945" y="0"/>
                </a:moveTo>
                <a:lnTo>
                  <a:pt x="1385303" y="0"/>
                </a:lnTo>
                <a:lnTo>
                  <a:pt x="1329799" y="3047"/>
                </a:lnTo>
                <a:lnTo>
                  <a:pt x="1838175" y="3047"/>
                </a:lnTo>
                <a:lnTo>
                  <a:pt x="178294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24284" y="5410200"/>
            <a:ext cx="85725" cy="609600"/>
          </a:xfrm>
          <a:custGeom>
            <a:avLst/>
            <a:gdLst/>
            <a:ahLst/>
            <a:cxnLst/>
            <a:rect l="l" t="t" r="r" b="b"/>
            <a:pathLst>
              <a:path w="85725" h="609600">
                <a:moveTo>
                  <a:pt x="57149" y="71378"/>
                </a:moveTo>
                <a:lnTo>
                  <a:pt x="28574" y="71378"/>
                </a:lnTo>
                <a:lnTo>
                  <a:pt x="28574" y="609599"/>
                </a:lnTo>
                <a:lnTo>
                  <a:pt x="57149" y="609599"/>
                </a:lnTo>
                <a:lnTo>
                  <a:pt x="57149" y="71378"/>
                </a:lnTo>
                <a:close/>
              </a:path>
              <a:path w="85725" h="609600">
                <a:moveTo>
                  <a:pt x="42915" y="0"/>
                </a:moveTo>
                <a:lnTo>
                  <a:pt x="0" y="85724"/>
                </a:lnTo>
                <a:lnTo>
                  <a:pt x="28574" y="85724"/>
                </a:lnTo>
                <a:lnTo>
                  <a:pt x="28574" y="71378"/>
                </a:lnTo>
                <a:lnTo>
                  <a:pt x="78547" y="71378"/>
                </a:lnTo>
                <a:lnTo>
                  <a:pt x="42915" y="0"/>
                </a:lnTo>
                <a:close/>
              </a:path>
              <a:path w="85725" h="609600">
                <a:moveTo>
                  <a:pt x="78547" y="71378"/>
                </a:moveTo>
                <a:lnTo>
                  <a:pt x="57149" y="71378"/>
                </a:lnTo>
                <a:lnTo>
                  <a:pt x="57149" y="85724"/>
                </a:lnTo>
                <a:lnTo>
                  <a:pt x="85709" y="85724"/>
                </a:lnTo>
                <a:lnTo>
                  <a:pt x="78547" y="7137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34060" y="2167080"/>
            <a:ext cx="7768590" cy="42465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54610">
              <a:lnSpc>
                <a:spcPts val="2810"/>
              </a:lnSpc>
            </a:pPr>
            <a:r>
              <a:rPr sz="2600" spc="-50" dirty="0">
                <a:solidFill>
                  <a:srgbClr val="0A5294"/>
                </a:solidFill>
                <a:latin typeface="Constantia"/>
                <a:cs typeface="Constantia"/>
              </a:rPr>
              <a:t>H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600" spc="-40" dirty="0">
                <a:solidFill>
                  <a:srgbClr val="0A5294"/>
                </a:solidFill>
                <a:latin typeface="Constantia"/>
                <a:cs typeface="Constantia"/>
              </a:rPr>
              <a:t>r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600" spc="-13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spc="-60" dirty="0">
                <a:solidFill>
                  <a:srgbClr val="0A5294"/>
                </a:solidFill>
                <a:latin typeface="Constantia"/>
                <a:cs typeface="Constantia"/>
              </a:rPr>
              <a:t>w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600" spc="-7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A5294"/>
                </a:solidFill>
                <a:latin typeface="Constantia"/>
                <a:cs typeface="Constantia"/>
              </a:rPr>
              <a:t>ma</a:t>
            </a:r>
            <a:r>
              <a:rPr sz="2600" spc="-70" dirty="0">
                <a:solidFill>
                  <a:srgbClr val="0A5294"/>
                </a:solidFill>
                <a:latin typeface="Constantia"/>
                <a:cs typeface="Constantia"/>
              </a:rPr>
              <a:t>k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600" spc="-9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the</a:t>
            </a:r>
            <a:r>
              <a:rPr sz="2600" spc="-7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ne</a:t>
            </a:r>
            <a:r>
              <a:rPr sz="2600" spc="-10" dirty="0">
                <a:solidFill>
                  <a:srgbClr val="0A5294"/>
                </a:solidFill>
                <a:latin typeface="Constantia"/>
                <a:cs typeface="Constantia"/>
              </a:rPr>
              <a:t>x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600" spc="-11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p</a:t>
            </a:r>
            <a:r>
              <a:rPr sz="2600" spc="-15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600" spc="-5" dirty="0">
                <a:solidFill>
                  <a:srgbClr val="0A5294"/>
                </a:solidFill>
                <a:latin typeface="Constantia"/>
                <a:cs typeface="Constantia"/>
              </a:rPr>
              <a:t>i</a:t>
            </a:r>
            <a:r>
              <a:rPr sz="2600" spc="-15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600" spc="-35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er</a:t>
            </a:r>
            <a:r>
              <a:rPr sz="2600" spc="-16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of</a:t>
            </a:r>
            <a:r>
              <a:rPr sz="2600" spc="2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the</a:t>
            </a:r>
            <a:r>
              <a:rPr sz="2600" spc="-7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600" spc="-10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600" spc="-5" dirty="0">
                <a:solidFill>
                  <a:srgbClr val="0A5294"/>
                </a:solidFill>
                <a:latin typeface="Constantia"/>
                <a:cs typeface="Constantia"/>
              </a:rPr>
              <a:t>d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600" spc="-114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p</a:t>
            </a:r>
            <a:r>
              <a:rPr sz="2600" spc="-50" dirty="0">
                <a:solidFill>
                  <a:srgbClr val="0A5294"/>
                </a:solidFill>
                <a:latin typeface="Constantia"/>
                <a:cs typeface="Constantia"/>
              </a:rPr>
              <a:t>r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evi</a:t>
            </a:r>
            <a:r>
              <a:rPr sz="2600" spc="-10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600" spc="-5" dirty="0">
                <a:solidFill>
                  <a:srgbClr val="0A5294"/>
                </a:solidFill>
                <a:latin typeface="Constantia"/>
                <a:cs typeface="Constantia"/>
              </a:rPr>
              <a:t>u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s</a:t>
            </a:r>
            <a:r>
              <a:rPr sz="2600" spc="-9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spc="-35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60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the</a:t>
            </a:r>
            <a:r>
              <a:rPr sz="2600" spc="-8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600" spc="-10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600" spc="-5" dirty="0">
                <a:solidFill>
                  <a:srgbClr val="0A5294"/>
                </a:solidFill>
                <a:latin typeface="Constantia"/>
                <a:cs typeface="Constantia"/>
              </a:rPr>
              <a:t>d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600" spc="-6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A5294"/>
                </a:solidFill>
                <a:latin typeface="Constantia"/>
                <a:cs typeface="Constantia"/>
              </a:rPr>
              <a:t>be</a:t>
            </a:r>
            <a:r>
              <a:rPr sz="2600" spc="-10" dirty="0">
                <a:solidFill>
                  <a:srgbClr val="0A5294"/>
                </a:solidFill>
                <a:latin typeface="Constantia"/>
                <a:cs typeface="Constantia"/>
              </a:rPr>
              <a:t>i</a:t>
            </a:r>
            <a:r>
              <a:rPr sz="2600" spc="-5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g</a:t>
            </a:r>
            <a:r>
              <a:rPr sz="2600" spc="-6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A5294"/>
                </a:solidFill>
                <a:latin typeface="Constantia"/>
                <a:cs typeface="Constantia"/>
              </a:rPr>
              <a:t>dele</a:t>
            </a:r>
            <a:r>
              <a:rPr sz="2600" spc="-30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ed</a:t>
            </a:r>
            <a:r>
              <a:rPr sz="2600" spc="-3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,po</a:t>
            </a:r>
            <a:r>
              <a:rPr sz="2600" spc="-10" dirty="0">
                <a:solidFill>
                  <a:srgbClr val="0A5294"/>
                </a:solidFill>
                <a:latin typeface="Constantia"/>
                <a:cs typeface="Constantia"/>
              </a:rPr>
              <a:t>i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nt</a:t>
            </a:r>
            <a:r>
              <a:rPr sz="2600" spc="-114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spc="-35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600" spc="-10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the</a:t>
            </a:r>
            <a:r>
              <a:rPr sz="2600" spc="-114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su</a:t>
            </a:r>
            <a:r>
              <a:rPr sz="2600" spc="-45" dirty="0">
                <a:solidFill>
                  <a:srgbClr val="0A5294"/>
                </a:solidFill>
                <a:latin typeface="Constantia"/>
                <a:cs typeface="Constantia"/>
              </a:rPr>
              <a:t>c</a:t>
            </a:r>
            <a:r>
              <a:rPr sz="2600" spc="-55" dirty="0">
                <a:solidFill>
                  <a:srgbClr val="0A5294"/>
                </a:solidFill>
                <a:latin typeface="Constantia"/>
                <a:cs typeface="Constantia"/>
              </a:rPr>
              <a:t>c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essor</a:t>
            </a:r>
            <a:r>
              <a:rPr sz="2600" spc="-14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600" spc="-10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600" spc="-5" dirty="0">
                <a:solidFill>
                  <a:srgbClr val="0A5294"/>
                </a:solidFill>
                <a:latin typeface="Constantia"/>
                <a:cs typeface="Constantia"/>
              </a:rPr>
              <a:t>d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600" spc="-12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of</a:t>
            </a:r>
            <a:r>
              <a:rPr sz="260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the</a:t>
            </a:r>
            <a:r>
              <a:rPr sz="2600" spc="-8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600" spc="-10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600" spc="-5" dirty="0">
                <a:solidFill>
                  <a:srgbClr val="0A5294"/>
                </a:solidFill>
                <a:latin typeface="Constantia"/>
                <a:cs typeface="Constantia"/>
              </a:rPr>
              <a:t>d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600" spc="-8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spc="-35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600" spc="-9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A5294"/>
                </a:solidFill>
                <a:latin typeface="Constantia"/>
                <a:cs typeface="Constantia"/>
              </a:rPr>
              <a:t>b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600" spc="-12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A5294"/>
                </a:solidFill>
                <a:latin typeface="Constantia"/>
                <a:cs typeface="Constantia"/>
              </a:rPr>
              <a:t>dele</a:t>
            </a:r>
            <a:r>
              <a:rPr sz="2600" spc="-30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ed</a:t>
            </a:r>
            <a:r>
              <a:rPr sz="2600" spc="-9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and</a:t>
            </a:r>
            <a:r>
              <a:rPr sz="2600" spc="-3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then</a:t>
            </a:r>
            <a:r>
              <a:rPr sz="2600" spc="-10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A5294"/>
                </a:solidFill>
                <a:latin typeface="Constantia"/>
                <a:cs typeface="Constantia"/>
              </a:rPr>
              <a:t>dele</a:t>
            </a:r>
            <a:r>
              <a:rPr sz="2600" spc="-30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600" spc="-10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the</a:t>
            </a:r>
            <a:r>
              <a:rPr sz="2600" spc="-7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600" spc="-10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600" spc="-5" dirty="0">
                <a:solidFill>
                  <a:srgbClr val="0A5294"/>
                </a:solidFill>
                <a:latin typeface="Constantia"/>
                <a:cs typeface="Constantia"/>
              </a:rPr>
              <a:t>d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600" spc="-114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A5294"/>
                </a:solidFill>
                <a:latin typeface="Constantia"/>
                <a:cs typeface="Constantia"/>
              </a:rPr>
              <a:t>using</a:t>
            </a:r>
            <a:r>
              <a:rPr sz="2600" spc="-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dele</a:t>
            </a:r>
            <a:r>
              <a:rPr sz="2600" spc="-3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t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e</a:t>
            </a:r>
            <a:r>
              <a:rPr sz="2600" spc="-85" dirty="0">
                <a:solidFill>
                  <a:srgbClr val="91D050"/>
                </a:solidFill>
                <a:latin typeface="Times New Roman"/>
                <a:cs typeface="Times New Roman"/>
              </a:rPr>
              <a:t> </a:t>
            </a:r>
            <a:r>
              <a:rPr sz="2600" spc="-60" dirty="0">
                <a:solidFill>
                  <a:srgbClr val="0A5294"/>
                </a:solidFill>
                <a:latin typeface="Constantia"/>
                <a:cs typeface="Constantia"/>
              </a:rPr>
              <a:t>k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600" spc="50" dirty="0">
                <a:solidFill>
                  <a:srgbClr val="0A5294"/>
                </a:solidFill>
                <a:latin typeface="Constantia"/>
                <a:cs typeface="Constantia"/>
              </a:rPr>
              <a:t>y</a:t>
            </a:r>
            <a:r>
              <a:rPr sz="2600" spc="-60" dirty="0">
                <a:solidFill>
                  <a:srgbClr val="0A5294"/>
                </a:solidFill>
                <a:latin typeface="Constantia"/>
                <a:cs typeface="Constantia"/>
              </a:rPr>
              <a:t>w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600" spc="-45" dirty="0">
                <a:solidFill>
                  <a:srgbClr val="0A5294"/>
                </a:solidFill>
                <a:latin typeface="Constantia"/>
                <a:cs typeface="Constantia"/>
              </a:rPr>
              <a:t>r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d</a:t>
            </a:r>
            <a:endParaRPr sz="2600" dirty="0">
              <a:latin typeface="Constantia"/>
              <a:cs typeface="Constantia"/>
            </a:endParaRPr>
          </a:p>
          <a:p>
            <a:pPr marL="3015615" marR="1682750" indent="-1493520">
              <a:lnSpc>
                <a:spcPct val="343800"/>
              </a:lnSpc>
              <a:spcBef>
                <a:spcPts val="2055"/>
              </a:spcBef>
              <a:tabLst>
                <a:tab pos="3427095" algn="l"/>
                <a:tab pos="5332730" algn="l"/>
              </a:tabLst>
            </a:pPr>
            <a:r>
              <a:rPr sz="2400" dirty="0">
                <a:latin typeface="Times New Roman"/>
                <a:cs typeface="Times New Roman"/>
              </a:rPr>
              <a:t>node1		node2	node3 </a:t>
            </a:r>
            <a:r>
              <a:rPr sz="2400" spc="-175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24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be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deleted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77775" y="4833878"/>
            <a:ext cx="956310" cy="85725"/>
          </a:xfrm>
          <a:custGeom>
            <a:avLst/>
            <a:gdLst/>
            <a:ahLst/>
            <a:cxnLst/>
            <a:rect l="l" t="t" r="r" b="b"/>
            <a:pathLst>
              <a:path w="956310" h="85725">
                <a:moveTo>
                  <a:pt x="35132" y="469"/>
                </a:moveTo>
                <a:lnTo>
                  <a:pt x="1166" y="36584"/>
                </a:lnTo>
                <a:lnTo>
                  <a:pt x="0" y="53947"/>
                </a:lnTo>
                <a:lnTo>
                  <a:pt x="5736" y="66627"/>
                </a:lnTo>
                <a:lnTo>
                  <a:pt x="15094" y="76693"/>
                </a:lnTo>
                <a:lnTo>
                  <a:pt x="27261" y="83331"/>
                </a:lnTo>
                <a:lnTo>
                  <a:pt x="41423" y="85724"/>
                </a:lnTo>
                <a:lnTo>
                  <a:pt x="53900" y="83867"/>
                </a:lnTo>
                <a:lnTo>
                  <a:pt x="66064" y="77812"/>
                </a:lnTo>
                <a:lnTo>
                  <a:pt x="75677" y="68173"/>
                </a:lnTo>
                <a:lnTo>
                  <a:pt x="81202" y="57149"/>
                </a:lnTo>
                <a:lnTo>
                  <a:pt x="41423" y="57149"/>
                </a:lnTo>
                <a:lnTo>
                  <a:pt x="41423" y="28574"/>
                </a:lnTo>
                <a:lnTo>
                  <a:pt x="81630" y="28574"/>
                </a:lnTo>
                <a:lnTo>
                  <a:pt x="81463" y="27795"/>
                </a:lnTo>
                <a:lnTo>
                  <a:pt x="74802" y="16645"/>
                </a:lnTo>
                <a:lnTo>
                  <a:pt x="64615" y="7926"/>
                </a:lnTo>
                <a:lnTo>
                  <a:pt x="51269" y="2309"/>
                </a:lnTo>
                <a:lnTo>
                  <a:pt x="35132" y="469"/>
                </a:lnTo>
                <a:close/>
              </a:path>
              <a:path w="956310" h="85725">
                <a:moveTo>
                  <a:pt x="870098" y="0"/>
                </a:moveTo>
                <a:lnTo>
                  <a:pt x="870098" y="85724"/>
                </a:lnTo>
                <a:lnTo>
                  <a:pt x="927328" y="57149"/>
                </a:lnTo>
                <a:lnTo>
                  <a:pt x="884327" y="57149"/>
                </a:lnTo>
                <a:lnTo>
                  <a:pt x="884327" y="28574"/>
                </a:lnTo>
                <a:lnTo>
                  <a:pt x="927169" y="28574"/>
                </a:lnTo>
                <a:lnTo>
                  <a:pt x="870098" y="0"/>
                </a:lnTo>
                <a:close/>
              </a:path>
              <a:path w="956310" h="85725">
                <a:moveTo>
                  <a:pt x="81630" y="28574"/>
                </a:moveTo>
                <a:lnTo>
                  <a:pt x="41423" y="28574"/>
                </a:lnTo>
                <a:lnTo>
                  <a:pt x="41423" y="57149"/>
                </a:lnTo>
                <a:lnTo>
                  <a:pt x="81202" y="57149"/>
                </a:lnTo>
                <a:lnTo>
                  <a:pt x="81984" y="55589"/>
                </a:lnTo>
                <a:lnTo>
                  <a:pt x="84230" y="40700"/>
                </a:lnTo>
                <a:lnTo>
                  <a:pt x="81630" y="28574"/>
                </a:lnTo>
                <a:close/>
              </a:path>
              <a:path w="956310" h="85725">
                <a:moveTo>
                  <a:pt x="870098" y="28574"/>
                </a:moveTo>
                <a:lnTo>
                  <a:pt x="81630" y="28574"/>
                </a:lnTo>
                <a:lnTo>
                  <a:pt x="84230" y="40700"/>
                </a:lnTo>
                <a:lnTo>
                  <a:pt x="81984" y="55589"/>
                </a:lnTo>
                <a:lnTo>
                  <a:pt x="81202" y="57149"/>
                </a:lnTo>
                <a:lnTo>
                  <a:pt x="870098" y="57149"/>
                </a:lnTo>
                <a:lnTo>
                  <a:pt x="870098" y="28574"/>
                </a:lnTo>
                <a:close/>
              </a:path>
              <a:path w="956310" h="85725">
                <a:moveTo>
                  <a:pt x="927169" y="28574"/>
                </a:moveTo>
                <a:lnTo>
                  <a:pt x="884327" y="28574"/>
                </a:lnTo>
                <a:lnTo>
                  <a:pt x="884327" y="57149"/>
                </a:lnTo>
                <a:lnTo>
                  <a:pt x="927328" y="57149"/>
                </a:lnTo>
                <a:lnTo>
                  <a:pt x="955823" y="42921"/>
                </a:lnTo>
                <a:lnTo>
                  <a:pt x="927169" y="285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7620000" cy="838200"/>
          </a:xfrm>
        </p:spPr>
        <p:txBody>
          <a:bodyPr/>
          <a:lstStyle/>
          <a:p>
            <a:r>
              <a:rPr lang="en-US" altLang="en-US" dirty="0"/>
              <a:t>Deleting from the Middle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3886200" cy="2286000"/>
          </a:xfrm>
        </p:spPr>
        <p:txBody>
          <a:bodyPr>
            <a:normAutofit fontScale="92500" lnSpcReduction="20000"/>
          </a:bodyPr>
          <a:lstStyle/>
          <a:p>
            <a:pPr>
              <a:buFontTx/>
              <a:buNone/>
            </a:pPr>
            <a:r>
              <a:rPr lang="en-US" altLang="en-US" dirty="0"/>
              <a:t>Steps</a:t>
            </a:r>
          </a:p>
          <a:p>
            <a:r>
              <a:rPr lang="en-US" altLang="en-US" dirty="0"/>
              <a:t>Set previous Node </a:t>
            </a:r>
            <a:endParaRPr lang="en-US" altLang="en-US" dirty="0" smtClean="0"/>
          </a:p>
          <a:p>
            <a:pPr marL="0" indent="0">
              <a:buNone/>
            </a:pPr>
            <a:r>
              <a:rPr lang="en-US" altLang="en-US" dirty="0"/>
              <a:t> </a:t>
            </a:r>
            <a:r>
              <a:rPr lang="en-US" altLang="en-US" dirty="0" smtClean="0"/>
              <a:t>         pointer </a:t>
            </a:r>
            <a:r>
              <a:rPr lang="en-US" altLang="en-US" dirty="0"/>
              <a:t>to next node</a:t>
            </a:r>
          </a:p>
          <a:p>
            <a:r>
              <a:rPr lang="en-US" altLang="en-US" dirty="0"/>
              <a:t>Break Node </a:t>
            </a:r>
            <a:endParaRPr lang="en-US" altLang="en-US" dirty="0" smtClean="0"/>
          </a:p>
          <a:p>
            <a:pPr marL="0" indent="0">
              <a:buNone/>
            </a:pPr>
            <a:r>
              <a:rPr lang="en-US" altLang="en-US" dirty="0"/>
              <a:t> </a:t>
            </a:r>
            <a:r>
              <a:rPr lang="en-US" altLang="en-US" dirty="0" smtClean="0"/>
              <a:t>          pointer </a:t>
            </a:r>
            <a:r>
              <a:rPr lang="en-US" altLang="en-US" dirty="0"/>
              <a:t>connection</a:t>
            </a:r>
          </a:p>
          <a:p>
            <a:r>
              <a:rPr lang="en-US" altLang="en-US" dirty="0"/>
              <a:t>Delete the node </a:t>
            </a:r>
          </a:p>
        </p:txBody>
      </p:sp>
      <p:sp>
        <p:nvSpPr>
          <p:cNvPr id="2" name="Rectangle 1"/>
          <p:cNvSpPr/>
          <p:nvPr/>
        </p:nvSpPr>
        <p:spPr>
          <a:xfrm>
            <a:off x="4239768" y="1295400"/>
            <a:ext cx="4572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NodeType</a:t>
            </a:r>
            <a:r>
              <a:rPr lang="en-US" dirty="0"/>
              <a:t> *cur=new </a:t>
            </a:r>
            <a:r>
              <a:rPr lang="en-US" dirty="0" err="1"/>
              <a:t>NodeType</a:t>
            </a:r>
            <a:r>
              <a:rPr lang="en-US" dirty="0"/>
              <a:t>;</a:t>
            </a:r>
          </a:p>
          <a:p>
            <a:r>
              <a:rPr lang="en-US" dirty="0"/>
              <a:t>   </a:t>
            </a:r>
            <a:r>
              <a:rPr lang="en-US" dirty="0" err="1"/>
              <a:t>NodeType</a:t>
            </a:r>
            <a:r>
              <a:rPr lang="en-US" dirty="0"/>
              <a:t> *</a:t>
            </a:r>
            <a:r>
              <a:rPr lang="en-US" dirty="0" err="1"/>
              <a:t>prev</a:t>
            </a:r>
            <a:r>
              <a:rPr lang="en-US" dirty="0"/>
              <a:t>=new </a:t>
            </a:r>
            <a:r>
              <a:rPr lang="en-US" dirty="0" err="1"/>
              <a:t>NodeType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   </a:t>
            </a:r>
            <a:r>
              <a:rPr lang="en-US" dirty="0" err="1"/>
              <a:t>prev</a:t>
            </a:r>
            <a:r>
              <a:rPr lang="en-US" dirty="0"/>
              <a:t>=NULL;</a:t>
            </a:r>
          </a:p>
          <a:p>
            <a:r>
              <a:rPr lang="en-US" dirty="0"/>
              <a:t>   cur=head;</a:t>
            </a:r>
          </a:p>
          <a:p>
            <a:endParaRPr lang="en-US" dirty="0"/>
          </a:p>
          <a:p>
            <a:r>
              <a:rPr lang="en-US" dirty="0"/>
              <a:t> 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=1;i&lt;=</a:t>
            </a:r>
            <a:r>
              <a:rPr lang="en-US" dirty="0" err="1"/>
              <a:t>LengthIs</a:t>
            </a:r>
            <a:r>
              <a:rPr lang="en-US" dirty="0"/>
              <a:t>();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r>
              <a:rPr lang="en-US" dirty="0"/>
              <a:t>   {</a:t>
            </a:r>
          </a:p>
          <a:p>
            <a:r>
              <a:rPr lang="en-US" dirty="0"/>
              <a:t>  </a:t>
            </a:r>
            <a:r>
              <a:rPr lang="en-US" dirty="0" smtClean="0"/>
              <a:t>if(item==cur-</a:t>
            </a:r>
            <a:r>
              <a:rPr lang="en-US" dirty="0"/>
              <a:t>&gt;info</a:t>
            </a:r>
            <a:r>
              <a:rPr lang="en-US" dirty="0" smtClean="0"/>
              <a:t>) break;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smtClean="0"/>
              <a:t>else {</a:t>
            </a:r>
            <a:r>
              <a:rPr lang="en-US" dirty="0" err="1" smtClean="0"/>
              <a:t>prev</a:t>
            </a:r>
            <a:r>
              <a:rPr lang="en-US" dirty="0" smtClean="0"/>
              <a:t>=cur</a:t>
            </a:r>
            <a:r>
              <a:rPr lang="en-US" dirty="0"/>
              <a:t>; cur=cur-&gt;next;}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 if(item==cur-&gt;info)</a:t>
            </a:r>
          </a:p>
          <a:p>
            <a:r>
              <a:rPr lang="en-US" dirty="0"/>
              <a:t> {</a:t>
            </a:r>
            <a:r>
              <a:rPr lang="en-US" dirty="0" err="1"/>
              <a:t>prev</a:t>
            </a:r>
            <a:r>
              <a:rPr lang="en-US" dirty="0"/>
              <a:t>-&gt;next=cur-&gt;next; </a:t>
            </a:r>
            <a:r>
              <a:rPr lang="en-US" dirty="0" smtClean="0"/>
              <a:t>delete </a:t>
            </a:r>
            <a:r>
              <a:rPr lang="en-US" dirty="0"/>
              <a:t>cur;}</a:t>
            </a:r>
          </a:p>
          <a:p>
            <a:r>
              <a:rPr lang="en-US" dirty="0"/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6583086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26470" y="239713"/>
            <a:ext cx="8229600" cy="1143000"/>
          </a:xfrm>
        </p:spPr>
        <p:txBody>
          <a:bodyPr/>
          <a:lstStyle/>
          <a:p>
            <a:r>
              <a:rPr lang="en-US" altLang="en-US" dirty="0"/>
              <a:t>Deletion Description</a:t>
            </a:r>
          </a:p>
        </p:txBody>
      </p:sp>
      <p:grpSp>
        <p:nvGrpSpPr>
          <p:cNvPr id="43012" name="Group 4"/>
          <p:cNvGrpSpPr>
            <a:grpSpLocks/>
          </p:cNvGrpSpPr>
          <p:nvPr/>
        </p:nvGrpSpPr>
        <p:grpSpPr bwMode="auto">
          <a:xfrm>
            <a:off x="2209800" y="2362200"/>
            <a:ext cx="1096963" cy="581025"/>
            <a:chOff x="600" y="1356"/>
            <a:chExt cx="818" cy="444"/>
          </a:xfrm>
        </p:grpSpPr>
        <p:sp>
          <p:nvSpPr>
            <p:cNvPr id="43013" name="Rectangle 5"/>
            <p:cNvSpPr>
              <a:spLocks noChangeArrowheads="1"/>
            </p:cNvSpPr>
            <p:nvPr/>
          </p:nvSpPr>
          <p:spPr bwMode="auto">
            <a:xfrm>
              <a:off x="600" y="1356"/>
              <a:ext cx="818" cy="44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14" name="Line 6"/>
            <p:cNvSpPr>
              <a:spLocks noChangeShapeType="1"/>
            </p:cNvSpPr>
            <p:nvPr/>
          </p:nvSpPr>
          <p:spPr bwMode="auto">
            <a:xfrm>
              <a:off x="1200" y="1356"/>
              <a:ext cx="0" cy="4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3015" name="Line 7"/>
          <p:cNvSpPr>
            <a:spLocks noChangeShapeType="1"/>
          </p:cNvSpPr>
          <p:nvPr/>
        </p:nvSpPr>
        <p:spPr bwMode="auto">
          <a:xfrm>
            <a:off x="3200400" y="266700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3016" name="Group 8"/>
          <p:cNvGrpSpPr>
            <a:grpSpLocks/>
          </p:cNvGrpSpPr>
          <p:nvPr/>
        </p:nvGrpSpPr>
        <p:grpSpPr bwMode="auto">
          <a:xfrm>
            <a:off x="3736975" y="2362200"/>
            <a:ext cx="1473200" cy="581025"/>
            <a:chOff x="600" y="1356"/>
            <a:chExt cx="1099" cy="444"/>
          </a:xfrm>
        </p:grpSpPr>
        <p:grpSp>
          <p:nvGrpSpPr>
            <p:cNvPr id="43017" name="Group 9"/>
            <p:cNvGrpSpPr>
              <a:grpSpLocks/>
            </p:cNvGrpSpPr>
            <p:nvPr/>
          </p:nvGrpSpPr>
          <p:grpSpPr bwMode="auto">
            <a:xfrm>
              <a:off x="600" y="1356"/>
              <a:ext cx="818" cy="444"/>
              <a:chOff x="600" y="1356"/>
              <a:chExt cx="818" cy="444"/>
            </a:xfrm>
          </p:grpSpPr>
          <p:sp>
            <p:nvSpPr>
              <p:cNvPr id="43018" name="Rectangle 10"/>
              <p:cNvSpPr>
                <a:spLocks noChangeArrowheads="1"/>
              </p:cNvSpPr>
              <p:nvPr/>
            </p:nvSpPr>
            <p:spPr bwMode="auto">
              <a:xfrm>
                <a:off x="600" y="1356"/>
                <a:ext cx="818" cy="44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19" name="Line 11"/>
              <p:cNvSpPr>
                <a:spLocks noChangeShapeType="1"/>
              </p:cNvSpPr>
              <p:nvPr/>
            </p:nvSpPr>
            <p:spPr bwMode="auto">
              <a:xfrm>
                <a:off x="1200" y="1356"/>
                <a:ext cx="0" cy="4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3020" name="Line 12"/>
            <p:cNvSpPr>
              <a:spLocks noChangeShapeType="1"/>
            </p:cNvSpPr>
            <p:nvPr/>
          </p:nvSpPr>
          <p:spPr bwMode="auto">
            <a:xfrm>
              <a:off x="1309" y="1574"/>
              <a:ext cx="39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3021" name="Text Box 13"/>
          <p:cNvSpPr txBox="1">
            <a:spLocks noChangeArrowheads="1"/>
          </p:cNvSpPr>
          <p:nvPr/>
        </p:nvSpPr>
        <p:spPr bwMode="auto">
          <a:xfrm>
            <a:off x="2439988" y="2424113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1"/>
              <a:t>4</a:t>
            </a:r>
          </a:p>
        </p:txBody>
      </p:sp>
      <p:sp>
        <p:nvSpPr>
          <p:cNvPr id="43022" name="Text Box 14"/>
          <p:cNvSpPr txBox="1">
            <a:spLocks noChangeArrowheads="1"/>
          </p:cNvSpPr>
          <p:nvPr/>
        </p:nvSpPr>
        <p:spPr bwMode="auto">
          <a:xfrm>
            <a:off x="3876675" y="2424113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1"/>
              <a:t>17</a:t>
            </a:r>
            <a:endParaRPr lang="en-US" altLang="en-US"/>
          </a:p>
        </p:txBody>
      </p:sp>
      <p:sp>
        <p:nvSpPr>
          <p:cNvPr id="43023" name="Line 15"/>
          <p:cNvSpPr>
            <a:spLocks noChangeShapeType="1"/>
          </p:cNvSpPr>
          <p:nvPr/>
        </p:nvSpPr>
        <p:spPr bwMode="auto">
          <a:xfrm>
            <a:off x="1447800" y="1828800"/>
            <a:ext cx="6858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3024" name="Group 16"/>
          <p:cNvGrpSpPr>
            <a:grpSpLocks/>
          </p:cNvGrpSpPr>
          <p:nvPr/>
        </p:nvGrpSpPr>
        <p:grpSpPr bwMode="auto">
          <a:xfrm>
            <a:off x="5265738" y="2355850"/>
            <a:ext cx="1612900" cy="593725"/>
            <a:chOff x="4161" y="1314"/>
            <a:chExt cx="1016" cy="374"/>
          </a:xfrm>
        </p:grpSpPr>
        <p:sp>
          <p:nvSpPr>
            <p:cNvPr id="43025" name="Line 17"/>
            <p:cNvSpPr>
              <a:spLocks noChangeShapeType="1"/>
            </p:cNvSpPr>
            <p:nvPr/>
          </p:nvSpPr>
          <p:spPr bwMode="auto">
            <a:xfrm>
              <a:off x="4672" y="1322"/>
              <a:ext cx="0" cy="3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26" name="Rectangle 18"/>
            <p:cNvSpPr>
              <a:spLocks noChangeArrowheads="1"/>
            </p:cNvSpPr>
            <p:nvPr/>
          </p:nvSpPr>
          <p:spPr bwMode="auto">
            <a:xfrm>
              <a:off x="4218" y="1355"/>
              <a:ext cx="3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400" b="1"/>
                <a:t>42</a:t>
              </a:r>
            </a:p>
          </p:txBody>
        </p:sp>
        <p:grpSp>
          <p:nvGrpSpPr>
            <p:cNvPr id="43027" name="Group 19"/>
            <p:cNvGrpSpPr>
              <a:grpSpLocks/>
            </p:cNvGrpSpPr>
            <p:nvPr/>
          </p:nvGrpSpPr>
          <p:grpSpPr bwMode="auto">
            <a:xfrm>
              <a:off x="4161" y="1314"/>
              <a:ext cx="1016" cy="366"/>
              <a:chOff x="4161" y="1314"/>
              <a:chExt cx="1016" cy="366"/>
            </a:xfrm>
          </p:grpSpPr>
          <p:sp>
            <p:nvSpPr>
              <p:cNvPr id="43028" name="Rectangle 20"/>
              <p:cNvSpPr>
                <a:spLocks noChangeArrowheads="1"/>
              </p:cNvSpPr>
              <p:nvPr/>
            </p:nvSpPr>
            <p:spPr bwMode="auto">
              <a:xfrm>
                <a:off x="4161" y="1314"/>
                <a:ext cx="691" cy="36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3029" name="Group 21"/>
              <p:cNvGrpSpPr>
                <a:grpSpLocks/>
              </p:cNvGrpSpPr>
              <p:nvPr/>
            </p:nvGrpSpPr>
            <p:grpSpPr bwMode="auto">
              <a:xfrm>
                <a:off x="4760" y="1377"/>
                <a:ext cx="417" cy="257"/>
                <a:chOff x="4760" y="1377"/>
                <a:chExt cx="417" cy="257"/>
              </a:xfrm>
            </p:grpSpPr>
            <p:sp>
              <p:nvSpPr>
                <p:cNvPr id="43030" name="Line 22"/>
                <p:cNvSpPr>
                  <a:spLocks noChangeShapeType="1"/>
                </p:cNvSpPr>
                <p:nvPr/>
              </p:nvSpPr>
              <p:spPr bwMode="auto">
                <a:xfrm>
                  <a:off x="4760" y="1494"/>
                  <a:ext cx="417" cy="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43031" name="Group 23"/>
                <p:cNvGrpSpPr>
                  <a:grpSpLocks/>
                </p:cNvGrpSpPr>
                <p:nvPr/>
              </p:nvGrpSpPr>
              <p:grpSpPr bwMode="auto">
                <a:xfrm>
                  <a:off x="5112" y="1377"/>
                  <a:ext cx="56" cy="257"/>
                  <a:chOff x="4434" y="2159"/>
                  <a:chExt cx="56" cy="257"/>
                </a:xfrm>
              </p:grpSpPr>
              <p:sp>
                <p:nvSpPr>
                  <p:cNvPr id="43032" name="Line 24"/>
                  <p:cNvSpPr>
                    <a:spLocks noChangeShapeType="1"/>
                  </p:cNvSpPr>
                  <p:nvPr/>
                </p:nvSpPr>
                <p:spPr bwMode="auto">
                  <a:xfrm>
                    <a:off x="4434" y="2159"/>
                    <a:ext cx="0" cy="257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3033" name="Line 25"/>
                  <p:cNvSpPr>
                    <a:spLocks noChangeShapeType="1"/>
                  </p:cNvSpPr>
                  <p:nvPr/>
                </p:nvSpPr>
                <p:spPr bwMode="auto">
                  <a:xfrm>
                    <a:off x="4490" y="2159"/>
                    <a:ext cx="0" cy="257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</p:grpSp>
      </p:grpSp>
      <p:sp>
        <p:nvSpPr>
          <p:cNvPr id="43034" name="Text Box 26"/>
          <p:cNvSpPr txBox="1">
            <a:spLocks noChangeArrowheads="1"/>
          </p:cNvSpPr>
          <p:nvPr/>
        </p:nvSpPr>
        <p:spPr bwMode="auto">
          <a:xfrm>
            <a:off x="533400" y="1447800"/>
            <a:ext cx="895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1"/>
              <a:t>head</a:t>
            </a:r>
            <a:endParaRPr lang="en-US" altLang="en-US" b="1"/>
          </a:p>
        </p:txBody>
      </p:sp>
      <p:grpSp>
        <p:nvGrpSpPr>
          <p:cNvPr id="43035" name="Group 27"/>
          <p:cNvGrpSpPr>
            <a:grpSpLocks/>
          </p:cNvGrpSpPr>
          <p:nvPr/>
        </p:nvGrpSpPr>
        <p:grpSpPr bwMode="auto">
          <a:xfrm>
            <a:off x="2362200" y="3975100"/>
            <a:ext cx="1096963" cy="581025"/>
            <a:chOff x="600" y="1356"/>
            <a:chExt cx="818" cy="444"/>
          </a:xfrm>
        </p:grpSpPr>
        <p:sp>
          <p:nvSpPr>
            <p:cNvPr id="43036" name="Rectangle 28"/>
            <p:cNvSpPr>
              <a:spLocks noChangeArrowheads="1"/>
            </p:cNvSpPr>
            <p:nvPr/>
          </p:nvSpPr>
          <p:spPr bwMode="auto">
            <a:xfrm>
              <a:off x="600" y="1356"/>
              <a:ext cx="818" cy="44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7" name="Line 29"/>
            <p:cNvSpPr>
              <a:spLocks noChangeShapeType="1"/>
            </p:cNvSpPr>
            <p:nvPr/>
          </p:nvSpPr>
          <p:spPr bwMode="auto">
            <a:xfrm>
              <a:off x="1200" y="1356"/>
              <a:ext cx="0" cy="4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3038" name="Line 30"/>
          <p:cNvSpPr>
            <a:spLocks noChangeShapeType="1"/>
          </p:cNvSpPr>
          <p:nvPr/>
        </p:nvSpPr>
        <p:spPr bwMode="auto">
          <a:xfrm>
            <a:off x="4876800" y="3365500"/>
            <a:ext cx="573088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3039" name="Group 31"/>
          <p:cNvGrpSpPr>
            <a:grpSpLocks/>
          </p:cNvGrpSpPr>
          <p:nvPr/>
        </p:nvGrpSpPr>
        <p:grpSpPr bwMode="auto">
          <a:xfrm>
            <a:off x="3889375" y="3975100"/>
            <a:ext cx="1473200" cy="581025"/>
            <a:chOff x="600" y="1356"/>
            <a:chExt cx="1099" cy="444"/>
          </a:xfrm>
        </p:grpSpPr>
        <p:grpSp>
          <p:nvGrpSpPr>
            <p:cNvPr id="43040" name="Group 32"/>
            <p:cNvGrpSpPr>
              <a:grpSpLocks/>
            </p:cNvGrpSpPr>
            <p:nvPr/>
          </p:nvGrpSpPr>
          <p:grpSpPr bwMode="auto">
            <a:xfrm>
              <a:off x="600" y="1356"/>
              <a:ext cx="818" cy="444"/>
              <a:chOff x="600" y="1356"/>
              <a:chExt cx="818" cy="444"/>
            </a:xfrm>
          </p:grpSpPr>
          <p:sp>
            <p:nvSpPr>
              <p:cNvPr id="43041" name="Rectangle 33"/>
              <p:cNvSpPr>
                <a:spLocks noChangeArrowheads="1"/>
              </p:cNvSpPr>
              <p:nvPr/>
            </p:nvSpPr>
            <p:spPr bwMode="auto">
              <a:xfrm>
                <a:off x="600" y="1356"/>
                <a:ext cx="818" cy="44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42" name="Line 34"/>
              <p:cNvSpPr>
                <a:spLocks noChangeShapeType="1"/>
              </p:cNvSpPr>
              <p:nvPr/>
            </p:nvSpPr>
            <p:spPr bwMode="auto">
              <a:xfrm>
                <a:off x="1200" y="1356"/>
                <a:ext cx="0" cy="4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3043" name="Line 35"/>
            <p:cNvSpPr>
              <a:spLocks noChangeShapeType="1"/>
            </p:cNvSpPr>
            <p:nvPr/>
          </p:nvSpPr>
          <p:spPr bwMode="auto">
            <a:xfrm>
              <a:off x="1309" y="1574"/>
              <a:ext cx="39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3044" name="Text Box 36"/>
          <p:cNvSpPr txBox="1">
            <a:spLocks noChangeArrowheads="1"/>
          </p:cNvSpPr>
          <p:nvPr/>
        </p:nvSpPr>
        <p:spPr bwMode="auto">
          <a:xfrm>
            <a:off x="2592388" y="4037013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1"/>
              <a:t>4</a:t>
            </a:r>
          </a:p>
        </p:txBody>
      </p:sp>
      <p:sp>
        <p:nvSpPr>
          <p:cNvPr id="43045" name="Text Box 37"/>
          <p:cNvSpPr txBox="1">
            <a:spLocks noChangeArrowheads="1"/>
          </p:cNvSpPr>
          <p:nvPr/>
        </p:nvSpPr>
        <p:spPr bwMode="auto">
          <a:xfrm>
            <a:off x="4029075" y="4037013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1"/>
              <a:t>17</a:t>
            </a:r>
            <a:endParaRPr lang="en-US" altLang="en-US"/>
          </a:p>
        </p:txBody>
      </p:sp>
      <p:sp>
        <p:nvSpPr>
          <p:cNvPr id="43046" name="Text Box 38"/>
          <p:cNvSpPr txBox="1">
            <a:spLocks noChangeArrowheads="1"/>
          </p:cNvSpPr>
          <p:nvPr/>
        </p:nvSpPr>
        <p:spPr bwMode="auto">
          <a:xfrm>
            <a:off x="685800" y="3213100"/>
            <a:ext cx="895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1"/>
              <a:t>head</a:t>
            </a:r>
            <a:endParaRPr lang="en-US" altLang="en-US" b="1"/>
          </a:p>
        </p:txBody>
      </p:sp>
      <p:sp>
        <p:nvSpPr>
          <p:cNvPr id="43047" name="Line 39"/>
          <p:cNvSpPr>
            <a:spLocks noChangeShapeType="1"/>
          </p:cNvSpPr>
          <p:nvPr/>
        </p:nvSpPr>
        <p:spPr bwMode="auto">
          <a:xfrm>
            <a:off x="1600200" y="3441700"/>
            <a:ext cx="6858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3048" name="Group 40"/>
          <p:cNvGrpSpPr>
            <a:grpSpLocks/>
          </p:cNvGrpSpPr>
          <p:nvPr/>
        </p:nvGrpSpPr>
        <p:grpSpPr bwMode="auto">
          <a:xfrm>
            <a:off x="5418138" y="3968750"/>
            <a:ext cx="1612900" cy="593725"/>
            <a:chOff x="4161" y="1314"/>
            <a:chExt cx="1016" cy="374"/>
          </a:xfrm>
        </p:grpSpPr>
        <p:sp>
          <p:nvSpPr>
            <p:cNvPr id="43049" name="Line 41"/>
            <p:cNvSpPr>
              <a:spLocks noChangeShapeType="1"/>
            </p:cNvSpPr>
            <p:nvPr/>
          </p:nvSpPr>
          <p:spPr bwMode="auto">
            <a:xfrm>
              <a:off x="4672" y="1322"/>
              <a:ext cx="0" cy="3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50" name="Rectangle 42"/>
            <p:cNvSpPr>
              <a:spLocks noChangeArrowheads="1"/>
            </p:cNvSpPr>
            <p:nvPr/>
          </p:nvSpPr>
          <p:spPr bwMode="auto">
            <a:xfrm>
              <a:off x="4218" y="1355"/>
              <a:ext cx="3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400" b="1"/>
                <a:t>42</a:t>
              </a:r>
            </a:p>
          </p:txBody>
        </p:sp>
        <p:grpSp>
          <p:nvGrpSpPr>
            <p:cNvPr id="43051" name="Group 43"/>
            <p:cNvGrpSpPr>
              <a:grpSpLocks/>
            </p:cNvGrpSpPr>
            <p:nvPr/>
          </p:nvGrpSpPr>
          <p:grpSpPr bwMode="auto">
            <a:xfrm>
              <a:off x="4161" y="1314"/>
              <a:ext cx="1016" cy="366"/>
              <a:chOff x="4161" y="1314"/>
              <a:chExt cx="1016" cy="366"/>
            </a:xfrm>
          </p:grpSpPr>
          <p:sp>
            <p:nvSpPr>
              <p:cNvPr id="43052" name="Rectangle 44"/>
              <p:cNvSpPr>
                <a:spLocks noChangeArrowheads="1"/>
              </p:cNvSpPr>
              <p:nvPr/>
            </p:nvSpPr>
            <p:spPr bwMode="auto">
              <a:xfrm>
                <a:off x="4161" y="1314"/>
                <a:ext cx="691" cy="36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3053" name="Group 45"/>
              <p:cNvGrpSpPr>
                <a:grpSpLocks/>
              </p:cNvGrpSpPr>
              <p:nvPr/>
            </p:nvGrpSpPr>
            <p:grpSpPr bwMode="auto">
              <a:xfrm>
                <a:off x="4760" y="1377"/>
                <a:ext cx="417" cy="257"/>
                <a:chOff x="4760" y="1377"/>
                <a:chExt cx="417" cy="257"/>
              </a:xfrm>
            </p:grpSpPr>
            <p:sp>
              <p:nvSpPr>
                <p:cNvPr id="43054" name="Line 46"/>
                <p:cNvSpPr>
                  <a:spLocks noChangeShapeType="1"/>
                </p:cNvSpPr>
                <p:nvPr/>
              </p:nvSpPr>
              <p:spPr bwMode="auto">
                <a:xfrm>
                  <a:off x="4760" y="1494"/>
                  <a:ext cx="417" cy="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43055" name="Group 47"/>
                <p:cNvGrpSpPr>
                  <a:grpSpLocks/>
                </p:cNvGrpSpPr>
                <p:nvPr/>
              </p:nvGrpSpPr>
              <p:grpSpPr bwMode="auto">
                <a:xfrm>
                  <a:off x="5112" y="1377"/>
                  <a:ext cx="56" cy="257"/>
                  <a:chOff x="4434" y="2159"/>
                  <a:chExt cx="56" cy="257"/>
                </a:xfrm>
              </p:grpSpPr>
              <p:sp>
                <p:nvSpPr>
                  <p:cNvPr id="43056" name="Line 48"/>
                  <p:cNvSpPr>
                    <a:spLocks noChangeShapeType="1"/>
                  </p:cNvSpPr>
                  <p:nvPr/>
                </p:nvSpPr>
                <p:spPr bwMode="auto">
                  <a:xfrm>
                    <a:off x="4434" y="2159"/>
                    <a:ext cx="0" cy="257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3057" name="Line 49"/>
                  <p:cNvSpPr>
                    <a:spLocks noChangeShapeType="1"/>
                  </p:cNvSpPr>
                  <p:nvPr/>
                </p:nvSpPr>
                <p:spPr bwMode="auto">
                  <a:xfrm>
                    <a:off x="4490" y="2159"/>
                    <a:ext cx="0" cy="257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</p:grpSp>
      </p:grpSp>
      <p:sp>
        <p:nvSpPr>
          <p:cNvPr id="43058" name="Line 50"/>
          <p:cNvSpPr>
            <a:spLocks noChangeShapeType="1"/>
          </p:cNvSpPr>
          <p:nvPr/>
        </p:nvSpPr>
        <p:spPr bwMode="auto">
          <a:xfrm>
            <a:off x="3733800" y="3746500"/>
            <a:ext cx="1295400" cy="1066800"/>
          </a:xfrm>
          <a:prstGeom prst="line">
            <a:avLst/>
          </a:prstGeom>
          <a:noFill/>
          <a:ln w="7620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59" name="Line 51"/>
          <p:cNvSpPr>
            <a:spLocks noChangeShapeType="1"/>
          </p:cNvSpPr>
          <p:nvPr/>
        </p:nvSpPr>
        <p:spPr bwMode="auto">
          <a:xfrm flipH="1">
            <a:off x="3706813" y="3756025"/>
            <a:ext cx="1295400" cy="1066800"/>
          </a:xfrm>
          <a:prstGeom prst="line">
            <a:avLst/>
          </a:prstGeom>
          <a:noFill/>
          <a:ln w="7620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60" name="Freeform 52"/>
          <p:cNvSpPr>
            <a:spLocks/>
          </p:cNvSpPr>
          <p:nvPr/>
        </p:nvSpPr>
        <p:spPr bwMode="auto">
          <a:xfrm>
            <a:off x="3225800" y="3200400"/>
            <a:ext cx="1651000" cy="1079500"/>
          </a:xfrm>
          <a:custGeom>
            <a:avLst/>
            <a:gdLst>
              <a:gd name="T0" fmla="*/ 80 w 1040"/>
              <a:gd name="T1" fmla="*/ 680 h 680"/>
              <a:gd name="T2" fmla="*/ 80 w 1040"/>
              <a:gd name="T3" fmla="*/ 152 h 680"/>
              <a:gd name="T4" fmla="*/ 560 w 1040"/>
              <a:gd name="T5" fmla="*/ 8 h 680"/>
              <a:gd name="T6" fmla="*/ 1040 w 1040"/>
              <a:gd name="T7" fmla="*/ 104 h 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40" h="680">
                <a:moveTo>
                  <a:pt x="80" y="680"/>
                </a:moveTo>
                <a:cubicBezTo>
                  <a:pt x="40" y="472"/>
                  <a:pt x="0" y="264"/>
                  <a:pt x="80" y="152"/>
                </a:cubicBezTo>
                <a:cubicBezTo>
                  <a:pt x="160" y="40"/>
                  <a:pt x="400" y="16"/>
                  <a:pt x="560" y="8"/>
                </a:cubicBezTo>
                <a:cubicBezTo>
                  <a:pt x="720" y="0"/>
                  <a:pt x="880" y="52"/>
                  <a:pt x="1040" y="104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3061" name="Group 53"/>
          <p:cNvGrpSpPr>
            <a:grpSpLocks/>
          </p:cNvGrpSpPr>
          <p:nvPr/>
        </p:nvGrpSpPr>
        <p:grpSpPr bwMode="auto">
          <a:xfrm>
            <a:off x="2362200" y="5362575"/>
            <a:ext cx="1096963" cy="581025"/>
            <a:chOff x="600" y="1356"/>
            <a:chExt cx="818" cy="444"/>
          </a:xfrm>
        </p:grpSpPr>
        <p:sp>
          <p:nvSpPr>
            <p:cNvPr id="43062" name="Rectangle 54"/>
            <p:cNvSpPr>
              <a:spLocks noChangeArrowheads="1"/>
            </p:cNvSpPr>
            <p:nvPr/>
          </p:nvSpPr>
          <p:spPr bwMode="auto">
            <a:xfrm>
              <a:off x="600" y="1356"/>
              <a:ext cx="818" cy="44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63" name="Line 55"/>
            <p:cNvSpPr>
              <a:spLocks noChangeShapeType="1"/>
            </p:cNvSpPr>
            <p:nvPr/>
          </p:nvSpPr>
          <p:spPr bwMode="auto">
            <a:xfrm>
              <a:off x="1200" y="1356"/>
              <a:ext cx="0" cy="4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3064" name="Text Box 56"/>
          <p:cNvSpPr txBox="1">
            <a:spLocks noChangeArrowheads="1"/>
          </p:cNvSpPr>
          <p:nvPr/>
        </p:nvSpPr>
        <p:spPr bwMode="auto">
          <a:xfrm>
            <a:off x="2592388" y="5424488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1"/>
              <a:t>4</a:t>
            </a:r>
          </a:p>
        </p:txBody>
      </p:sp>
      <p:sp>
        <p:nvSpPr>
          <p:cNvPr id="43065" name="Line 57"/>
          <p:cNvSpPr>
            <a:spLocks noChangeShapeType="1"/>
          </p:cNvSpPr>
          <p:nvPr/>
        </p:nvSpPr>
        <p:spPr bwMode="auto">
          <a:xfrm>
            <a:off x="1600200" y="4829175"/>
            <a:ext cx="6858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66" name="Text Box 58"/>
          <p:cNvSpPr txBox="1">
            <a:spLocks noChangeArrowheads="1"/>
          </p:cNvSpPr>
          <p:nvPr/>
        </p:nvSpPr>
        <p:spPr bwMode="auto">
          <a:xfrm>
            <a:off x="685800" y="4448175"/>
            <a:ext cx="895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1"/>
              <a:t>head</a:t>
            </a:r>
            <a:endParaRPr lang="en-US" altLang="en-US" b="1"/>
          </a:p>
        </p:txBody>
      </p:sp>
      <p:sp>
        <p:nvSpPr>
          <p:cNvPr id="43067" name="Line 59"/>
          <p:cNvSpPr>
            <a:spLocks noChangeShapeType="1"/>
          </p:cNvSpPr>
          <p:nvPr/>
        </p:nvSpPr>
        <p:spPr bwMode="auto">
          <a:xfrm>
            <a:off x="3505200" y="563880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3068" name="Group 60"/>
          <p:cNvGrpSpPr>
            <a:grpSpLocks/>
          </p:cNvGrpSpPr>
          <p:nvPr/>
        </p:nvGrpSpPr>
        <p:grpSpPr bwMode="auto">
          <a:xfrm>
            <a:off x="4038600" y="5349875"/>
            <a:ext cx="1612900" cy="593725"/>
            <a:chOff x="4161" y="1314"/>
            <a:chExt cx="1016" cy="374"/>
          </a:xfrm>
        </p:grpSpPr>
        <p:sp>
          <p:nvSpPr>
            <p:cNvPr id="43069" name="Line 61"/>
            <p:cNvSpPr>
              <a:spLocks noChangeShapeType="1"/>
            </p:cNvSpPr>
            <p:nvPr/>
          </p:nvSpPr>
          <p:spPr bwMode="auto">
            <a:xfrm>
              <a:off x="4672" y="1322"/>
              <a:ext cx="0" cy="3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70" name="Rectangle 62"/>
            <p:cNvSpPr>
              <a:spLocks noChangeArrowheads="1"/>
            </p:cNvSpPr>
            <p:nvPr/>
          </p:nvSpPr>
          <p:spPr bwMode="auto">
            <a:xfrm>
              <a:off x="4218" y="1355"/>
              <a:ext cx="3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400" b="1"/>
                <a:t>42</a:t>
              </a:r>
            </a:p>
          </p:txBody>
        </p:sp>
        <p:grpSp>
          <p:nvGrpSpPr>
            <p:cNvPr id="43071" name="Group 63"/>
            <p:cNvGrpSpPr>
              <a:grpSpLocks/>
            </p:cNvGrpSpPr>
            <p:nvPr/>
          </p:nvGrpSpPr>
          <p:grpSpPr bwMode="auto">
            <a:xfrm>
              <a:off x="4161" y="1314"/>
              <a:ext cx="1016" cy="366"/>
              <a:chOff x="4161" y="1314"/>
              <a:chExt cx="1016" cy="366"/>
            </a:xfrm>
          </p:grpSpPr>
          <p:sp>
            <p:nvSpPr>
              <p:cNvPr id="43072" name="Rectangle 64"/>
              <p:cNvSpPr>
                <a:spLocks noChangeArrowheads="1"/>
              </p:cNvSpPr>
              <p:nvPr/>
            </p:nvSpPr>
            <p:spPr bwMode="auto">
              <a:xfrm>
                <a:off x="4161" y="1314"/>
                <a:ext cx="691" cy="36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3073" name="Group 65"/>
              <p:cNvGrpSpPr>
                <a:grpSpLocks/>
              </p:cNvGrpSpPr>
              <p:nvPr/>
            </p:nvGrpSpPr>
            <p:grpSpPr bwMode="auto">
              <a:xfrm>
                <a:off x="4760" y="1377"/>
                <a:ext cx="417" cy="257"/>
                <a:chOff x="4760" y="1377"/>
                <a:chExt cx="417" cy="257"/>
              </a:xfrm>
            </p:grpSpPr>
            <p:sp>
              <p:nvSpPr>
                <p:cNvPr id="43074" name="Line 66"/>
                <p:cNvSpPr>
                  <a:spLocks noChangeShapeType="1"/>
                </p:cNvSpPr>
                <p:nvPr/>
              </p:nvSpPr>
              <p:spPr bwMode="auto">
                <a:xfrm>
                  <a:off x="4760" y="1494"/>
                  <a:ext cx="417" cy="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43075" name="Group 67"/>
                <p:cNvGrpSpPr>
                  <a:grpSpLocks/>
                </p:cNvGrpSpPr>
                <p:nvPr/>
              </p:nvGrpSpPr>
              <p:grpSpPr bwMode="auto">
                <a:xfrm>
                  <a:off x="5112" y="1377"/>
                  <a:ext cx="56" cy="257"/>
                  <a:chOff x="4434" y="2159"/>
                  <a:chExt cx="56" cy="257"/>
                </a:xfrm>
              </p:grpSpPr>
              <p:sp>
                <p:nvSpPr>
                  <p:cNvPr id="43076" name="Line 68"/>
                  <p:cNvSpPr>
                    <a:spLocks noChangeShapeType="1"/>
                  </p:cNvSpPr>
                  <p:nvPr/>
                </p:nvSpPr>
                <p:spPr bwMode="auto">
                  <a:xfrm>
                    <a:off x="4434" y="2159"/>
                    <a:ext cx="0" cy="257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3077" name="Line 69"/>
                  <p:cNvSpPr>
                    <a:spLocks noChangeShapeType="1"/>
                  </p:cNvSpPr>
                  <p:nvPr/>
                </p:nvSpPr>
                <p:spPr bwMode="auto">
                  <a:xfrm>
                    <a:off x="4490" y="2159"/>
                    <a:ext cx="0" cy="257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1714075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SLLP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62000" y="304800"/>
            <a:ext cx="7239000" cy="2078892"/>
          </a:xfrm>
        </p:spPr>
      </p:pic>
      <p:sp>
        <p:nvSpPr>
          <p:cNvPr id="6" name="Rectangle 5"/>
          <p:cNvSpPr/>
          <p:nvPr/>
        </p:nvSpPr>
        <p:spPr>
          <a:xfrm>
            <a:off x="2286000" y="2514600"/>
            <a:ext cx="4572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NodeType</a:t>
            </a:r>
            <a:r>
              <a:rPr lang="en-US" dirty="0"/>
              <a:t> *cur=new </a:t>
            </a:r>
            <a:r>
              <a:rPr lang="en-US" dirty="0" err="1"/>
              <a:t>NodeType</a:t>
            </a:r>
            <a:r>
              <a:rPr lang="en-US" dirty="0"/>
              <a:t>;</a:t>
            </a:r>
          </a:p>
          <a:p>
            <a:r>
              <a:rPr lang="en-US" dirty="0"/>
              <a:t>   </a:t>
            </a:r>
            <a:r>
              <a:rPr lang="en-US" dirty="0" err="1"/>
              <a:t>NodeType</a:t>
            </a:r>
            <a:r>
              <a:rPr lang="en-US" dirty="0"/>
              <a:t> *</a:t>
            </a:r>
            <a:r>
              <a:rPr lang="en-US" dirty="0" err="1"/>
              <a:t>prev</a:t>
            </a:r>
            <a:r>
              <a:rPr lang="en-US" dirty="0"/>
              <a:t>=new </a:t>
            </a:r>
            <a:r>
              <a:rPr lang="en-US" dirty="0" err="1"/>
              <a:t>NodeType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   </a:t>
            </a:r>
            <a:r>
              <a:rPr lang="en-US" dirty="0" err="1"/>
              <a:t>prev</a:t>
            </a:r>
            <a:r>
              <a:rPr lang="en-US" dirty="0"/>
              <a:t>=NULL;</a:t>
            </a:r>
          </a:p>
          <a:p>
            <a:r>
              <a:rPr lang="en-US" dirty="0"/>
              <a:t>   cur=head;</a:t>
            </a:r>
          </a:p>
          <a:p>
            <a:endParaRPr lang="en-US" dirty="0"/>
          </a:p>
          <a:p>
            <a:r>
              <a:rPr lang="en-US" dirty="0"/>
              <a:t> 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=1;i&lt;=</a:t>
            </a:r>
            <a:r>
              <a:rPr lang="en-US" dirty="0" err="1"/>
              <a:t>LengthIs</a:t>
            </a:r>
            <a:r>
              <a:rPr lang="en-US" dirty="0"/>
              <a:t>();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r>
              <a:rPr lang="en-US" dirty="0"/>
              <a:t>   {</a:t>
            </a:r>
          </a:p>
          <a:p>
            <a:r>
              <a:rPr lang="en-US" dirty="0"/>
              <a:t>  </a:t>
            </a:r>
            <a:r>
              <a:rPr lang="en-US" dirty="0" smtClean="0"/>
              <a:t>if(item==cur-</a:t>
            </a:r>
            <a:r>
              <a:rPr lang="en-US" dirty="0"/>
              <a:t>&gt;info</a:t>
            </a:r>
            <a:r>
              <a:rPr lang="en-US" dirty="0" smtClean="0"/>
              <a:t>) break;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smtClean="0"/>
              <a:t>else {</a:t>
            </a:r>
            <a:r>
              <a:rPr lang="en-US" dirty="0" err="1" smtClean="0"/>
              <a:t>prev</a:t>
            </a:r>
            <a:r>
              <a:rPr lang="en-US" dirty="0" smtClean="0"/>
              <a:t>=cur</a:t>
            </a:r>
            <a:r>
              <a:rPr lang="en-US" dirty="0"/>
              <a:t>; cur=cur-&gt;next;}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 if(item==cur-&gt;info)</a:t>
            </a:r>
          </a:p>
          <a:p>
            <a:r>
              <a:rPr lang="en-US" dirty="0"/>
              <a:t> {</a:t>
            </a:r>
            <a:r>
              <a:rPr lang="en-US" dirty="0" err="1"/>
              <a:t>prev</a:t>
            </a:r>
            <a:r>
              <a:rPr lang="en-US" dirty="0"/>
              <a:t>-&gt;next=cur-&gt;next; </a:t>
            </a:r>
            <a:r>
              <a:rPr lang="en-US" dirty="0" smtClean="0"/>
              <a:t>delete </a:t>
            </a:r>
            <a:r>
              <a:rPr lang="en-US" dirty="0"/>
              <a:t>cur;}</a:t>
            </a:r>
          </a:p>
          <a:p>
            <a:r>
              <a:rPr lang="en-US" dirty="0"/>
              <a:t> }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229600" cy="1143000"/>
          </a:xfrm>
        </p:spPr>
        <p:txBody>
          <a:bodyPr/>
          <a:lstStyle/>
          <a:p>
            <a:r>
              <a:rPr lang="en-US" dirty="0" smtClean="0"/>
              <a:t>Display the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229600" cy="438912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void display() 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err="1"/>
              <a:t>NodeType</a:t>
            </a:r>
            <a:r>
              <a:rPr lang="en-US" dirty="0"/>
              <a:t>* temp;</a:t>
            </a:r>
          </a:p>
          <a:p>
            <a:pPr>
              <a:buNone/>
            </a:pPr>
            <a:r>
              <a:rPr lang="en-US" dirty="0"/>
              <a:t>    temp=head;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&lt;&lt;" The Link List are: "&lt;&lt;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    while (temp!= NULL)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smtClean="0"/>
              <a:t> {</a:t>
            </a:r>
            <a:endParaRPr lang="en-US" dirty="0"/>
          </a:p>
          <a:p>
            <a:pPr>
              <a:buNone/>
            </a:pPr>
            <a:r>
              <a:rPr lang="en-US" dirty="0"/>
              <a:t>        </a:t>
            </a:r>
            <a:r>
              <a:rPr lang="en-US" dirty="0" err="1"/>
              <a:t>cout</a:t>
            </a:r>
            <a:r>
              <a:rPr lang="en-US" dirty="0" smtClean="0"/>
              <a:t>&lt;&lt;temp-</a:t>
            </a:r>
            <a:r>
              <a:rPr lang="en-US" dirty="0"/>
              <a:t>&gt;info;</a:t>
            </a:r>
          </a:p>
          <a:p>
            <a:pPr>
              <a:buNone/>
            </a:pPr>
            <a:r>
              <a:rPr lang="en-US" dirty="0"/>
              <a:t>        temp = temp-&gt;next;</a:t>
            </a:r>
          </a:p>
          <a:p>
            <a:pPr>
              <a:buNone/>
            </a:pPr>
            <a:r>
              <a:rPr lang="en-US" dirty="0" smtClean="0"/>
              <a:t>     }</a:t>
            </a:r>
          </a:p>
          <a:p>
            <a:pPr>
              <a:buNone/>
            </a:pPr>
            <a:r>
              <a:rPr lang="en-US" dirty="0" smtClean="0"/>
              <a:t>} 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0700" y="651149"/>
            <a:ext cx="3945254" cy="636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5" dirty="0">
                <a:solidFill>
                  <a:srgbClr val="03607A"/>
                </a:solidFill>
                <a:latin typeface="Calibri"/>
                <a:cs typeface="Calibri"/>
              </a:rPr>
              <a:t>Sea</a:t>
            </a:r>
            <a:r>
              <a:rPr sz="5000" spc="-75" dirty="0">
                <a:solidFill>
                  <a:srgbClr val="03607A"/>
                </a:solidFill>
                <a:latin typeface="Calibri"/>
                <a:cs typeface="Calibri"/>
              </a:rPr>
              <a:t>r</a:t>
            </a:r>
            <a:r>
              <a:rPr sz="5000" dirty="0">
                <a:solidFill>
                  <a:srgbClr val="03607A"/>
                </a:solidFill>
                <a:latin typeface="Calibri"/>
                <a:cs typeface="Calibri"/>
              </a:rPr>
              <a:t>ch</a:t>
            </a:r>
            <a:r>
              <a:rPr sz="5000" spc="-5" dirty="0">
                <a:solidFill>
                  <a:srgbClr val="03607A"/>
                </a:solidFill>
                <a:latin typeface="Calibri"/>
                <a:cs typeface="Calibri"/>
              </a:rPr>
              <a:t>in</a:t>
            </a:r>
            <a:r>
              <a:rPr sz="5000" dirty="0">
                <a:solidFill>
                  <a:srgbClr val="03607A"/>
                </a:solidFill>
                <a:latin typeface="Calibri"/>
                <a:cs typeface="Calibri"/>
              </a:rPr>
              <a:t>g</a:t>
            </a:r>
            <a:r>
              <a:rPr sz="5000" spc="-160" dirty="0">
                <a:solidFill>
                  <a:srgbClr val="03607A"/>
                </a:solidFill>
                <a:latin typeface="Times New Roman"/>
                <a:cs typeface="Times New Roman"/>
              </a:rPr>
              <a:t> </a:t>
            </a:r>
            <a:r>
              <a:rPr sz="5000" dirty="0">
                <a:solidFill>
                  <a:srgbClr val="03607A"/>
                </a:solidFill>
                <a:latin typeface="Calibri"/>
                <a:cs typeface="Calibri"/>
              </a:rPr>
              <a:t>a</a:t>
            </a:r>
            <a:r>
              <a:rPr sz="5000" spc="-120" dirty="0">
                <a:solidFill>
                  <a:srgbClr val="03607A"/>
                </a:solidFill>
                <a:latin typeface="Times New Roman"/>
                <a:cs typeface="Times New Roman"/>
              </a:rPr>
              <a:t> </a:t>
            </a:r>
            <a:r>
              <a:rPr sz="5000" spc="-5" dirty="0">
                <a:solidFill>
                  <a:srgbClr val="03607A"/>
                </a:solidFill>
                <a:latin typeface="Calibri"/>
                <a:cs typeface="Calibri"/>
              </a:rPr>
              <a:t>SLL</a:t>
            </a:r>
            <a:endParaRPr sz="5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1628215"/>
            <a:ext cx="8006715" cy="38318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marR="7620" indent="-274320">
              <a:lnSpc>
                <a:spcPct val="100000"/>
              </a:lnSpc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Sea</a:t>
            </a:r>
            <a:r>
              <a:rPr sz="2600" spc="-4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r</a:t>
            </a:r>
            <a:r>
              <a:rPr sz="2600" spc="-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chin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g</a:t>
            </a:r>
            <a:r>
              <a:rPr sz="2600" spc="-5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600" spc="-1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i</a:t>
            </a:r>
            <a:r>
              <a:rPr sz="2600" spc="-5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n</a:t>
            </a:r>
            <a:r>
              <a:rPr sz="2600" spc="-6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v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o</a:t>
            </a:r>
            <a:r>
              <a:rPr sz="2600" spc="-3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l</a:t>
            </a:r>
            <a:r>
              <a:rPr sz="2600" spc="-6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v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es</a:t>
            </a:r>
            <a:r>
              <a:rPr sz="2600" spc="-100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600" spc="5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f</a:t>
            </a:r>
            <a:r>
              <a:rPr sz="2600" spc="-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i</a:t>
            </a:r>
            <a:r>
              <a:rPr sz="2600" spc="-1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n</a:t>
            </a:r>
            <a:r>
              <a:rPr sz="2600" spc="-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di</a:t>
            </a:r>
            <a:r>
              <a:rPr sz="2600" spc="-1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n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g</a:t>
            </a:r>
            <a:r>
              <a:rPr sz="2600" spc="-20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the</a:t>
            </a:r>
            <a:r>
              <a:rPr sz="2600" spc="-105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600" spc="-4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r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equi</a:t>
            </a:r>
            <a:r>
              <a:rPr sz="2600" spc="-4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r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ed</a:t>
            </a:r>
            <a:r>
              <a:rPr sz="2600" spc="-80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element</a:t>
            </a:r>
            <a:r>
              <a:rPr sz="2600" spc="-70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i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n</a:t>
            </a:r>
            <a:r>
              <a:rPr sz="2600" spc="-70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the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list</a:t>
            </a:r>
          </a:p>
          <a:p>
            <a:pPr marL="287020" marR="91440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spc="-18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W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e</a:t>
            </a:r>
            <a:r>
              <a:rPr sz="2600" spc="-145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ca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n</a:t>
            </a:r>
            <a:r>
              <a:rPr sz="2600" spc="-80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us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e</a:t>
            </a:r>
            <a:r>
              <a:rPr sz="2600" spc="-150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v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ar</a:t>
            </a:r>
            <a:r>
              <a:rPr sz="2600" spc="-1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i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ous</a:t>
            </a:r>
            <a:r>
              <a:rPr sz="2600" spc="-100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600" spc="-3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t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echniques</a:t>
            </a:r>
            <a:r>
              <a:rPr sz="2600" spc="-135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of</a:t>
            </a:r>
            <a:r>
              <a:rPr sz="2600" spc="-15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sea</a:t>
            </a:r>
            <a:r>
              <a:rPr sz="2600" spc="-4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r</a:t>
            </a:r>
            <a:r>
              <a:rPr sz="2600" spc="-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chin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g</a:t>
            </a:r>
            <a:r>
              <a:rPr sz="2600" spc="10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li</a:t>
            </a:r>
            <a:r>
              <a:rPr sz="2600" spc="-7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k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e</a:t>
            </a:r>
            <a:r>
              <a:rPr sz="2600" spc="-75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li</a:t>
            </a:r>
            <a:r>
              <a:rPr sz="2600" spc="-1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n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ear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sea</a:t>
            </a:r>
            <a:r>
              <a:rPr sz="2600" spc="-4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r</a:t>
            </a:r>
            <a:r>
              <a:rPr sz="2600" spc="-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c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h</a:t>
            </a:r>
            <a:r>
              <a:rPr sz="2600" spc="-110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or</a:t>
            </a:r>
            <a:r>
              <a:rPr sz="2600" spc="-110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bin</a:t>
            </a:r>
            <a:r>
              <a:rPr sz="2600" spc="-1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a</a:t>
            </a:r>
            <a:r>
              <a:rPr sz="2600" spc="3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r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y</a:t>
            </a:r>
            <a:r>
              <a:rPr sz="2600" spc="-105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sea</a:t>
            </a:r>
            <a:r>
              <a:rPr sz="2600" spc="-4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r</a:t>
            </a:r>
            <a:r>
              <a:rPr sz="2600" spc="-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c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h</a:t>
            </a:r>
            <a:r>
              <a:rPr sz="2600" spc="-95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w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he</a:t>
            </a:r>
            <a:r>
              <a:rPr sz="2600" spc="-4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r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e</a:t>
            </a:r>
            <a:r>
              <a:rPr sz="2600" spc="-60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b</a:t>
            </a:r>
            <a:r>
              <a:rPr sz="2600" spc="-1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i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na</a:t>
            </a:r>
            <a:r>
              <a:rPr sz="2600" spc="2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r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y</a:t>
            </a:r>
            <a:r>
              <a:rPr sz="2600" spc="-120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sea</a:t>
            </a:r>
            <a:r>
              <a:rPr sz="2600" spc="-4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r</a:t>
            </a:r>
            <a:r>
              <a:rPr sz="2600" spc="-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c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h</a:t>
            </a:r>
            <a:r>
              <a:rPr sz="2600" spc="-30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i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s</a:t>
            </a:r>
            <a:r>
              <a:rPr sz="2600" spc="-60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mo</a:t>
            </a:r>
            <a:r>
              <a:rPr sz="2600" spc="-4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r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e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ef</a:t>
            </a:r>
            <a:r>
              <a:rPr sz="2600" spc="5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f</a:t>
            </a:r>
            <a:r>
              <a:rPr sz="2600" spc="-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ic</a:t>
            </a:r>
            <a:r>
              <a:rPr sz="2600" spc="-1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i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ent</a:t>
            </a:r>
            <a:r>
              <a:rPr sz="2600" spc="-75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i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n</a:t>
            </a:r>
            <a:r>
              <a:rPr sz="2600" spc="-110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cas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e</a:t>
            </a:r>
            <a:r>
              <a:rPr sz="2600" spc="-135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of</a:t>
            </a:r>
            <a:r>
              <a:rPr sz="2600" spc="10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Ar</a:t>
            </a:r>
            <a:r>
              <a:rPr sz="2600" spc="-6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r</a:t>
            </a:r>
            <a:r>
              <a:rPr sz="2600" spc="-5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a</a:t>
            </a:r>
            <a:r>
              <a:rPr sz="2600" spc="-3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y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s</a:t>
            </a:r>
          </a:p>
          <a:p>
            <a:pPr marL="287020" marR="5080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spc="-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B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ut</a:t>
            </a:r>
            <a:r>
              <a:rPr sz="2600" spc="-110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i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n</a:t>
            </a:r>
            <a:r>
              <a:rPr sz="2600" spc="-110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cas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e</a:t>
            </a:r>
            <a:r>
              <a:rPr sz="2600" spc="-125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of</a:t>
            </a:r>
            <a:r>
              <a:rPr sz="2600" spc="30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li</a:t>
            </a:r>
            <a:r>
              <a:rPr sz="2600" spc="-1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n</a:t>
            </a:r>
            <a:r>
              <a:rPr sz="2600" spc="-6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k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ed</a:t>
            </a:r>
            <a:r>
              <a:rPr sz="2600" spc="-5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list</a:t>
            </a:r>
            <a:r>
              <a:rPr sz="2600" spc="-125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si</a:t>
            </a:r>
            <a:r>
              <a:rPr sz="2600" spc="-1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n</a:t>
            </a:r>
            <a:r>
              <a:rPr sz="2600" spc="-5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c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e</a:t>
            </a:r>
            <a:r>
              <a:rPr sz="2600" spc="-114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600" spc="-5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r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a</a:t>
            </a:r>
            <a:r>
              <a:rPr sz="2600" spc="-1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n</a:t>
            </a:r>
            <a:r>
              <a:rPr sz="2600" spc="-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d</a:t>
            </a:r>
            <a:r>
              <a:rPr sz="2600" spc="-1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o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m</a:t>
            </a:r>
            <a:r>
              <a:rPr sz="2600" spc="-100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a</a:t>
            </a:r>
            <a:r>
              <a:rPr sz="2600" spc="-5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cc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ess</a:t>
            </a:r>
            <a:r>
              <a:rPr sz="2600" spc="-60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i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s</a:t>
            </a:r>
            <a:r>
              <a:rPr sz="2600" spc="-70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n</a:t>
            </a:r>
            <a:r>
              <a:rPr sz="2600" spc="-1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o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t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600" spc="-6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a</a:t>
            </a:r>
            <a:r>
              <a:rPr sz="2600" spc="-2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v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ail</a:t>
            </a:r>
            <a:r>
              <a:rPr sz="2600" spc="-1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a</a:t>
            </a:r>
            <a:r>
              <a:rPr sz="2600" spc="-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bl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e</a:t>
            </a:r>
            <a:r>
              <a:rPr sz="2600" spc="-95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i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t</a:t>
            </a:r>
            <a:r>
              <a:rPr sz="2600" spc="-125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600" spc="-6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w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ould</a:t>
            </a:r>
            <a:r>
              <a:rPr sz="2600" spc="-45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be</a:t>
            </a:r>
            <a:r>
              <a:rPr sz="2600" spc="-5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c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ome</a:t>
            </a:r>
            <a:r>
              <a:rPr sz="2600" spc="-150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600" spc="-5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c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om</a:t>
            </a:r>
            <a:r>
              <a:rPr sz="2600" spc="-1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p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lex</a:t>
            </a:r>
            <a:r>
              <a:rPr sz="2600" spc="-90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600" spc="-3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t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o</a:t>
            </a:r>
            <a:r>
              <a:rPr sz="2600" spc="-150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d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o</a:t>
            </a:r>
            <a:r>
              <a:rPr sz="2600" spc="-80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bin</a:t>
            </a:r>
            <a:r>
              <a:rPr sz="2600" spc="-1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a</a:t>
            </a:r>
            <a:r>
              <a:rPr sz="2600" spc="3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r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y</a:t>
            </a:r>
            <a:r>
              <a:rPr sz="2600" spc="-105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sea</a:t>
            </a:r>
            <a:r>
              <a:rPr sz="2600" spc="-4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r</a:t>
            </a:r>
            <a:r>
              <a:rPr sz="2600" spc="-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ch</a:t>
            </a:r>
            <a:r>
              <a:rPr sz="2600" spc="-5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i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n</a:t>
            </a:r>
            <a:r>
              <a:rPr sz="2600" spc="-60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it</a:t>
            </a:r>
            <a:endParaRPr sz="2600" dirty="0">
              <a:solidFill>
                <a:schemeClr val="tx2">
                  <a:lumMod val="75000"/>
                </a:schemeClr>
              </a:solidFill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spc="-18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W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e</a:t>
            </a:r>
            <a:r>
              <a:rPr sz="2600" spc="-145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ca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n</a:t>
            </a:r>
            <a:r>
              <a:rPr sz="2600" spc="-80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per</a:t>
            </a:r>
            <a:r>
              <a:rPr sz="2600" spc="-4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f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orm</a:t>
            </a:r>
            <a:r>
              <a:rPr sz="2600" spc="-100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sim</a:t>
            </a:r>
            <a:r>
              <a:rPr sz="2600" spc="-1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p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le</a:t>
            </a:r>
            <a:r>
              <a:rPr sz="2600" spc="-75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li</a:t>
            </a:r>
            <a:r>
              <a:rPr sz="2600" spc="-1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n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ear</a:t>
            </a:r>
            <a:r>
              <a:rPr sz="2600" spc="-140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sea</a:t>
            </a:r>
            <a:r>
              <a:rPr sz="2600" spc="-4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r</a:t>
            </a:r>
            <a:r>
              <a:rPr sz="2600" spc="-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c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h</a:t>
            </a:r>
            <a:r>
              <a:rPr sz="2600" spc="-60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t</a:t>
            </a:r>
            <a:r>
              <a:rPr sz="2600" spc="-4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r</a:t>
            </a:r>
            <a:r>
              <a:rPr sz="2600" spc="-6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a</a:t>
            </a:r>
            <a:r>
              <a:rPr sz="2600" spc="-6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v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ersal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34643" y="380131"/>
            <a:ext cx="4893310" cy="597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500" spc="-25" dirty="0">
                <a:solidFill>
                  <a:srgbClr val="03607A"/>
                </a:solidFill>
                <a:latin typeface="Calibri"/>
                <a:cs typeface="Calibri"/>
              </a:rPr>
              <a:t>Ar</a:t>
            </a:r>
            <a:r>
              <a:rPr sz="4500" spc="-120" dirty="0">
                <a:solidFill>
                  <a:srgbClr val="03607A"/>
                </a:solidFill>
                <a:latin typeface="Calibri"/>
                <a:cs typeface="Calibri"/>
              </a:rPr>
              <a:t>r</a:t>
            </a:r>
            <a:r>
              <a:rPr sz="4500" spc="-85" dirty="0">
                <a:solidFill>
                  <a:srgbClr val="03607A"/>
                </a:solidFill>
                <a:latin typeface="Calibri"/>
                <a:cs typeface="Calibri"/>
              </a:rPr>
              <a:t>a</a:t>
            </a:r>
            <a:r>
              <a:rPr sz="4500" spc="-60" dirty="0">
                <a:solidFill>
                  <a:srgbClr val="03607A"/>
                </a:solidFill>
                <a:latin typeface="Calibri"/>
                <a:cs typeface="Calibri"/>
              </a:rPr>
              <a:t>y</a:t>
            </a:r>
            <a:r>
              <a:rPr sz="4500" dirty="0">
                <a:solidFill>
                  <a:srgbClr val="03607A"/>
                </a:solidFill>
                <a:latin typeface="Calibri"/>
                <a:cs typeface="Calibri"/>
              </a:rPr>
              <a:t>s</a:t>
            </a:r>
            <a:r>
              <a:rPr sz="4500" spc="-130" dirty="0">
                <a:solidFill>
                  <a:srgbClr val="03607A"/>
                </a:solidFill>
                <a:latin typeface="Times New Roman"/>
                <a:cs typeface="Times New Roman"/>
              </a:rPr>
              <a:t> </a:t>
            </a:r>
            <a:r>
              <a:rPr sz="4500" spc="-195" dirty="0">
                <a:solidFill>
                  <a:srgbClr val="03607A"/>
                </a:solidFill>
                <a:latin typeface="Calibri"/>
                <a:cs typeface="Calibri"/>
              </a:rPr>
              <a:t>V</a:t>
            </a:r>
            <a:r>
              <a:rPr sz="4500" dirty="0">
                <a:solidFill>
                  <a:srgbClr val="03607A"/>
                </a:solidFill>
                <a:latin typeface="Calibri"/>
                <a:cs typeface="Calibri"/>
              </a:rPr>
              <a:t>s</a:t>
            </a:r>
            <a:r>
              <a:rPr sz="4500" spc="-130" dirty="0">
                <a:solidFill>
                  <a:srgbClr val="03607A"/>
                </a:solidFill>
                <a:latin typeface="Times New Roman"/>
                <a:cs typeface="Times New Roman"/>
              </a:rPr>
              <a:t> </a:t>
            </a:r>
            <a:r>
              <a:rPr sz="4500" spc="-5" dirty="0">
                <a:solidFill>
                  <a:srgbClr val="03607A"/>
                </a:solidFill>
                <a:latin typeface="Calibri"/>
                <a:cs typeface="Calibri"/>
              </a:rPr>
              <a:t>L</a:t>
            </a:r>
            <a:r>
              <a:rPr sz="4500" dirty="0">
                <a:solidFill>
                  <a:srgbClr val="03607A"/>
                </a:solidFill>
                <a:latin typeface="Calibri"/>
                <a:cs typeface="Calibri"/>
              </a:rPr>
              <a:t>i</a:t>
            </a:r>
            <a:r>
              <a:rPr sz="4500" spc="-5" dirty="0">
                <a:solidFill>
                  <a:srgbClr val="03607A"/>
                </a:solidFill>
                <a:latin typeface="Calibri"/>
                <a:cs typeface="Calibri"/>
              </a:rPr>
              <a:t>n</a:t>
            </a:r>
            <a:r>
              <a:rPr sz="4500" spc="-175" dirty="0">
                <a:solidFill>
                  <a:srgbClr val="03607A"/>
                </a:solidFill>
                <a:latin typeface="Calibri"/>
                <a:cs typeface="Calibri"/>
              </a:rPr>
              <a:t>k</a:t>
            </a:r>
            <a:r>
              <a:rPr sz="4500" dirty="0">
                <a:solidFill>
                  <a:srgbClr val="03607A"/>
                </a:solidFill>
                <a:latin typeface="Calibri"/>
                <a:cs typeface="Calibri"/>
              </a:rPr>
              <a:t>ed</a:t>
            </a:r>
            <a:r>
              <a:rPr sz="4500" spc="-114" dirty="0">
                <a:solidFill>
                  <a:srgbClr val="03607A"/>
                </a:solidFill>
                <a:latin typeface="Times New Roman"/>
                <a:cs typeface="Times New Roman"/>
              </a:rPr>
              <a:t> </a:t>
            </a:r>
            <a:r>
              <a:rPr sz="4500" spc="-5" dirty="0">
                <a:solidFill>
                  <a:srgbClr val="03607A"/>
                </a:solidFill>
                <a:latin typeface="Calibri"/>
                <a:cs typeface="Calibri"/>
              </a:rPr>
              <a:t>L</a:t>
            </a:r>
            <a:r>
              <a:rPr sz="4500" dirty="0">
                <a:solidFill>
                  <a:srgbClr val="03607A"/>
                </a:solidFill>
                <a:latin typeface="Calibri"/>
                <a:cs typeface="Calibri"/>
              </a:rPr>
              <a:t>i</a:t>
            </a:r>
            <a:r>
              <a:rPr sz="4500" spc="-50" dirty="0">
                <a:solidFill>
                  <a:srgbClr val="03607A"/>
                </a:solidFill>
                <a:latin typeface="Calibri"/>
                <a:cs typeface="Calibri"/>
              </a:rPr>
              <a:t>s</a:t>
            </a:r>
            <a:r>
              <a:rPr sz="4500" dirty="0">
                <a:solidFill>
                  <a:srgbClr val="03607A"/>
                </a:solidFill>
                <a:latin typeface="Calibri"/>
                <a:cs typeface="Calibri"/>
              </a:rPr>
              <a:t>ts</a:t>
            </a:r>
            <a:endParaRPr sz="4500">
              <a:latin typeface="Calibri"/>
              <a:cs typeface="Calibri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411315"/>
              </p:ext>
            </p:extLst>
          </p:nvPr>
        </p:nvGraphicFramePr>
        <p:xfrm>
          <a:off x="298450" y="1441450"/>
          <a:ext cx="8424792" cy="48974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13219"/>
                <a:gridCol w="4211573"/>
              </a:tblGrid>
              <a:tr h="56680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Arra</a:t>
                      </a:r>
                      <a:r>
                        <a:rPr sz="1600" b="1" spc="5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s</a:t>
                      </a: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Lin</a:t>
                      </a:r>
                      <a:r>
                        <a:rPr sz="1600" b="1" spc="-10" dirty="0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ed</a:t>
                      </a:r>
                      <a:r>
                        <a:rPr sz="1600" b="1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list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8"/>
                    </a:solidFill>
                  </a:tcPr>
                </a:tc>
              </a:tr>
              <a:tr h="499993"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Fixed</a:t>
                      </a:r>
                      <a:r>
                        <a:rPr sz="16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size: </a:t>
                      </a:r>
                      <a:r>
                        <a:rPr sz="1600" spc="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Resizing</a:t>
                      </a:r>
                      <a:r>
                        <a:rPr sz="16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16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expensi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Dyna</a:t>
                      </a:r>
                      <a:r>
                        <a:rPr sz="1600" spc="-3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ic</a:t>
                      </a:r>
                      <a:r>
                        <a:rPr sz="160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size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</a:tr>
              <a:tr h="831860"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Insertio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6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and Deletio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6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are</a:t>
                      </a:r>
                      <a:r>
                        <a:rPr sz="16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ine</a:t>
                      </a: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icient:</a:t>
                      </a:r>
                    </a:p>
                    <a:p>
                      <a:pPr marL="8318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600" spc="-3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ents</a:t>
                      </a:r>
                      <a:r>
                        <a:rPr sz="1600" spc="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6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usually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shi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ted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Insertio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6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and Deletio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6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are</a:t>
                      </a:r>
                      <a:r>
                        <a:rPr sz="16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icient:</a:t>
                      </a:r>
                      <a:r>
                        <a:rPr sz="1600" spc="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No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shi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ting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</a:tr>
              <a:tr h="1165210"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Random</a:t>
                      </a: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access</a:t>
                      </a:r>
                      <a:r>
                        <a:rPr sz="16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i.e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1600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icient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indexing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8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No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ran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om access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337185" marR="282575" indent="-25336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Wingdings"/>
                          <a:cs typeface="Wingdings"/>
                        </a:rPr>
                        <a:t>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suitable</a:t>
                      </a:r>
                      <a:r>
                        <a:rPr sz="16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operatio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6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req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iring accessi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16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el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600" spc="-3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en</a:t>
                      </a:r>
                      <a:r>
                        <a:rPr sz="1600" spc="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600" spc="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by index such as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rting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8"/>
                    </a:solidFill>
                  </a:tcPr>
                </a:tc>
              </a:tr>
              <a:tr h="1001780">
                <a:tc>
                  <a:txBody>
                    <a:bodyPr/>
                    <a:lstStyle/>
                    <a:p>
                      <a:pPr marL="83185" marR="34353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No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3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mo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1600" spc="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waste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if</a:t>
                      </a:r>
                      <a:r>
                        <a:rPr sz="16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ar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ay</a:t>
                      </a:r>
                      <a:r>
                        <a:rPr sz="16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16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ull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or al</a:t>
                      </a:r>
                      <a:r>
                        <a:rPr sz="1600" spc="-3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ost 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ull;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ot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erwise</a:t>
                      </a:r>
                      <a:r>
                        <a:rPr sz="16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3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1600" spc="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result</a:t>
                      </a:r>
                      <a:r>
                        <a:rPr sz="16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16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3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uch</a:t>
                      </a:r>
                      <a:r>
                        <a:rPr sz="1600" spc="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3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mo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y waste.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8"/>
                    </a:solidFill>
                  </a:tcPr>
                </a:tc>
                <a:tc>
                  <a:txBody>
                    <a:bodyPr/>
                    <a:lstStyle/>
                    <a:p>
                      <a:pPr marL="83820" marR="29527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Since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3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mo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1600" spc="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16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allocated</a:t>
                      </a:r>
                      <a:r>
                        <a:rPr sz="1600" spc="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 smtClean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600" spc="-10" dirty="0" smtClean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1600" dirty="0" smtClean="0">
                          <a:latin typeface="Times New Roman"/>
                          <a:cs typeface="Times New Roman"/>
                        </a:rPr>
                        <a:t>na</a:t>
                      </a:r>
                      <a:r>
                        <a:rPr sz="1600" spc="-30" dirty="0" smtClean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600" dirty="0" smtClean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600" spc="5" dirty="0" smtClean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600" dirty="0" smtClean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600" spc="5" dirty="0" smtClean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600" dirty="0" smtClean="0">
                          <a:latin typeface="Times New Roman"/>
                          <a:cs typeface="Times New Roman"/>
                        </a:rPr>
                        <a:t>ly</a:t>
                      </a:r>
                      <a:r>
                        <a:rPr lang="en-US" sz="1600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5" dirty="0" smtClean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1600" dirty="0" smtClean="0">
                          <a:latin typeface="Times New Roman"/>
                          <a:cs typeface="Times New Roman"/>
                        </a:rPr>
                        <a:t>ac</a:t>
                      </a:r>
                      <a:r>
                        <a:rPr sz="1600" spc="5" dirty="0" smtClean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lang="en-US" sz="1600" spc="5" dirty="0" smtClean="0">
                          <a:latin typeface="Times New Roman"/>
                          <a:cs typeface="Times New Roman"/>
                        </a:rPr>
                        <a:t>ording </a:t>
                      </a:r>
                      <a:r>
                        <a:rPr sz="1600" dirty="0" smtClean="0">
                          <a:latin typeface="Times New Roman"/>
                          <a:cs typeface="Times New Roman"/>
                        </a:rPr>
                        <a:t>to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our</a:t>
                      </a: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need)</a:t>
                      </a:r>
                      <a:r>
                        <a:rPr sz="16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there</a:t>
                      </a:r>
                      <a:r>
                        <a:rPr sz="16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16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no</a:t>
                      </a:r>
                      <a:r>
                        <a:rPr sz="16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waste</a:t>
                      </a:r>
                      <a:r>
                        <a:rPr sz="16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3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600" spc="1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600" spc="-114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.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8"/>
                    </a:solidFill>
                  </a:tcPr>
                </a:tc>
              </a:tr>
              <a:tr h="831783">
                <a:tc>
                  <a:txBody>
                    <a:bodyPr/>
                    <a:lstStyle/>
                    <a:p>
                      <a:pPr marL="83185" marR="14541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Sequential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access</a:t>
                      </a:r>
                      <a:r>
                        <a:rPr sz="16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16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aster </a:t>
                      </a:r>
                      <a:r>
                        <a:rPr sz="16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[Reas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n: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Ele</a:t>
                      </a:r>
                      <a:r>
                        <a:rPr sz="1600" spc="-3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600" spc="1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ts</a:t>
                      </a:r>
                      <a:r>
                        <a:rPr sz="1600" spc="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in contiguous</a:t>
                      </a:r>
                      <a:r>
                        <a:rPr sz="16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3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600" spc="1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1600" spc="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locations]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8"/>
                    </a:solidFill>
                  </a:tcPr>
                </a:tc>
                <a:tc>
                  <a:txBody>
                    <a:bodyPr/>
                    <a:lstStyle/>
                    <a:p>
                      <a:pPr marL="83820" marR="16002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Sequential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access</a:t>
                      </a:r>
                      <a:r>
                        <a:rPr sz="1600" spc="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16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sl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[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Reas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n: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Ele</a:t>
                      </a:r>
                      <a:r>
                        <a:rPr sz="1600" spc="-3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en</a:t>
                      </a:r>
                      <a:r>
                        <a:rPr sz="1600" spc="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600" spc="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not in</a:t>
                      </a:r>
                      <a:r>
                        <a:rPr sz="16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contiguous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3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mo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1600" spc="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locations]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1000" y="228600"/>
            <a:ext cx="7672705" cy="30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39420" algn="l"/>
                <a:tab pos="1335405" algn="l"/>
                <a:tab pos="2321560" algn="l"/>
                <a:tab pos="3079750" algn="l"/>
                <a:tab pos="3886835" algn="l"/>
                <a:tab pos="4238625" algn="l"/>
                <a:tab pos="5594985" algn="l"/>
                <a:tab pos="6108065" algn="l"/>
                <a:tab pos="6677025" algn="l"/>
                <a:tab pos="7395845" algn="l"/>
              </a:tabLst>
            </a:pPr>
            <a:r>
              <a:rPr sz="2400" dirty="0">
                <a:latin typeface="Constantia"/>
                <a:cs typeface="Constantia"/>
              </a:rPr>
              <a:t>In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dirty="0">
                <a:latin typeface="Constantia"/>
                <a:cs typeface="Constantia"/>
              </a:rPr>
              <a:t>li</a:t>
            </a:r>
            <a:r>
              <a:rPr sz="2400" spc="-10" dirty="0">
                <a:latin typeface="Constantia"/>
                <a:cs typeface="Constantia"/>
              </a:rPr>
              <a:t>n</a:t>
            </a:r>
            <a:r>
              <a:rPr sz="2400" dirty="0">
                <a:latin typeface="Constantia"/>
                <a:cs typeface="Constantia"/>
              </a:rPr>
              <a:t>ear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dirty="0">
                <a:latin typeface="Constantia"/>
                <a:cs typeface="Constantia"/>
              </a:rPr>
              <a:t>sea</a:t>
            </a:r>
            <a:r>
              <a:rPr sz="2400" spc="-40" dirty="0">
                <a:latin typeface="Constantia"/>
                <a:cs typeface="Constantia"/>
              </a:rPr>
              <a:t>r</a:t>
            </a:r>
            <a:r>
              <a:rPr sz="2400" spc="-5" dirty="0">
                <a:latin typeface="Constantia"/>
                <a:cs typeface="Constantia"/>
              </a:rPr>
              <a:t>c</a:t>
            </a:r>
            <a:r>
              <a:rPr sz="2400" dirty="0">
                <a:latin typeface="Constantia"/>
                <a:cs typeface="Constantia"/>
              </a:rPr>
              <a:t>h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dirty="0">
                <a:latin typeface="Constantia"/>
                <a:cs typeface="Constantia"/>
              </a:rPr>
              <a:t>each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5" dirty="0">
                <a:latin typeface="Constantia"/>
                <a:cs typeface="Constantia"/>
              </a:rPr>
              <a:t>n</a:t>
            </a:r>
            <a:r>
              <a:rPr sz="2400" dirty="0">
                <a:latin typeface="Constantia"/>
                <a:cs typeface="Constantia"/>
              </a:rPr>
              <a:t>o</a:t>
            </a:r>
            <a:r>
              <a:rPr sz="2400" spc="-15" dirty="0">
                <a:latin typeface="Constantia"/>
                <a:cs typeface="Constantia"/>
              </a:rPr>
              <a:t>d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Constantia"/>
                <a:cs typeface="Constantia"/>
              </a:rPr>
              <a:t>i</a:t>
            </a:r>
            <a:r>
              <a:rPr sz="2400" dirty="0">
                <a:latin typeface="Constantia"/>
                <a:cs typeface="Constantia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dirty="0">
                <a:latin typeface="Constantia"/>
                <a:cs typeface="Constantia"/>
              </a:rPr>
              <a:t>t</a:t>
            </a:r>
            <a:r>
              <a:rPr sz="2400" spc="-30" dirty="0">
                <a:latin typeface="Constantia"/>
                <a:cs typeface="Constantia"/>
              </a:rPr>
              <a:t>r</a:t>
            </a:r>
            <a:r>
              <a:rPr sz="2400" spc="-60" dirty="0">
                <a:latin typeface="Constantia"/>
                <a:cs typeface="Constantia"/>
              </a:rPr>
              <a:t>a</a:t>
            </a:r>
            <a:r>
              <a:rPr sz="2400" spc="-55" dirty="0">
                <a:latin typeface="Constantia"/>
                <a:cs typeface="Constantia"/>
              </a:rPr>
              <a:t>v</a:t>
            </a:r>
            <a:r>
              <a:rPr sz="2400" dirty="0">
                <a:latin typeface="Constantia"/>
                <a:cs typeface="Constantia"/>
              </a:rPr>
              <a:t>ersed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dirty="0">
                <a:latin typeface="Constantia"/>
                <a:cs typeface="Constantia"/>
              </a:rPr>
              <a:t>till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dirty="0">
                <a:latin typeface="Constantia"/>
                <a:cs typeface="Constantia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Constantia"/>
                <a:cs typeface="Constantia"/>
              </a:rPr>
              <a:t>d</a:t>
            </a:r>
            <a:r>
              <a:rPr sz="2400" spc="-10" dirty="0">
                <a:latin typeface="Constantia"/>
                <a:cs typeface="Constantia"/>
              </a:rPr>
              <a:t>a</a:t>
            </a:r>
            <a:r>
              <a:rPr sz="2400" dirty="0">
                <a:latin typeface="Constantia"/>
                <a:cs typeface="Constantia"/>
              </a:rPr>
              <a:t>ta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Constantia"/>
                <a:cs typeface="Constantia"/>
              </a:rPr>
              <a:t>in</a:t>
            </a:r>
            <a:endParaRPr sz="2400" dirty="0">
              <a:latin typeface="Constantia"/>
              <a:cs typeface="Constant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9739" y="998166"/>
            <a:ext cx="7593965" cy="39051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7310">
              <a:lnSpc>
                <a:spcPct val="100000"/>
              </a:lnSpc>
            </a:pPr>
            <a:r>
              <a:rPr sz="2400" spc="-45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sz="2400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400" spc="-1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2400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2400" spc="-5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 smtClean="0">
                <a:latin typeface="Times New Roman" pitchFamily="18" charset="0"/>
                <a:cs typeface="Times New Roman" pitchFamily="18" charset="0"/>
              </a:rPr>
              <a:t>sea</a:t>
            </a:r>
            <a:r>
              <a:rPr sz="2400" spc="-25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2400" spc="-5" dirty="0" smtClean="0">
                <a:latin typeface="Times New Roman" pitchFamily="18" charset="0"/>
                <a:cs typeface="Times New Roman" pitchFamily="18" charset="0"/>
              </a:rPr>
              <a:t>ch</a:t>
            </a:r>
            <a:r>
              <a:rPr sz="2400" spc="1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sz="2400" spc="-5" dirty="0" err="1" smtClean="0">
                <a:latin typeface="Times New Roman" pitchFamily="18" charset="0"/>
                <a:cs typeface="Times New Roman" pitchFamily="18" charset="0"/>
              </a:rPr>
              <a:t>in</a:t>
            </a:r>
            <a:r>
              <a:rPr sz="2400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400" spc="-13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 smtClean="0">
                <a:latin typeface="Times New Roman" pitchFamily="18" charset="0"/>
                <a:cs typeface="Times New Roman" pitchFamily="18" charset="0"/>
              </a:rPr>
              <a:t>x)</a:t>
            </a:r>
            <a:endParaRPr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4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386080" marR="3288665" indent="-184785">
              <a:lnSpc>
                <a:spcPct val="12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for(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=1;i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&lt;=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LengthIs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();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++)</a:t>
            </a:r>
          </a:p>
          <a:p>
            <a:pPr marL="386080" marR="3288665" indent="-184785">
              <a:lnSpc>
                <a:spcPct val="12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{</a:t>
            </a:r>
          </a:p>
          <a:p>
            <a:pPr marL="386080" marR="3288665" indent="-184785">
              <a:lnSpc>
                <a:spcPct val="12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if(item==cur-&gt;info)break;</a:t>
            </a:r>
          </a:p>
          <a:p>
            <a:pPr marL="386080" marR="3288665" indent="-184785">
              <a:lnSpc>
                <a:spcPct val="12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else {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prev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=cur;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86080" marR="3288665" indent="-184785">
              <a:lnSpc>
                <a:spcPct val="12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cur=cur-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&gt;next;}</a:t>
            </a:r>
          </a:p>
          <a:p>
            <a:pPr marL="386080" marR="3288665" indent="-184785">
              <a:lnSpc>
                <a:spcPct val="12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386080" marR="3288665" indent="-184785">
              <a:lnSpc>
                <a:spcPct val="120000"/>
              </a:lnSpc>
            </a:pPr>
            <a:r>
              <a:rPr sz="2400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98195" y="317705"/>
            <a:ext cx="5983605" cy="696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063750" algn="l"/>
                <a:tab pos="2618105" algn="l"/>
                <a:tab pos="4074795" algn="l"/>
              </a:tabLst>
            </a:pPr>
            <a:r>
              <a:rPr sz="2400" spc="-90" dirty="0">
                <a:solidFill>
                  <a:srgbClr val="FF0000"/>
                </a:solidFill>
                <a:latin typeface="Constantia"/>
                <a:cs typeface="Constantia"/>
              </a:rPr>
              <a:t>C</a:t>
            </a:r>
            <a:r>
              <a:rPr sz="2400" spc="-5" dirty="0">
                <a:solidFill>
                  <a:srgbClr val="FF0000"/>
                </a:solidFill>
                <a:latin typeface="Constantia"/>
                <a:cs typeface="Constantia"/>
              </a:rPr>
              <a:t>OM</a:t>
            </a:r>
            <a:r>
              <a:rPr sz="2400" spc="-50" dirty="0">
                <a:solidFill>
                  <a:srgbClr val="FF0000"/>
                </a:solidFill>
                <a:latin typeface="Constantia"/>
                <a:cs typeface="Constantia"/>
              </a:rPr>
              <a:t>P</a:t>
            </a:r>
            <a:r>
              <a:rPr sz="2400" spc="-15" dirty="0">
                <a:solidFill>
                  <a:srgbClr val="FF0000"/>
                </a:solidFill>
                <a:latin typeface="Constantia"/>
                <a:cs typeface="Constantia"/>
              </a:rPr>
              <a:t>LE</a:t>
            </a:r>
            <a:r>
              <a:rPr sz="2400" spc="-30" dirty="0">
                <a:solidFill>
                  <a:srgbClr val="FF0000"/>
                </a:solidFill>
                <a:latin typeface="Constantia"/>
                <a:cs typeface="Constantia"/>
              </a:rPr>
              <a:t>X</a:t>
            </a:r>
            <a:r>
              <a:rPr sz="2400" dirty="0">
                <a:solidFill>
                  <a:srgbClr val="FF0000"/>
                </a:solidFill>
                <a:latin typeface="Constantia"/>
                <a:cs typeface="Constantia"/>
              </a:rPr>
              <a:t>I</a:t>
            </a:r>
            <a:r>
              <a:rPr sz="2400" spc="85" dirty="0">
                <a:solidFill>
                  <a:srgbClr val="FF0000"/>
                </a:solidFill>
                <a:latin typeface="Constantia"/>
                <a:cs typeface="Constantia"/>
              </a:rPr>
              <a:t>T</a:t>
            </a:r>
            <a:r>
              <a:rPr sz="2400" dirty="0">
                <a:solidFill>
                  <a:srgbClr val="FF0000"/>
                </a:solidFill>
                <a:latin typeface="Constantia"/>
                <a:cs typeface="Constantia"/>
              </a:rPr>
              <a:t>Y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solidFill>
                  <a:srgbClr val="FF0000"/>
                </a:solidFill>
                <a:latin typeface="Constantia"/>
                <a:cs typeface="Constantia"/>
              </a:rPr>
              <a:t>O</a:t>
            </a:r>
            <a:r>
              <a:rPr sz="2400" dirty="0">
                <a:solidFill>
                  <a:srgbClr val="FF0000"/>
                </a:solidFill>
                <a:latin typeface="Constantia"/>
                <a:cs typeface="Constantia"/>
              </a:rPr>
              <a:t>F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400" spc="-254" dirty="0">
                <a:solidFill>
                  <a:srgbClr val="FF0000"/>
                </a:solidFill>
                <a:latin typeface="Constantia"/>
                <a:cs typeface="Constantia"/>
              </a:rPr>
              <a:t>V</a:t>
            </a:r>
            <a:r>
              <a:rPr sz="2400" spc="-5" dirty="0">
                <a:solidFill>
                  <a:srgbClr val="FF0000"/>
                </a:solidFill>
                <a:latin typeface="Constantia"/>
                <a:cs typeface="Constantia"/>
              </a:rPr>
              <a:t>ARIOU</a:t>
            </a:r>
            <a:r>
              <a:rPr sz="2400" dirty="0">
                <a:solidFill>
                  <a:srgbClr val="FF0000"/>
                </a:solidFill>
                <a:latin typeface="Constantia"/>
                <a:cs typeface="Constantia"/>
              </a:rPr>
              <a:t>S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400" spc="-25" dirty="0">
                <a:solidFill>
                  <a:srgbClr val="FF0000"/>
                </a:solidFill>
                <a:latin typeface="Constantia"/>
                <a:cs typeface="Constantia"/>
              </a:rPr>
              <a:t>O</a:t>
            </a:r>
            <a:r>
              <a:rPr sz="2400" spc="-65" dirty="0">
                <a:solidFill>
                  <a:srgbClr val="FF0000"/>
                </a:solidFill>
                <a:latin typeface="Constantia"/>
                <a:cs typeface="Constantia"/>
              </a:rPr>
              <a:t>P</a:t>
            </a:r>
            <a:r>
              <a:rPr sz="2400" spc="-15" dirty="0">
                <a:solidFill>
                  <a:srgbClr val="FF0000"/>
                </a:solidFill>
                <a:latin typeface="Constantia"/>
                <a:cs typeface="Constantia"/>
              </a:rPr>
              <a:t>ER</a:t>
            </a:r>
            <a:r>
              <a:rPr sz="2400" spc="-130" dirty="0">
                <a:solidFill>
                  <a:srgbClr val="FF0000"/>
                </a:solidFill>
                <a:latin typeface="Constantia"/>
                <a:cs typeface="Constantia"/>
              </a:rPr>
              <a:t>A</a:t>
            </a:r>
            <a:r>
              <a:rPr sz="2400" spc="-5" dirty="0">
                <a:solidFill>
                  <a:srgbClr val="FF0000"/>
                </a:solidFill>
                <a:latin typeface="Constantia"/>
                <a:cs typeface="Constantia"/>
              </a:rPr>
              <a:t>TI</a:t>
            </a:r>
            <a:r>
              <a:rPr sz="2400" spc="5" dirty="0">
                <a:solidFill>
                  <a:srgbClr val="FF0000"/>
                </a:solidFill>
                <a:latin typeface="Constantia"/>
                <a:cs typeface="Constantia"/>
              </a:rPr>
              <a:t>O</a:t>
            </a:r>
            <a:r>
              <a:rPr sz="2400" spc="-25" dirty="0">
                <a:solidFill>
                  <a:srgbClr val="FF0000"/>
                </a:solidFill>
                <a:latin typeface="Constantia"/>
                <a:cs typeface="Constantia"/>
              </a:rPr>
              <a:t>NS</a:t>
            </a:r>
            <a:endParaRPr sz="24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tabLst>
                <a:tab pos="643255" algn="l"/>
                <a:tab pos="1894205" algn="l"/>
                <a:tab pos="2709545" algn="l"/>
              </a:tabLst>
            </a:pPr>
            <a:r>
              <a:rPr sz="2400" dirty="0">
                <a:solidFill>
                  <a:srgbClr val="FF0000"/>
                </a:solidFill>
                <a:latin typeface="Constantia"/>
                <a:cs typeface="Constantia"/>
              </a:rPr>
              <a:t>IN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solidFill>
                  <a:srgbClr val="FF0000"/>
                </a:solidFill>
                <a:latin typeface="Constantia"/>
                <a:cs typeface="Constantia"/>
              </a:rPr>
              <a:t>ARR</a:t>
            </a:r>
            <a:r>
              <a:rPr sz="2400" spc="-190" dirty="0">
                <a:solidFill>
                  <a:srgbClr val="FF0000"/>
                </a:solidFill>
                <a:latin typeface="Constantia"/>
                <a:cs typeface="Constantia"/>
              </a:rPr>
              <a:t>A</a:t>
            </a:r>
            <a:r>
              <a:rPr sz="2400" spc="-25" dirty="0">
                <a:solidFill>
                  <a:srgbClr val="FF0000"/>
                </a:solidFill>
                <a:latin typeface="Constantia"/>
                <a:cs typeface="Constantia"/>
              </a:rPr>
              <a:t>Y</a:t>
            </a:r>
            <a:r>
              <a:rPr sz="2400" dirty="0">
                <a:solidFill>
                  <a:srgbClr val="FF0000"/>
                </a:solidFill>
                <a:latin typeface="Constantia"/>
                <a:cs typeface="Constantia"/>
              </a:rPr>
              <a:t>S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solidFill>
                  <a:srgbClr val="FF0000"/>
                </a:solidFill>
                <a:latin typeface="Constantia"/>
                <a:cs typeface="Constantia"/>
              </a:rPr>
              <a:t>AN</a:t>
            </a:r>
            <a:r>
              <a:rPr sz="2400" dirty="0">
                <a:solidFill>
                  <a:srgbClr val="FF0000"/>
                </a:solidFill>
                <a:latin typeface="Constantia"/>
                <a:cs typeface="Constantia"/>
              </a:rPr>
              <a:t>D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solidFill>
                  <a:srgbClr val="FF0000"/>
                </a:solidFill>
                <a:latin typeface="Constantia"/>
                <a:cs typeface="Constantia"/>
              </a:rPr>
              <a:t>SLL</a:t>
            </a:r>
            <a:endParaRPr sz="2400">
              <a:latin typeface="Constantia"/>
              <a:cs typeface="Constantia"/>
            </a:endParaRPr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74649" y="1365250"/>
          <a:ext cx="8496298" cy="500113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13000"/>
                <a:gridCol w="2997205"/>
                <a:gridCol w="3586093"/>
              </a:tblGrid>
              <a:tr h="337444"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1600" b="1" spc="-1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peration</a:t>
                      </a: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8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D-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Ar</a:t>
                      </a: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ay </a:t>
                      </a:r>
                      <a:r>
                        <a:rPr sz="1600" b="1" spc="-1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600" b="1" spc="-2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plexity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8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Singl</a:t>
                      </a:r>
                      <a:r>
                        <a:rPr sz="1600" b="1" spc="5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lin</a:t>
                      </a:r>
                      <a:r>
                        <a:rPr sz="1600" b="1" spc="-15" dirty="0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ed</a:t>
                      </a:r>
                      <a:r>
                        <a:rPr sz="1600" b="1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list</a:t>
                      </a:r>
                      <a:r>
                        <a:rPr sz="1600" b="1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Co</a:t>
                      </a:r>
                      <a:r>
                        <a:rPr sz="1600" b="1" spc="-2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plexity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8"/>
                    </a:solidFill>
                  </a:tcPr>
                </a:tc>
              </a:tr>
              <a:tr h="398525"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Insert</a:t>
                      </a:r>
                      <a:r>
                        <a:rPr sz="16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at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beginning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O(n)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O(1)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60379"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Insert</a:t>
                      </a:r>
                      <a:r>
                        <a:rPr sz="16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at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end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O(1)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O(1)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if</a:t>
                      </a:r>
                      <a:r>
                        <a:rPr sz="16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list</a:t>
                      </a:r>
                      <a:r>
                        <a:rPr sz="16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has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tail</a:t>
                      </a:r>
                      <a:r>
                        <a:rPr sz="1600" b="1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reference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n)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if</a:t>
                      </a:r>
                      <a:r>
                        <a:rPr sz="16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list</a:t>
                      </a:r>
                      <a:r>
                        <a:rPr sz="16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has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no</a:t>
                      </a:r>
                      <a:r>
                        <a:rPr sz="16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tail</a:t>
                      </a:r>
                      <a:r>
                        <a:rPr sz="1600" b="1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ence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8404"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Insert</a:t>
                      </a:r>
                      <a:r>
                        <a:rPr sz="16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at </a:t>
                      </a:r>
                      <a:r>
                        <a:rPr sz="1600" spc="-3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id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le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n)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n)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6880"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Delete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at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beginning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O(n)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O(1)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6880"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Delete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at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end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O(1)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O(n)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25114"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Delete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at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3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iddle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O(n):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83820" marR="325755" indent="15049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O(1)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access</a:t>
                      </a:r>
                      <a:r>
                        <a:rPr sz="16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ollowed</a:t>
                      </a:r>
                      <a:r>
                        <a:rPr sz="16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by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n) s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O(n):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43751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O(n)</a:t>
                      </a:r>
                      <a:r>
                        <a:rPr sz="16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search,</a:t>
                      </a:r>
                      <a:r>
                        <a:rPr sz="16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ollowed by O(1)</a:t>
                      </a:r>
                      <a:r>
                        <a:rPr sz="16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delete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62059"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Search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tabLst>
                          <a:tab pos="821055" algn="l"/>
                        </a:tabLst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O(n)	linear</a:t>
                      </a:r>
                      <a:r>
                        <a:rPr sz="1600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search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83820">
                        <a:lnSpc>
                          <a:spcPct val="100000"/>
                        </a:lnSpc>
                        <a:tabLst>
                          <a:tab pos="980440" algn="l"/>
                        </a:tabLst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log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n)	Bina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sea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ch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O(n)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925448">
                <a:tc>
                  <a:txBody>
                    <a:bodyPr/>
                    <a:lstStyle/>
                    <a:p>
                      <a:pPr marL="83820" marR="35623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exing:</a:t>
                      </a:r>
                      <a:r>
                        <a:rPr sz="16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hat</a:t>
                      </a:r>
                      <a:r>
                        <a:rPr sz="16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is the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ele</a:t>
                      </a: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ent</a:t>
                      </a:r>
                      <a:r>
                        <a:rPr sz="160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at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a given</a:t>
                      </a:r>
                      <a:r>
                        <a:rPr sz="16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positi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n </a:t>
                      </a:r>
                      <a:r>
                        <a:rPr sz="16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k?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O(1)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O(n)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11555" y="334893"/>
            <a:ext cx="4461510" cy="571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913889" algn="l"/>
                <a:tab pos="3666490" algn="l"/>
              </a:tabLst>
            </a:pPr>
            <a:r>
              <a:rPr sz="4500" spc="-5" dirty="0">
                <a:solidFill>
                  <a:srgbClr val="03607A"/>
                </a:solidFill>
                <a:latin typeface="Calibri"/>
                <a:cs typeface="Calibri"/>
              </a:rPr>
              <a:t>Doub</a:t>
            </a:r>
            <a:r>
              <a:rPr sz="4500" dirty="0">
                <a:solidFill>
                  <a:srgbClr val="03607A"/>
                </a:solidFill>
                <a:latin typeface="Calibri"/>
                <a:cs typeface="Calibri"/>
              </a:rPr>
              <a:t>l</a:t>
            </a:r>
            <a:r>
              <a:rPr sz="4500" spc="-25" dirty="0">
                <a:solidFill>
                  <a:srgbClr val="03607A"/>
                </a:solidFill>
                <a:latin typeface="Calibri"/>
                <a:cs typeface="Calibri"/>
              </a:rPr>
              <a:t>y</a:t>
            </a:r>
            <a:r>
              <a:rPr sz="4500" dirty="0">
                <a:solidFill>
                  <a:srgbClr val="03607A"/>
                </a:solidFill>
                <a:latin typeface="Times New Roman"/>
                <a:cs typeface="Times New Roman"/>
              </a:rPr>
              <a:t>	</a:t>
            </a:r>
            <a:r>
              <a:rPr sz="4500" spc="-5" dirty="0">
                <a:solidFill>
                  <a:srgbClr val="03607A"/>
                </a:solidFill>
                <a:latin typeface="Calibri"/>
                <a:cs typeface="Calibri"/>
              </a:rPr>
              <a:t>L</a:t>
            </a:r>
            <a:r>
              <a:rPr sz="4500" dirty="0">
                <a:solidFill>
                  <a:srgbClr val="03607A"/>
                </a:solidFill>
                <a:latin typeface="Calibri"/>
                <a:cs typeface="Calibri"/>
              </a:rPr>
              <a:t>i</a:t>
            </a:r>
            <a:r>
              <a:rPr sz="4500" spc="-5" dirty="0">
                <a:solidFill>
                  <a:srgbClr val="03607A"/>
                </a:solidFill>
                <a:latin typeface="Calibri"/>
                <a:cs typeface="Calibri"/>
              </a:rPr>
              <a:t>n</a:t>
            </a:r>
            <a:r>
              <a:rPr sz="4500" spc="-175" dirty="0">
                <a:solidFill>
                  <a:srgbClr val="03607A"/>
                </a:solidFill>
                <a:latin typeface="Calibri"/>
                <a:cs typeface="Calibri"/>
              </a:rPr>
              <a:t>k</a:t>
            </a:r>
            <a:r>
              <a:rPr sz="4500" spc="-25" dirty="0">
                <a:solidFill>
                  <a:srgbClr val="03607A"/>
                </a:solidFill>
                <a:latin typeface="Calibri"/>
                <a:cs typeface="Calibri"/>
              </a:rPr>
              <a:t>ed</a:t>
            </a:r>
            <a:r>
              <a:rPr sz="4500" dirty="0">
                <a:solidFill>
                  <a:srgbClr val="03607A"/>
                </a:solidFill>
                <a:latin typeface="Times New Roman"/>
                <a:cs typeface="Times New Roman"/>
              </a:rPr>
              <a:t>	</a:t>
            </a:r>
            <a:r>
              <a:rPr sz="4500" spc="-5" dirty="0">
                <a:solidFill>
                  <a:srgbClr val="03607A"/>
                </a:solidFill>
                <a:latin typeface="Calibri"/>
                <a:cs typeface="Calibri"/>
              </a:rPr>
              <a:t>L</a:t>
            </a:r>
            <a:r>
              <a:rPr sz="4500" dirty="0">
                <a:solidFill>
                  <a:srgbClr val="03607A"/>
                </a:solidFill>
                <a:latin typeface="Calibri"/>
                <a:cs typeface="Calibri"/>
              </a:rPr>
              <a:t>i</a:t>
            </a:r>
            <a:r>
              <a:rPr sz="4500" spc="-40" dirty="0">
                <a:solidFill>
                  <a:srgbClr val="03607A"/>
                </a:solidFill>
                <a:latin typeface="Calibri"/>
                <a:cs typeface="Calibri"/>
              </a:rPr>
              <a:t>s</a:t>
            </a:r>
            <a:r>
              <a:rPr sz="4500" spc="-15" dirty="0">
                <a:solidFill>
                  <a:srgbClr val="03607A"/>
                </a:solidFill>
                <a:latin typeface="Calibri"/>
                <a:cs typeface="Calibri"/>
              </a:rPr>
              <a:t>t</a:t>
            </a:r>
            <a:endParaRPr sz="45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1448944"/>
            <a:ext cx="7832090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27100" marR="5080" indent="-915035">
              <a:lnSpc>
                <a:spcPct val="100000"/>
              </a:lnSpc>
              <a:tabLst>
                <a:tab pos="417195" algn="l"/>
              </a:tabLst>
            </a:pPr>
            <a:r>
              <a:rPr sz="2000" b="1" spc="-5" dirty="0">
                <a:solidFill>
                  <a:srgbClr val="0A5294"/>
                </a:solidFill>
                <a:latin typeface="Constantia"/>
                <a:cs typeface="Constantia"/>
              </a:rPr>
              <a:t>1</a:t>
            </a:r>
            <a:r>
              <a:rPr sz="2000" b="1" dirty="0">
                <a:solidFill>
                  <a:srgbClr val="0A5294"/>
                </a:solidFill>
                <a:latin typeface="Constantia"/>
                <a:cs typeface="Constantia"/>
              </a:rPr>
              <a:t>.</a:t>
            </a:r>
            <a:r>
              <a:rPr sz="2000" b="1" dirty="0">
                <a:solidFill>
                  <a:srgbClr val="0A5294"/>
                </a:solidFill>
                <a:latin typeface="Times New Roman"/>
                <a:cs typeface="Times New Roman"/>
              </a:rPr>
              <a:t>	</a:t>
            </a:r>
            <a:r>
              <a:rPr sz="2000" b="1" dirty="0">
                <a:solidFill>
                  <a:srgbClr val="0A5294"/>
                </a:solidFill>
                <a:latin typeface="Constantia"/>
                <a:cs typeface="Constantia"/>
              </a:rPr>
              <a:t>Dou</a:t>
            </a:r>
            <a:r>
              <a:rPr sz="2000" b="1" spc="5" dirty="0">
                <a:solidFill>
                  <a:srgbClr val="0A5294"/>
                </a:solidFill>
                <a:latin typeface="Constantia"/>
                <a:cs typeface="Constantia"/>
              </a:rPr>
              <a:t>b</a:t>
            </a:r>
            <a:r>
              <a:rPr sz="2000" b="1" spc="-25" dirty="0">
                <a:solidFill>
                  <a:srgbClr val="0A5294"/>
                </a:solidFill>
                <a:latin typeface="Constantia"/>
                <a:cs typeface="Constantia"/>
              </a:rPr>
              <a:t>l</a:t>
            </a:r>
            <a:r>
              <a:rPr sz="2000" b="1" dirty="0">
                <a:solidFill>
                  <a:srgbClr val="0A5294"/>
                </a:solidFill>
                <a:latin typeface="Constantia"/>
                <a:cs typeface="Constantia"/>
              </a:rPr>
              <a:t>y</a:t>
            </a:r>
            <a:r>
              <a:rPr sz="2000" b="1" spc="-10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0A5294"/>
                </a:solidFill>
                <a:latin typeface="Constantia"/>
                <a:cs typeface="Constantia"/>
              </a:rPr>
              <a:t>lin</a:t>
            </a:r>
            <a:r>
              <a:rPr sz="2000" b="1" spc="-50" dirty="0">
                <a:solidFill>
                  <a:srgbClr val="0A5294"/>
                </a:solidFill>
                <a:latin typeface="Constantia"/>
                <a:cs typeface="Constantia"/>
              </a:rPr>
              <a:t>k</a:t>
            </a:r>
            <a:r>
              <a:rPr sz="2000" b="1" dirty="0">
                <a:solidFill>
                  <a:srgbClr val="0A5294"/>
                </a:solidFill>
                <a:latin typeface="Constantia"/>
                <a:cs typeface="Constantia"/>
              </a:rPr>
              <a:t>ed</a:t>
            </a:r>
            <a:r>
              <a:rPr sz="2000" b="1" spc="-4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0A5294"/>
                </a:solidFill>
                <a:latin typeface="Constantia"/>
                <a:cs typeface="Constantia"/>
              </a:rPr>
              <a:t>li</a:t>
            </a:r>
            <a:r>
              <a:rPr sz="2000" b="1" spc="-10" dirty="0">
                <a:solidFill>
                  <a:srgbClr val="0A5294"/>
                </a:solidFill>
                <a:latin typeface="Constantia"/>
                <a:cs typeface="Constantia"/>
              </a:rPr>
              <a:t>s</a:t>
            </a:r>
            <a:r>
              <a:rPr sz="2000" b="1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000" b="1" spc="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A5294"/>
                </a:solidFill>
                <a:latin typeface="Constantia"/>
                <a:cs typeface="Constantia"/>
              </a:rPr>
              <a:t>i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s</a:t>
            </a:r>
            <a:r>
              <a:rPr sz="2000" spc="-9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a</a:t>
            </a:r>
            <a:r>
              <a:rPr sz="2000" spc="-5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lin</a:t>
            </a:r>
            <a:r>
              <a:rPr sz="2000" spc="-60" dirty="0">
                <a:solidFill>
                  <a:srgbClr val="0A5294"/>
                </a:solidFill>
                <a:latin typeface="Constantia"/>
                <a:cs typeface="Constantia"/>
              </a:rPr>
              <a:t>k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ed</a:t>
            </a:r>
            <a:r>
              <a:rPr sz="2000" spc="-4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A5294"/>
                </a:solidFill>
                <a:latin typeface="Constantia"/>
                <a:cs typeface="Constantia"/>
              </a:rPr>
              <a:t>dat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a</a:t>
            </a:r>
            <a:r>
              <a:rPr sz="2000" spc="-9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structu</a:t>
            </a:r>
            <a:r>
              <a:rPr sz="2000" spc="-25" dirty="0">
                <a:solidFill>
                  <a:srgbClr val="0A5294"/>
                </a:solidFill>
                <a:latin typeface="Constantia"/>
                <a:cs typeface="Constantia"/>
              </a:rPr>
              <a:t>r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000" spc="-12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that</a:t>
            </a:r>
            <a:r>
              <a:rPr sz="2000" spc="-10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spc="-40" dirty="0">
                <a:solidFill>
                  <a:srgbClr val="0A5294"/>
                </a:solidFill>
                <a:latin typeface="Constantia"/>
                <a:cs typeface="Constantia"/>
              </a:rPr>
              <a:t>c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000" spc="-10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sists</a:t>
            </a:r>
            <a:r>
              <a:rPr sz="2000" spc="-114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of</a:t>
            </a:r>
            <a:r>
              <a:rPr sz="2000" spc="-1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a</a:t>
            </a:r>
            <a:r>
              <a:rPr sz="2000" spc="-9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set</a:t>
            </a:r>
            <a:r>
              <a:rPr sz="2000" spc="-10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of</a:t>
            </a:r>
            <a:r>
              <a:rPr sz="200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sequenti</a:t>
            </a:r>
            <a:r>
              <a:rPr sz="2000" spc="-15" dirty="0">
                <a:solidFill>
                  <a:srgbClr val="0A5294"/>
                </a:solidFill>
                <a:latin typeface="Constantia"/>
                <a:cs typeface="Constantia"/>
              </a:rPr>
              <a:t>a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l</a:t>
            </a:r>
            <a:r>
              <a:rPr sz="2000" spc="-25" dirty="0">
                <a:solidFill>
                  <a:srgbClr val="0A5294"/>
                </a:solidFill>
                <a:latin typeface="Constantia"/>
                <a:cs typeface="Constantia"/>
              </a:rPr>
              <a:t>l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y</a:t>
            </a:r>
            <a:r>
              <a:rPr sz="2000" spc="-6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lin</a:t>
            </a:r>
            <a:r>
              <a:rPr sz="2000" spc="-60" dirty="0">
                <a:solidFill>
                  <a:srgbClr val="0A5294"/>
                </a:solidFill>
                <a:latin typeface="Constantia"/>
                <a:cs typeface="Constantia"/>
              </a:rPr>
              <a:t>k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ed</a:t>
            </a:r>
            <a:r>
              <a:rPr sz="2000" spc="-2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0A5294"/>
                </a:solidFill>
                <a:latin typeface="Constantia"/>
                <a:cs typeface="Constantia"/>
              </a:rPr>
              <a:t>r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000" spc="-40" dirty="0">
                <a:solidFill>
                  <a:srgbClr val="0A5294"/>
                </a:solidFill>
                <a:latin typeface="Constantia"/>
                <a:cs typeface="Constantia"/>
              </a:rPr>
              <a:t>c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000" spc="-30" dirty="0">
                <a:solidFill>
                  <a:srgbClr val="0A5294"/>
                </a:solidFill>
                <a:latin typeface="Constantia"/>
                <a:cs typeface="Constantia"/>
              </a:rPr>
              <a:t>r</a:t>
            </a:r>
            <a:r>
              <a:rPr sz="2000" spc="-5" dirty="0">
                <a:solidFill>
                  <a:srgbClr val="0A5294"/>
                </a:solidFill>
                <a:latin typeface="Constantia"/>
                <a:cs typeface="Constantia"/>
              </a:rPr>
              <a:t>d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s</a:t>
            </a:r>
            <a:r>
              <a:rPr sz="2000" spc="-12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A5294"/>
                </a:solidFill>
                <a:latin typeface="Constantia"/>
                <a:cs typeface="Constantia"/>
              </a:rPr>
              <a:t>calle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d</a:t>
            </a:r>
            <a:r>
              <a:rPr sz="2000" spc="1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node</a:t>
            </a:r>
            <a:r>
              <a:rPr sz="2000" spc="-20" dirty="0">
                <a:solidFill>
                  <a:srgbClr val="0A5294"/>
                </a:solidFill>
                <a:latin typeface="Constantia"/>
                <a:cs typeface="Constantia"/>
              </a:rPr>
              <a:t>s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.</a:t>
            </a:r>
            <a:endParaRPr sz="2000">
              <a:latin typeface="Constantia"/>
              <a:cs typeface="Constant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4504" y="2472945"/>
            <a:ext cx="27686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2</a:t>
            </a:r>
            <a:r>
              <a:rPr sz="2000" spc="-1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.</a:t>
            </a:r>
            <a:endParaRPr sz="2000">
              <a:latin typeface="Constantia"/>
              <a:cs typeface="Constant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03711" y="2472945"/>
            <a:ext cx="7330689" cy="13593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Each</a:t>
            </a:r>
            <a:r>
              <a:rPr sz="2000" spc="-3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000" spc="-5" dirty="0">
                <a:solidFill>
                  <a:srgbClr val="0A5294"/>
                </a:solidFill>
                <a:latin typeface="Constantia"/>
                <a:cs typeface="Constantia"/>
              </a:rPr>
              <a:t>od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000" spc="-10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spc="-40" dirty="0">
                <a:solidFill>
                  <a:srgbClr val="0A5294"/>
                </a:solidFill>
                <a:latin typeface="Constantia"/>
                <a:cs typeface="Constantia"/>
              </a:rPr>
              <a:t>c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000" spc="-10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tai</a:t>
            </a:r>
            <a:r>
              <a:rPr sz="2000" spc="-10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s</a:t>
            </a:r>
            <a:r>
              <a:rPr sz="200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spc="-7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th</a:t>
            </a:r>
            <a:r>
              <a:rPr sz="2000" spc="-25" dirty="0">
                <a:solidFill>
                  <a:srgbClr val="0A5294"/>
                </a:solidFill>
                <a:latin typeface="Constantia"/>
                <a:cs typeface="Constantia"/>
              </a:rPr>
              <a:t>r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ee</a:t>
            </a:r>
            <a:r>
              <a:rPr sz="2000" spc="-8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spc="45" dirty="0">
                <a:solidFill>
                  <a:srgbClr val="0A5294"/>
                </a:solidFill>
                <a:latin typeface="Constantia"/>
                <a:cs typeface="Constantia"/>
              </a:rPr>
              <a:t>f</a:t>
            </a:r>
            <a:r>
              <a:rPr sz="2000" spc="-5" dirty="0">
                <a:solidFill>
                  <a:srgbClr val="0A5294"/>
                </a:solidFill>
                <a:latin typeface="Constantia"/>
                <a:cs typeface="Constantia"/>
              </a:rPr>
              <a:t>ield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s</a:t>
            </a:r>
            <a:r>
              <a:rPr sz="2000" spc="-4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::</a:t>
            </a:r>
            <a:endParaRPr sz="2000" dirty="0">
              <a:latin typeface="Constantia"/>
              <a:cs typeface="Constantia"/>
            </a:endParaRPr>
          </a:p>
          <a:p>
            <a:pPr marL="483235" indent="-342900">
              <a:lnSpc>
                <a:spcPct val="100000"/>
              </a:lnSpc>
              <a:spcBef>
                <a:spcPts val="480"/>
              </a:spcBef>
              <a:buFont typeface="Wingdings" panose="05000000000000000000" pitchFamily="2" charset="2"/>
              <a:buChar char="Ø"/>
            </a:pPr>
            <a:r>
              <a:rPr sz="2000" dirty="0" smtClean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000" spc="-10" dirty="0" smtClean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000" dirty="0" smtClean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000" spc="-60" dirty="0" smtClean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A5294"/>
                </a:solidFill>
                <a:latin typeface="Constantia"/>
                <a:cs typeface="Constantia"/>
              </a:rPr>
              <a:t>i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s</a:t>
            </a:r>
            <a:r>
              <a:rPr sz="2000" spc="-9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A5294"/>
                </a:solidFill>
                <a:latin typeface="Constantia"/>
                <a:cs typeface="Constantia"/>
              </a:rPr>
              <a:t>dat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a</a:t>
            </a:r>
            <a:r>
              <a:rPr sz="2000" spc="-8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A5294"/>
                </a:solidFill>
                <a:latin typeface="Constantia"/>
                <a:cs typeface="Constantia"/>
              </a:rPr>
              <a:t>p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art</a:t>
            </a:r>
            <a:r>
              <a:rPr sz="2000" spc="-10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0A5294"/>
                </a:solidFill>
                <a:latin typeface="Constantia"/>
                <a:cs typeface="Constantia"/>
              </a:rPr>
              <a:t>w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hich</a:t>
            </a:r>
            <a:r>
              <a:rPr sz="2000" spc="-8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spc="-40" dirty="0">
                <a:solidFill>
                  <a:srgbClr val="0A5294"/>
                </a:solidFill>
                <a:latin typeface="Constantia"/>
                <a:cs typeface="Constantia"/>
              </a:rPr>
              <a:t>c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000" spc="-10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tain</a:t>
            </a:r>
            <a:r>
              <a:rPr sz="200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spc="-9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A5294"/>
                </a:solidFill>
                <a:latin typeface="Constantia"/>
                <a:cs typeface="Constantia"/>
              </a:rPr>
              <a:t>dat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a</a:t>
            </a:r>
            <a:r>
              <a:rPr sz="200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spc="-10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dirty="0" smtClean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000" spc="-10" dirty="0" smtClean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000" spc="-25" dirty="0" smtClean="0">
                <a:solidFill>
                  <a:srgbClr val="0A5294"/>
                </a:solidFill>
                <a:latin typeface="Constantia"/>
                <a:cs typeface="Constantia"/>
              </a:rPr>
              <a:t>l</a:t>
            </a:r>
            <a:r>
              <a:rPr sz="2000" spc="-200" dirty="0" smtClean="0">
                <a:solidFill>
                  <a:srgbClr val="0A5294"/>
                </a:solidFill>
                <a:latin typeface="Constantia"/>
                <a:cs typeface="Constantia"/>
              </a:rPr>
              <a:t>y</a:t>
            </a:r>
            <a:r>
              <a:rPr sz="2000" dirty="0" smtClean="0">
                <a:solidFill>
                  <a:srgbClr val="0A5294"/>
                </a:solidFill>
                <a:latin typeface="Constantia"/>
                <a:cs typeface="Constantia"/>
              </a:rPr>
              <a:t>.</a:t>
            </a:r>
            <a:endParaRPr lang="en-US" sz="2000" dirty="0">
              <a:latin typeface="Constantia"/>
              <a:cs typeface="Constantia"/>
            </a:endParaRPr>
          </a:p>
          <a:p>
            <a:pPr marL="483235" indent="-342900">
              <a:lnSpc>
                <a:spcPct val="100000"/>
              </a:lnSpc>
              <a:spcBef>
                <a:spcPts val="480"/>
              </a:spcBef>
              <a:buFont typeface="Wingdings" panose="05000000000000000000" pitchFamily="2" charset="2"/>
              <a:buChar char="Ø"/>
            </a:pPr>
            <a:r>
              <a:rPr sz="2000" dirty="0" smtClean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000" spc="-50" dirty="0" smtClean="0">
                <a:solidFill>
                  <a:srgbClr val="0A5294"/>
                </a:solidFill>
                <a:latin typeface="Constantia"/>
                <a:cs typeface="Constantia"/>
              </a:rPr>
              <a:t>w</a:t>
            </a:r>
            <a:r>
              <a:rPr sz="2000" dirty="0" smtClean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000" spc="-110" dirty="0" smtClean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other</a:t>
            </a:r>
            <a:r>
              <a:rPr sz="2000" spc="-11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spc="45" dirty="0">
                <a:solidFill>
                  <a:srgbClr val="0A5294"/>
                </a:solidFill>
                <a:latin typeface="Constantia"/>
                <a:cs typeface="Constantia"/>
              </a:rPr>
              <a:t>f</a:t>
            </a:r>
            <a:r>
              <a:rPr sz="2000" spc="-5" dirty="0">
                <a:solidFill>
                  <a:srgbClr val="0A5294"/>
                </a:solidFill>
                <a:latin typeface="Constantia"/>
                <a:cs typeface="Constantia"/>
              </a:rPr>
              <a:t>iel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d</a:t>
            </a:r>
            <a:r>
              <a:rPr sz="200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A5294"/>
                </a:solidFill>
                <a:latin typeface="Constantia"/>
                <a:cs typeface="Constantia"/>
              </a:rPr>
              <a:t>i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s</a:t>
            </a:r>
            <a:r>
              <a:rPr sz="2000" spc="-4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lin</a:t>
            </a:r>
            <a:r>
              <a:rPr sz="2000" spc="-10" dirty="0">
                <a:solidFill>
                  <a:srgbClr val="0A5294"/>
                </a:solidFill>
                <a:latin typeface="Constantia"/>
                <a:cs typeface="Constantia"/>
              </a:rPr>
              <a:t>k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s</a:t>
            </a:r>
            <a:r>
              <a:rPr sz="2000" spc="-6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A5294"/>
                </a:solidFill>
                <a:latin typeface="Constantia"/>
                <a:cs typeface="Constantia"/>
              </a:rPr>
              <a:t>p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art</a:t>
            </a:r>
            <a:r>
              <a:rPr sz="200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spc="-7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that</a:t>
            </a:r>
            <a:r>
              <a:rPr sz="2000" spc="-10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a</a:t>
            </a:r>
            <a:r>
              <a:rPr sz="2000" spc="-30" dirty="0">
                <a:solidFill>
                  <a:srgbClr val="0A5294"/>
                </a:solidFill>
                <a:latin typeface="Constantia"/>
                <a:cs typeface="Constantia"/>
              </a:rPr>
              <a:t>r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00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spc="-7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A5294"/>
                </a:solidFill>
                <a:latin typeface="Constantia"/>
                <a:cs typeface="Constantia"/>
              </a:rPr>
              <a:t>p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000" spc="-10" dirty="0">
                <a:solidFill>
                  <a:srgbClr val="0A5294"/>
                </a:solidFill>
                <a:latin typeface="Constantia"/>
                <a:cs typeface="Constantia"/>
              </a:rPr>
              <a:t>i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nt</a:t>
            </a:r>
            <a:r>
              <a:rPr sz="200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or</a:t>
            </a:r>
            <a:r>
              <a:rPr sz="2000" spc="-11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0A5294"/>
                </a:solidFill>
                <a:latin typeface="Constantia"/>
                <a:cs typeface="Constantia"/>
              </a:rPr>
              <a:t>r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000" spc="-10" dirty="0">
                <a:solidFill>
                  <a:srgbClr val="0A5294"/>
                </a:solidFill>
                <a:latin typeface="Constantia"/>
                <a:cs typeface="Constantia"/>
              </a:rPr>
              <a:t>f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000" spc="-25" dirty="0">
                <a:solidFill>
                  <a:srgbClr val="0A5294"/>
                </a:solidFill>
                <a:latin typeface="Constantia"/>
                <a:cs typeface="Constantia"/>
              </a:rPr>
              <a:t>r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en</a:t>
            </a:r>
            <a:r>
              <a:rPr sz="2000" spc="-40" dirty="0">
                <a:solidFill>
                  <a:srgbClr val="0A5294"/>
                </a:solidFill>
                <a:latin typeface="Constantia"/>
                <a:cs typeface="Constantia"/>
              </a:rPr>
              <a:t>c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es</a:t>
            </a:r>
            <a:r>
              <a:rPr sz="2000" spc="-7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000" spc="-9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the</a:t>
            </a:r>
            <a:r>
              <a:rPr sz="2000" spc="-8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A5294"/>
                </a:solidFill>
                <a:latin typeface="Constantia"/>
                <a:cs typeface="Constantia"/>
              </a:rPr>
              <a:t>p</a:t>
            </a:r>
            <a:r>
              <a:rPr sz="2000" spc="-25" dirty="0">
                <a:solidFill>
                  <a:srgbClr val="0A5294"/>
                </a:solidFill>
                <a:latin typeface="Constantia"/>
                <a:cs typeface="Constantia"/>
              </a:rPr>
              <a:t>r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evious</a:t>
            </a:r>
            <a:r>
              <a:rPr sz="2000" spc="-114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or</a:t>
            </a:r>
            <a:r>
              <a:rPr sz="2000" spc="-10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000" spc="-9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the</a:t>
            </a:r>
            <a:r>
              <a:rPr sz="2000" spc="-5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dirty="0" smtClean="0">
                <a:solidFill>
                  <a:srgbClr val="0A5294"/>
                </a:solidFill>
                <a:latin typeface="Constantia"/>
                <a:cs typeface="Constantia"/>
              </a:rPr>
              <a:t>next</a:t>
            </a:r>
            <a:r>
              <a:rPr lang="en-US" sz="2000" dirty="0">
                <a:latin typeface="Constantia"/>
                <a:cs typeface="Constantia"/>
              </a:rPr>
              <a:t> </a:t>
            </a:r>
            <a:r>
              <a:rPr sz="2000" dirty="0" smtClean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000" spc="-5" dirty="0" smtClean="0">
                <a:solidFill>
                  <a:srgbClr val="0A5294"/>
                </a:solidFill>
                <a:latin typeface="Constantia"/>
                <a:cs typeface="Constantia"/>
              </a:rPr>
              <a:t>od</a:t>
            </a:r>
            <a:r>
              <a:rPr sz="2000" dirty="0" smtClean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000" spc="-55" dirty="0" smtClean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A5294"/>
                </a:solidFill>
                <a:latin typeface="Constantia"/>
                <a:cs typeface="Constantia"/>
              </a:rPr>
              <a:t>i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000" spc="-5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the</a:t>
            </a:r>
            <a:r>
              <a:rPr sz="2000" spc="-10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sequen</a:t>
            </a:r>
            <a:r>
              <a:rPr sz="2000" spc="-45" dirty="0">
                <a:solidFill>
                  <a:srgbClr val="0A5294"/>
                </a:solidFill>
                <a:latin typeface="Constantia"/>
                <a:cs typeface="Constantia"/>
              </a:rPr>
              <a:t>c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000" spc="-8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of</a:t>
            </a:r>
            <a:r>
              <a:rPr sz="2000" spc="3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000" spc="-5" dirty="0">
                <a:solidFill>
                  <a:srgbClr val="0A5294"/>
                </a:solidFill>
                <a:latin typeface="Constantia"/>
                <a:cs typeface="Constantia"/>
              </a:rPr>
              <a:t>ode</a:t>
            </a:r>
            <a:r>
              <a:rPr sz="2000" spc="-15" dirty="0">
                <a:solidFill>
                  <a:srgbClr val="0A5294"/>
                </a:solidFill>
                <a:latin typeface="Constantia"/>
                <a:cs typeface="Constantia"/>
              </a:rPr>
              <a:t>s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.</a:t>
            </a:r>
            <a:endParaRPr sz="2000" dirty="0">
              <a:latin typeface="Constantia"/>
              <a:cs typeface="Constant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4504" y="4667769"/>
            <a:ext cx="207645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3.</a:t>
            </a:r>
            <a:endParaRPr sz="2000">
              <a:latin typeface="Constantia"/>
              <a:cs typeface="Constant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89967" y="4667769"/>
            <a:ext cx="7496833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900" marR="5080" indent="-76835">
              <a:lnSpc>
                <a:spcPct val="120000"/>
              </a:lnSpc>
            </a:pPr>
            <a:r>
              <a:rPr sz="2000" spc="-5" dirty="0">
                <a:solidFill>
                  <a:srgbClr val="0A5294"/>
                </a:solidFill>
                <a:latin typeface="Constantia"/>
                <a:cs typeface="Constantia"/>
              </a:rPr>
              <a:t>Th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000" spc="-5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A5294"/>
                </a:solidFill>
                <a:latin typeface="Constantia"/>
                <a:cs typeface="Constantia"/>
              </a:rPr>
              <a:t>beginn</a:t>
            </a:r>
            <a:r>
              <a:rPr sz="2000" spc="-10" dirty="0">
                <a:solidFill>
                  <a:srgbClr val="0A5294"/>
                </a:solidFill>
                <a:latin typeface="Constantia"/>
                <a:cs typeface="Constantia"/>
              </a:rPr>
              <a:t>i</a:t>
            </a:r>
            <a:r>
              <a:rPr sz="2000" spc="-5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g</a:t>
            </a:r>
            <a:r>
              <a:rPr sz="2000" spc="-7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and</a:t>
            </a:r>
            <a:r>
              <a:rPr sz="2000" spc="-6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ending</a:t>
            </a:r>
            <a:r>
              <a:rPr sz="2000" spc="-1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000" spc="-5" dirty="0">
                <a:solidFill>
                  <a:srgbClr val="0A5294"/>
                </a:solidFill>
                <a:latin typeface="Constantia"/>
                <a:cs typeface="Constantia"/>
              </a:rPr>
              <a:t>ode</a:t>
            </a:r>
            <a:r>
              <a:rPr sz="2000" spc="5" dirty="0">
                <a:solidFill>
                  <a:srgbClr val="0A5294"/>
                </a:solidFill>
                <a:latin typeface="Constantia"/>
                <a:cs typeface="Constantia"/>
              </a:rPr>
              <a:t>s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'</a:t>
            </a:r>
            <a:r>
              <a:rPr sz="2000" spc="-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0A5294"/>
                </a:solidFill>
                <a:latin typeface="Constantia"/>
                <a:cs typeface="Constantia"/>
              </a:rPr>
              <a:t>p</a:t>
            </a:r>
            <a:r>
              <a:rPr sz="2000" b="1" spc="-45" dirty="0">
                <a:solidFill>
                  <a:srgbClr val="0A5294"/>
                </a:solidFill>
                <a:latin typeface="Constantia"/>
                <a:cs typeface="Constantia"/>
              </a:rPr>
              <a:t>r</a:t>
            </a:r>
            <a:r>
              <a:rPr sz="2000" b="1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000" b="1" spc="5" dirty="0">
                <a:solidFill>
                  <a:srgbClr val="0A5294"/>
                </a:solidFill>
                <a:latin typeface="Constantia"/>
                <a:cs typeface="Constantia"/>
              </a:rPr>
              <a:t>v</a:t>
            </a:r>
            <a:r>
              <a:rPr sz="2000" b="1" dirty="0">
                <a:solidFill>
                  <a:srgbClr val="0A5294"/>
                </a:solidFill>
                <a:latin typeface="Constantia"/>
                <a:cs typeface="Constantia"/>
              </a:rPr>
              <a:t>ious</a:t>
            </a:r>
            <a:r>
              <a:rPr sz="2000" b="1" spc="-6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and</a:t>
            </a:r>
            <a:r>
              <a:rPr sz="200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A5294"/>
                </a:solidFill>
                <a:latin typeface="Constantia"/>
                <a:cs typeface="Constantia"/>
              </a:rPr>
              <a:t>next</a:t>
            </a:r>
            <a:r>
              <a:rPr sz="2000" b="1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lin</a:t>
            </a:r>
            <a:r>
              <a:rPr sz="2000" spc="-10" dirty="0">
                <a:solidFill>
                  <a:srgbClr val="0A5294"/>
                </a:solidFill>
                <a:latin typeface="Constantia"/>
                <a:cs typeface="Constantia"/>
              </a:rPr>
              <a:t>k</a:t>
            </a:r>
            <a:r>
              <a:rPr sz="2000" spc="-20" dirty="0">
                <a:solidFill>
                  <a:srgbClr val="0A5294"/>
                </a:solidFill>
                <a:latin typeface="Constantia"/>
                <a:cs typeface="Constantia"/>
              </a:rPr>
              <a:t>s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,</a:t>
            </a:r>
            <a:r>
              <a:rPr sz="2000" spc="-3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0A5294"/>
                </a:solidFill>
                <a:latin typeface="Constantia"/>
                <a:cs typeface="Constantia"/>
              </a:rPr>
              <a:t>r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espect</a:t>
            </a:r>
            <a:r>
              <a:rPr sz="2000" spc="-30" dirty="0">
                <a:solidFill>
                  <a:srgbClr val="0A5294"/>
                </a:solidFill>
                <a:latin typeface="Constantia"/>
                <a:cs typeface="Constantia"/>
              </a:rPr>
              <a:t>i</a:t>
            </a:r>
            <a:r>
              <a:rPr sz="2000" spc="-45" dirty="0">
                <a:solidFill>
                  <a:srgbClr val="0A5294"/>
                </a:solidFill>
                <a:latin typeface="Constantia"/>
                <a:cs typeface="Constantia"/>
              </a:rPr>
              <a:t>v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000" spc="-25" dirty="0">
                <a:solidFill>
                  <a:srgbClr val="0A5294"/>
                </a:solidFill>
                <a:latin typeface="Constantia"/>
                <a:cs typeface="Constantia"/>
              </a:rPr>
              <a:t>l</a:t>
            </a:r>
            <a:r>
              <a:rPr sz="2000" spc="-190" dirty="0">
                <a:solidFill>
                  <a:srgbClr val="0A5294"/>
                </a:solidFill>
                <a:latin typeface="Constantia"/>
                <a:cs typeface="Constantia"/>
              </a:rPr>
              <a:t>y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,</a:t>
            </a:r>
            <a:r>
              <a:rPr sz="2000" spc="-3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A5294"/>
                </a:solidFill>
                <a:latin typeface="Constantia"/>
                <a:cs typeface="Constantia"/>
              </a:rPr>
              <a:t>p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000" spc="-10" dirty="0">
                <a:solidFill>
                  <a:srgbClr val="0A5294"/>
                </a:solidFill>
                <a:latin typeface="Constantia"/>
                <a:cs typeface="Constantia"/>
              </a:rPr>
              <a:t>i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nt</a:t>
            </a:r>
            <a:r>
              <a:rPr sz="2000" spc="-8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000" spc="-11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some</a:t>
            </a:r>
            <a:r>
              <a:rPr sz="2000" spc="-5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k</a:t>
            </a:r>
            <a:r>
              <a:rPr sz="2000" spc="-10" dirty="0">
                <a:solidFill>
                  <a:srgbClr val="0A5294"/>
                </a:solidFill>
                <a:latin typeface="Constantia"/>
                <a:cs typeface="Constantia"/>
              </a:rPr>
              <a:t>i</a:t>
            </a:r>
            <a:r>
              <a:rPr sz="2000" spc="-5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d</a:t>
            </a:r>
            <a:r>
              <a:rPr sz="2000" spc="-6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of</a:t>
            </a:r>
            <a:r>
              <a:rPr sz="2000" spc="2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ermina</a:t>
            </a:r>
            <a:r>
              <a:rPr sz="2000" spc="-30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000" spc="-165" dirty="0">
                <a:solidFill>
                  <a:srgbClr val="0A5294"/>
                </a:solidFill>
                <a:latin typeface="Constantia"/>
                <a:cs typeface="Constantia"/>
              </a:rPr>
              <a:t>r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,</a:t>
            </a:r>
            <a:r>
              <a:rPr sz="200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ty</a:t>
            </a:r>
            <a:r>
              <a:rPr sz="2000" spc="-15" dirty="0">
                <a:solidFill>
                  <a:srgbClr val="0A5294"/>
                </a:solidFill>
                <a:latin typeface="Constantia"/>
                <a:cs typeface="Constantia"/>
              </a:rPr>
              <a:t>p</a:t>
            </a:r>
            <a:r>
              <a:rPr sz="2000" spc="-5" dirty="0">
                <a:solidFill>
                  <a:srgbClr val="0A5294"/>
                </a:solidFill>
                <a:latin typeface="Constantia"/>
                <a:cs typeface="Constantia"/>
              </a:rPr>
              <a:t>ic</a:t>
            </a:r>
            <a:r>
              <a:rPr sz="2000" spc="-10" dirty="0">
                <a:solidFill>
                  <a:srgbClr val="0A5294"/>
                </a:solidFill>
                <a:latin typeface="Constantia"/>
                <a:cs typeface="Constantia"/>
              </a:rPr>
              <a:t>a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l</a:t>
            </a:r>
            <a:r>
              <a:rPr sz="2000" spc="-25" dirty="0">
                <a:solidFill>
                  <a:srgbClr val="0A5294"/>
                </a:solidFill>
                <a:latin typeface="Constantia"/>
                <a:cs typeface="Constantia"/>
              </a:rPr>
              <a:t>l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y</a:t>
            </a:r>
            <a:r>
              <a:rPr sz="2000" spc="-10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a</a:t>
            </a:r>
            <a:r>
              <a:rPr sz="2000" spc="-8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senti</a:t>
            </a:r>
            <a:r>
              <a:rPr sz="2000" spc="-15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el</a:t>
            </a:r>
            <a:r>
              <a:rPr sz="2000" spc="-1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000" spc="-10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000" spc="-5" dirty="0">
                <a:solidFill>
                  <a:srgbClr val="0A5294"/>
                </a:solidFill>
                <a:latin typeface="Constantia"/>
                <a:cs typeface="Constantia"/>
              </a:rPr>
              <a:t>d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000" spc="-114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or</a:t>
            </a:r>
            <a:r>
              <a:rPr sz="2000" spc="-8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A5294"/>
                </a:solidFill>
                <a:latin typeface="Constantia"/>
                <a:cs typeface="Constantia"/>
              </a:rPr>
              <a:t>nul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l</a:t>
            </a:r>
            <a:r>
              <a:rPr sz="2000" spc="-4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000" spc="-9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facil</a:t>
            </a:r>
            <a:r>
              <a:rPr sz="2000" spc="-15" dirty="0">
                <a:solidFill>
                  <a:srgbClr val="0A5294"/>
                </a:solidFill>
                <a:latin typeface="Constantia"/>
                <a:cs typeface="Constantia"/>
              </a:rPr>
              <a:t>i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ta</a:t>
            </a:r>
            <a:r>
              <a:rPr sz="2000" spc="-30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000" spc="-8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000" spc="-40" dirty="0">
                <a:solidFill>
                  <a:srgbClr val="0A5294"/>
                </a:solidFill>
                <a:latin typeface="Constantia"/>
                <a:cs typeface="Constantia"/>
              </a:rPr>
              <a:t>r</a:t>
            </a:r>
            <a:r>
              <a:rPr sz="2000" spc="-50" dirty="0">
                <a:solidFill>
                  <a:srgbClr val="0A5294"/>
                </a:solidFill>
                <a:latin typeface="Constantia"/>
                <a:cs typeface="Constantia"/>
              </a:rPr>
              <a:t>a</a:t>
            </a:r>
            <a:r>
              <a:rPr sz="2000" spc="-45" dirty="0">
                <a:solidFill>
                  <a:srgbClr val="0A5294"/>
                </a:solidFill>
                <a:latin typeface="Constantia"/>
                <a:cs typeface="Constantia"/>
              </a:rPr>
              <a:t>v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ersal</a:t>
            </a:r>
            <a:r>
              <a:rPr sz="200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of</a:t>
            </a:r>
            <a:r>
              <a:rPr sz="2000" spc="2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the</a:t>
            </a:r>
            <a:r>
              <a:rPr sz="2000" spc="-5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list.</a:t>
            </a:r>
            <a:endParaRPr sz="2000" dirty="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14245" y="569546"/>
            <a:ext cx="981075" cy="356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NODE</a:t>
            </a:r>
            <a:endParaRPr sz="2600">
              <a:latin typeface="Constantia"/>
              <a:cs typeface="Constant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3554" y="2392632"/>
            <a:ext cx="248920" cy="356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dirty="0">
                <a:latin typeface="Constantia"/>
                <a:cs typeface="Constantia"/>
              </a:rPr>
              <a:t>A</a:t>
            </a:r>
            <a:endParaRPr sz="2600">
              <a:latin typeface="Constantia"/>
              <a:cs typeface="Constant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40400" y="2392632"/>
            <a:ext cx="223520" cy="356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dirty="0">
                <a:latin typeface="Constantia"/>
                <a:cs typeface="Constantia"/>
              </a:rPr>
              <a:t>B</a:t>
            </a:r>
            <a:endParaRPr sz="2600">
              <a:latin typeface="Constantia"/>
              <a:cs typeface="Constant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03379" y="2392632"/>
            <a:ext cx="241300" cy="356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dirty="0">
                <a:latin typeface="Constantia"/>
                <a:cs typeface="Constantia"/>
              </a:rPr>
              <a:t>C</a:t>
            </a:r>
            <a:endParaRPr sz="2600">
              <a:latin typeface="Constantia"/>
              <a:cs typeface="Constant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740" y="4770557"/>
            <a:ext cx="8629650" cy="753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A</a:t>
            </a:r>
            <a:r>
              <a:rPr sz="2600" spc="-114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A5294"/>
                </a:solidFill>
                <a:latin typeface="Constantia"/>
                <a:cs typeface="Constantia"/>
              </a:rPr>
              <a:t>doub</a:t>
            </a:r>
            <a:r>
              <a:rPr sz="2600" spc="-20" dirty="0">
                <a:solidFill>
                  <a:srgbClr val="0A5294"/>
                </a:solidFill>
                <a:latin typeface="Constantia"/>
                <a:cs typeface="Constantia"/>
              </a:rPr>
              <a:t>l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y</a:t>
            </a:r>
            <a:r>
              <a:rPr sz="2600" spc="-10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li</a:t>
            </a:r>
            <a:r>
              <a:rPr sz="2600" spc="-10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600" spc="-60" dirty="0">
                <a:solidFill>
                  <a:srgbClr val="0A5294"/>
                </a:solidFill>
                <a:latin typeface="Constantia"/>
                <a:cs typeface="Constantia"/>
              </a:rPr>
              <a:t>k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ed</a:t>
            </a:r>
            <a:r>
              <a:rPr sz="260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l</a:t>
            </a:r>
            <a:r>
              <a:rPr sz="2600" spc="-15" dirty="0">
                <a:solidFill>
                  <a:srgbClr val="0A5294"/>
                </a:solidFill>
                <a:latin typeface="Constantia"/>
                <a:cs typeface="Constantia"/>
              </a:rPr>
              <a:t>i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st</a:t>
            </a:r>
            <a:r>
              <a:rPr sz="2600" spc="-14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spc="-55" dirty="0">
                <a:solidFill>
                  <a:srgbClr val="0A5294"/>
                </a:solidFill>
                <a:latin typeface="Constantia"/>
                <a:cs typeface="Constantia"/>
              </a:rPr>
              <a:t>c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600" spc="-10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tain</a:t>
            </a:r>
            <a:r>
              <a:rPr sz="2600" spc="-8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th</a:t>
            </a:r>
            <a:r>
              <a:rPr sz="2600" spc="-35" dirty="0">
                <a:solidFill>
                  <a:srgbClr val="0A5294"/>
                </a:solidFill>
                <a:latin typeface="Constantia"/>
                <a:cs typeface="Constantia"/>
              </a:rPr>
              <a:t>r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ee</a:t>
            </a:r>
            <a:r>
              <a:rPr sz="2600" spc="-7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spc="55" dirty="0">
                <a:solidFill>
                  <a:srgbClr val="0A5294"/>
                </a:solidFill>
                <a:latin typeface="Constantia"/>
                <a:cs typeface="Constantia"/>
              </a:rPr>
              <a:t>f</a:t>
            </a:r>
            <a:r>
              <a:rPr sz="2600" spc="-5" dirty="0">
                <a:solidFill>
                  <a:srgbClr val="0A5294"/>
                </a:solidFill>
                <a:latin typeface="Constantia"/>
                <a:cs typeface="Constantia"/>
              </a:rPr>
              <a:t>ields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:</a:t>
            </a:r>
            <a:r>
              <a:rPr sz="2600" spc="-8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an</a:t>
            </a:r>
            <a:r>
              <a:rPr sz="2600" spc="-4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spc="-15" dirty="0">
                <a:solidFill>
                  <a:srgbClr val="0A5294"/>
                </a:solidFill>
                <a:latin typeface="Constantia"/>
                <a:cs typeface="Constantia"/>
              </a:rPr>
              <a:t>i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600" spc="-35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600" spc="-65" dirty="0">
                <a:solidFill>
                  <a:srgbClr val="0A5294"/>
                </a:solidFill>
                <a:latin typeface="Constantia"/>
                <a:cs typeface="Constantia"/>
              </a:rPr>
              <a:t>g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er</a:t>
            </a:r>
            <a:r>
              <a:rPr sz="2600" spc="-16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0A5294"/>
                </a:solidFill>
                <a:latin typeface="Constantia"/>
                <a:cs typeface="Constantia"/>
              </a:rPr>
              <a:t>v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alue,</a:t>
            </a:r>
            <a:r>
              <a:rPr sz="2600" spc="-5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the</a:t>
            </a:r>
            <a:endParaRPr sz="2600">
              <a:latin typeface="Constantia"/>
              <a:cs typeface="Constantia"/>
            </a:endParaRPr>
          </a:p>
          <a:p>
            <a:pPr marL="287020">
              <a:lnSpc>
                <a:spcPct val="100000"/>
              </a:lnSpc>
            </a:pP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li</a:t>
            </a:r>
            <a:r>
              <a:rPr sz="2600" spc="-15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k</a:t>
            </a:r>
            <a:r>
              <a:rPr sz="2600" spc="-8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spc="-35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600" spc="-10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the</a:t>
            </a:r>
            <a:r>
              <a:rPr sz="2600" spc="-7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ne</a:t>
            </a:r>
            <a:r>
              <a:rPr sz="2600" spc="-10" dirty="0">
                <a:solidFill>
                  <a:srgbClr val="0A5294"/>
                </a:solidFill>
                <a:latin typeface="Constantia"/>
                <a:cs typeface="Constantia"/>
              </a:rPr>
              <a:t>x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600" spc="-7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600" spc="-10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600" spc="-5" dirty="0">
                <a:solidFill>
                  <a:srgbClr val="0A5294"/>
                </a:solidFill>
                <a:latin typeface="Constantia"/>
                <a:cs typeface="Constantia"/>
              </a:rPr>
              <a:t>de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,</a:t>
            </a:r>
            <a:r>
              <a:rPr sz="2600" spc="-7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a</a:t>
            </a:r>
            <a:r>
              <a:rPr sz="2600" spc="-10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d</a:t>
            </a:r>
            <a:r>
              <a:rPr sz="2600" spc="-3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the</a:t>
            </a:r>
            <a:r>
              <a:rPr sz="2600" spc="-7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li</a:t>
            </a:r>
            <a:r>
              <a:rPr sz="2600" spc="-15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k</a:t>
            </a:r>
            <a:r>
              <a:rPr sz="2600" spc="-5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spc="-35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600" spc="-114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the</a:t>
            </a:r>
            <a:r>
              <a:rPr sz="2600" spc="-11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p</a:t>
            </a:r>
            <a:r>
              <a:rPr sz="2600" spc="-50" dirty="0">
                <a:solidFill>
                  <a:srgbClr val="0A5294"/>
                </a:solidFill>
                <a:latin typeface="Constantia"/>
                <a:cs typeface="Constantia"/>
              </a:rPr>
              <a:t>r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evi</a:t>
            </a:r>
            <a:r>
              <a:rPr sz="2600" spc="-10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600" spc="-5" dirty="0">
                <a:solidFill>
                  <a:srgbClr val="0A5294"/>
                </a:solidFill>
                <a:latin typeface="Constantia"/>
                <a:cs typeface="Constantia"/>
              </a:rPr>
              <a:t>u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s</a:t>
            </a:r>
            <a:r>
              <a:rPr sz="2600" spc="-7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600" spc="-10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600" spc="-5" dirty="0">
                <a:solidFill>
                  <a:srgbClr val="0A5294"/>
                </a:solidFill>
                <a:latin typeface="Constantia"/>
                <a:cs typeface="Constantia"/>
              </a:rPr>
              <a:t>d</a:t>
            </a:r>
            <a:r>
              <a:rPr sz="2600" spc="5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600" dirty="0">
                <a:latin typeface="Constantia"/>
                <a:cs typeface="Constantia"/>
              </a:rPr>
              <a:t>.</a:t>
            </a:r>
            <a:endParaRPr sz="2600">
              <a:latin typeface="Constantia"/>
              <a:cs typeface="Constanti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6200" y="2895600"/>
            <a:ext cx="914400" cy="365760"/>
          </a:xfrm>
          <a:custGeom>
            <a:avLst/>
            <a:gdLst/>
            <a:ahLst/>
            <a:cxnLst/>
            <a:rect l="l" t="t" r="r" b="b"/>
            <a:pathLst>
              <a:path w="914400" h="365760">
                <a:moveTo>
                  <a:pt x="0" y="365759"/>
                </a:moveTo>
                <a:lnTo>
                  <a:pt x="914399" y="365759"/>
                </a:lnTo>
                <a:lnTo>
                  <a:pt x="914399" y="0"/>
                </a:lnTo>
                <a:lnTo>
                  <a:pt x="0" y="0"/>
                </a:lnTo>
                <a:lnTo>
                  <a:pt x="0" y="365759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14400" y="2895600"/>
            <a:ext cx="914400" cy="365760"/>
          </a:xfrm>
          <a:custGeom>
            <a:avLst/>
            <a:gdLst/>
            <a:ahLst/>
            <a:cxnLst/>
            <a:rect l="l" t="t" r="r" b="b"/>
            <a:pathLst>
              <a:path w="914400" h="365760">
                <a:moveTo>
                  <a:pt x="0" y="365759"/>
                </a:moveTo>
                <a:lnTo>
                  <a:pt x="914399" y="365759"/>
                </a:lnTo>
                <a:lnTo>
                  <a:pt x="914399" y="0"/>
                </a:lnTo>
                <a:lnTo>
                  <a:pt x="0" y="0"/>
                </a:lnTo>
                <a:lnTo>
                  <a:pt x="0" y="365759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8800" y="2895600"/>
            <a:ext cx="914400" cy="365760"/>
          </a:xfrm>
          <a:custGeom>
            <a:avLst/>
            <a:gdLst/>
            <a:ahLst/>
            <a:cxnLst/>
            <a:rect l="l" t="t" r="r" b="b"/>
            <a:pathLst>
              <a:path w="914400" h="365760">
                <a:moveTo>
                  <a:pt x="0" y="365759"/>
                </a:moveTo>
                <a:lnTo>
                  <a:pt x="914399" y="365759"/>
                </a:lnTo>
                <a:lnTo>
                  <a:pt x="914399" y="0"/>
                </a:lnTo>
                <a:lnTo>
                  <a:pt x="0" y="0"/>
                </a:lnTo>
                <a:lnTo>
                  <a:pt x="0" y="365759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14400" y="2889260"/>
            <a:ext cx="0" cy="391160"/>
          </a:xfrm>
          <a:custGeom>
            <a:avLst/>
            <a:gdLst/>
            <a:ahLst/>
            <a:cxnLst/>
            <a:rect l="l" t="t" r="r" b="b"/>
            <a:pathLst>
              <a:path h="391160">
                <a:moveTo>
                  <a:pt x="0" y="0"/>
                </a:moveTo>
                <a:lnTo>
                  <a:pt x="0" y="39114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28800" y="2889260"/>
            <a:ext cx="0" cy="391160"/>
          </a:xfrm>
          <a:custGeom>
            <a:avLst/>
            <a:gdLst/>
            <a:ahLst/>
            <a:cxnLst/>
            <a:rect l="l" t="t" r="r" b="b"/>
            <a:pathLst>
              <a:path h="391160">
                <a:moveTo>
                  <a:pt x="0" y="0"/>
                </a:moveTo>
                <a:lnTo>
                  <a:pt x="0" y="39114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2889260"/>
            <a:ext cx="0" cy="391160"/>
          </a:xfrm>
          <a:custGeom>
            <a:avLst/>
            <a:gdLst/>
            <a:ahLst/>
            <a:cxnLst/>
            <a:rect l="l" t="t" r="r" b="b"/>
            <a:pathLst>
              <a:path h="391160">
                <a:moveTo>
                  <a:pt x="0" y="0"/>
                </a:moveTo>
                <a:lnTo>
                  <a:pt x="0" y="39114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743200" y="2889260"/>
            <a:ext cx="0" cy="391160"/>
          </a:xfrm>
          <a:custGeom>
            <a:avLst/>
            <a:gdLst/>
            <a:ahLst/>
            <a:cxnLst/>
            <a:rect l="l" t="t" r="r" b="b"/>
            <a:pathLst>
              <a:path h="391160">
                <a:moveTo>
                  <a:pt x="0" y="0"/>
                </a:moveTo>
                <a:lnTo>
                  <a:pt x="0" y="39114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2895600"/>
            <a:ext cx="2749550" cy="0"/>
          </a:xfrm>
          <a:custGeom>
            <a:avLst/>
            <a:gdLst/>
            <a:ahLst/>
            <a:cxnLst/>
            <a:rect l="l" t="t" r="r" b="b"/>
            <a:pathLst>
              <a:path w="2749550">
                <a:moveTo>
                  <a:pt x="0" y="0"/>
                </a:moveTo>
                <a:lnTo>
                  <a:pt x="2749545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3261360"/>
            <a:ext cx="2749550" cy="0"/>
          </a:xfrm>
          <a:custGeom>
            <a:avLst/>
            <a:gdLst/>
            <a:ahLst/>
            <a:cxnLst/>
            <a:rect l="l" t="t" r="r" b="b"/>
            <a:pathLst>
              <a:path w="2749550">
                <a:moveTo>
                  <a:pt x="0" y="0"/>
                </a:moveTo>
                <a:lnTo>
                  <a:pt x="2749545" y="0"/>
                </a:lnTo>
              </a:path>
            </a:pathLst>
          </a:custGeom>
          <a:ln w="380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30556" y="2970938"/>
            <a:ext cx="63690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5" dirty="0">
                <a:solidFill>
                  <a:srgbClr val="FFFFFF"/>
                </a:solidFill>
                <a:latin typeface="Constantia"/>
                <a:cs typeface="Constantia"/>
              </a:rPr>
              <a:t>N</a:t>
            </a:r>
            <a:r>
              <a:rPr sz="1800" b="1" spc="-20" dirty="0">
                <a:solidFill>
                  <a:srgbClr val="FFFFFF"/>
                </a:solidFill>
                <a:latin typeface="Constantia"/>
                <a:cs typeface="Constantia"/>
              </a:rPr>
              <a:t>U</a:t>
            </a:r>
            <a:r>
              <a:rPr sz="1800" b="1" spc="-15" dirty="0">
                <a:solidFill>
                  <a:srgbClr val="FFFFFF"/>
                </a:solidFill>
                <a:latin typeface="Constantia"/>
                <a:cs typeface="Constantia"/>
              </a:rPr>
              <a:t>LL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53470" y="2970938"/>
            <a:ext cx="19304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FFFFFF"/>
                </a:solidFill>
                <a:latin typeface="Constantia"/>
                <a:cs typeface="Constantia"/>
              </a:rPr>
              <a:t>11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014475" y="2970938"/>
            <a:ext cx="38036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solidFill>
                  <a:srgbClr val="FFFFFF"/>
                </a:solidFill>
                <a:latin typeface="Constantia"/>
                <a:cs typeface="Constantia"/>
              </a:rPr>
              <a:t>7</a:t>
            </a:r>
            <a:r>
              <a:rPr sz="1800" b="1" dirty="0">
                <a:solidFill>
                  <a:srgbClr val="FFFFFF"/>
                </a:solidFill>
                <a:latin typeface="Constantia"/>
                <a:cs typeface="Constantia"/>
              </a:rPr>
              <a:t>86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562600" y="3194060"/>
            <a:ext cx="762000" cy="591820"/>
          </a:xfrm>
          <a:custGeom>
            <a:avLst/>
            <a:gdLst/>
            <a:ahLst/>
            <a:cxnLst/>
            <a:rect l="l" t="t" r="r" b="b"/>
            <a:pathLst>
              <a:path w="762000" h="591820">
                <a:moveTo>
                  <a:pt x="736886" y="539739"/>
                </a:moveTo>
                <a:lnTo>
                  <a:pt x="666993" y="580491"/>
                </a:lnTo>
                <a:lnTo>
                  <a:pt x="665987" y="584301"/>
                </a:lnTo>
                <a:lnTo>
                  <a:pt x="667755" y="587349"/>
                </a:lnTo>
                <a:lnTo>
                  <a:pt x="669554" y="590397"/>
                </a:lnTo>
                <a:lnTo>
                  <a:pt x="673364" y="591433"/>
                </a:lnTo>
                <a:lnTo>
                  <a:pt x="751125" y="546079"/>
                </a:lnTo>
                <a:lnTo>
                  <a:pt x="749442" y="546079"/>
                </a:lnTo>
                <a:lnTo>
                  <a:pt x="749442" y="545195"/>
                </a:lnTo>
                <a:lnTo>
                  <a:pt x="746241" y="545195"/>
                </a:lnTo>
                <a:lnTo>
                  <a:pt x="736886" y="539739"/>
                </a:lnTo>
                <a:close/>
              </a:path>
              <a:path w="762000" h="591820">
                <a:moveTo>
                  <a:pt x="374660" y="6339"/>
                </a:moveTo>
                <a:lnTo>
                  <a:pt x="374660" y="543305"/>
                </a:lnTo>
                <a:lnTo>
                  <a:pt x="377433" y="546079"/>
                </a:lnTo>
                <a:lnTo>
                  <a:pt x="726015" y="546079"/>
                </a:lnTo>
                <a:lnTo>
                  <a:pt x="736886" y="539739"/>
                </a:lnTo>
                <a:lnTo>
                  <a:pt x="387339" y="539739"/>
                </a:lnTo>
                <a:lnTo>
                  <a:pt x="380999" y="533399"/>
                </a:lnTo>
                <a:lnTo>
                  <a:pt x="387339" y="533399"/>
                </a:lnTo>
                <a:lnTo>
                  <a:pt x="387339" y="12679"/>
                </a:lnTo>
                <a:lnTo>
                  <a:pt x="380999" y="12679"/>
                </a:lnTo>
                <a:lnTo>
                  <a:pt x="374660" y="6339"/>
                </a:lnTo>
                <a:close/>
              </a:path>
              <a:path w="762000" h="591820">
                <a:moveTo>
                  <a:pt x="751131" y="533399"/>
                </a:moveTo>
                <a:lnTo>
                  <a:pt x="749442" y="533399"/>
                </a:lnTo>
                <a:lnTo>
                  <a:pt x="749442" y="546079"/>
                </a:lnTo>
                <a:lnTo>
                  <a:pt x="751125" y="546079"/>
                </a:lnTo>
                <a:lnTo>
                  <a:pt x="761999" y="539739"/>
                </a:lnTo>
                <a:lnTo>
                  <a:pt x="751131" y="533399"/>
                </a:lnTo>
                <a:close/>
              </a:path>
              <a:path w="762000" h="591820">
                <a:moveTo>
                  <a:pt x="746241" y="534283"/>
                </a:moveTo>
                <a:lnTo>
                  <a:pt x="736886" y="539739"/>
                </a:lnTo>
                <a:lnTo>
                  <a:pt x="746241" y="545195"/>
                </a:lnTo>
                <a:lnTo>
                  <a:pt x="746241" y="534283"/>
                </a:lnTo>
                <a:close/>
              </a:path>
              <a:path w="762000" h="591820">
                <a:moveTo>
                  <a:pt x="749442" y="534283"/>
                </a:moveTo>
                <a:lnTo>
                  <a:pt x="746241" y="534283"/>
                </a:lnTo>
                <a:lnTo>
                  <a:pt x="746241" y="545195"/>
                </a:lnTo>
                <a:lnTo>
                  <a:pt x="749442" y="545195"/>
                </a:lnTo>
                <a:lnTo>
                  <a:pt x="749442" y="534283"/>
                </a:lnTo>
                <a:close/>
              </a:path>
              <a:path w="762000" h="591820">
                <a:moveTo>
                  <a:pt x="387339" y="533399"/>
                </a:moveTo>
                <a:lnTo>
                  <a:pt x="380999" y="533399"/>
                </a:lnTo>
                <a:lnTo>
                  <a:pt x="387339" y="539739"/>
                </a:lnTo>
                <a:lnTo>
                  <a:pt x="387339" y="533399"/>
                </a:lnTo>
                <a:close/>
              </a:path>
              <a:path w="762000" h="591820">
                <a:moveTo>
                  <a:pt x="726015" y="533399"/>
                </a:moveTo>
                <a:lnTo>
                  <a:pt x="387339" y="533399"/>
                </a:lnTo>
                <a:lnTo>
                  <a:pt x="387339" y="539739"/>
                </a:lnTo>
                <a:lnTo>
                  <a:pt x="736886" y="539739"/>
                </a:lnTo>
                <a:lnTo>
                  <a:pt x="726015" y="533399"/>
                </a:lnTo>
                <a:close/>
              </a:path>
              <a:path w="762000" h="591820">
                <a:moveTo>
                  <a:pt x="673364" y="488045"/>
                </a:moveTo>
                <a:lnTo>
                  <a:pt x="669554" y="489051"/>
                </a:lnTo>
                <a:lnTo>
                  <a:pt x="667755" y="492099"/>
                </a:lnTo>
                <a:lnTo>
                  <a:pt x="665987" y="495147"/>
                </a:lnTo>
                <a:lnTo>
                  <a:pt x="666993" y="498957"/>
                </a:lnTo>
                <a:lnTo>
                  <a:pt x="736886" y="539739"/>
                </a:lnTo>
                <a:lnTo>
                  <a:pt x="746241" y="534283"/>
                </a:lnTo>
                <a:lnTo>
                  <a:pt x="749442" y="534283"/>
                </a:lnTo>
                <a:lnTo>
                  <a:pt x="749442" y="533399"/>
                </a:lnTo>
                <a:lnTo>
                  <a:pt x="751131" y="533399"/>
                </a:lnTo>
                <a:lnTo>
                  <a:pt x="673364" y="488045"/>
                </a:lnTo>
                <a:close/>
              </a:path>
              <a:path w="762000" h="591820">
                <a:moveTo>
                  <a:pt x="384566" y="0"/>
                </a:moveTo>
                <a:lnTo>
                  <a:pt x="0" y="0"/>
                </a:lnTo>
                <a:lnTo>
                  <a:pt x="0" y="12679"/>
                </a:lnTo>
                <a:lnTo>
                  <a:pt x="374660" y="12679"/>
                </a:lnTo>
                <a:lnTo>
                  <a:pt x="374660" y="6339"/>
                </a:lnTo>
                <a:lnTo>
                  <a:pt x="387339" y="6339"/>
                </a:lnTo>
                <a:lnTo>
                  <a:pt x="387339" y="2773"/>
                </a:lnTo>
                <a:lnTo>
                  <a:pt x="384566" y="0"/>
                </a:lnTo>
                <a:close/>
              </a:path>
              <a:path w="762000" h="591820">
                <a:moveTo>
                  <a:pt x="387339" y="6339"/>
                </a:moveTo>
                <a:lnTo>
                  <a:pt x="374660" y="6339"/>
                </a:lnTo>
                <a:lnTo>
                  <a:pt x="380999" y="12679"/>
                </a:lnTo>
                <a:lnTo>
                  <a:pt x="387339" y="12679"/>
                </a:lnTo>
                <a:lnTo>
                  <a:pt x="387339" y="6339"/>
                </a:lnTo>
                <a:close/>
              </a:path>
            </a:pathLst>
          </a:custGeom>
          <a:solidFill>
            <a:srgbClr val="0550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124200" y="3505200"/>
            <a:ext cx="914400" cy="685800"/>
          </a:xfrm>
          <a:custGeom>
            <a:avLst/>
            <a:gdLst/>
            <a:ahLst/>
            <a:cxnLst/>
            <a:rect l="l" t="t" r="r" b="b"/>
            <a:pathLst>
              <a:path w="914400" h="685800">
                <a:moveTo>
                  <a:pt x="457199" y="0"/>
                </a:moveTo>
                <a:lnTo>
                  <a:pt x="383049" y="4488"/>
                </a:lnTo>
                <a:lnTo>
                  <a:pt x="312704" y="17481"/>
                </a:lnTo>
                <a:lnTo>
                  <a:pt x="247107" y="38275"/>
                </a:lnTo>
                <a:lnTo>
                  <a:pt x="187200" y="66161"/>
                </a:lnTo>
                <a:lnTo>
                  <a:pt x="133925" y="100435"/>
                </a:lnTo>
                <a:lnTo>
                  <a:pt x="88224" y="140390"/>
                </a:lnTo>
                <a:lnTo>
                  <a:pt x="51039" y="185320"/>
                </a:lnTo>
                <a:lnTo>
                  <a:pt x="23312" y="234519"/>
                </a:lnTo>
                <a:lnTo>
                  <a:pt x="5985" y="287281"/>
                </a:lnTo>
                <a:lnTo>
                  <a:pt x="0" y="342899"/>
                </a:lnTo>
                <a:lnTo>
                  <a:pt x="1515" y="371020"/>
                </a:lnTo>
                <a:lnTo>
                  <a:pt x="13289" y="425295"/>
                </a:lnTo>
                <a:lnTo>
                  <a:pt x="35934" y="476363"/>
                </a:lnTo>
                <a:lnTo>
                  <a:pt x="68508" y="523515"/>
                </a:lnTo>
                <a:lnTo>
                  <a:pt x="110069" y="566046"/>
                </a:lnTo>
                <a:lnTo>
                  <a:pt x="159674" y="603250"/>
                </a:lnTo>
                <a:lnTo>
                  <a:pt x="216383" y="634420"/>
                </a:lnTo>
                <a:lnTo>
                  <a:pt x="279253" y="658850"/>
                </a:lnTo>
                <a:lnTo>
                  <a:pt x="347342" y="675833"/>
                </a:lnTo>
                <a:lnTo>
                  <a:pt x="419707" y="684663"/>
                </a:lnTo>
                <a:lnTo>
                  <a:pt x="457199" y="685799"/>
                </a:lnTo>
                <a:lnTo>
                  <a:pt x="494692" y="684663"/>
                </a:lnTo>
                <a:lnTo>
                  <a:pt x="567057" y="675833"/>
                </a:lnTo>
                <a:lnTo>
                  <a:pt x="635146" y="658850"/>
                </a:lnTo>
                <a:lnTo>
                  <a:pt x="698016" y="634420"/>
                </a:lnTo>
                <a:lnTo>
                  <a:pt x="754725" y="603250"/>
                </a:lnTo>
                <a:lnTo>
                  <a:pt x="804330" y="566046"/>
                </a:lnTo>
                <a:lnTo>
                  <a:pt x="845891" y="523515"/>
                </a:lnTo>
                <a:lnTo>
                  <a:pt x="878465" y="476363"/>
                </a:lnTo>
                <a:lnTo>
                  <a:pt x="901110" y="425295"/>
                </a:lnTo>
                <a:lnTo>
                  <a:pt x="912884" y="371020"/>
                </a:lnTo>
                <a:lnTo>
                  <a:pt x="914399" y="342899"/>
                </a:lnTo>
                <a:lnTo>
                  <a:pt x="912884" y="314777"/>
                </a:lnTo>
                <a:lnTo>
                  <a:pt x="901110" y="260499"/>
                </a:lnTo>
                <a:lnTo>
                  <a:pt x="878465" y="209430"/>
                </a:lnTo>
                <a:lnTo>
                  <a:pt x="845891" y="162277"/>
                </a:lnTo>
                <a:lnTo>
                  <a:pt x="804330" y="119746"/>
                </a:lnTo>
                <a:lnTo>
                  <a:pt x="754725" y="82544"/>
                </a:lnTo>
                <a:lnTo>
                  <a:pt x="698016" y="51375"/>
                </a:lnTo>
                <a:lnTo>
                  <a:pt x="635146" y="26947"/>
                </a:lnTo>
                <a:lnTo>
                  <a:pt x="567057" y="9965"/>
                </a:lnTo>
                <a:lnTo>
                  <a:pt x="494692" y="1136"/>
                </a:lnTo>
                <a:lnTo>
                  <a:pt x="457199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124200" y="3505200"/>
            <a:ext cx="914400" cy="685800"/>
          </a:xfrm>
          <a:custGeom>
            <a:avLst/>
            <a:gdLst/>
            <a:ahLst/>
            <a:cxnLst/>
            <a:rect l="l" t="t" r="r" b="b"/>
            <a:pathLst>
              <a:path w="914400" h="685800">
                <a:moveTo>
                  <a:pt x="0" y="342899"/>
                </a:moveTo>
                <a:lnTo>
                  <a:pt x="5985" y="287281"/>
                </a:lnTo>
                <a:lnTo>
                  <a:pt x="23312" y="234519"/>
                </a:lnTo>
                <a:lnTo>
                  <a:pt x="51039" y="185320"/>
                </a:lnTo>
                <a:lnTo>
                  <a:pt x="88224" y="140390"/>
                </a:lnTo>
                <a:lnTo>
                  <a:pt x="133925" y="100435"/>
                </a:lnTo>
                <a:lnTo>
                  <a:pt x="187200" y="66161"/>
                </a:lnTo>
                <a:lnTo>
                  <a:pt x="247107" y="38275"/>
                </a:lnTo>
                <a:lnTo>
                  <a:pt x="312704" y="17481"/>
                </a:lnTo>
                <a:lnTo>
                  <a:pt x="383049" y="4488"/>
                </a:lnTo>
                <a:lnTo>
                  <a:pt x="457199" y="0"/>
                </a:lnTo>
                <a:lnTo>
                  <a:pt x="494692" y="1136"/>
                </a:lnTo>
                <a:lnTo>
                  <a:pt x="531350" y="4488"/>
                </a:lnTo>
                <a:lnTo>
                  <a:pt x="601695" y="17481"/>
                </a:lnTo>
                <a:lnTo>
                  <a:pt x="667292" y="38275"/>
                </a:lnTo>
                <a:lnTo>
                  <a:pt x="727199" y="66161"/>
                </a:lnTo>
                <a:lnTo>
                  <a:pt x="780474" y="100435"/>
                </a:lnTo>
                <a:lnTo>
                  <a:pt x="826175" y="140390"/>
                </a:lnTo>
                <a:lnTo>
                  <a:pt x="863360" y="185320"/>
                </a:lnTo>
                <a:lnTo>
                  <a:pt x="891087" y="234519"/>
                </a:lnTo>
                <a:lnTo>
                  <a:pt x="908414" y="287281"/>
                </a:lnTo>
                <a:lnTo>
                  <a:pt x="914399" y="342899"/>
                </a:lnTo>
                <a:lnTo>
                  <a:pt x="912884" y="371020"/>
                </a:lnTo>
                <a:lnTo>
                  <a:pt x="908414" y="398514"/>
                </a:lnTo>
                <a:lnTo>
                  <a:pt x="891087" y="451274"/>
                </a:lnTo>
                <a:lnTo>
                  <a:pt x="863360" y="500472"/>
                </a:lnTo>
                <a:lnTo>
                  <a:pt x="826175" y="545403"/>
                </a:lnTo>
                <a:lnTo>
                  <a:pt x="780474" y="585358"/>
                </a:lnTo>
                <a:lnTo>
                  <a:pt x="727199" y="619634"/>
                </a:lnTo>
                <a:lnTo>
                  <a:pt x="667292" y="647522"/>
                </a:lnTo>
                <a:lnTo>
                  <a:pt x="601695" y="668316"/>
                </a:lnTo>
                <a:lnTo>
                  <a:pt x="531350" y="681311"/>
                </a:lnTo>
                <a:lnTo>
                  <a:pt x="457199" y="685799"/>
                </a:lnTo>
                <a:lnTo>
                  <a:pt x="419707" y="684663"/>
                </a:lnTo>
                <a:lnTo>
                  <a:pt x="383049" y="681311"/>
                </a:lnTo>
                <a:lnTo>
                  <a:pt x="312704" y="668316"/>
                </a:lnTo>
                <a:lnTo>
                  <a:pt x="247107" y="647522"/>
                </a:lnTo>
                <a:lnTo>
                  <a:pt x="187200" y="619634"/>
                </a:lnTo>
                <a:lnTo>
                  <a:pt x="133925" y="585358"/>
                </a:lnTo>
                <a:lnTo>
                  <a:pt x="88224" y="545403"/>
                </a:lnTo>
                <a:lnTo>
                  <a:pt x="51039" y="500472"/>
                </a:lnTo>
                <a:lnTo>
                  <a:pt x="23312" y="451274"/>
                </a:lnTo>
                <a:lnTo>
                  <a:pt x="5985" y="398514"/>
                </a:lnTo>
                <a:lnTo>
                  <a:pt x="0" y="342899"/>
                </a:lnTo>
                <a:close/>
              </a:path>
            </a:pathLst>
          </a:custGeom>
          <a:ln w="25399">
            <a:solidFill>
              <a:srgbClr val="0850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390648" y="3740584"/>
            <a:ext cx="382270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onstantia"/>
                <a:cs typeface="Constantia"/>
              </a:rPr>
              <a:t>7</a:t>
            </a:r>
            <a:r>
              <a:rPr sz="1800" dirty="0">
                <a:solidFill>
                  <a:srgbClr val="FFFFFF"/>
                </a:solidFill>
                <a:latin typeface="Constantia"/>
                <a:cs typeface="Constantia"/>
              </a:rPr>
              <a:t>86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0" y="3429000"/>
            <a:ext cx="914400" cy="685800"/>
          </a:xfrm>
          <a:custGeom>
            <a:avLst/>
            <a:gdLst/>
            <a:ahLst/>
            <a:cxnLst/>
            <a:rect l="l" t="t" r="r" b="b"/>
            <a:pathLst>
              <a:path w="914400" h="685800">
                <a:moveTo>
                  <a:pt x="457199" y="0"/>
                </a:moveTo>
                <a:lnTo>
                  <a:pt x="383041" y="4488"/>
                </a:lnTo>
                <a:lnTo>
                  <a:pt x="312692" y="17481"/>
                </a:lnTo>
                <a:lnTo>
                  <a:pt x="247094" y="38275"/>
                </a:lnTo>
                <a:lnTo>
                  <a:pt x="187187" y="66161"/>
                </a:lnTo>
                <a:lnTo>
                  <a:pt x="133914" y="100435"/>
                </a:lnTo>
                <a:lnTo>
                  <a:pt x="88215" y="140390"/>
                </a:lnTo>
                <a:lnTo>
                  <a:pt x="51033" y="185320"/>
                </a:lnTo>
                <a:lnTo>
                  <a:pt x="23309" y="234519"/>
                </a:lnTo>
                <a:lnTo>
                  <a:pt x="5984" y="287281"/>
                </a:lnTo>
                <a:lnTo>
                  <a:pt x="0" y="342899"/>
                </a:lnTo>
                <a:lnTo>
                  <a:pt x="1515" y="371020"/>
                </a:lnTo>
                <a:lnTo>
                  <a:pt x="13287" y="425295"/>
                </a:lnTo>
                <a:lnTo>
                  <a:pt x="35930" y="476363"/>
                </a:lnTo>
                <a:lnTo>
                  <a:pt x="68501" y="523515"/>
                </a:lnTo>
                <a:lnTo>
                  <a:pt x="110059" y="566046"/>
                </a:lnTo>
                <a:lnTo>
                  <a:pt x="159662" y="603250"/>
                </a:lnTo>
                <a:lnTo>
                  <a:pt x="216370" y="634420"/>
                </a:lnTo>
                <a:lnTo>
                  <a:pt x="279240" y="658850"/>
                </a:lnTo>
                <a:lnTo>
                  <a:pt x="347332" y="675833"/>
                </a:lnTo>
                <a:lnTo>
                  <a:pt x="419703" y="684663"/>
                </a:lnTo>
                <a:lnTo>
                  <a:pt x="457199" y="685799"/>
                </a:lnTo>
                <a:lnTo>
                  <a:pt x="494696" y="684663"/>
                </a:lnTo>
                <a:lnTo>
                  <a:pt x="567067" y="675833"/>
                </a:lnTo>
                <a:lnTo>
                  <a:pt x="635159" y="658850"/>
                </a:lnTo>
                <a:lnTo>
                  <a:pt x="698029" y="634420"/>
                </a:lnTo>
                <a:lnTo>
                  <a:pt x="754737" y="603250"/>
                </a:lnTo>
                <a:lnTo>
                  <a:pt x="804341" y="566046"/>
                </a:lnTo>
                <a:lnTo>
                  <a:pt x="845898" y="523515"/>
                </a:lnTo>
                <a:lnTo>
                  <a:pt x="878469" y="476363"/>
                </a:lnTo>
                <a:lnTo>
                  <a:pt x="901112" y="425295"/>
                </a:lnTo>
                <a:lnTo>
                  <a:pt x="912884" y="371020"/>
                </a:lnTo>
                <a:lnTo>
                  <a:pt x="914399" y="342899"/>
                </a:lnTo>
                <a:lnTo>
                  <a:pt x="912884" y="314777"/>
                </a:lnTo>
                <a:lnTo>
                  <a:pt x="901112" y="260499"/>
                </a:lnTo>
                <a:lnTo>
                  <a:pt x="878469" y="209430"/>
                </a:lnTo>
                <a:lnTo>
                  <a:pt x="845898" y="162277"/>
                </a:lnTo>
                <a:lnTo>
                  <a:pt x="804341" y="119746"/>
                </a:lnTo>
                <a:lnTo>
                  <a:pt x="754737" y="82544"/>
                </a:lnTo>
                <a:lnTo>
                  <a:pt x="698029" y="51375"/>
                </a:lnTo>
                <a:lnTo>
                  <a:pt x="635159" y="26947"/>
                </a:lnTo>
                <a:lnTo>
                  <a:pt x="567067" y="9965"/>
                </a:lnTo>
                <a:lnTo>
                  <a:pt x="494696" y="1136"/>
                </a:lnTo>
                <a:lnTo>
                  <a:pt x="457199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3429000"/>
            <a:ext cx="914400" cy="685800"/>
          </a:xfrm>
          <a:custGeom>
            <a:avLst/>
            <a:gdLst/>
            <a:ahLst/>
            <a:cxnLst/>
            <a:rect l="l" t="t" r="r" b="b"/>
            <a:pathLst>
              <a:path w="914400" h="685800">
                <a:moveTo>
                  <a:pt x="0" y="342899"/>
                </a:moveTo>
                <a:lnTo>
                  <a:pt x="5984" y="287281"/>
                </a:lnTo>
                <a:lnTo>
                  <a:pt x="23309" y="234519"/>
                </a:lnTo>
                <a:lnTo>
                  <a:pt x="51033" y="185320"/>
                </a:lnTo>
                <a:lnTo>
                  <a:pt x="88215" y="140390"/>
                </a:lnTo>
                <a:lnTo>
                  <a:pt x="133914" y="100435"/>
                </a:lnTo>
                <a:lnTo>
                  <a:pt x="187187" y="66161"/>
                </a:lnTo>
                <a:lnTo>
                  <a:pt x="247094" y="38275"/>
                </a:lnTo>
                <a:lnTo>
                  <a:pt x="312692" y="17481"/>
                </a:lnTo>
                <a:lnTo>
                  <a:pt x="383041" y="4488"/>
                </a:lnTo>
                <a:lnTo>
                  <a:pt x="457199" y="0"/>
                </a:lnTo>
                <a:lnTo>
                  <a:pt x="494696" y="1136"/>
                </a:lnTo>
                <a:lnTo>
                  <a:pt x="531358" y="4488"/>
                </a:lnTo>
                <a:lnTo>
                  <a:pt x="601707" y="17481"/>
                </a:lnTo>
                <a:lnTo>
                  <a:pt x="667306" y="38275"/>
                </a:lnTo>
                <a:lnTo>
                  <a:pt x="727212" y="66161"/>
                </a:lnTo>
                <a:lnTo>
                  <a:pt x="780486" y="100435"/>
                </a:lnTo>
                <a:lnTo>
                  <a:pt x="826184" y="140390"/>
                </a:lnTo>
                <a:lnTo>
                  <a:pt x="863366" y="185320"/>
                </a:lnTo>
                <a:lnTo>
                  <a:pt x="891090" y="234519"/>
                </a:lnTo>
                <a:lnTo>
                  <a:pt x="908415" y="287281"/>
                </a:lnTo>
                <a:lnTo>
                  <a:pt x="914399" y="342899"/>
                </a:lnTo>
                <a:lnTo>
                  <a:pt x="912884" y="371020"/>
                </a:lnTo>
                <a:lnTo>
                  <a:pt x="908415" y="398514"/>
                </a:lnTo>
                <a:lnTo>
                  <a:pt x="891090" y="451274"/>
                </a:lnTo>
                <a:lnTo>
                  <a:pt x="863366" y="500472"/>
                </a:lnTo>
                <a:lnTo>
                  <a:pt x="826184" y="545403"/>
                </a:lnTo>
                <a:lnTo>
                  <a:pt x="780486" y="585358"/>
                </a:lnTo>
                <a:lnTo>
                  <a:pt x="727212" y="619634"/>
                </a:lnTo>
                <a:lnTo>
                  <a:pt x="667306" y="647522"/>
                </a:lnTo>
                <a:lnTo>
                  <a:pt x="601707" y="668316"/>
                </a:lnTo>
                <a:lnTo>
                  <a:pt x="531358" y="681311"/>
                </a:lnTo>
                <a:lnTo>
                  <a:pt x="457199" y="685799"/>
                </a:lnTo>
                <a:lnTo>
                  <a:pt x="419703" y="684663"/>
                </a:lnTo>
                <a:lnTo>
                  <a:pt x="383041" y="681311"/>
                </a:lnTo>
                <a:lnTo>
                  <a:pt x="312692" y="668316"/>
                </a:lnTo>
                <a:lnTo>
                  <a:pt x="247094" y="647522"/>
                </a:lnTo>
                <a:lnTo>
                  <a:pt x="187187" y="619634"/>
                </a:lnTo>
                <a:lnTo>
                  <a:pt x="133914" y="585358"/>
                </a:lnTo>
                <a:lnTo>
                  <a:pt x="88215" y="545403"/>
                </a:lnTo>
                <a:lnTo>
                  <a:pt x="51033" y="500472"/>
                </a:lnTo>
                <a:lnTo>
                  <a:pt x="23309" y="451274"/>
                </a:lnTo>
                <a:lnTo>
                  <a:pt x="5984" y="398514"/>
                </a:lnTo>
                <a:lnTo>
                  <a:pt x="0" y="342899"/>
                </a:lnTo>
                <a:close/>
              </a:path>
            </a:pathLst>
          </a:custGeom>
          <a:ln w="25399">
            <a:solidFill>
              <a:srgbClr val="0850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264668" y="3664359"/>
            <a:ext cx="38354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5" dirty="0">
                <a:solidFill>
                  <a:srgbClr val="FFFFFF"/>
                </a:solidFill>
                <a:latin typeface="Constantia"/>
                <a:cs typeface="Constantia"/>
              </a:rPr>
              <a:t>2</a:t>
            </a:r>
            <a:r>
              <a:rPr sz="1800" spc="-5" dirty="0">
                <a:solidFill>
                  <a:srgbClr val="FFFFFF"/>
                </a:solidFill>
                <a:latin typeface="Constantia"/>
                <a:cs typeface="Constantia"/>
              </a:rPr>
              <a:t>0</a:t>
            </a:r>
            <a:r>
              <a:rPr sz="1800" spc="-10" dirty="0">
                <a:solidFill>
                  <a:srgbClr val="FFFFFF"/>
                </a:solidFill>
                <a:latin typeface="Constantia"/>
                <a:cs typeface="Constantia"/>
              </a:rPr>
              <a:t>0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324600" y="3505200"/>
            <a:ext cx="914400" cy="685800"/>
          </a:xfrm>
          <a:custGeom>
            <a:avLst/>
            <a:gdLst/>
            <a:ahLst/>
            <a:cxnLst/>
            <a:rect l="l" t="t" r="r" b="b"/>
            <a:pathLst>
              <a:path w="914400" h="685800">
                <a:moveTo>
                  <a:pt x="457199" y="0"/>
                </a:moveTo>
                <a:lnTo>
                  <a:pt x="383049" y="4488"/>
                </a:lnTo>
                <a:lnTo>
                  <a:pt x="312704" y="17481"/>
                </a:lnTo>
                <a:lnTo>
                  <a:pt x="247107" y="38275"/>
                </a:lnTo>
                <a:lnTo>
                  <a:pt x="187200" y="66161"/>
                </a:lnTo>
                <a:lnTo>
                  <a:pt x="133925" y="100435"/>
                </a:lnTo>
                <a:lnTo>
                  <a:pt x="88224" y="140390"/>
                </a:lnTo>
                <a:lnTo>
                  <a:pt x="51039" y="185320"/>
                </a:lnTo>
                <a:lnTo>
                  <a:pt x="23312" y="234519"/>
                </a:lnTo>
                <a:lnTo>
                  <a:pt x="5985" y="287281"/>
                </a:lnTo>
                <a:lnTo>
                  <a:pt x="0" y="342899"/>
                </a:lnTo>
                <a:lnTo>
                  <a:pt x="1515" y="371020"/>
                </a:lnTo>
                <a:lnTo>
                  <a:pt x="13289" y="425295"/>
                </a:lnTo>
                <a:lnTo>
                  <a:pt x="35934" y="476363"/>
                </a:lnTo>
                <a:lnTo>
                  <a:pt x="68508" y="523515"/>
                </a:lnTo>
                <a:lnTo>
                  <a:pt x="110069" y="566046"/>
                </a:lnTo>
                <a:lnTo>
                  <a:pt x="159674" y="603250"/>
                </a:lnTo>
                <a:lnTo>
                  <a:pt x="216383" y="634420"/>
                </a:lnTo>
                <a:lnTo>
                  <a:pt x="279253" y="658850"/>
                </a:lnTo>
                <a:lnTo>
                  <a:pt x="347342" y="675833"/>
                </a:lnTo>
                <a:lnTo>
                  <a:pt x="419707" y="684663"/>
                </a:lnTo>
                <a:lnTo>
                  <a:pt x="457199" y="685799"/>
                </a:lnTo>
                <a:lnTo>
                  <a:pt x="494692" y="684663"/>
                </a:lnTo>
                <a:lnTo>
                  <a:pt x="567057" y="675833"/>
                </a:lnTo>
                <a:lnTo>
                  <a:pt x="635146" y="658850"/>
                </a:lnTo>
                <a:lnTo>
                  <a:pt x="698016" y="634420"/>
                </a:lnTo>
                <a:lnTo>
                  <a:pt x="754725" y="603250"/>
                </a:lnTo>
                <a:lnTo>
                  <a:pt x="804330" y="566046"/>
                </a:lnTo>
                <a:lnTo>
                  <a:pt x="845891" y="523515"/>
                </a:lnTo>
                <a:lnTo>
                  <a:pt x="878465" y="476363"/>
                </a:lnTo>
                <a:lnTo>
                  <a:pt x="901110" y="425295"/>
                </a:lnTo>
                <a:lnTo>
                  <a:pt x="912884" y="371020"/>
                </a:lnTo>
                <a:lnTo>
                  <a:pt x="914399" y="342899"/>
                </a:lnTo>
                <a:lnTo>
                  <a:pt x="912884" y="314777"/>
                </a:lnTo>
                <a:lnTo>
                  <a:pt x="901110" y="260499"/>
                </a:lnTo>
                <a:lnTo>
                  <a:pt x="878465" y="209430"/>
                </a:lnTo>
                <a:lnTo>
                  <a:pt x="845891" y="162277"/>
                </a:lnTo>
                <a:lnTo>
                  <a:pt x="804330" y="119746"/>
                </a:lnTo>
                <a:lnTo>
                  <a:pt x="754725" y="82544"/>
                </a:lnTo>
                <a:lnTo>
                  <a:pt x="698016" y="51375"/>
                </a:lnTo>
                <a:lnTo>
                  <a:pt x="635146" y="26947"/>
                </a:lnTo>
                <a:lnTo>
                  <a:pt x="567057" y="9965"/>
                </a:lnTo>
                <a:lnTo>
                  <a:pt x="494692" y="1136"/>
                </a:lnTo>
                <a:lnTo>
                  <a:pt x="457199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324600" y="3505200"/>
            <a:ext cx="914400" cy="685800"/>
          </a:xfrm>
          <a:custGeom>
            <a:avLst/>
            <a:gdLst/>
            <a:ahLst/>
            <a:cxnLst/>
            <a:rect l="l" t="t" r="r" b="b"/>
            <a:pathLst>
              <a:path w="914400" h="685800">
                <a:moveTo>
                  <a:pt x="0" y="342899"/>
                </a:moveTo>
                <a:lnTo>
                  <a:pt x="5985" y="287281"/>
                </a:lnTo>
                <a:lnTo>
                  <a:pt x="23312" y="234519"/>
                </a:lnTo>
                <a:lnTo>
                  <a:pt x="51039" y="185320"/>
                </a:lnTo>
                <a:lnTo>
                  <a:pt x="88224" y="140390"/>
                </a:lnTo>
                <a:lnTo>
                  <a:pt x="133925" y="100435"/>
                </a:lnTo>
                <a:lnTo>
                  <a:pt x="187200" y="66161"/>
                </a:lnTo>
                <a:lnTo>
                  <a:pt x="247107" y="38275"/>
                </a:lnTo>
                <a:lnTo>
                  <a:pt x="312704" y="17481"/>
                </a:lnTo>
                <a:lnTo>
                  <a:pt x="383049" y="4488"/>
                </a:lnTo>
                <a:lnTo>
                  <a:pt x="457199" y="0"/>
                </a:lnTo>
                <a:lnTo>
                  <a:pt x="494692" y="1136"/>
                </a:lnTo>
                <a:lnTo>
                  <a:pt x="531350" y="4488"/>
                </a:lnTo>
                <a:lnTo>
                  <a:pt x="601695" y="17481"/>
                </a:lnTo>
                <a:lnTo>
                  <a:pt x="667292" y="38275"/>
                </a:lnTo>
                <a:lnTo>
                  <a:pt x="727199" y="66161"/>
                </a:lnTo>
                <a:lnTo>
                  <a:pt x="780474" y="100435"/>
                </a:lnTo>
                <a:lnTo>
                  <a:pt x="826175" y="140390"/>
                </a:lnTo>
                <a:lnTo>
                  <a:pt x="863360" y="185320"/>
                </a:lnTo>
                <a:lnTo>
                  <a:pt x="891087" y="234519"/>
                </a:lnTo>
                <a:lnTo>
                  <a:pt x="908414" y="287281"/>
                </a:lnTo>
                <a:lnTo>
                  <a:pt x="914399" y="342899"/>
                </a:lnTo>
                <a:lnTo>
                  <a:pt x="912884" y="371020"/>
                </a:lnTo>
                <a:lnTo>
                  <a:pt x="908414" y="398514"/>
                </a:lnTo>
                <a:lnTo>
                  <a:pt x="891087" y="451274"/>
                </a:lnTo>
                <a:lnTo>
                  <a:pt x="863360" y="500472"/>
                </a:lnTo>
                <a:lnTo>
                  <a:pt x="826175" y="545403"/>
                </a:lnTo>
                <a:lnTo>
                  <a:pt x="780474" y="585358"/>
                </a:lnTo>
                <a:lnTo>
                  <a:pt x="727199" y="619634"/>
                </a:lnTo>
                <a:lnTo>
                  <a:pt x="667292" y="647522"/>
                </a:lnTo>
                <a:lnTo>
                  <a:pt x="601695" y="668316"/>
                </a:lnTo>
                <a:lnTo>
                  <a:pt x="531350" y="681311"/>
                </a:lnTo>
                <a:lnTo>
                  <a:pt x="457199" y="685799"/>
                </a:lnTo>
                <a:lnTo>
                  <a:pt x="419707" y="684663"/>
                </a:lnTo>
                <a:lnTo>
                  <a:pt x="383049" y="681311"/>
                </a:lnTo>
                <a:lnTo>
                  <a:pt x="312704" y="668316"/>
                </a:lnTo>
                <a:lnTo>
                  <a:pt x="247107" y="647522"/>
                </a:lnTo>
                <a:lnTo>
                  <a:pt x="187200" y="619634"/>
                </a:lnTo>
                <a:lnTo>
                  <a:pt x="133925" y="585358"/>
                </a:lnTo>
                <a:lnTo>
                  <a:pt x="88224" y="545403"/>
                </a:lnTo>
                <a:lnTo>
                  <a:pt x="51039" y="500472"/>
                </a:lnTo>
                <a:lnTo>
                  <a:pt x="23312" y="451274"/>
                </a:lnTo>
                <a:lnTo>
                  <a:pt x="5985" y="398514"/>
                </a:lnTo>
                <a:lnTo>
                  <a:pt x="0" y="342899"/>
                </a:lnTo>
                <a:close/>
              </a:path>
            </a:pathLst>
          </a:custGeom>
          <a:ln w="25399">
            <a:solidFill>
              <a:srgbClr val="0850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585590" y="3740584"/>
            <a:ext cx="393700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onstantia"/>
                <a:cs typeface="Constantia"/>
              </a:rPr>
              <a:t>400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400800" y="2971800"/>
            <a:ext cx="762000" cy="365760"/>
          </a:xfrm>
          <a:custGeom>
            <a:avLst/>
            <a:gdLst/>
            <a:ahLst/>
            <a:cxnLst/>
            <a:rect l="l" t="t" r="r" b="b"/>
            <a:pathLst>
              <a:path w="762000" h="365760">
                <a:moveTo>
                  <a:pt x="0" y="365759"/>
                </a:moveTo>
                <a:lnTo>
                  <a:pt x="761999" y="365759"/>
                </a:lnTo>
                <a:lnTo>
                  <a:pt x="761999" y="0"/>
                </a:lnTo>
                <a:lnTo>
                  <a:pt x="0" y="0"/>
                </a:lnTo>
                <a:lnTo>
                  <a:pt x="0" y="365759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162800" y="2971800"/>
            <a:ext cx="990600" cy="365760"/>
          </a:xfrm>
          <a:custGeom>
            <a:avLst/>
            <a:gdLst/>
            <a:ahLst/>
            <a:cxnLst/>
            <a:rect l="l" t="t" r="r" b="b"/>
            <a:pathLst>
              <a:path w="990600" h="365760">
                <a:moveTo>
                  <a:pt x="0" y="365759"/>
                </a:moveTo>
                <a:lnTo>
                  <a:pt x="990599" y="365759"/>
                </a:lnTo>
                <a:lnTo>
                  <a:pt x="990599" y="0"/>
                </a:lnTo>
                <a:lnTo>
                  <a:pt x="0" y="0"/>
                </a:lnTo>
                <a:lnTo>
                  <a:pt x="0" y="365759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077200" y="2971800"/>
            <a:ext cx="990600" cy="365760"/>
          </a:xfrm>
          <a:custGeom>
            <a:avLst/>
            <a:gdLst/>
            <a:ahLst/>
            <a:cxnLst/>
            <a:rect l="l" t="t" r="r" b="b"/>
            <a:pathLst>
              <a:path w="990600" h="365760">
                <a:moveTo>
                  <a:pt x="0" y="365759"/>
                </a:moveTo>
                <a:lnTo>
                  <a:pt x="990599" y="365759"/>
                </a:lnTo>
                <a:lnTo>
                  <a:pt x="990599" y="0"/>
                </a:lnTo>
                <a:lnTo>
                  <a:pt x="0" y="0"/>
                </a:lnTo>
                <a:lnTo>
                  <a:pt x="0" y="365759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162800" y="2965460"/>
            <a:ext cx="0" cy="391160"/>
          </a:xfrm>
          <a:custGeom>
            <a:avLst/>
            <a:gdLst/>
            <a:ahLst/>
            <a:cxnLst/>
            <a:rect l="l" t="t" r="r" b="b"/>
            <a:pathLst>
              <a:path h="391160">
                <a:moveTo>
                  <a:pt x="0" y="0"/>
                </a:moveTo>
                <a:lnTo>
                  <a:pt x="0" y="39114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153400" y="2965460"/>
            <a:ext cx="0" cy="391160"/>
          </a:xfrm>
          <a:custGeom>
            <a:avLst/>
            <a:gdLst/>
            <a:ahLst/>
            <a:cxnLst/>
            <a:rect l="l" t="t" r="r" b="b"/>
            <a:pathLst>
              <a:path h="391160">
                <a:moveTo>
                  <a:pt x="0" y="0"/>
                </a:moveTo>
                <a:lnTo>
                  <a:pt x="0" y="39114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400800" y="2965460"/>
            <a:ext cx="0" cy="391160"/>
          </a:xfrm>
          <a:custGeom>
            <a:avLst/>
            <a:gdLst/>
            <a:ahLst/>
            <a:cxnLst/>
            <a:rect l="l" t="t" r="r" b="b"/>
            <a:pathLst>
              <a:path h="391160">
                <a:moveTo>
                  <a:pt x="0" y="0"/>
                </a:moveTo>
                <a:lnTo>
                  <a:pt x="0" y="39114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144000" y="2965460"/>
            <a:ext cx="0" cy="391160"/>
          </a:xfrm>
          <a:custGeom>
            <a:avLst/>
            <a:gdLst/>
            <a:ahLst/>
            <a:cxnLst/>
            <a:rect l="l" t="t" r="r" b="b"/>
            <a:pathLst>
              <a:path h="391160">
                <a:moveTo>
                  <a:pt x="0" y="0"/>
                </a:moveTo>
                <a:lnTo>
                  <a:pt x="0" y="39114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394460" y="2971800"/>
            <a:ext cx="2749550" cy="0"/>
          </a:xfrm>
          <a:custGeom>
            <a:avLst/>
            <a:gdLst/>
            <a:ahLst/>
            <a:cxnLst/>
            <a:rect l="l" t="t" r="r" b="b"/>
            <a:pathLst>
              <a:path w="2749550">
                <a:moveTo>
                  <a:pt x="0" y="0"/>
                </a:moveTo>
                <a:lnTo>
                  <a:pt x="2749539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394460" y="3337560"/>
            <a:ext cx="2749550" cy="0"/>
          </a:xfrm>
          <a:custGeom>
            <a:avLst/>
            <a:gdLst/>
            <a:ahLst/>
            <a:cxnLst/>
            <a:rect l="l" t="t" r="r" b="b"/>
            <a:pathLst>
              <a:path w="2749550">
                <a:moveTo>
                  <a:pt x="0" y="0"/>
                </a:moveTo>
                <a:lnTo>
                  <a:pt x="2749539" y="0"/>
                </a:lnTo>
              </a:path>
            </a:pathLst>
          </a:custGeom>
          <a:ln w="380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6587114" y="3047138"/>
            <a:ext cx="38036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solidFill>
                  <a:srgbClr val="FFFFFF"/>
                </a:solidFill>
                <a:latin typeface="Constantia"/>
                <a:cs typeface="Constantia"/>
              </a:rPr>
              <a:t>7</a:t>
            </a:r>
            <a:r>
              <a:rPr sz="1800" b="1" dirty="0">
                <a:solidFill>
                  <a:srgbClr val="FFFFFF"/>
                </a:solidFill>
                <a:latin typeface="Constantia"/>
                <a:cs typeface="Constantia"/>
              </a:rPr>
              <a:t>86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402835" y="3047138"/>
            <a:ext cx="35496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10" dirty="0">
                <a:solidFill>
                  <a:srgbClr val="FFFFFF"/>
                </a:solidFill>
                <a:latin typeface="Constantia"/>
                <a:cs typeface="Constantia"/>
              </a:rPr>
              <a:t>777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8340096" y="3047138"/>
            <a:ext cx="63690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5" dirty="0">
                <a:solidFill>
                  <a:srgbClr val="FFFFFF"/>
                </a:solidFill>
                <a:latin typeface="Constantia"/>
                <a:cs typeface="Constantia"/>
              </a:rPr>
              <a:t>N</a:t>
            </a:r>
            <a:r>
              <a:rPr sz="1800" b="1" spc="-20" dirty="0">
                <a:solidFill>
                  <a:srgbClr val="FFFFFF"/>
                </a:solidFill>
                <a:latin typeface="Constantia"/>
                <a:cs typeface="Constantia"/>
              </a:rPr>
              <a:t>U</a:t>
            </a:r>
            <a:r>
              <a:rPr sz="1800" b="1" spc="-15" dirty="0">
                <a:solidFill>
                  <a:srgbClr val="FFFFFF"/>
                </a:solidFill>
                <a:latin typeface="Constantia"/>
                <a:cs typeface="Constantia"/>
              </a:rPr>
              <a:t>LL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2736854" y="3124200"/>
            <a:ext cx="515620" cy="533400"/>
          </a:xfrm>
          <a:custGeom>
            <a:avLst/>
            <a:gdLst/>
            <a:ahLst/>
            <a:cxnLst/>
            <a:rect l="l" t="t" r="r" b="b"/>
            <a:pathLst>
              <a:path w="515620" h="533400">
                <a:moveTo>
                  <a:pt x="418984" y="437387"/>
                </a:moveTo>
                <a:lnTo>
                  <a:pt x="415936" y="439155"/>
                </a:lnTo>
                <a:lnTo>
                  <a:pt x="412888" y="440954"/>
                </a:lnTo>
                <a:lnTo>
                  <a:pt x="411851" y="444764"/>
                </a:lnTo>
                <a:lnTo>
                  <a:pt x="413650" y="447812"/>
                </a:lnTo>
                <a:lnTo>
                  <a:pt x="463545" y="533399"/>
                </a:lnTo>
                <a:lnTo>
                  <a:pt x="470889" y="520811"/>
                </a:lnTo>
                <a:lnTo>
                  <a:pt x="457206" y="520811"/>
                </a:lnTo>
                <a:lnTo>
                  <a:pt x="457206" y="497415"/>
                </a:lnTo>
                <a:lnTo>
                  <a:pt x="422794" y="438393"/>
                </a:lnTo>
                <a:lnTo>
                  <a:pt x="418984" y="437387"/>
                </a:lnTo>
                <a:close/>
              </a:path>
              <a:path w="515620" h="533400">
                <a:moveTo>
                  <a:pt x="457206" y="497415"/>
                </a:moveTo>
                <a:lnTo>
                  <a:pt x="457206" y="520811"/>
                </a:lnTo>
                <a:lnTo>
                  <a:pt x="469885" y="520811"/>
                </a:lnTo>
                <a:lnTo>
                  <a:pt x="469885" y="517641"/>
                </a:lnTo>
                <a:lnTo>
                  <a:pt x="458090" y="517641"/>
                </a:lnTo>
                <a:lnTo>
                  <a:pt x="463545" y="508286"/>
                </a:lnTo>
                <a:lnTo>
                  <a:pt x="457206" y="497415"/>
                </a:lnTo>
                <a:close/>
              </a:path>
              <a:path w="515620" h="533400">
                <a:moveTo>
                  <a:pt x="508138" y="437387"/>
                </a:moveTo>
                <a:lnTo>
                  <a:pt x="504328" y="438393"/>
                </a:lnTo>
                <a:lnTo>
                  <a:pt x="502529" y="441441"/>
                </a:lnTo>
                <a:lnTo>
                  <a:pt x="469885" y="497415"/>
                </a:lnTo>
                <a:lnTo>
                  <a:pt x="469885" y="520811"/>
                </a:lnTo>
                <a:lnTo>
                  <a:pt x="470889" y="520811"/>
                </a:lnTo>
                <a:lnTo>
                  <a:pt x="515240" y="444764"/>
                </a:lnTo>
                <a:lnTo>
                  <a:pt x="514234" y="440954"/>
                </a:lnTo>
                <a:lnTo>
                  <a:pt x="511186" y="439155"/>
                </a:lnTo>
                <a:lnTo>
                  <a:pt x="508138" y="437387"/>
                </a:lnTo>
                <a:close/>
              </a:path>
              <a:path w="515620" h="533400">
                <a:moveTo>
                  <a:pt x="463545" y="508286"/>
                </a:moveTo>
                <a:lnTo>
                  <a:pt x="458090" y="517641"/>
                </a:lnTo>
                <a:lnTo>
                  <a:pt x="469001" y="517641"/>
                </a:lnTo>
                <a:lnTo>
                  <a:pt x="463545" y="508286"/>
                </a:lnTo>
                <a:close/>
              </a:path>
              <a:path w="515620" h="533400">
                <a:moveTo>
                  <a:pt x="469885" y="497415"/>
                </a:moveTo>
                <a:lnTo>
                  <a:pt x="463545" y="508286"/>
                </a:lnTo>
                <a:lnTo>
                  <a:pt x="469001" y="517641"/>
                </a:lnTo>
                <a:lnTo>
                  <a:pt x="469885" y="517641"/>
                </a:lnTo>
                <a:lnTo>
                  <a:pt x="469885" y="497415"/>
                </a:lnTo>
                <a:close/>
              </a:path>
              <a:path w="515620" h="533400">
                <a:moveTo>
                  <a:pt x="457206" y="266699"/>
                </a:moveTo>
                <a:lnTo>
                  <a:pt x="457206" y="497415"/>
                </a:lnTo>
                <a:lnTo>
                  <a:pt x="463545" y="508286"/>
                </a:lnTo>
                <a:lnTo>
                  <a:pt x="469885" y="497415"/>
                </a:lnTo>
                <a:lnTo>
                  <a:pt x="469885" y="273039"/>
                </a:lnTo>
                <a:lnTo>
                  <a:pt x="463545" y="273039"/>
                </a:lnTo>
                <a:lnTo>
                  <a:pt x="457206" y="266699"/>
                </a:lnTo>
                <a:close/>
              </a:path>
              <a:path w="515620" h="533400">
                <a:moveTo>
                  <a:pt x="12691" y="0"/>
                </a:moveTo>
                <a:lnTo>
                  <a:pt x="0" y="0"/>
                </a:lnTo>
                <a:lnTo>
                  <a:pt x="0" y="270266"/>
                </a:lnTo>
                <a:lnTo>
                  <a:pt x="2785" y="273039"/>
                </a:lnTo>
                <a:lnTo>
                  <a:pt x="457206" y="273039"/>
                </a:lnTo>
                <a:lnTo>
                  <a:pt x="457206" y="266699"/>
                </a:lnTo>
                <a:lnTo>
                  <a:pt x="12691" y="266699"/>
                </a:lnTo>
                <a:lnTo>
                  <a:pt x="6345" y="260360"/>
                </a:lnTo>
                <a:lnTo>
                  <a:pt x="12691" y="260360"/>
                </a:lnTo>
                <a:lnTo>
                  <a:pt x="12691" y="0"/>
                </a:lnTo>
                <a:close/>
              </a:path>
              <a:path w="515620" h="533400">
                <a:moveTo>
                  <a:pt x="467112" y="260360"/>
                </a:moveTo>
                <a:lnTo>
                  <a:pt x="12691" y="260360"/>
                </a:lnTo>
                <a:lnTo>
                  <a:pt x="12691" y="266699"/>
                </a:lnTo>
                <a:lnTo>
                  <a:pt x="457206" y="266699"/>
                </a:lnTo>
                <a:lnTo>
                  <a:pt x="463545" y="273039"/>
                </a:lnTo>
                <a:lnTo>
                  <a:pt x="469885" y="273039"/>
                </a:lnTo>
                <a:lnTo>
                  <a:pt x="469885" y="263133"/>
                </a:lnTo>
                <a:lnTo>
                  <a:pt x="467112" y="260360"/>
                </a:lnTo>
                <a:close/>
              </a:path>
              <a:path w="515620" h="533400">
                <a:moveTo>
                  <a:pt x="12691" y="260360"/>
                </a:moveTo>
                <a:lnTo>
                  <a:pt x="6345" y="260360"/>
                </a:lnTo>
                <a:lnTo>
                  <a:pt x="12691" y="266699"/>
                </a:lnTo>
                <a:lnTo>
                  <a:pt x="12691" y="260360"/>
                </a:lnTo>
                <a:close/>
              </a:path>
            </a:pathLst>
          </a:custGeom>
          <a:solidFill>
            <a:srgbClr val="05509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670050" y="1060450"/>
          <a:ext cx="4495799" cy="370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98610"/>
                <a:gridCol w="1498579"/>
                <a:gridCol w="1498610"/>
              </a:tblGrid>
              <a:tr h="370850"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onstantia"/>
                          <a:cs typeface="Constantia"/>
                        </a:rPr>
                        <a:t>p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onstantia"/>
                          <a:cs typeface="Constantia"/>
                        </a:rPr>
                        <a:t>r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onstantia"/>
                          <a:cs typeface="Constantia"/>
                        </a:rPr>
                        <a:t>e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Constantia"/>
                          <a:cs typeface="Constantia"/>
                        </a:rPr>
                        <a:t>v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onstantia"/>
                          <a:cs typeface="Constantia"/>
                        </a:rPr>
                        <a:t>ious</a:t>
                      </a:r>
                      <a:endParaRPr sz="1800" dirty="0">
                        <a:latin typeface="Constantia"/>
                        <a:cs typeface="Constanti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185420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onstantia"/>
                          <a:cs typeface="Constantia"/>
                        </a:rPr>
                        <a:t>da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onstantia"/>
                          <a:cs typeface="Constantia"/>
                        </a:rPr>
                        <a:t>t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onstantia"/>
                          <a:cs typeface="Constantia"/>
                        </a:rPr>
                        <a:t>a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353695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onstantia"/>
                          <a:cs typeface="Constantia"/>
                        </a:rPr>
                        <a:t>next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3194050" y="2965450"/>
          <a:ext cx="2438399" cy="3657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810"/>
                <a:gridCol w="812779"/>
                <a:gridCol w="812810"/>
              </a:tblGrid>
              <a:tr h="365759">
                <a:tc>
                  <a:txBody>
                    <a:bodyPr/>
                    <a:lstStyle/>
                    <a:p>
                      <a:pPr marL="192405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onstantia"/>
                          <a:cs typeface="Constantia"/>
                        </a:rPr>
                        <a:t>2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Constantia"/>
                          <a:cs typeface="Constantia"/>
                        </a:rPr>
                        <a:t>0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onstantia"/>
                          <a:cs typeface="Constantia"/>
                        </a:rPr>
                        <a:t>0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onstantia"/>
                          <a:cs typeface="Constantia"/>
                        </a:rPr>
                        <a:t>65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onstantia"/>
                          <a:cs typeface="Constantia"/>
                        </a:rPr>
                        <a:t>6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192405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onstantia"/>
                          <a:cs typeface="Constantia"/>
                        </a:rPr>
                        <a:t>4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onstantia"/>
                          <a:cs typeface="Constantia"/>
                        </a:rPr>
                        <a:t>00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474619"/>
            <a:ext cx="5399405" cy="597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500" dirty="0">
                <a:solidFill>
                  <a:srgbClr val="03607A"/>
                </a:solidFill>
                <a:latin typeface="Calibri"/>
                <a:cs typeface="Calibri"/>
              </a:rPr>
              <a:t>DL</a:t>
            </a:r>
            <a:r>
              <a:rPr sz="4500" spc="-315" dirty="0">
                <a:solidFill>
                  <a:srgbClr val="03607A"/>
                </a:solidFill>
                <a:latin typeface="Calibri"/>
                <a:cs typeface="Calibri"/>
              </a:rPr>
              <a:t>L</a:t>
            </a:r>
            <a:r>
              <a:rPr sz="4500" spc="-275" dirty="0">
                <a:solidFill>
                  <a:srgbClr val="03607A"/>
                </a:solidFill>
                <a:latin typeface="Calibri"/>
                <a:cs typeface="Calibri"/>
              </a:rPr>
              <a:t>’</a:t>
            </a:r>
            <a:r>
              <a:rPr sz="4500" dirty="0">
                <a:solidFill>
                  <a:srgbClr val="03607A"/>
                </a:solidFill>
                <a:latin typeface="Calibri"/>
                <a:cs typeface="Calibri"/>
              </a:rPr>
              <a:t>s</a:t>
            </a:r>
            <a:r>
              <a:rPr sz="4500" spc="-40" dirty="0">
                <a:solidFill>
                  <a:srgbClr val="03607A"/>
                </a:solidFill>
                <a:latin typeface="Calibri"/>
                <a:cs typeface="Calibri"/>
              </a:rPr>
              <a:t> </a:t>
            </a:r>
            <a:r>
              <a:rPr sz="4500" spc="-35" dirty="0">
                <a:solidFill>
                  <a:srgbClr val="03607A"/>
                </a:solidFill>
                <a:latin typeface="Calibri"/>
                <a:cs typeface="Calibri"/>
              </a:rPr>
              <a:t>c</a:t>
            </a:r>
            <a:r>
              <a:rPr sz="4500" dirty="0">
                <a:solidFill>
                  <a:srgbClr val="03607A"/>
                </a:solidFill>
                <a:latin typeface="Calibri"/>
                <a:cs typeface="Calibri"/>
              </a:rPr>
              <a:t>ompa</a:t>
            </a:r>
            <a:r>
              <a:rPr sz="4500" spc="-50" dirty="0">
                <a:solidFill>
                  <a:srgbClr val="03607A"/>
                </a:solidFill>
                <a:latin typeface="Calibri"/>
                <a:cs typeface="Calibri"/>
              </a:rPr>
              <a:t>r</a:t>
            </a:r>
            <a:r>
              <a:rPr sz="4500" dirty="0">
                <a:solidFill>
                  <a:srgbClr val="03607A"/>
                </a:solidFill>
                <a:latin typeface="Calibri"/>
                <a:cs typeface="Calibri"/>
              </a:rPr>
              <a:t>ed</a:t>
            </a:r>
            <a:r>
              <a:rPr sz="4500" spc="-35" dirty="0">
                <a:solidFill>
                  <a:srgbClr val="03607A"/>
                </a:solidFill>
                <a:latin typeface="Calibri"/>
                <a:cs typeface="Calibri"/>
              </a:rPr>
              <a:t> </a:t>
            </a:r>
            <a:r>
              <a:rPr sz="4500" spc="-45" dirty="0">
                <a:solidFill>
                  <a:srgbClr val="03607A"/>
                </a:solidFill>
                <a:latin typeface="Calibri"/>
                <a:cs typeface="Calibri"/>
              </a:rPr>
              <a:t>t</a:t>
            </a:r>
            <a:r>
              <a:rPr sz="4500" dirty="0">
                <a:solidFill>
                  <a:srgbClr val="03607A"/>
                </a:solidFill>
                <a:latin typeface="Calibri"/>
                <a:cs typeface="Calibri"/>
              </a:rPr>
              <a:t>o SL</a:t>
            </a:r>
            <a:r>
              <a:rPr sz="4500" spc="-315" dirty="0">
                <a:solidFill>
                  <a:srgbClr val="03607A"/>
                </a:solidFill>
                <a:latin typeface="Calibri"/>
                <a:cs typeface="Calibri"/>
              </a:rPr>
              <a:t>L</a:t>
            </a:r>
            <a:r>
              <a:rPr sz="4500" spc="-275" dirty="0">
                <a:solidFill>
                  <a:srgbClr val="03607A"/>
                </a:solidFill>
                <a:latin typeface="Calibri"/>
                <a:cs typeface="Calibri"/>
              </a:rPr>
              <a:t>’</a:t>
            </a:r>
            <a:r>
              <a:rPr sz="4500" dirty="0">
                <a:solidFill>
                  <a:srgbClr val="03607A"/>
                </a:solidFill>
                <a:latin typeface="Calibri"/>
                <a:cs typeface="Calibri"/>
              </a:rPr>
              <a:t>s</a:t>
            </a:r>
            <a:endParaRPr sz="45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sz="half" idx="1"/>
          </p:nvPr>
        </p:nvSpPr>
        <p:spPr>
          <a:xfrm>
            <a:off x="228600" y="1920085"/>
            <a:ext cx="4267200" cy="31393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pc="-30" dirty="0"/>
              <a:t>A</a:t>
            </a:r>
            <a:r>
              <a:rPr spc="-25" dirty="0"/>
              <a:t>dv</a:t>
            </a:r>
            <a:r>
              <a:rPr dirty="0"/>
              <a:t>anta</a:t>
            </a:r>
            <a:r>
              <a:rPr spc="-65" dirty="0"/>
              <a:t>g</a:t>
            </a:r>
            <a:r>
              <a:rPr dirty="0"/>
              <a:t>es:</a:t>
            </a:r>
          </a:p>
          <a:p>
            <a:pPr marL="652780" marR="5080" lvl="1" indent="-247015">
              <a:lnSpc>
                <a:spcPct val="100000"/>
              </a:lnSpc>
              <a:spcBef>
                <a:spcPts val="58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sz="2400" spc="-5" dirty="0">
                <a:solidFill>
                  <a:srgbClr val="0A5294"/>
                </a:solidFill>
                <a:latin typeface="Constantia"/>
                <a:cs typeface="Constantia"/>
              </a:rPr>
              <a:t>Ca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400" spc="-4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A5294"/>
                </a:solidFill>
                <a:latin typeface="Constantia"/>
                <a:cs typeface="Constantia"/>
              </a:rPr>
              <a:t>b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400" spc="-8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400" spc="-30" dirty="0">
                <a:solidFill>
                  <a:srgbClr val="0A5294"/>
                </a:solidFill>
                <a:latin typeface="Constantia"/>
                <a:cs typeface="Constantia"/>
              </a:rPr>
              <a:t>r</a:t>
            </a:r>
            <a:r>
              <a:rPr sz="2400" spc="-60" dirty="0">
                <a:solidFill>
                  <a:srgbClr val="0A5294"/>
                </a:solidFill>
                <a:latin typeface="Constantia"/>
                <a:cs typeface="Constantia"/>
              </a:rPr>
              <a:t>a</a:t>
            </a:r>
            <a:r>
              <a:rPr sz="2400" spc="-55" dirty="0">
                <a:solidFill>
                  <a:srgbClr val="0A5294"/>
                </a:solidFill>
                <a:latin typeface="Constantia"/>
                <a:cs typeface="Constantia"/>
              </a:rPr>
              <a:t>v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ersed</a:t>
            </a:r>
            <a:r>
              <a:rPr sz="240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A5294"/>
                </a:solidFill>
                <a:latin typeface="Constantia"/>
                <a:cs typeface="Constantia"/>
              </a:rPr>
              <a:t>i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400" spc="-10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ei</a:t>
            </a:r>
            <a:r>
              <a:rPr sz="2400" spc="5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her</a:t>
            </a:r>
            <a:r>
              <a:rPr sz="240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A5294"/>
                </a:solidFill>
                <a:latin typeface="Constantia"/>
                <a:cs typeface="Constantia"/>
              </a:rPr>
              <a:t>di</a:t>
            </a:r>
            <a:r>
              <a:rPr sz="2400" spc="-35" dirty="0">
                <a:solidFill>
                  <a:srgbClr val="0A5294"/>
                </a:solidFill>
                <a:latin typeface="Constantia"/>
                <a:cs typeface="Constantia"/>
              </a:rPr>
              <a:t>r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ect</a:t>
            </a:r>
            <a:r>
              <a:rPr sz="2400" spc="5" dirty="0">
                <a:solidFill>
                  <a:srgbClr val="0A5294"/>
                </a:solidFill>
                <a:latin typeface="Constantia"/>
                <a:cs typeface="Constantia"/>
              </a:rPr>
              <a:t>i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on</a:t>
            </a:r>
            <a:r>
              <a:rPr sz="2400" spc="-4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(m</a:t>
            </a:r>
            <a:r>
              <a:rPr sz="2400" spc="-70" dirty="0">
                <a:solidFill>
                  <a:srgbClr val="0A5294"/>
                </a:solidFill>
                <a:latin typeface="Constantia"/>
                <a:cs typeface="Constantia"/>
              </a:rPr>
              <a:t>a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y</a:t>
            </a:r>
            <a:r>
              <a:rPr sz="2400" spc="-8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A5294"/>
                </a:solidFill>
                <a:latin typeface="Constantia"/>
                <a:cs typeface="Constantia"/>
              </a:rPr>
              <a:t>be</a:t>
            </a:r>
            <a:r>
              <a:rPr sz="2400" spc="-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essent</a:t>
            </a:r>
            <a:r>
              <a:rPr sz="2400" spc="-5" dirty="0">
                <a:solidFill>
                  <a:srgbClr val="0A5294"/>
                </a:solidFill>
                <a:latin typeface="Constantia"/>
                <a:cs typeface="Constantia"/>
              </a:rPr>
              <a:t>i</a:t>
            </a:r>
            <a:r>
              <a:rPr sz="2400" spc="-10" dirty="0">
                <a:solidFill>
                  <a:srgbClr val="0A5294"/>
                </a:solidFill>
                <a:latin typeface="Constantia"/>
                <a:cs typeface="Constantia"/>
              </a:rPr>
              <a:t>al</a:t>
            </a:r>
            <a:r>
              <a:rPr sz="2400" spc="-3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0A5294"/>
                </a:solidFill>
                <a:latin typeface="Constantia"/>
                <a:cs typeface="Constantia"/>
              </a:rPr>
              <a:t>f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or</a:t>
            </a:r>
            <a:r>
              <a:rPr sz="2400" spc="-13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some</a:t>
            </a:r>
            <a:r>
              <a:rPr sz="2400" spc="-1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p</a:t>
            </a:r>
            <a:r>
              <a:rPr sz="2400" spc="-45" dirty="0">
                <a:solidFill>
                  <a:srgbClr val="0A5294"/>
                </a:solidFill>
                <a:latin typeface="Constantia"/>
                <a:cs typeface="Constantia"/>
              </a:rPr>
              <a:t>r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og</a:t>
            </a:r>
            <a:r>
              <a:rPr sz="2400" spc="-45" dirty="0">
                <a:solidFill>
                  <a:srgbClr val="0A5294"/>
                </a:solidFill>
                <a:latin typeface="Constantia"/>
                <a:cs typeface="Constantia"/>
              </a:rPr>
              <a:t>r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ams)</a:t>
            </a:r>
            <a:endParaRPr sz="2400" dirty="0">
              <a:latin typeface="Constantia"/>
              <a:cs typeface="Constantia"/>
            </a:endParaRPr>
          </a:p>
          <a:p>
            <a:pPr marL="652780" marR="86360" lvl="1" indent="-247015">
              <a:lnSpc>
                <a:spcPct val="100000"/>
              </a:lnSpc>
              <a:spcBef>
                <a:spcPts val="57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So</a:t>
            </a:r>
            <a:r>
              <a:rPr sz="2400" spc="-10" dirty="0">
                <a:solidFill>
                  <a:srgbClr val="0A5294"/>
                </a:solidFill>
                <a:latin typeface="Constantia"/>
                <a:cs typeface="Constantia"/>
              </a:rPr>
              <a:t>m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400" spc="-13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ope</a:t>
            </a:r>
            <a:r>
              <a:rPr sz="2400" spc="-40" dirty="0">
                <a:solidFill>
                  <a:srgbClr val="0A5294"/>
                </a:solidFill>
                <a:latin typeface="Constantia"/>
                <a:cs typeface="Constantia"/>
              </a:rPr>
              <a:t>r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ation</a:t>
            </a:r>
            <a:r>
              <a:rPr sz="2400" spc="-30" dirty="0">
                <a:solidFill>
                  <a:srgbClr val="0A5294"/>
                </a:solidFill>
                <a:latin typeface="Constantia"/>
                <a:cs typeface="Constantia"/>
              </a:rPr>
              <a:t>s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,</a:t>
            </a:r>
            <a:r>
              <a:rPr sz="2400" spc="-5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such</a:t>
            </a:r>
            <a:r>
              <a:rPr sz="2400" spc="-10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as</a:t>
            </a:r>
            <a:r>
              <a:rPr sz="240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A5294"/>
                </a:solidFill>
                <a:latin typeface="Constantia"/>
                <a:cs typeface="Constantia"/>
              </a:rPr>
              <a:t>delet</a:t>
            </a:r>
            <a:r>
              <a:rPr sz="2400" spc="5" dirty="0">
                <a:solidFill>
                  <a:srgbClr val="0A5294"/>
                </a:solidFill>
                <a:latin typeface="Constantia"/>
                <a:cs typeface="Constantia"/>
              </a:rPr>
              <a:t>i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on</a:t>
            </a:r>
            <a:r>
              <a:rPr sz="2400" spc="-10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and</a:t>
            </a:r>
            <a:r>
              <a:rPr sz="2400" spc="-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A5294"/>
                </a:solidFill>
                <a:latin typeface="Constantia"/>
                <a:cs typeface="Constantia"/>
              </a:rPr>
              <a:t>inse</a:t>
            </a:r>
            <a:r>
              <a:rPr sz="2400" spc="5" dirty="0">
                <a:solidFill>
                  <a:srgbClr val="0A5294"/>
                </a:solidFill>
                <a:latin typeface="Constantia"/>
                <a:cs typeface="Constantia"/>
              </a:rPr>
              <a:t>r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400" spc="5" dirty="0">
                <a:solidFill>
                  <a:srgbClr val="0A5294"/>
                </a:solidFill>
                <a:latin typeface="Constantia"/>
                <a:cs typeface="Constantia"/>
              </a:rPr>
              <a:t>i</a:t>
            </a:r>
            <a:r>
              <a:rPr sz="2400" spc="-20" dirty="0">
                <a:solidFill>
                  <a:srgbClr val="0A5294"/>
                </a:solidFill>
                <a:latin typeface="Constantia"/>
                <a:cs typeface="Constantia"/>
              </a:rPr>
              <a:t>ng</a:t>
            </a:r>
            <a:r>
              <a:rPr sz="2400" spc="-1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A5294"/>
                </a:solidFill>
                <a:latin typeface="Constantia"/>
                <a:cs typeface="Constantia"/>
              </a:rPr>
              <a:t>be</a:t>
            </a:r>
            <a:r>
              <a:rPr sz="2400" spc="-25" dirty="0">
                <a:solidFill>
                  <a:srgbClr val="0A5294"/>
                </a:solidFill>
                <a:latin typeface="Constantia"/>
                <a:cs typeface="Constantia"/>
              </a:rPr>
              <a:t>f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400" spc="-45" dirty="0">
                <a:solidFill>
                  <a:srgbClr val="0A5294"/>
                </a:solidFill>
                <a:latin typeface="Constantia"/>
                <a:cs typeface="Constantia"/>
              </a:rPr>
              <a:t>r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400" spc="-13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a</a:t>
            </a:r>
            <a:r>
              <a:rPr sz="2400" spc="-6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400" spc="-25" dirty="0">
                <a:solidFill>
                  <a:srgbClr val="0A5294"/>
                </a:solidFill>
                <a:latin typeface="Constantia"/>
                <a:cs typeface="Constantia"/>
              </a:rPr>
              <a:t>d</a:t>
            </a:r>
            <a:r>
              <a:rPr sz="2400" spc="-10" dirty="0">
                <a:solidFill>
                  <a:srgbClr val="0A5294"/>
                </a:solidFill>
                <a:latin typeface="Constantia"/>
                <a:cs typeface="Constantia"/>
              </a:rPr>
              <a:t>e,</a:t>
            </a:r>
            <a:r>
              <a:rPr sz="2400" spc="1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A5294"/>
                </a:solidFill>
                <a:latin typeface="Constantia"/>
                <a:cs typeface="Constantia"/>
              </a:rPr>
              <a:t>be</a:t>
            </a:r>
            <a:r>
              <a:rPr sz="2400" spc="-55" dirty="0">
                <a:solidFill>
                  <a:srgbClr val="0A5294"/>
                </a:solidFill>
                <a:latin typeface="Constantia"/>
                <a:cs typeface="Constantia"/>
              </a:rPr>
              <a:t>c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ome</a:t>
            </a:r>
            <a:r>
              <a:rPr sz="2400" spc="-1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A5294"/>
                </a:solidFill>
                <a:latin typeface="Constantia"/>
                <a:cs typeface="Constantia"/>
              </a:rPr>
              <a:t>easi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er</a:t>
            </a:r>
            <a:endParaRPr sz="2400" dirty="0">
              <a:latin typeface="Constantia"/>
              <a:cs typeface="Constant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03778" y="1920315"/>
            <a:ext cx="4111622" cy="3216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solidFill>
                  <a:srgbClr val="FF0000"/>
                </a:solidFill>
                <a:latin typeface="Constantia"/>
                <a:cs typeface="Constantia"/>
              </a:rPr>
              <a:t>Disa</a:t>
            </a:r>
            <a:r>
              <a:rPr sz="2600" spc="-30" dirty="0">
                <a:solidFill>
                  <a:srgbClr val="FF0000"/>
                </a:solidFill>
                <a:latin typeface="Constantia"/>
                <a:cs typeface="Constantia"/>
              </a:rPr>
              <a:t>d</a:t>
            </a:r>
            <a:r>
              <a:rPr sz="2600" spc="-25" dirty="0">
                <a:solidFill>
                  <a:srgbClr val="FF0000"/>
                </a:solidFill>
                <a:latin typeface="Constantia"/>
                <a:cs typeface="Constantia"/>
              </a:rPr>
              <a:t>v</a:t>
            </a:r>
            <a:r>
              <a:rPr sz="2600" dirty="0">
                <a:solidFill>
                  <a:srgbClr val="FF0000"/>
                </a:solidFill>
                <a:latin typeface="Constantia"/>
                <a:cs typeface="Constantia"/>
              </a:rPr>
              <a:t>anta</a:t>
            </a:r>
            <a:r>
              <a:rPr sz="2600" spc="-65" dirty="0">
                <a:solidFill>
                  <a:srgbClr val="FF0000"/>
                </a:solidFill>
                <a:latin typeface="Constantia"/>
                <a:cs typeface="Constantia"/>
              </a:rPr>
              <a:t>g</a:t>
            </a:r>
            <a:r>
              <a:rPr sz="2600" dirty="0">
                <a:solidFill>
                  <a:srgbClr val="FF0000"/>
                </a:solidFill>
                <a:latin typeface="Constantia"/>
                <a:cs typeface="Constantia"/>
              </a:rPr>
              <a:t>es:</a:t>
            </a:r>
            <a:endParaRPr sz="2600" dirty="0">
              <a:latin typeface="Constantia"/>
              <a:cs typeface="Constantia"/>
            </a:endParaRPr>
          </a:p>
          <a:p>
            <a:pPr marL="652780" lvl="1" indent="-247015">
              <a:lnSpc>
                <a:spcPct val="100000"/>
              </a:lnSpc>
              <a:spcBef>
                <a:spcPts val="58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sz="2400" spc="-45" dirty="0">
                <a:solidFill>
                  <a:srgbClr val="0A5294"/>
                </a:solidFill>
                <a:latin typeface="Constantia"/>
                <a:cs typeface="Constantia"/>
              </a:rPr>
              <a:t>R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equ</a:t>
            </a:r>
            <a:r>
              <a:rPr sz="2400" spc="5" dirty="0">
                <a:solidFill>
                  <a:srgbClr val="0A5294"/>
                </a:solidFill>
                <a:latin typeface="Constantia"/>
                <a:cs typeface="Constantia"/>
              </a:rPr>
              <a:t>i</a:t>
            </a:r>
            <a:r>
              <a:rPr sz="2400" spc="-35" dirty="0">
                <a:solidFill>
                  <a:srgbClr val="0A5294"/>
                </a:solidFill>
                <a:latin typeface="Constantia"/>
                <a:cs typeface="Constantia"/>
              </a:rPr>
              <a:t>r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es</a:t>
            </a:r>
            <a:r>
              <a:rPr sz="2400" spc="-8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A5294"/>
                </a:solidFill>
                <a:latin typeface="Constantia"/>
                <a:cs typeface="Constantia"/>
              </a:rPr>
              <a:t>m</a:t>
            </a:r>
            <a:r>
              <a:rPr sz="2400" spc="-10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400" spc="-35" dirty="0">
                <a:solidFill>
                  <a:srgbClr val="0A5294"/>
                </a:solidFill>
                <a:latin typeface="Constantia"/>
                <a:cs typeface="Constantia"/>
              </a:rPr>
              <a:t>r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400" spc="-9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spa</a:t>
            </a:r>
            <a:r>
              <a:rPr sz="2400" spc="-60" dirty="0">
                <a:solidFill>
                  <a:srgbClr val="0A5294"/>
                </a:solidFill>
                <a:latin typeface="Constantia"/>
                <a:cs typeface="Constantia"/>
              </a:rPr>
              <a:t>c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endParaRPr sz="2400" dirty="0">
              <a:latin typeface="Constantia"/>
              <a:cs typeface="Constantia"/>
            </a:endParaRPr>
          </a:p>
          <a:p>
            <a:pPr marL="652780" marR="276225" lvl="1" indent="-247015">
              <a:lnSpc>
                <a:spcPct val="100000"/>
              </a:lnSpc>
              <a:spcBef>
                <a:spcPts val="57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sz="2400" spc="-10" dirty="0">
                <a:solidFill>
                  <a:srgbClr val="0A5294"/>
                </a:solidFill>
                <a:latin typeface="Constantia"/>
                <a:cs typeface="Constantia"/>
              </a:rPr>
              <a:t>List</a:t>
            </a:r>
            <a:r>
              <a:rPr sz="2400" spc="-7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A5294"/>
                </a:solidFill>
                <a:latin typeface="Constantia"/>
                <a:cs typeface="Constantia"/>
              </a:rPr>
              <a:t>manipulation</a:t>
            </a:r>
            <a:r>
              <a:rPr sz="2400" spc="-10" dirty="0">
                <a:solidFill>
                  <a:srgbClr val="0A5294"/>
                </a:solidFill>
                <a:latin typeface="Constantia"/>
                <a:cs typeface="Constantia"/>
              </a:rPr>
              <a:t>s</a:t>
            </a:r>
            <a:r>
              <a:rPr sz="2400" spc="-114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a</a:t>
            </a:r>
            <a:r>
              <a:rPr sz="2400" spc="-35" dirty="0">
                <a:solidFill>
                  <a:srgbClr val="0A5294"/>
                </a:solidFill>
                <a:latin typeface="Constantia"/>
                <a:cs typeface="Constantia"/>
              </a:rPr>
              <a:t>r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40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A5294"/>
                </a:solidFill>
                <a:latin typeface="Constantia"/>
                <a:cs typeface="Constantia"/>
              </a:rPr>
              <a:t>sl</a:t>
            </a:r>
            <a:r>
              <a:rPr sz="2400" spc="-70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400" spc="-85" dirty="0">
                <a:solidFill>
                  <a:srgbClr val="0A5294"/>
                </a:solidFill>
                <a:latin typeface="Constantia"/>
                <a:cs typeface="Constantia"/>
              </a:rPr>
              <a:t>w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er</a:t>
            </a:r>
            <a:r>
              <a:rPr sz="2400" spc="-7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(because</a:t>
            </a:r>
            <a:r>
              <a:rPr sz="2400" spc="-5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A5294"/>
                </a:solidFill>
                <a:latin typeface="Constantia"/>
                <a:cs typeface="Constantia"/>
              </a:rPr>
              <a:t>mo</a:t>
            </a:r>
            <a:r>
              <a:rPr sz="2400" spc="-35" dirty="0">
                <a:solidFill>
                  <a:srgbClr val="0A5294"/>
                </a:solidFill>
                <a:latin typeface="Constantia"/>
                <a:cs typeface="Constantia"/>
              </a:rPr>
              <a:t>r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40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A5294"/>
                </a:solidFill>
                <a:latin typeface="Constantia"/>
                <a:cs typeface="Constantia"/>
              </a:rPr>
              <a:t>links</a:t>
            </a:r>
            <a:r>
              <a:rPr sz="2400" spc="-5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A5294"/>
                </a:solidFill>
                <a:latin typeface="Constantia"/>
                <a:cs typeface="Constantia"/>
              </a:rPr>
              <a:t>mus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400" spc="-7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A5294"/>
                </a:solidFill>
                <a:latin typeface="Constantia"/>
                <a:cs typeface="Constantia"/>
              </a:rPr>
              <a:t>b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400" spc="-114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A5294"/>
                </a:solidFill>
                <a:latin typeface="Constantia"/>
                <a:cs typeface="Constantia"/>
              </a:rPr>
              <a:t>chan</a:t>
            </a:r>
            <a:r>
              <a:rPr sz="2400" spc="-70" dirty="0">
                <a:solidFill>
                  <a:srgbClr val="0A5294"/>
                </a:solidFill>
                <a:latin typeface="Constantia"/>
                <a:cs typeface="Constantia"/>
              </a:rPr>
              <a:t>g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ed)</a:t>
            </a:r>
            <a:endParaRPr sz="2400" dirty="0">
              <a:latin typeface="Constantia"/>
              <a:cs typeface="Constantia"/>
            </a:endParaRPr>
          </a:p>
          <a:p>
            <a:pPr marL="652780" marR="5080" lvl="1" indent="-247015" algn="just">
              <a:lnSpc>
                <a:spcPct val="100000"/>
              </a:lnSpc>
              <a:spcBef>
                <a:spcPts val="57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sz="2400" spc="-20" dirty="0">
                <a:solidFill>
                  <a:srgbClr val="0A5294"/>
                </a:solidFill>
                <a:latin typeface="Constantia"/>
                <a:cs typeface="Constantia"/>
              </a:rPr>
              <a:t>G</a:t>
            </a:r>
            <a:r>
              <a:rPr sz="2400" spc="-45" dirty="0">
                <a:solidFill>
                  <a:srgbClr val="0A5294"/>
                </a:solidFill>
                <a:latin typeface="Constantia"/>
                <a:cs typeface="Constantia"/>
              </a:rPr>
              <a:t>r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ea</a:t>
            </a:r>
            <a:r>
              <a:rPr sz="2400" spc="-30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er</a:t>
            </a:r>
            <a:r>
              <a:rPr sz="2400" spc="-14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A5294"/>
                </a:solidFill>
                <a:latin typeface="Constantia"/>
                <a:cs typeface="Constantia"/>
              </a:rPr>
              <a:t>chan</a:t>
            </a:r>
            <a:r>
              <a:rPr sz="2400" spc="-55" dirty="0">
                <a:solidFill>
                  <a:srgbClr val="0A5294"/>
                </a:solidFill>
                <a:latin typeface="Constantia"/>
                <a:cs typeface="Constantia"/>
              </a:rPr>
              <a:t>c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400" spc="-11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of</a:t>
            </a:r>
            <a:r>
              <a:rPr sz="2400" spc="5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h</a:t>
            </a:r>
            <a:r>
              <a:rPr sz="2400" spc="-80" dirty="0">
                <a:solidFill>
                  <a:srgbClr val="0A5294"/>
                </a:solidFill>
                <a:latin typeface="Constantia"/>
                <a:cs typeface="Constantia"/>
              </a:rPr>
              <a:t>a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v</a:t>
            </a:r>
            <a:r>
              <a:rPr sz="2400" spc="5" dirty="0">
                <a:solidFill>
                  <a:srgbClr val="0A5294"/>
                </a:solidFill>
                <a:latin typeface="Constantia"/>
                <a:cs typeface="Constantia"/>
              </a:rPr>
              <a:t>i</a:t>
            </a:r>
            <a:r>
              <a:rPr sz="2400" spc="-20" dirty="0">
                <a:solidFill>
                  <a:srgbClr val="0A5294"/>
                </a:solidFill>
                <a:latin typeface="Constantia"/>
                <a:cs typeface="Constantia"/>
              </a:rPr>
              <a:t>ng</a:t>
            </a:r>
            <a:r>
              <a:rPr sz="2400" spc="-1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A5294"/>
                </a:solidFill>
                <a:latin typeface="Constantia"/>
                <a:cs typeface="Constantia"/>
              </a:rPr>
              <a:t>bug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s</a:t>
            </a:r>
            <a:r>
              <a:rPr sz="2400" spc="-6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(because</a:t>
            </a:r>
            <a:r>
              <a:rPr sz="2400" spc="-5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A5294"/>
                </a:solidFill>
                <a:latin typeface="Constantia"/>
                <a:cs typeface="Constantia"/>
              </a:rPr>
              <a:t>mo</a:t>
            </a:r>
            <a:r>
              <a:rPr sz="2400" spc="-35" dirty="0">
                <a:solidFill>
                  <a:srgbClr val="0A5294"/>
                </a:solidFill>
                <a:latin typeface="Constantia"/>
                <a:cs typeface="Constantia"/>
              </a:rPr>
              <a:t>r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400" spc="-6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A5294"/>
                </a:solidFill>
                <a:latin typeface="Constantia"/>
                <a:cs typeface="Constantia"/>
              </a:rPr>
              <a:t>links</a:t>
            </a:r>
            <a:r>
              <a:rPr sz="2400" spc="-1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A5294"/>
                </a:solidFill>
                <a:latin typeface="Constantia"/>
                <a:cs typeface="Constantia"/>
              </a:rPr>
              <a:t>mus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400" spc="-7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A5294"/>
                </a:solidFill>
                <a:latin typeface="Constantia"/>
                <a:cs typeface="Constantia"/>
              </a:rPr>
              <a:t>b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400" spc="-6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A5294"/>
                </a:solidFill>
                <a:latin typeface="Constantia"/>
                <a:cs typeface="Constantia"/>
              </a:rPr>
              <a:t>ma</a:t>
            </a:r>
            <a:r>
              <a:rPr sz="2400" spc="-10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400" spc="-5" dirty="0">
                <a:solidFill>
                  <a:srgbClr val="0A5294"/>
                </a:solidFill>
                <a:latin typeface="Constantia"/>
                <a:cs typeface="Constantia"/>
              </a:rPr>
              <a:t>ip</a:t>
            </a:r>
            <a:r>
              <a:rPr sz="2400" spc="5" dirty="0">
                <a:solidFill>
                  <a:srgbClr val="0A5294"/>
                </a:solidFill>
                <a:latin typeface="Constantia"/>
                <a:cs typeface="Constantia"/>
              </a:rPr>
              <a:t>u</a:t>
            </a:r>
            <a:r>
              <a:rPr sz="2400" spc="-10" dirty="0">
                <a:solidFill>
                  <a:srgbClr val="0A5294"/>
                </a:solidFill>
                <a:latin typeface="Constantia"/>
                <a:cs typeface="Constantia"/>
              </a:rPr>
              <a:t>la</a:t>
            </a:r>
            <a:r>
              <a:rPr sz="2400" spc="-45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ed)</a:t>
            </a:r>
            <a:endParaRPr sz="2400" dirty="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6900" y="620161"/>
            <a:ext cx="4164965" cy="661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5" dirty="0">
                <a:solidFill>
                  <a:srgbClr val="03607A"/>
                </a:solidFill>
                <a:latin typeface="Calibri"/>
                <a:cs typeface="Calibri"/>
              </a:rPr>
              <a:t>Structu</a:t>
            </a:r>
            <a:r>
              <a:rPr sz="5000" spc="-55" dirty="0">
                <a:solidFill>
                  <a:srgbClr val="03607A"/>
                </a:solidFill>
                <a:latin typeface="Calibri"/>
                <a:cs typeface="Calibri"/>
              </a:rPr>
              <a:t>r</a:t>
            </a:r>
            <a:r>
              <a:rPr sz="5000" dirty="0">
                <a:solidFill>
                  <a:srgbClr val="03607A"/>
                </a:solidFill>
                <a:latin typeface="Calibri"/>
                <a:cs typeface="Calibri"/>
              </a:rPr>
              <a:t>e</a:t>
            </a:r>
            <a:r>
              <a:rPr sz="5000" spc="-170" dirty="0">
                <a:solidFill>
                  <a:srgbClr val="03607A"/>
                </a:solidFill>
                <a:latin typeface="Times New Roman"/>
                <a:cs typeface="Times New Roman"/>
              </a:rPr>
              <a:t> </a:t>
            </a:r>
            <a:r>
              <a:rPr sz="5000" spc="-5" dirty="0">
                <a:solidFill>
                  <a:srgbClr val="03607A"/>
                </a:solidFill>
                <a:latin typeface="Calibri"/>
                <a:cs typeface="Calibri"/>
              </a:rPr>
              <a:t>o</a:t>
            </a:r>
            <a:r>
              <a:rPr sz="5000" dirty="0">
                <a:solidFill>
                  <a:srgbClr val="03607A"/>
                </a:solidFill>
                <a:latin typeface="Calibri"/>
                <a:cs typeface="Calibri"/>
              </a:rPr>
              <a:t>f</a:t>
            </a:r>
            <a:r>
              <a:rPr sz="5000" spc="-135" dirty="0">
                <a:solidFill>
                  <a:srgbClr val="03607A"/>
                </a:solidFill>
                <a:latin typeface="Times New Roman"/>
                <a:cs typeface="Times New Roman"/>
              </a:rPr>
              <a:t> </a:t>
            </a:r>
            <a:r>
              <a:rPr sz="5000" spc="-5" dirty="0">
                <a:solidFill>
                  <a:srgbClr val="03607A"/>
                </a:solidFill>
                <a:latin typeface="Calibri"/>
                <a:cs typeface="Calibri"/>
              </a:rPr>
              <a:t>DLL</a:t>
            </a:r>
            <a:endParaRPr sz="5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8320" y="1957784"/>
            <a:ext cx="2255520" cy="2342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st</a:t>
            </a:r>
            <a:r>
              <a:rPr sz="2400" spc="5" dirty="0">
                <a:solidFill>
                  <a:srgbClr val="0A5294"/>
                </a:solidFill>
                <a:latin typeface="Constantia"/>
                <a:cs typeface="Constantia"/>
              </a:rPr>
              <a:t>r</a:t>
            </a:r>
            <a:r>
              <a:rPr sz="2400" spc="-5" dirty="0">
                <a:solidFill>
                  <a:srgbClr val="0A5294"/>
                </a:solidFill>
                <a:latin typeface="Constantia"/>
                <a:cs typeface="Constantia"/>
              </a:rPr>
              <a:t>uc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400" spc="-5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400" spc="-25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400" spc="-5" dirty="0">
                <a:solidFill>
                  <a:srgbClr val="0A5294"/>
                </a:solidFill>
                <a:latin typeface="Constantia"/>
                <a:cs typeface="Constantia"/>
              </a:rPr>
              <a:t>de</a:t>
            </a:r>
            <a:endParaRPr sz="2400">
              <a:latin typeface="Constantia"/>
              <a:cs typeface="Constantia"/>
            </a:endParaRPr>
          </a:p>
          <a:p>
            <a:pPr marL="18415">
              <a:lnSpc>
                <a:spcPct val="100000"/>
              </a:lnSpc>
              <a:spcBef>
                <a:spcPts val="290"/>
              </a:spcBef>
            </a:pPr>
            <a:r>
              <a:rPr sz="2400" spc="-10" dirty="0">
                <a:solidFill>
                  <a:srgbClr val="0A5294"/>
                </a:solidFill>
                <a:latin typeface="Constantia"/>
                <a:cs typeface="Constantia"/>
              </a:rPr>
              <a:t>{</a:t>
            </a:r>
            <a:endParaRPr sz="2400">
              <a:latin typeface="Constantia"/>
              <a:cs typeface="Constantia"/>
            </a:endParaRPr>
          </a:p>
          <a:p>
            <a:pPr marL="247015" marR="5080">
              <a:lnSpc>
                <a:spcPct val="110000"/>
              </a:lnSpc>
            </a:pPr>
            <a:r>
              <a:rPr sz="2400" spc="-5" dirty="0">
                <a:solidFill>
                  <a:srgbClr val="0A5294"/>
                </a:solidFill>
                <a:latin typeface="Constantia"/>
                <a:cs typeface="Constantia"/>
              </a:rPr>
              <a:t>in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400" spc="-114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A5294"/>
                </a:solidFill>
                <a:latin typeface="Constantia"/>
                <a:cs typeface="Constantia"/>
              </a:rPr>
              <a:t>data;</a:t>
            </a:r>
            <a:r>
              <a:rPr sz="2400" spc="-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400" spc="-25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400" spc="-5" dirty="0">
                <a:solidFill>
                  <a:srgbClr val="0A5294"/>
                </a:solidFill>
                <a:latin typeface="Constantia"/>
                <a:cs typeface="Constantia"/>
              </a:rPr>
              <a:t>de*next;</a:t>
            </a:r>
            <a:r>
              <a:rPr sz="2400" spc="-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400" spc="-25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400" spc="-5" dirty="0">
                <a:solidFill>
                  <a:srgbClr val="0A5294"/>
                </a:solidFill>
                <a:latin typeface="Constantia"/>
                <a:cs typeface="Constantia"/>
              </a:rPr>
              <a:t>de*p</a:t>
            </a:r>
            <a:r>
              <a:rPr sz="2400" spc="-30" dirty="0">
                <a:solidFill>
                  <a:srgbClr val="0A5294"/>
                </a:solidFill>
                <a:latin typeface="Constantia"/>
                <a:cs typeface="Constantia"/>
              </a:rPr>
              <a:t>r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400" spc="-10" dirty="0">
                <a:solidFill>
                  <a:srgbClr val="0A5294"/>
                </a:solidFill>
                <a:latin typeface="Constantia"/>
                <a:cs typeface="Constantia"/>
              </a:rPr>
              <a:t>v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ious;</a:t>
            </a:r>
            <a:endParaRPr sz="2400">
              <a:latin typeface="Constantia"/>
              <a:cs typeface="Constantia"/>
            </a:endParaRPr>
          </a:p>
          <a:p>
            <a:pPr marL="18415">
              <a:lnSpc>
                <a:spcPct val="100000"/>
              </a:lnSpc>
              <a:spcBef>
                <a:spcPts val="290"/>
              </a:spcBef>
            </a:pP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};</a:t>
            </a:r>
            <a:endParaRPr sz="2400">
              <a:latin typeface="Constantia"/>
              <a:cs typeface="Constant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88312" y="3567510"/>
            <a:ext cx="480568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0" dirty="0">
                <a:solidFill>
                  <a:srgbClr val="FF0000"/>
                </a:solidFill>
                <a:latin typeface="Constantia"/>
                <a:cs typeface="Constantia"/>
              </a:rPr>
              <a:t>/</a:t>
            </a:r>
            <a:r>
              <a:rPr sz="2400" spc="-5" dirty="0">
                <a:solidFill>
                  <a:srgbClr val="FF0000"/>
                </a:solidFill>
                <a:latin typeface="Constantia"/>
                <a:cs typeface="Constantia"/>
              </a:rPr>
              <a:t>/</a:t>
            </a:r>
            <a:r>
              <a:rPr sz="2400" spc="-15" dirty="0">
                <a:solidFill>
                  <a:srgbClr val="FF0000"/>
                </a:solidFill>
                <a:latin typeface="Constantia"/>
                <a:cs typeface="Constantia"/>
              </a:rPr>
              <a:t>hol</a:t>
            </a:r>
            <a:r>
              <a:rPr sz="2400" spc="-30" dirty="0">
                <a:solidFill>
                  <a:srgbClr val="FF0000"/>
                </a:solidFill>
                <a:latin typeface="Constantia"/>
                <a:cs typeface="Constantia"/>
              </a:rPr>
              <a:t>d</a:t>
            </a:r>
            <a:r>
              <a:rPr sz="2400" spc="-10" dirty="0">
                <a:solidFill>
                  <a:srgbClr val="FF0000"/>
                </a:solidFill>
                <a:latin typeface="Constantia"/>
                <a:cs typeface="Constantia"/>
              </a:rPr>
              <a:t>s</a:t>
            </a:r>
            <a:r>
              <a:rPr sz="2400" spc="-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Constantia"/>
                <a:cs typeface="Constantia"/>
              </a:rPr>
              <a:t>the</a:t>
            </a:r>
            <a:r>
              <a:rPr sz="2400" spc="-11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Constantia"/>
                <a:cs typeface="Constantia"/>
              </a:rPr>
              <a:t>ad</a:t>
            </a:r>
            <a:r>
              <a:rPr sz="2400" spc="-15" dirty="0">
                <a:solidFill>
                  <a:srgbClr val="FF0000"/>
                </a:solidFill>
                <a:latin typeface="Constantia"/>
                <a:cs typeface="Constantia"/>
              </a:rPr>
              <a:t>d</a:t>
            </a:r>
            <a:r>
              <a:rPr sz="2400" spc="-35" dirty="0">
                <a:solidFill>
                  <a:srgbClr val="FF0000"/>
                </a:solidFill>
                <a:latin typeface="Constantia"/>
                <a:cs typeface="Constantia"/>
              </a:rPr>
              <a:t>r</a:t>
            </a:r>
            <a:r>
              <a:rPr sz="2400" spc="-15" dirty="0">
                <a:solidFill>
                  <a:srgbClr val="FF0000"/>
                </a:solidFill>
                <a:latin typeface="Constantia"/>
                <a:cs typeface="Constantia"/>
              </a:rPr>
              <a:t>ess</a:t>
            </a:r>
            <a:r>
              <a:rPr sz="2400" spc="-9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Constantia"/>
                <a:cs typeface="Constantia"/>
              </a:rPr>
              <a:t>of</a:t>
            </a:r>
            <a:r>
              <a:rPr sz="2400" spc="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Constantia"/>
                <a:cs typeface="Constantia"/>
              </a:rPr>
              <a:t>p</a:t>
            </a:r>
            <a:r>
              <a:rPr sz="2400" spc="-45" dirty="0">
                <a:solidFill>
                  <a:srgbClr val="FF0000"/>
                </a:solidFill>
                <a:latin typeface="Constantia"/>
                <a:cs typeface="Constantia"/>
              </a:rPr>
              <a:t>r</a:t>
            </a:r>
            <a:r>
              <a:rPr sz="2400" spc="-15" dirty="0">
                <a:solidFill>
                  <a:srgbClr val="FF0000"/>
                </a:solidFill>
                <a:latin typeface="Constantia"/>
                <a:cs typeface="Constantia"/>
              </a:rPr>
              <a:t>e</a:t>
            </a:r>
            <a:r>
              <a:rPr sz="2400" spc="-10" dirty="0">
                <a:solidFill>
                  <a:srgbClr val="FF0000"/>
                </a:solidFill>
                <a:latin typeface="Constantia"/>
                <a:cs typeface="Constantia"/>
              </a:rPr>
              <a:t>v</a:t>
            </a:r>
            <a:r>
              <a:rPr sz="2400" spc="-20" dirty="0">
                <a:solidFill>
                  <a:srgbClr val="FF0000"/>
                </a:solidFill>
                <a:latin typeface="Constantia"/>
                <a:cs typeface="Constantia"/>
              </a:rPr>
              <a:t>iou</a:t>
            </a:r>
            <a:r>
              <a:rPr sz="2400" spc="-10" dirty="0">
                <a:solidFill>
                  <a:srgbClr val="FF0000"/>
                </a:solidFill>
                <a:latin typeface="Constantia"/>
                <a:cs typeface="Constantia"/>
              </a:rPr>
              <a:t>s</a:t>
            </a:r>
            <a:r>
              <a:rPr sz="2400" spc="-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Constantia"/>
                <a:cs typeface="Constantia"/>
              </a:rPr>
              <a:t>n</a:t>
            </a:r>
            <a:r>
              <a:rPr sz="2400" spc="-25" dirty="0">
                <a:solidFill>
                  <a:srgbClr val="FF0000"/>
                </a:solidFill>
                <a:latin typeface="Constantia"/>
                <a:cs typeface="Constantia"/>
              </a:rPr>
              <a:t>o</a:t>
            </a:r>
            <a:r>
              <a:rPr sz="2400" spc="-5" dirty="0">
                <a:solidFill>
                  <a:srgbClr val="FF0000"/>
                </a:solidFill>
                <a:latin typeface="Constantia"/>
                <a:cs typeface="Constantia"/>
              </a:rPr>
              <a:t>de</a:t>
            </a:r>
            <a:endParaRPr sz="2400">
              <a:latin typeface="Constantia"/>
              <a:cs typeface="Constanti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57400" y="5562600"/>
            <a:ext cx="3962400" cy="838200"/>
          </a:xfrm>
          <a:custGeom>
            <a:avLst/>
            <a:gdLst/>
            <a:ahLst/>
            <a:cxnLst/>
            <a:rect l="l" t="t" r="r" b="b"/>
            <a:pathLst>
              <a:path w="3962400" h="838200">
                <a:moveTo>
                  <a:pt x="0" y="838199"/>
                </a:moveTo>
                <a:lnTo>
                  <a:pt x="3962399" y="838199"/>
                </a:lnTo>
                <a:lnTo>
                  <a:pt x="3962399" y="0"/>
                </a:lnTo>
                <a:lnTo>
                  <a:pt x="0" y="0"/>
                </a:lnTo>
                <a:lnTo>
                  <a:pt x="0" y="838199"/>
                </a:lnTo>
                <a:close/>
              </a:path>
            </a:pathLst>
          </a:custGeom>
          <a:solidFill>
            <a:srgbClr val="FFFF6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57400" y="5562600"/>
            <a:ext cx="3962400" cy="838200"/>
          </a:xfrm>
          <a:custGeom>
            <a:avLst/>
            <a:gdLst/>
            <a:ahLst/>
            <a:cxnLst/>
            <a:rect l="l" t="t" r="r" b="b"/>
            <a:pathLst>
              <a:path w="3962400" h="838200">
                <a:moveTo>
                  <a:pt x="0" y="838199"/>
                </a:moveTo>
                <a:lnTo>
                  <a:pt x="3962399" y="838199"/>
                </a:lnTo>
                <a:lnTo>
                  <a:pt x="3962399" y="0"/>
                </a:lnTo>
                <a:lnTo>
                  <a:pt x="0" y="0"/>
                </a:lnTo>
                <a:lnTo>
                  <a:pt x="0" y="838199"/>
                </a:lnTo>
                <a:close/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71800" y="5562600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199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029200" y="5562600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199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432177" y="4966797"/>
            <a:ext cx="72898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>
                <a:solidFill>
                  <a:srgbClr val="FFFFFF"/>
                </a:solidFill>
                <a:latin typeface="Constantia"/>
                <a:cs typeface="Constantia"/>
              </a:rPr>
              <a:t>.</a:t>
            </a:r>
            <a:r>
              <a:rPr sz="2400" spc="-50" dirty="0">
                <a:solidFill>
                  <a:srgbClr val="0A5294"/>
                </a:solidFill>
                <a:latin typeface="Constantia"/>
                <a:cs typeface="Constantia"/>
              </a:rPr>
              <a:t>D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ata</a:t>
            </a:r>
            <a:endParaRPr sz="2400">
              <a:latin typeface="Constantia"/>
              <a:cs typeface="Constant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85033" y="4966797"/>
            <a:ext cx="68072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>
                <a:solidFill>
                  <a:srgbClr val="FFFFFF"/>
                </a:solidFill>
                <a:latin typeface="Constantia"/>
                <a:cs typeface="Constantia"/>
              </a:rPr>
              <a:t>.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next</a:t>
            </a:r>
            <a:endParaRPr sz="2400">
              <a:latin typeface="Constantia"/>
              <a:cs typeface="Constant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79182" y="5042997"/>
            <a:ext cx="122555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p</a:t>
            </a:r>
            <a:r>
              <a:rPr sz="2400" spc="-45" dirty="0">
                <a:solidFill>
                  <a:srgbClr val="0A5294"/>
                </a:solidFill>
                <a:latin typeface="Constantia"/>
                <a:cs typeface="Constantia"/>
              </a:rPr>
              <a:t>r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400" spc="-10" dirty="0">
                <a:solidFill>
                  <a:srgbClr val="0A5294"/>
                </a:solidFill>
                <a:latin typeface="Constantia"/>
                <a:cs typeface="Constantia"/>
              </a:rPr>
              <a:t>v</a:t>
            </a:r>
            <a:r>
              <a:rPr sz="2400" spc="-20" dirty="0">
                <a:solidFill>
                  <a:srgbClr val="0A5294"/>
                </a:solidFill>
                <a:latin typeface="Constantia"/>
                <a:cs typeface="Constantia"/>
              </a:rPr>
              <a:t>iou</a:t>
            </a:r>
            <a:r>
              <a:rPr sz="2400" spc="-40" dirty="0">
                <a:solidFill>
                  <a:srgbClr val="0A5294"/>
                </a:solidFill>
                <a:latin typeface="Constantia"/>
                <a:cs typeface="Constantia"/>
              </a:rPr>
              <a:t>s</a:t>
            </a:r>
            <a:r>
              <a:rPr sz="2400" spc="-10" dirty="0">
                <a:solidFill>
                  <a:srgbClr val="FFFFFF"/>
                </a:solidFill>
                <a:latin typeface="Constantia"/>
                <a:cs typeface="Constantia"/>
              </a:rPr>
              <a:t>.</a:t>
            </a:r>
            <a:endParaRPr sz="2400">
              <a:latin typeface="Constantia"/>
              <a:cs typeface="Constant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79195" y="5408850"/>
            <a:ext cx="384175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Constantia"/>
                <a:cs typeface="Constantia"/>
              </a:rPr>
              <a:t>inf</a:t>
            </a:r>
            <a:endParaRPr sz="2400">
              <a:latin typeface="Constantia"/>
              <a:cs typeface="Constanti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295400" y="5829300"/>
            <a:ext cx="1066800" cy="228600"/>
          </a:xfrm>
          <a:custGeom>
            <a:avLst/>
            <a:gdLst/>
            <a:ahLst/>
            <a:cxnLst/>
            <a:rect l="l" t="t" r="r" b="b"/>
            <a:pathLst>
              <a:path w="1066800" h="228600">
                <a:moveTo>
                  <a:pt x="228599" y="0"/>
                </a:moveTo>
                <a:lnTo>
                  <a:pt x="0" y="114299"/>
                </a:lnTo>
                <a:lnTo>
                  <a:pt x="228599" y="228599"/>
                </a:lnTo>
                <a:lnTo>
                  <a:pt x="228599" y="152399"/>
                </a:lnTo>
                <a:lnTo>
                  <a:pt x="190499" y="152399"/>
                </a:lnTo>
                <a:lnTo>
                  <a:pt x="190499" y="76199"/>
                </a:lnTo>
                <a:lnTo>
                  <a:pt x="228599" y="76199"/>
                </a:lnTo>
                <a:lnTo>
                  <a:pt x="228599" y="0"/>
                </a:lnTo>
                <a:close/>
              </a:path>
              <a:path w="1066800" h="228600">
                <a:moveTo>
                  <a:pt x="228599" y="76199"/>
                </a:moveTo>
                <a:lnTo>
                  <a:pt x="190499" y="76199"/>
                </a:lnTo>
                <a:lnTo>
                  <a:pt x="190499" y="152399"/>
                </a:lnTo>
                <a:lnTo>
                  <a:pt x="228599" y="152399"/>
                </a:lnTo>
                <a:lnTo>
                  <a:pt x="228599" y="76199"/>
                </a:lnTo>
                <a:close/>
              </a:path>
              <a:path w="1066800" h="228600">
                <a:moveTo>
                  <a:pt x="1066799" y="76199"/>
                </a:moveTo>
                <a:lnTo>
                  <a:pt x="228599" y="76199"/>
                </a:lnTo>
                <a:lnTo>
                  <a:pt x="228599" y="152399"/>
                </a:lnTo>
                <a:lnTo>
                  <a:pt x="1066799" y="152399"/>
                </a:lnTo>
                <a:lnTo>
                  <a:pt x="1066799" y="7619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715000" y="5829300"/>
            <a:ext cx="1143000" cy="228600"/>
          </a:xfrm>
          <a:custGeom>
            <a:avLst/>
            <a:gdLst/>
            <a:ahLst/>
            <a:cxnLst/>
            <a:rect l="l" t="t" r="r" b="b"/>
            <a:pathLst>
              <a:path w="1143000" h="228600">
                <a:moveTo>
                  <a:pt x="914399" y="0"/>
                </a:moveTo>
                <a:lnTo>
                  <a:pt x="914399" y="228599"/>
                </a:lnTo>
                <a:lnTo>
                  <a:pt x="1066799" y="152399"/>
                </a:lnTo>
                <a:lnTo>
                  <a:pt x="952499" y="152399"/>
                </a:lnTo>
                <a:lnTo>
                  <a:pt x="952499" y="76199"/>
                </a:lnTo>
                <a:lnTo>
                  <a:pt x="1066799" y="76199"/>
                </a:lnTo>
                <a:lnTo>
                  <a:pt x="914399" y="0"/>
                </a:lnTo>
                <a:close/>
              </a:path>
              <a:path w="1143000" h="228600">
                <a:moveTo>
                  <a:pt x="914399" y="76199"/>
                </a:moveTo>
                <a:lnTo>
                  <a:pt x="0" y="76199"/>
                </a:lnTo>
                <a:lnTo>
                  <a:pt x="0" y="152399"/>
                </a:lnTo>
                <a:lnTo>
                  <a:pt x="914399" y="152399"/>
                </a:lnTo>
                <a:lnTo>
                  <a:pt x="914399" y="76199"/>
                </a:lnTo>
                <a:close/>
              </a:path>
              <a:path w="1143000" h="228600">
                <a:moveTo>
                  <a:pt x="1066799" y="76199"/>
                </a:moveTo>
                <a:lnTo>
                  <a:pt x="952499" y="76199"/>
                </a:lnTo>
                <a:lnTo>
                  <a:pt x="952499" y="152399"/>
                </a:lnTo>
                <a:lnTo>
                  <a:pt x="1066799" y="152399"/>
                </a:lnTo>
                <a:lnTo>
                  <a:pt x="1142999" y="114299"/>
                </a:lnTo>
                <a:lnTo>
                  <a:pt x="1066799" y="7619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0600" y="1752584"/>
            <a:ext cx="6400800" cy="14573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43000" y="4343400"/>
            <a:ext cx="6781800" cy="15748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dirty="0"/>
              <a:t>Inse</a:t>
            </a:r>
            <a:r>
              <a:rPr sz="5000" spc="-20" dirty="0"/>
              <a:t>r</a:t>
            </a:r>
            <a:r>
              <a:rPr sz="5000" dirty="0"/>
              <a:t>ti</a:t>
            </a:r>
            <a:r>
              <a:rPr sz="5000" spc="-5" dirty="0"/>
              <a:t>n</a:t>
            </a:r>
            <a:r>
              <a:rPr sz="5000" dirty="0"/>
              <a:t>g</a:t>
            </a:r>
            <a:r>
              <a:rPr sz="5000" spc="-160" dirty="0">
                <a:latin typeface="Times New Roman"/>
                <a:cs typeface="Times New Roman"/>
              </a:rPr>
              <a:t> </a:t>
            </a:r>
            <a:r>
              <a:rPr sz="5000" spc="-45" dirty="0"/>
              <a:t>a</a:t>
            </a:r>
            <a:r>
              <a:rPr sz="5000" dirty="0"/>
              <a:t>t</a:t>
            </a:r>
            <a:r>
              <a:rPr sz="5000" spc="-120" dirty="0">
                <a:latin typeface="Times New Roman"/>
                <a:cs typeface="Times New Roman"/>
              </a:rPr>
              <a:t> </a:t>
            </a:r>
            <a:r>
              <a:rPr sz="5000" spc="-5" dirty="0"/>
              <a:t>be</a:t>
            </a:r>
            <a:r>
              <a:rPr sz="5000" spc="-10" dirty="0"/>
              <a:t>g</a:t>
            </a:r>
            <a:r>
              <a:rPr sz="5000" dirty="0"/>
              <a:t>i</a:t>
            </a:r>
            <a:r>
              <a:rPr sz="5000" spc="-5" dirty="0"/>
              <a:t>nn</a:t>
            </a:r>
            <a:r>
              <a:rPr sz="5000" dirty="0"/>
              <a:t>i</a:t>
            </a:r>
            <a:r>
              <a:rPr sz="5000" spc="-5" dirty="0"/>
              <a:t>ng</a:t>
            </a:r>
            <a:endParaRPr sz="5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786995"/>
            <a:ext cx="7299325" cy="3658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70" dirty="0">
                <a:solidFill>
                  <a:srgbClr val="0A5294"/>
                </a:solidFill>
                <a:latin typeface="Constantia"/>
                <a:cs typeface="Constantia"/>
              </a:rPr>
              <a:t>v</a:t>
            </a: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oid</a:t>
            </a:r>
            <a:r>
              <a:rPr sz="2200" spc="-1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i</a:t>
            </a:r>
            <a:r>
              <a:rPr sz="2200" spc="-10" dirty="0">
                <a:solidFill>
                  <a:srgbClr val="0A5294"/>
                </a:solidFill>
                <a:latin typeface="Constantia"/>
                <a:cs typeface="Constantia"/>
              </a:rPr>
              <a:t>nsert_</a:t>
            </a:r>
            <a:r>
              <a:rPr sz="2200" spc="-20" dirty="0">
                <a:solidFill>
                  <a:srgbClr val="0A5294"/>
                </a:solidFill>
                <a:latin typeface="Constantia"/>
                <a:cs typeface="Constantia"/>
              </a:rPr>
              <a:t>be</a:t>
            </a:r>
            <a:r>
              <a:rPr sz="2200" spc="-10" dirty="0">
                <a:solidFill>
                  <a:srgbClr val="0A5294"/>
                </a:solidFill>
                <a:latin typeface="Constantia"/>
                <a:cs typeface="Constantia"/>
              </a:rPr>
              <a:t>g</a:t>
            </a: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(node</a:t>
            </a:r>
            <a:r>
              <a:rPr sz="2200" spc="-9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*</a:t>
            </a:r>
            <a:r>
              <a:rPr sz="2200" spc="-25" dirty="0">
                <a:solidFill>
                  <a:srgbClr val="0A5294"/>
                </a:solidFill>
                <a:latin typeface="Constantia"/>
                <a:cs typeface="Constantia"/>
              </a:rPr>
              <a:t>p</a:t>
            </a:r>
            <a:r>
              <a:rPr sz="2200" spc="-10" dirty="0">
                <a:solidFill>
                  <a:srgbClr val="0A5294"/>
                </a:solidFill>
                <a:latin typeface="Constantia"/>
                <a:cs typeface="Constantia"/>
              </a:rPr>
              <a:t>)</a:t>
            </a:r>
            <a:endParaRPr sz="2200" dirty="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</a:pPr>
            <a:r>
              <a:rPr sz="2200" spc="-10" dirty="0">
                <a:solidFill>
                  <a:srgbClr val="0A5294"/>
                </a:solidFill>
                <a:latin typeface="Constantia"/>
                <a:cs typeface="Constantia"/>
              </a:rPr>
              <a:t>{</a:t>
            </a:r>
            <a:endParaRPr sz="2200" dirty="0">
              <a:latin typeface="Constantia"/>
              <a:cs typeface="Constantia"/>
            </a:endParaRPr>
          </a:p>
          <a:p>
            <a:pPr marL="219710">
              <a:lnSpc>
                <a:spcPct val="100000"/>
              </a:lnSpc>
            </a:pP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if(star</a:t>
            </a:r>
            <a:r>
              <a:rPr sz="2200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==NULL)</a:t>
            </a:r>
            <a:endParaRPr sz="2200" dirty="0">
              <a:latin typeface="Constantia"/>
              <a:cs typeface="Constantia"/>
            </a:endParaRPr>
          </a:p>
          <a:p>
            <a:pPr marL="219710">
              <a:lnSpc>
                <a:spcPct val="100000"/>
              </a:lnSpc>
            </a:pPr>
            <a:r>
              <a:rPr sz="2200" spc="-10" dirty="0">
                <a:solidFill>
                  <a:srgbClr val="0A5294"/>
                </a:solidFill>
                <a:latin typeface="Constantia"/>
                <a:cs typeface="Constantia"/>
              </a:rPr>
              <a:t>{</a:t>
            </a:r>
            <a:endParaRPr sz="2200" dirty="0">
              <a:latin typeface="Constantia"/>
              <a:cs typeface="Constantia"/>
            </a:endParaRPr>
          </a:p>
          <a:p>
            <a:pPr marL="355600">
              <a:lnSpc>
                <a:spcPct val="100000"/>
              </a:lnSpc>
            </a:pPr>
            <a:r>
              <a:rPr sz="2200" spc="-10" dirty="0">
                <a:solidFill>
                  <a:srgbClr val="0A5294"/>
                </a:solidFill>
                <a:latin typeface="Constantia"/>
                <a:cs typeface="Constantia"/>
              </a:rPr>
              <a:t>start=p;</a:t>
            </a:r>
            <a:endParaRPr sz="2200" dirty="0">
              <a:latin typeface="Constantia"/>
              <a:cs typeface="Constantia"/>
            </a:endParaRPr>
          </a:p>
          <a:p>
            <a:pPr marL="353695">
              <a:lnSpc>
                <a:spcPct val="100000"/>
              </a:lnSpc>
            </a:pPr>
            <a:r>
              <a:rPr sz="2200" spc="-70" dirty="0">
                <a:solidFill>
                  <a:srgbClr val="0A5294"/>
                </a:solidFill>
                <a:latin typeface="Constantia"/>
                <a:cs typeface="Constantia"/>
              </a:rPr>
              <a:t>c</a:t>
            </a: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out&lt;&lt;"\n</a:t>
            </a:r>
            <a:r>
              <a:rPr sz="2200" spc="-55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ode</a:t>
            </a:r>
            <a:r>
              <a:rPr sz="2200" spc="-5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i</a:t>
            </a:r>
            <a:r>
              <a:rPr sz="2200" spc="-10" dirty="0">
                <a:solidFill>
                  <a:srgbClr val="0A5294"/>
                </a:solidFill>
                <a:latin typeface="Constantia"/>
                <a:cs typeface="Constantia"/>
              </a:rPr>
              <a:t>nser</a:t>
            </a:r>
            <a:r>
              <a:rPr sz="2200" spc="-45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ed</a:t>
            </a:r>
            <a:r>
              <a:rPr sz="2200" spc="-7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su</a:t>
            </a:r>
            <a:r>
              <a:rPr sz="2200" spc="-75" dirty="0">
                <a:solidFill>
                  <a:srgbClr val="0A5294"/>
                </a:solidFill>
                <a:latin typeface="Constantia"/>
                <a:cs typeface="Constantia"/>
              </a:rPr>
              <a:t>c</a:t>
            </a:r>
            <a:r>
              <a:rPr sz="2200" spc="-70" dirty="0">
                <a:solidFill>
                  <a:srgbClr val="0A5294"/>
                </a:solidFill>
                <a:latin typeface="Constantia"/>
                <a:cs typeface="Constantia"/>
              </a:rPr>
              <a:t>c</a:t>
            </a:r>
            <a:r>
              <a:rPr sz="2200" spc="-10" dirty="0">
                <a:solidFill>
                  <a:srgbClr val="0A5294"/>
                </a:solidFill>
                <a:latin typeface="Constantia"/>
                <a:cs typeface="Constantia"/>
              </a:rPr>
              <a:t>essful</a:t>
            </a:r>
            <a:r>
              <a:rPr sz="2200" spc="-40" dirty="0">
                <a:solidFill>
                  <a:srgbClr val="0A5294"/>
                </a:solidFill>
                <a:latin typeface="Constantia"/>
                <a:cs typeface="Constantia"/>
              </a:rPr>
              <a:t>l</a:t>
            </a: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y</a:t>
            </a:r>
            <a:r>
              <a:rPr sz="2200" spc="-8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0A5294"/>
                </a:solidFill>
                <a:latin typeface="Constantia"/>
                <a:cs typeface="Constantia"/>
              </a:rPr>
              <a:t>at</a:t>
            </a:r>
            <a:r>
              <a:rPr sz="2200" spc="-9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the</a:t>
            </a:r>
            <a:r>
              <a:rPr sz="2200" spc="-5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200" spc="-20" dirty="0">
                <a:solidFill>
                  <a:srgbClr val="0A5294"/>
                </a:solidFill>
                <a:latin typeface="Constantia"/>
                <a:cs typeface="Constantia"/>
              </a:rPr>
              <a:t>beg</a:t>
            </a:r>
            <a:r>
              <a:rPr sz="2200" spc="-5" dirty="0">
                <a:solidFill>
                  <a:srgbClr val="0A5294"/>
                </a:solidFill>
                <a:latin typeface="Constantia"/>
                <a:cs typeface="Constantia"/>
              </a:rPr>
              <a:t>i</a:t>
            </a: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200" spc="-10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i</a:t>
            </a:r>
            <a:r>
              <a:rPr sz="2200" spc="-10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200" dirty="0">
                <a:solidFill>
                  <a:srgbClr val="0A5294"/>
                </a:solidFill>
                <a:latin typeface="Constantia"/>
                <a:cs typeface="Constantia"/>
              </a:rPr>
              <a:t>g</a:t>
            </a:r>
            <a:r>
              <a:rPr sz="2200" spc="-10" dirty="0">
                <a:solidFill>
                  <a:srgbClr val="0A5294"/>
                </a:solidFill>
                <a:latin typeface="Constantia"/>
                <a:cs typeface="Constantia"/>
              </a:rPr>
              <a:t>\</a:t>
            </a:r>
            <a:r>
              <a:rPr sz="2200" spc="-25" dirty="0">
                <a:solidFill>
                  <a:srgbClr val="0A5294"/>
                </a:solidFill>
                <a:latin typeface="Constantia"/>
                <a:cs typeface="Constantia"/>
              </a:rPr>
              <a:t>m</a:t>
            </a:r>
            <a:r>
              <a:rPr sz="2200" spc="-5" dirty="0">
                <a:solidFill>
                  <a:srgbClr val="0A5294"/>
                </a:solidFill>
                <a:latin typeface="Constantia"/>
                <a:cs typeface="Constantia"/>
              </a:rPr>
              <a:t>"</a:t>
            </a:r>
            <a:r>
              <a:rPr sz="2200" spc="-10" dirty="0">
                <a:solidFill>
                  <a:srgbClr val="0A5294"/>
                </a:solidFill>
                <a:latin typeface="Constantia"/>
                <a:cs typeface="Constantia"/>
              </a:rPr>
              <a:t>;</a:t>
            </a:r>
            <a:endParaRPr sz="2200" dirty="0">
              <a:latin typeface="Constantia"/>
              <a:cs typeface="Constantia"/>
            </a:endParaRPr>
          </a:p>
          <a:p>
            <a:pPr marL="219710">
              <a:lnSpc>
                <a:spcPct val="100000"/>
              </a:lnSpc>
            </a:pPr>
            <a:r>
              <a:rPr sz="2200" spc="-10" dirty="0">
                <a:solidFill>
                  <a:srgbClr val="0A5294"/>
                </a:solidFill>
                <a:latin typeface="Constantia"/>
                <a:cs typeface="Constantia"/>
              </a:rPr>
              <a:t>}</a:t>
            </a:r>
            <a:endParaRPr sz="2200" dirty="0">
              <a:latin typeface="Constantia"/>
              <a:cs typeface="Constantia"/>
            </a:endParaRPr>
          </a:p>
          <a:p>
            <a:pPr marL="213360">
              <a:lnSpc>
                <a:spcPct val="100000"/>
              </a:lnSpc>
            </a:pPr>
            <a:r>
              <a:rPr sz="2200" spc="-10" dirty="0">
                <a:solidFill>
                  <a:srgbClr val="0A5294"/>
                </a:solidFill>
                <a:latin typeface="Constantia"/>
                <a:cs typeface="Constantia"/>
              </a:rPr>
              <a:t>else</a:t>
            </a:r>
            <a:endParaRPr sz="2200" dirty="0">
              <a:latin typeface="Constantia"/>
              <a:cs typeface="Constantia"/>
            </a:endParaRPr>
          </a:p>
          <a:p>
            <a:pPr marL="219710">
              <a:lnSpc>
                <a:spcPct val="100000"/>
              </a:lnSpc>
            </a:pPr>
            <a:r>
              <a:rPr sz="2200" spc="-10" dirty="0">
                <a:solidFill>
                  <a:srgbClr val="0A5294"/>
                </a:solidFill>
                <a:latin typeface="Constantia"/>
                <a:cs typeface="Constantia"/>
              </a:rPr>
              <a:t>{</a:t>
            </a:r>
            <a:endParaRPr sz="2200" dirty="0">
              <a:latin typeface="Constantia"/>
              <a:cs typeface="Constantia"/>
            </a:endParaRPr>
          </a:p>
          <a:p>
            <a:pPr marL="219710">
              <a:lnSpc>
                <a:spcPct val="100000"/>
              </a:lnSpc>
            </a:pP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node*</a:t>
            </a:r>
            <a:r>
              <a:rPr sz="2200" spc="-3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200" spc="-45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em</a:t>
            </a:r>
            <a:r>
              <a:rPr sz="2200" spc="-25" dirty="0">
                <a:solidFill>
                  <a:srgbClr val="0A5294"/>
                </a:solidFill>
                <a:latin typeface="Constantia"/>
                <a:cs typeface="Constantia"/>
              </a:rPr>
              <a:t>p</a:t>
            </a:r>
            <a:r>
              <a:rPr sz="2200" spc="-10" dirty="0">
                <a:solidFill>
                  <a:srgbClr val="0A5294"/>
                </a:solidFill>
                <a:latin typeface="Constantia"/>
                <a:cs typeface="Constantia"/>
              </a:rPr>
              <a:t>=start;</a:t>
            </a:r>
            <a:endParaRPr sz="2200" dirty="0">
              <a:latin typeface="Constantia"/>
              <a:cs typeface="Constantia"/>
            </a:endParaRPr>
          </a:p>
          <a:p>
            <a:pPr marL="215265">
              <a:lnSpc>
                <a:spcPct val="100000"/>
              </a:lnSpc>
            </a:pPr>
            <a:r>
              <a:rPr sz="2200" spc="-10" dirty="0">
                <a:solidFill>
                  <a:srgbClr val="0A5294"/>
                </a:solidFill>
                <a:latin typeface="Constantia"/>
                <a:cs typeface="Constantia"/>
              </a:rPr>
              <a:t>start=p;</a:t>
            </a:r>
            <a:endParaRPr sz="2200" dirty="0">
              <a:latin typeface="Constantia"/>
              <a:cs typeface="Constant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40156" y="4475713"/>
            <a:ext cx="2316480" cy="1176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2550" marR="5080" indent="-68580">
              <a:lnSpc>
                <a:spcPts val="2110"/>
              </a:lnSpc>
            </a:pPr>
            <a:r>
              <a:rPr sz="2200" spc="-45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em</a:t>
            </a:r>
            <a:r>
              <a:rPr sz="2200" spc="-20" dirty="0">
                <a:solidFill>
                  <a:srgbClr val="0A5294"/>
                </a:solidFill>
                <a:latin typeface="Constantia"/>
                <a:cs typeface="Constantia"/>
              </a:rPr>
              <a:t>p</a:t>
            </a: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-&gt;p</a:t>
            </a:r>
            <a:r>
              <a:rPr sz="2200" spc="-55" dirty="0">
                <a:solidFill>
                  <a:srgbClr val="0A5294"/>
                </a:solidFill>
                <a:latin typeface="Constantia"/>
                <a:cs typeface="Constantia"/>
              </a:rPr>
              <a:t>r</a:t>
            </a: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evious=</a:t>
            </a:r>
            <a:r>
              <a:rPr sz="2200" spc="-20" dirty="0">
                <a:solidFill>
                  <a:srgbClr val="0A5294"/>
                </a:solidFill>
                <a:latin typeface="Constantia"/>
                <a:cs typeface="Constantia"/>
              </a:rPr>
              <a:t>p</a:t>
            </a:r>
            <a:r>
              <a:rPr sz="2200" spc="-10" dirty="0">
                <a:solidFill>
                  <a:srgbClr val="0A5294"/>
                </a:solidFill>
                <a:latin typeface="Constantia"/>
                <a:cs typeface="Constantia"/>
              </a:rPr>
              <a:t>;</a:t>
            </a:r>
            <a:r>
              <a:rPr sz="2200" spc="-1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FF0000"/>
                </a:solidFill>
                <a:latin typeface="Constantia"/>
                <a:cs typeface="Constantia"/>
              </a:rPr>
              <a:t>n</a:t>
            </a:r>
            <a:r>
              <a:rPr sz="2200" spc="-10" dirty="0">
                <a:solidFill>
                  <a:srgbClr val="FF0000"/>
                </a:solidFill>
                <a:latin typeface="Constantia"/>
                <a:cs typeface="Constantia"/>
              </a:rPr>
              <a:t>e</a:t>
            </a:r>
            <a:r>
              <a:rPr sz="2200" spc="-20" dirty="0">
                <a:solidFill>
                  <a:srgbClr val="FF0000"/>
                </a:solidFill>
                <a:latin typeface="Constantia"/>
                <a:cs typeface="Constantia"/>
              </a:rPr>
              <a:t>w</a:t>
            </a:r>
            <a:r>
              <a:rPr sz="2200" spc="-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FF0000"/>
                </a:solidFill>
                <a:latin typeface="Constantia"/>
                <a:cs typeface="Constantia"/>
              </a:rPr>
              <a:t>no</a:t>
            </a:r>
            <a:r>
              <a:rPr sz="2200" spc="-10" dirty="0">
                <a:solidFill>
                  <a:srgbClr val="FF0000"/>
                </a:solidFill>
                <a:latin typeface="Constantia"/>
                <a:cs typeface="Constantia"/>
              </a:rPr>
              <a:t>d</a:t>
            </a:r>
            <a:r>
              <a:rPr sz="2200" spc="-15" dirty="0">
                <a:solidFill>
                  <a:srgbClr val="FF0000"/>
                </a:solidFill>
                <a:latin typeface="Constantia"/>
                <a:cs typeface="Constantia"/>
              </a:rPr>
              <a:t>e</a:t>
            </a:r>
            <a:endParaRPr sz="2200">
              <a:latin typeface="Constantia"/>
              <a:cs typeface="Constantia"/>
            </a:endParaRPr>
          </a:p>
          <a:p>
            <a:pPr marL="12700">
              <a:lnSpc>
                <a:spcPts val="2380"/>
              </a:lnSpc>
              <a:spcBef>
                <a:spcPts val="15"/>
              </a:spcBef>
            </a:pPr>
            <a:r>
              <a:rPr sz="2200" spc="-20" dirty="0">
                <a:solidFill>
                  <a:srgbClr val="0A5294"/>
                </a:solidFill>
                <a:latin typeface="Constantia"/>
                <a:cs typeface="Constantia"/>
              </a:rPr>
              <a:t>p</a:t>
            </a: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-&gt;n</a:t>
            </a:r>
            <a:r>
              <a:rPr sz="2200" spc="-1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200" spc="-20" dirty="0">
                <a:solidFill>
                  <a:srgbClr val="0A5294"/>
                </a:solidFill>
                <a:latin typeface="Constantia"/>
                <a:cs typeface="Constantia"/>
              </a:rPr>
              <a:t>x</a:t>
            </a:r>
            <a:r>
              <a:rPr sz="2200" spc="-10" dirty="0">
                <a:solidFill>
                  <a:srgbClr val="0A5294"/>
                </a:solidFill>
                <a:latin typeface="Constantia"/>
                <a:cs typeface="Constantia"/>
              </a:rPr>
              <a:t>t=</a:t>
            </a:r>
            <a:r>
              <a:rPr sz="2200" spc="-45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em</a:t>
            </a:r>
            <a:r>
              <a:rPr sz="2200" spc="-10" dirty="0">
                <a:solidFill>
                  <a:srgbClr val="0A5294"/>
                </a:solidFill>
                <a:latin typeface="Constantia"/>
                <a:cs typeface="Constantia"/>
              </a:rPr>
              <a:t>p;</a:t>
            </a:r>
            <a:endParaRPr sz="2200">
              <a:latin typeface="Constantia"/>
              <a:cs typeface="Constantia"/>
            </a:endParaRPr>
          </a:p>
          <a:p>
            <a:pPr marL="82550">
              <a:lnSpc>
                <a:spcPts val="2380"/>
              </a:lnSpc>
            </a:pPr>
            <a:r>
              <a:rPr sz="2200" spc="-10" dirty="0">
                <a:solidFill>
                  <a:srgbClr val="FF0000"/>
                </a:solidFill>
                <a:latin typeface="Constantia"/>
                <a:cs typeface="Constantia"/>
              </a:rPr>
              <a:t>1st</a:t>
            </a:r>
            <a:r>
              <a:rPr sz="2200" spc="-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FF0000"/>
                </a:solidFill>
                <a:latin typeface="Constantia"/>
                <a:cs typeface="Constantia"/>
              </a:rPr>
              <a:t>node</a:t>
            </a:r>
            <a:endParaRPr sz="2200">
              <a:latin typeface="Constantia"/>
              <a:cs typeface="Constant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05200" y="4419600"/>
            <a:ext cx="4832985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10" dirty="0">
                <a:solidFill>
                  <a:srgbClr val="FF0000"/>
                </a:solidFill>
                <a:latin typeface="Constantia"/>
                <a:cs typeface="Constantia"/>
              </a:rPr>
              <a:t>//makin</a:t>
            </a:r>
            <a:r>
              <a:rPr sz="2200" spc="-15" dirty="0">
                <a:solidFill>
                  <a:srgbClr val="FF0000"/>
                </a:solidFill>
                <a:latin typeface="Constantia"/>
                <a:cs typeface="Constantia"/>
              </a:rPr>
              <a:t>g</a:t>
            </a:r>
            <a:r>
              <a:rPr sz="2200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FF0000"/>
                </a:solidFill>
                <a:latin typeface="Constantia"/>
                <a:cs typeface="Constantia"/>
              </a:rPr>
              <a:t>1</a:t>
            </a:r>
            <a:r>
              <a:rPr sz="2175" spc="-7" baseline="30000" dirty="0">
                <a:solidFill>
                  <a:srgbClr val="FF0000"/>
                </a:solidFill>
                <a:latin typeface="Constantia"/>
                <a:cs typeface="Constantia"/>
              </a:rPr>
              <a:t>s</a:t>
            </a:r>
            <a:r>
              <a:rPr sz="2175" baseline="30000" dirty="0">
                <a:solidFill>
                  <a:srgbClr val="FF0000"/>
                </a:solidFill>
                <a:latin typeface="Constantia"/>
                <a:cs typeface="Constantia"/>
              </a:rPr>
              <a:t>t</a:t>
            </a:r>
            <a:r>
              <a:rPr sz="2175" spc="209" baseline="2490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2175" spc="209" baseline="24904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2200" spc="-15" dirty="0" smtClean="0">
                <a:solidFill>
                  <a:srgbClr val="FF0000"/>
                </a:solidFill>
                <a:latin typeface="Constantia"/>
                <a:cs typeface="Constantia"/>
              </a:rPr>
              <a:t>nodes p</a:t>
            </a:r>
            <a:r>
              <a:rPr sz="2200" spc="-55" dirty="0" smtClean="0">
                <a:solidFill>
                  <a:srgbClr val="FF0000"/>
                </a:solidFill>
                <a:latin typeface="Constantia"/>
                <a:cs typeface="Constantia"/>
              </a:rPr>
              <a:t>r</a:t>
            </a:r>
            <a:r>
              <a:rPr sz="2200" spc="-15" dirty="0" smtClean="0">
                <a:solidFill>
                  <a:srgbClr val="FF0000"/>
                </a:solidFill>
                <a:latin typeface="Constantia"/>
                <a:cs typeface="Constantia"/>
              </a:rPr>
              <a:t>evious</a:t>
            </a:r>
            <a:r>
              <a:rPr sz="2200" spc="-75" dirty="0" smtClean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200" spc="-15" dirty="0">
                <a:solidFill>
                  <a:srgbClr val="FF0000"/>
                </a:solidFill>
                <a:latin typeface="Constantia"/>
                <a:cs typeface="Constantia"/>
              </a:rPr>
              <a:t>point</a:t>
            </a:r>
            <a:r>
              <a:rPr sz="2200" spc="-8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200" spc="-45" dirty="0">
                <a:solidFill>
                  <a:srgbClr val="FF0000"/>
                </a:solidFill>
                <a:latin typeface="Constantia"/>
                <a:cs typeface="Constantia"/>
              </a:rPr>
              <a:t>t</a:t>
            </a:r>
            <a:r>
              <a:rPr sz="2200" spc="-15" dirty="0">
                <a:solidFill>
                  <a:srgbClr val="FF0000"/>
                </a:solidFill>
                <a:latin typeface="Constantia"/>
                <a:cs typeface="Constantia"/>
              </a:rPr>
              <a:t>o</a:t>
            </a:r>
            <a:r>
              <a:rPr sz="2200" spc="-8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200" spc="-15" dirty="0">
                <a:solidFill>
                  <a:srgbClr val="FF0000"/>
                </a:solidFill>
                <a:latin typeface="Constantia"/>
                <a:cs typeface="Constantia"/>
              </a:rPr>
              <a:t>the</a:t>
            </a:r>
            <a:endParaRPr sz="2200" dirty="0">
              <a:latin typeface="Constantia"/>
              <a:cs typeface="Constant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27961" y="5079218"/>
            <a:ext cx="521081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10" dirty="0">
                <a:solidFill>
                  <a:srgbClr val="FF0000"/>
                </a:solidFill>
                <a:latin typeface="Constantia"/>
                <a:cs typeface="Constantia"/>
              </a:rPr>
              <a:t>//makin</a:t>
            </a:r>
            <a:r>
              <a:rPr sz="2200" spc="-15" dirty="0">
                <a:solidFill>
                  <a:srgbClr val="FF0000"/>
                </a:solidFill>
                <a:latin typeface="Constantia"/>
                <a:cs typeface="Constantia"/>
              </a:rPr>
              <a:t>g</a:t>
            </a:r>
            <a:r>
              <a:rPr sz="2200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FF0000"/>
                </a:solidFill>
                <a:latin typeface="Constantia"/>
                <a:cs typeface="Constantia"/>
              </a:rPr>
              <a:t>n</a:t>
            </a:r>
            <a:r>
              <a:rPr sz="2200" spc="-10" dirty="0">
                <a:solidFill>
                  <a:srgbClr val="FF0000"/>
                </a:solidFill>
                <a:latin typeface="Constantia"/>
                <a:cs typeface="Constantia"/>
              </a:rPr>
              <a:t>e</a:t>
            </a:r>
            <a:r>
              <a:rPr sz="2200" spc="-20" dirty="0">
                <a:solidFill>
                  <a:srgbClr val="FF0000"/>
                </a:solidFill>
                <a:latin typeface="Constantia"/>
                <a:cs typeface="Constantia"/>
              </a:rPr>
              <a:t>x</a:t>
            </a:r>
            <a:r>
              <a:rPr sz="2200" spc="-10" dirty="0">
                <a:solidFill>
                  <a:srgbClr val="FF0000"/>
                </a:solidFill>
                <a:latin typeface="Constantia"/>
                <a:cs typeface="Constantia"/>
              </a:rPr>
              <a:t>t</a:t>
            </a:r>
            <a:r>
              <a:rPr sz="2200" spc="-11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FF0000"/>
                </a:solidFill>
                <a:latin typeface="Constantia"/>
                <a:cs typeface="Constantia"/>
              </a:rPr>
              <a:t>of</a:t>
            </a:r>
            <a:r>
              <a:rPr sz="2200" spc="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FF0000"/>
                </a:solidFill>
                <a:latin typeface="Constantia"/>
                <a:cs typeface="Constantia"/>
              </a:rPr>
              <a:t>the</a:t>
            </a:r>
            <a:r>
              <a:rPr sz="2200" spc="-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FF0000"/>
                </a:solidFill>
                <a:latin typeface="Constantia"/>
                <a:cs typeface="Constantia"/>
              </a:rPr>
              <a:t>n</a:t>
            </a:r>
            <a:r>
              <a:rPr sz="2200" spc="-10" dirty="0">
                <a:solidFill>
                  <a:srgbClr val="FF0000"/>
                </a:solidFill>
                <a:latin typeface="Constantia"/>
                <a:cs typeface="Constantia"/>
              </a:rPr>
              <a:t>e</a:t>
            </a:r>
            <a:r>
              <a:rPr sz="2200" spc="-20" dirty="0">
                <a:solidFill>
                  <a:srgbClr val="FF0000"/>
                </a:solidFill>
                <a:latin typeface="Constantia"/>
                <a:cs typeface="Constantia"/>
              </a:rPr>
              <a:t>w</a:t>
            </a:r>
            <a:r>
              <a:rPr sz="2200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FF0000"/>
                </a:solidFill>
                <a:latin typeface="Constantia"/>
                <a:cs typeface="Constantia"/>
              </a:rPr>
              <a:t>node</a:t>
            </a:r>
            <a:r>
              <a:rPr sz="2200" spc="-10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FF0000"/>
                </a:solidFill>
                <a:latin typeface="Constantia"/>
                <a:cs typeface="Constantia"/>
              </a:rPr>
              <a:t>point</a:t>
            </a:r>
            <a:r>
              <a:rPr sz="2200" spc="-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45" dirty="0">
                <a:solidFill>
                  <a:srgbClr val="FF0000"/>
                </a:solidFill>
                <a:latin typeface="Constantia"/>
                <a:cs typeface="Constantia"/>
              </a:rPr>
              <a:t>t</a:t>
            </a:r>
            <a:r>
              <a:rPr sz="2200" spc="-15" dirty="0">
                <a:solidFill>
                  <a:srgbClr val="FF0000"/>
                </a:solidFill>
                <a:latin typeface="Constantia"/>
                <a:cs typeface="Constantia"/>
              </a:rPr>
              <a:t>o</a:t>
            </a:r>
            <a:r>
              <a:rPr sz="2200" spc="-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FF0000"/>
                </a:solidFill>
                <a:latin typeface="Constantia"/>
                <a:cs typeface="Constantia"/>
              </a:rPr>
              <a:t>the</a:t>
            </a:r>
            <a:endParaRPr sz="2200">
              <a:latin typeface="Constantia"/>
              <a:cs typeface="Constant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7108" y="5683047"/>
            <a:ext cx="6878320" cy="640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70" dirty="0">
                <a:solidFill>
                  <a:srgbClr val="0A5294"/>
                </a:solidFill>
                <a:latin typeface="Constantia"/>
                <a:cs typeface="Constantia"/>
              </a:rPr>
              <a:t>c</a:t>
            </a: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out&lt;&lt;"\n</a:t>
            </a:r>
            <a:r>
              <a:rPr sz="2200" spc="-55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ode</a:t>
            </a:r>
            <a:r>
              <a:rPr sz="2200" spc="-5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i</a:t>
            </a:r>
            <a:r>
              <a:rPr sz="2200" spc="-10" dirty="0">
                <a:solidFill>
                  <a:srgbClr val="0A5294"/>
                </a:solidFill>
                <a:latin typeface="Constantia"/>
                <a:cs typeface="Constantia"/>
              </a:rPr>
              <a:t>nser</a:t>
            </a:r>
            <a:r>
              <a:rPr sz="2200" spc="-45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ed</a:t>
            </a:r>
            <a:r>
              <a:rPr sz="2200" spc="-5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su</a:t>
            </a:r>
            <a:r>
              <a:rPr sz="2200" spc="-75" dirty="0">
                <a:solidFill>
                  <a:srgbClr val="0A5294"/>
                </a:solidFill>
                <a:latin typeface="Constantia"/>
                <a:cs typeface="Constantia"/>
              </a:rPr>
              <a:t>c</a:t>
            </a:r>
            <a:r>
              <a:rPr sz="2200" spc="-70" dirty="0">
                <a:solidFill>
                  <a:srgbClr val="0A5294"/>
                </a:solidFill>
                <a:latin typeface="Constantia"/>
                <a:cs typeface="Constantia"/>
              </a:rPr>
              <a:t>c</a:t>
            </a:r>
            <a:r>
              <a:rPr sz="2200" spc="-10" dirty="0">
                <a:solidFill>
                  <a:srgbClr val="0A5294"/>
                </a:solidFill>
                <a:latin typeface="Constantia"/>
                <a:cs typeface="Constantia"/>
              </a:rPr>
              <a:t>essful</a:t>
            </a:r>
            <a:r>
              <a:rPr sz="2200" spc="-40" dirty="0">
                <a:solidFill>
                  <a:srgbClr val="0A5294"/>
                </a:solidFill>
                <a:latin typeface="Constantia"/>
                <a:cs typeface="Constantia"/>
              </a:rPr>
              <a:t>l</a:t>
            </a: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y</a:t>
            </a:r>
            <a:r>
              <a:rPr sz="2200" spc="-9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0A5294"/>
                </a:solidFill>
                <a:latin typeface="Constantia"/>
                <a:cs typeface="Constantia"/>
              </a:rPr>
              <a:t>at</a:t>
            </a:r>
            <a:r>
              <a:rPr sz="2200" spc="-8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the</a:t>
            </a:r>
            <a:r>
              <a:rPr sz="2200" spc="-6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200" spc="-20" dirty="0">
                <a:solidFill>
                  <a:srgbClr val="0A5294"/>
                </a:solidFill>
                <a:latin typeface="Constantia"/>
                <a:cs typeface="Constantia"/>
              </a:rPr>
              <a:t>beg</a:t>
            </a:r>
            <a:r>
              <a:rPr sz="2200" spc="-5" dirty="0">
                <a:solidFill>
                  <a:srgbClr val="0A5294"/>
                </a:solidFill>
                <a:latin typeface="Constantia"/>
                <a:cs typeface="Constantia"/>
              </a:rPr>
              <a:t>i</a:t>
            </a: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200" spc="-10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i</a:t>
            </a:r>
            <a:r>
              <a:rPr sz="2200" spc="-10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200" dirty="0">
                <a:solidFill>
                  <a:srgbClr val="0A5294"/>
                </a:solidFill>
                <a:latin typeface="Constantia"/>
                <a:cs typeface="Constantia"/>
              </a:rPr>
              <a:t>g</a:t>
            </a:r>
            <a:r>
              <a:rPr sz="2200" spc="-5" dirty="0">
                <a:solidFill>
                  <a:srgbClr val="0A5294"/>
                </a:solidFill>
                <a:latin typeface="Constantia"/>
                <a:cs typeface="Constantia"/>
              </a:rPr>
              <a:t>\</a:t>
            </a: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200" spc="-5" dirty="0">
                <a:solidFill>
                  <a:srgbClr val="0A5294"/>
                </a:solidFill>
                <a:latin typeface="Constantia"/>
                <a:cs typeface="Constantia"/>
              </a:rPr>
              <a:t>"</a:t>
            </a:r>
            <a:r>
              <a:rPr sz="2200" spc="-10" dirty="0">
                <a:solidFill>
                  <a:srgbClr val="0A5294"/>
                </a:solidFill>
                <a:latin typeface="Constantia"/>
                <a:cs typeface="Constantia"/>
              </a:rPr>
              <a:t>;</a:t>
            </a:r>
            <a:endParaRPr sz="2200">
              <a:latin typeface="Constantia"/>
              <a:cs typeface="Constantia"/>
            </a:endParaRPr>
          </a:p>
          <a:p>
            <a:pPr marL="18415">
              <a:lnSpc>
                <a:spcPct val="100000"/>
              </a:lnSpc>
            </a:pPr>
            <a:r>
              <a:rPr sz="2200" spc="-10" dirty="0">
                <a:solidFill>
                  <a:srgbClr val="0A5294"/>
                </a:solidFill>
                <a:latin typeface="Constantia"/>
                <a:cs typeface="Constantia"/>
              </a:rPr>
              <a:t>}</a:t>
            </a:r>
            <a:endParaRPr sz="22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1981200"/>
            <a:ext cx="7848600" cy="1828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8200" y="4648136"/>
            <a:ext cx="7391400" cy="17510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925818" y="4719575"/>
            <a:ext cx="488923" cy="2667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92100" y="684931"/>
            <a:ext cx="4577715" cy="597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500" dirty="0">
                <a:solidFill>
                  <a:srgbClr val="03607A"/>
                </a:solidFill>
                <a:latin typeface="Calibri"/>
                <a:cs typeface="Calibri"/>
              </a:rPr>
              <a:t>Inserti</a:t>
            </a:r>
            <a:r>
              <a:rPr sz="4500" spc="-5" dirty="0">
                <a:solidFill>
                  <a:srgbClr val="03607A"/>
                </a:solidFill>
                <a:latin typeface="Calibri"/>
                <a:cs typeface="Calibri"/>
              </a:rPr>
              <a:t>n</a:t>
            </a:r>
            <a:r>
              <a:rPr sz="4500" dirty="0">
                <a:solidFill>
                  <a:srgbClr val="03607A"/>
                </a:solidFill>
                <a:latin typeface="Calibri"/>
                <a:cs typeface="Calibri"/>
              </a:rPr>
              <a:t>g</a:t>
            </a:r>
            <a:r>
              <a:rPr sz="4500" spc="-125" dirty="0">
                <a:solidFill>
                  <a:srgbClr val="03607A"/>
                </a:solidFill>
                <a:latin typeface="Times New Roman"/>
                <a:cs typeface="Times New Roman"/>
              </a:rPr>
              <a:t> </a:t>
            </a:r>
            <a:r>
              <a:rPr sz="4500" spc="-35" dirty="0">
                <a:solidFill>
                  <a:srgbClr val="03607A"/>
                </a:solidFill>
                <a:latin typeface="Calibri"/>
                <a:cs typeface="Calibri"/>
              </a:rPr>
              <a:t>a</a:t>
            </a:r>
            <a:r>
              <a:rPr sz="4500" dirty="0">
                <a:solidFill>
                  <a:srgbClr val="03607A"/>
                </a:solidFill>
                <a:latin typeface="Calibri"/>
                <a:cs typeface="Calibri"/>
              </a:rPr>
              <a:t>t</a:t>
            </a:r>
            <a:r>
              <a:rPr sz="4500" spc="-130" dirty="0">
                <a:solidFill>
                  <a:srgbClr val="03607A"/>
                </a:solidFill>
                <a:latin typeface="Times New Roman"/>
                <a:cs typeface="Times New Roman"/>
              </a:rPr>
              <a:t> </a:t>
            </a:r>
            <a:r>
              <a:rPr sz="4500" dirty="0">
                <a:solidFill>
                  <a:srgbClr val="03607A"/>
                </a:solidFill>
                <a:latin typeface="Calibri"/>
                <a:cs typeface="Calibri"/>
              </a:rPr>
              <a:t>the</a:t>
            </a:r>
            <a:r>
              <a:rPr sz="4500" spc="-110" dirty="0">
                <a:solidFill>
                  <a:srgbClr val="03607A"/>
                </a:solidFill>
                <a:latin typeface="Times New Roman"/>
                <a:cs typeface="Times New Roman"/>
              </a:rPr>
              <a:t> </a:t>
            </a:r>
            <a:r>
              <a:rPr sz="4500" dirty="0">
                <a:solidFill>
                  <a:srgbClr val="03607A"/>
                </a:solidFill>
                <a:latin typeface="Calibri"/>
                <a:cs typeface="Calibri"/>
              </a:rPr>
              <a:t>end</a:t>
            </a:r>
            <a:endParaRPr sz="4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3400" y="533400"/>
            <a:ext cx="5937885" cy="61555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45" dirty="0">
                <a:solidFill>
                  <a:srgbClr val="0A5294"/>
                </a:solidFill>
                <a:latin typeface="Constantia"/>
                <a:cs typeface="Constantia"/>
              </a:rPr>
              <a:t>v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000" spc="-10" dirty="0">
                <a:solidFill>
                  <a:srgbClr val="0A5294"/>
                </a:solidFill>
                <a:latin typeface="Constantia"/>
                <a:cs typeface="Constantia"/>
              </a:rPr>
              <a:t>i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d</a:t>
            </a:r>
            <a:r>
              <a:rPr sz="2000" spc="-3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A5294"/>
                </a:solidFill>
                <a:latin typeface="Constantia"/>
                <a:cs typeface="Constantia"/>
              </a:rPr>
              <a:t>insert</a:t>
            </a:r>
            <a:r>
              <a:rPr sz="2000" spc="5" dirty="0">
                <a:solidFill>
                  <a:srgbClr val="0A5294"/>
                </a:solidFill>
                <a:latin typeface="Constantia"/>
                <a:cs typeface="Constantia"/>
              </a:rPr>
              <a:t>_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end(node*</a:t>
            </a:r>
            <a:r>
              <a:rPr sz="2000" spc="-8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A5294"/>
                </a:solidFill>
                <a:latin typeface="Constantia"/>
                <a:cs typeface="Constantia"/>
              </a:rPr>
              <a:t>p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)</a:t>
            </a:r>
            <a:endParaRPr sz="2000" dirty="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{</a:t>
            </a:r>
            <a:endParaRPr sz="2000" dirty="0">
              <a:latin typeface="Constantia"/>
              <a:cs typeface="Constantia"/>
            </a:endParaRPr>
          </a:p>
          <a:p>
            <a:pPr marL="327660">
              <a:lnSpc>
                <a:spcPct val="100000"/>
              </a:lnSpc>
            </a:pPr>
            <a:r>
              <a:rPr sz="2000" spc="-5" dirty="0">
                <a:solidFill>
                  <a:srgbClr val="0A5294"/>
                </a:solidFill>
                <a:latin typeface="Constantia"/>
                <a:cs typeface="Constantia"/>
              </a:rPr>
              <a:t>if(</a:t>
            </a:r>
            <a:r>
              <a:rPr sz="2000" spc="5" dirty="0">
                <a:solidFill>
                  <a:srgbClr val="0A5294"/>
                </a:solidFill>
                <a:latin typeface="Constantia"/>
                <a:cs typeface="Constantia"/>
              </a:rPr>
              <a:t>s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tart==N</a:t>
            </a:r>
            <a:r>
              <a:rPr sz="2000" spc="-10" dirty="0">
                <a:solidFill>
                  <a:srgbClr val="0A5294"/>
                </a:solidFill>
                <a:latin typeface="Constantia"/>
                <a:cs typeface="Constantia"/>
              </a:rPr>
              <a:t>U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LL)</a:t>
            </a:r>
            <a:endParaRPr sz="2000" dirty="0">
              <a:latin typeface="Constantia"/>
              <a:cs typeface="Constantia"/>
            </a:endParaRPr>
          </a:p>
          <a:p>
            <a:pPr marL="327660">
              <a:lnSpc>
                <a:spcPct val="100000"/>
              </a:lnSpc>
            </a:pP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{</a:t>
            </a:r>
            <a:endParaRPr sz="2000" dirty="0">
              <a:latin typeface="Constantia"/>
              <a:cs typeface="Constantia"/>
            </a:endParaRPr>
          </a:p>
          <a:p>
            <a:pPr marL="323215">
              <a:lnSpc>
                <a:spcPct val="100000"/>
              </a:lnSpc>
            </a:pP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start=p;</a:t>
            </a:r>
            <a:endParaRPr sz="2000" dirty="0">
              <a:latin typeface="Constantia"/>
              <a:cs typeface="Constantia"/>
            </a:endParaRPr>
          </a:p>
          <a:p>
            <a:pPr marL="321945">
              <a:lnSpc>
                <a:spcPct val="100000"/>
              </a:lnSpc>
            </a:pPr>
            <a:r>
              <a:rPr sz="2000" spc="-40" dirty="0">
                <a:solidFill>
                  <a:srgbClr val="0A5294"/>
                </a:solidFill>
                <a:latin typeface="Constantia"/>
                <a:cs typeface="Constantia"/>
              </a:rPr>
              <a:t>c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ou</a:t>
            </a:r>
            <a:r>
              <a:rPr sz="2000" spc="-5" dirty="0">
                <a:solidFill>
                  <a:srgbClr val="0A5294"/>
                </a:solidFill>
                <a:latin typeface="Constantia"/>
                <a:cs typeface="Constantia"/>
              </a:rPr>
              <a:t>t&lt;&lt;"\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000" spc="-30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ode</a:t>
            </a:r>
            <a:r>
              <a:rPr sz="2000" spc="-8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A5294"/>
                </a:solidFill>
                <a:latin typeface="Constantia"/>
                <a:cs typeface="Constantia"/>
              </a:rPr>
              <a:t>inser</a:t>
            </a:r>
            <a:r>
              <a:rPr sz="2000" spc="-25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ed</a:t>
            </a:r>
            <a:r>
              <a:rPr sz="2000" spc="-7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su</a:t>
            </a:r>
            <a:r>
              <a:rPr sz="2000" spc="-35" dirty="0">
                <a:solidFill>
                  <a:srgbClr val="0A5294"/>
                </a:solidFill>
                <a:latin typeface="Constantia"/>
                <a:cs typeface="Constantia"/>
              </a:rPr>
              <a:t>c</a:t>
            </a:r>
            <a:r>
              <a:rPr sz="2000" spc="-40" dirty="0">
                <a:solidFill>
                  <a:srgbClr val="0A5294"/>
                </a:solidFill>
                <a:latin typeface="Constantia"/>
                <a:cs typeface="Constantia"/>
              </a:rPr>
              <a:t>c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es</a:t>
            </a:r>
            <a:r>
              <a:rPr sz="2000" spc="5" dirty="0">
                <a:solidFill>
                  <a:srgbClr val="0A5294"/>
                </a:solidFill>
                <a:latin typeface="Constantia"/>
                <a:cs typeface="Constantia"/>
              </a:rPr>
              <a:t>s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ful</a:t>
            </a:r>
            <a:r>
              <a:rPr sz="2000" spc="-25" dirty="0">
                <a:solidFill>
                  <a:srgbClr val="0A5294"/>
                </a:solidFill>
                <a:latin typeface="Constantia"/>
                <a:cs typeface="Constantia"/>
              </a:rPr>
              <a:t>l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y</a:t>
            </a:r>
            <a:r>
              <a:rPr sz="2000" spc="-11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at</a:t>
            </a:r>
            <a:r>
              <a:rPr sz="2000" spc="-8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the</a:t>
            </a:r>
            <a:r>
              <a:rPr sz="2000" spc="-10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end";</a:t>
            </a:r>
            <a:endParaRPr sz="2000" dirty="0">
              <a:latin typeface="Constantia"/>
              <a:cs typeface="Constantia"/>
            </a:endParaRPr>
          </a:p>
          <a:p>
            <a:pPr marL="327660">
              <a:lnSpc>
                <a:spcPct val="100000"/>
              </a:lnSpc>
            </a:pP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}</a:t>
            </a:r>
            <a:endParaRPr sz="2000" dirty="0">
              <a:latin typeface="Constantia"/>
              <a:cs typeface="Constantia"/>
            </a:endParaRPr>
          </a:p>
          <a:p>
            <a:pPr marL="321945">
              <a:lnSpc>
                <a:spcPct val="100000"/>
              </a:lnSpc>
            </a:pP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else</a:t>
            </a:r>
            <a:endParaRPr sz="2000" dirty="0">
              <a:latin typeface="Constantia"/>
              <a:cs typeface="Constantia"/>
            </a:endParaRPr>
          </a:p>
          <a:p>
            <a:pPr marL="327660">
              <a:lnSpc>
                <a:spcPct val="100000"/>
              </a:lnSpc>
            </a:pP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{</a:t>
            </a:r>
            <a:endParaRPr sz="2000" dirty="0">
              <a:latin typeface="Constantia"/>
              <a:cs typeface="Constantia"/>
            </a:endParaRPr>
          </a:p>
          <a:p>
            <a:pPr marL="469900" marR="2517775" indent="-78105">
              <a:lnSpc>
                <a:spcPct val="100000"/>
              </a:lnSpc>
            </a:pP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000" spc="-5" dirty="0">
                <a:solidFill>
                  <a:srgbClr val="0A5294"/>
                </a:solidFill>
                <a:latin typeface="Constantia"/>
                <a:cs typeface="Constantia"/>
              </a:rPr>
              <a:t>ode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*</a:t>
            </a:r>
            <a:r>
              <a:rPr sz="2000" spc="-3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emp=start;</a:t>
            </a:r>
            <a:r>
              <a:rPr sz="200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0A5294"/>
                </a:solidFill>
                <a:latin typeface="Constantia"/>
                <a:cs typeface="Constantia"/>
              </a:rPr>
              <a:t>w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hile(</a:t>
            </a:r>
            <a:r>
              <a:rPr sz="2000" spc="-25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emp</a:t>
            </a:r>
            <a:r>
              <a:rPr sz="2000" spc="-5" dirty="0">
                <a:solidFill>
                  <a:srgbClr val="0A5294"/>
                </a:solidFill>
                <a:latin typeface="Constantia"/>
                <a:cs typeface="Constantia"/>
              </a:rPr>
              <a:t>-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&gt;ne</a:t>
            </a:r>
            <a:r>
              <a:rPr sz="2000" spc="-10" dirty="0">
                <a:solidFill>
                  <a:srgbClr val="0A5294"/>
                </a:solidFill>
                <a:latin typeface="Constantia"/>
                <a:cs typeface="Constantia"/>
              </a:rPr>
              <a:t>x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t!=NULL)</a:t>
            </a:r>
            <a:endParaRPr sz="2000" dirty="0">
              <a:latin typeface="Constantia"/>
              <a:cs typeface="Constantia"/>
            </a:endParaRPr>
          </a:p>
          <a:p>
            <a:pPr marL="475615">
              <a:lnSpc>
                <a:spcPct val="100000"/>
              </a:lnSpc>
            </a:pP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{</a:t>
            </a:r>
            <a:endParaRPr sz="2000" dirty="0">
              <a:latin typeface="Constantia"/>
              <a:cs typeface="Constantia"/>
            </a:endParaRPr>
          </a:p>
          <a:p>
            <a:pPr marL="472440">
              <a:lnSpc>
                <a:spcPct val="100000"/>
              </a:lnSpc>
            </a:pPr>
            <a:r>
              <a:rPr sz="2000" spc="-25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emp=</a:t>
            </a:r>
            <a:r>
              <a:rPr sz="2000" spc="-30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emp</a:t>
            </a:r>
            <a:r>
              <a:rPr sz="2000" spc="-5" dirty="0">
                <a:solidFill>
                  <a:srgbClr val="0A5294"/>
                </a:solidFill>
                <a:latin typeface="Constantia"/>
                <a:cs typeface="Constantia"/>
              </a:rPr>
              <a:t>-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&gt;ne</a:t>
            </a:r>
            <a:r>
              <a:rPr sz="2000" spc="-10" dirty="0">
                <a:solidFill>
                  <a:srgbClr val="0A5294"/>
                </a:solidFill>
                <a:latin typeface="Constantia"/>
                <a:cs typeface="Constantia"/>
              </a:rPr>
              <a:t>x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t;</a:t>
            </a:r>
            <a:endParaRPr sz="2000" dirty="0">
              <a:latin typeface="Constantia"/>
              <a:cs typeface="Constantia"/>
            </a:endParaRPr>
          </a:p>
          <a:p>
            <a:pPr marL="475615">
              <a:lnSpc>
                <a:spcPct val="100000"/>
              </a:lnSpc>
            </a:pPr>
            <a:r>
              <a:rPr sz="2000" dirty="0" smtClean="0">
                <a:solidFill>
                  <a:srgbClr val="0A5294"/>
                </a:solidFill>
                <a:latin typeface="Constantia"/>
                <a:cs typeface="Constantia"/>
              </a:rPr>
              <a:t>}</a:t>
            </a:r>
            <a:endParaRPr lang="en-US" sz="2000" dirty="0" smtClean="0">
              <a:solidFill>
                <a:srgbClr val="0A5294"/>
              </a:solidFill>
              <a:latin typeface="Constantia"/>
              <a:cs typeface="Constantia"/>
            </a:endParaRPr>
          </a:p>
          <a:p>
            <a:pPr marL="475615">
              <a:lnSpc>
                <a:spcPct val="100000"/>
              </a:lnSpc>
            </a:pPr>
            <a:endParaRPr sz="2000" dirty="0">
              <a:latin typeface="Constantia"/>
              <a:cs typeface="Constantia"/>
            </a:endParaRPr>
          </a:p>
          <a:p>
            <a:pPr marL="388620">
              <a:lnSpc>
                <a:spcPct val="100000"/>
              </a:lnSpc>
            </a:pPr>
            <a:r>
              <a:rPr sz="2000" spc="-25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emp</a:t>
            </a:r>
            <a:r>
              <a:rPr sz="2000" spc="-5" dirty="0">
                <a:solidFill>
                  <a:srgbClr val="0A5294"/>
                </a:solidFill>
                <a:latin typeface="Constantia"/>
                <a:cs typeface="Constantia"/>
              </a:rPr>
              <a:t>-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&gt;ne</a:t>
            </a:r>
            <a:r>
              <a:rPr sz="2000" spc="-10" dirty="0">
                <a:solidFill>
                  <a:srgbClr val="0A5294"/>
                </a:solidFill>
                <a:latin typeface="Constantia"/>
                <a:cs typeface="Constantia"/>
              </a:rPr>
              <a:t>x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t=</a:t>
            </a:r>
            <a:r>
              <a:rPr sz="2000" spc="-10" dirty="0">
                <a:solidFill>
                  <a:srgbClr val="0A5294"/>
                </a:solidFill>
                <a:latin typeface="Constantia"/>
                <a:cs typeface="Constantia"/>
              </a:rPr>
              <a:t>p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;</a:t>
            </a:r>
            <a:endParaRPr sz="2000" dirty="0">
              <a:latin typeface="Constantia"/>
              <a:cs typeface="Constantia"/>
            </a:endParaRPr>
          </a:p>
          <a:p>
            <a:pPr marL="388620">
              <a:lnSpc>
                <a:spcPct val="100000"/>
              </a:lnSpc>
            </a:pPr>
            <a:r>
              <a:rPr sz="2000" spc="-5" dirty="0">
                <a:solidFill>
                  <a:srgbClr val="0A5294"/>
                </a:solidFill>
                <a:latin typeface="Constantia"/>
                <a:cs typeface="Constantia"/>
              </a:rPr>
              <a:t>p-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&gt;</a:t>
            </a:r>
            <a:r>
              <a:rPr sz="2000" spc="-10" dirty="0">
                <a:solidFill>
                  <a:srgbClr val="0A5294"/>
                </a:solidFill>
                <a:latin typeface="Constantia"/>
                <a:cs typeface="Constantia"/>
              </a:rPr>
              <a:t>p</a:t>
            </a:r>
            <a:r>
              <a:rPr sz="2000" spc="-25" dirty="0">
                <a:solidFill>
                  <a:srgbClr val="0A5294"/>
                </a:solidFill>
                <a:latin typeface="Constantia"/>
                <a:cs typeface="Constantia"/>
              </a:rPr>
              <a:t>r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evious=</a:t>
            </a:r>
            <a:r>
              <a:rPr sz="2000" spc="-25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emp;</a:t>
            </a:r>
            <a:endParaRPr sz="2000" dirty="0">
              <a:latin typeface="Constantia"/>
              <a:cs typeface="Constantia"/>
            </a:endParaRPr>
          </a:p>
          <a:p>
            <a:pPr marL="386080">
              <a:lnSpc>
                <a:spcPct val="100000"/>
              </a:lnSpc>
            </a:pPr>
            <a:r>
              <a:rPr sz="2000" spc="-40" dirty="0">
                <a:solidFill>
                  <a:srgbClr val="0A5294"/>
                </a:solidFill>
                <a:latin typeface="Constantia"/>
                <a:cs typeface="Constantia"/>
              </a:rPr>
              <a:t>c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ou</a:t>
            </a:r>
            <a:r>
              <a:rPr sz="2000" spc="-5" dirty="0">
                <a:solidFill>
                  <a:srgbClr val="0A5294"/>
                </a:solidFill>
                <a:latin typeface="Constantia"/>
                <a:cs typeface="Constantia"/>
              </a:rPr>
              <a:t>t&lt;&lt;"\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000" spc="-30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ode</a:t>
            </a:r>
            <a:r>
              <a:rPr sz="2000" spc="-9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A5294"/>
                </a:solidFill>
                <a:latin typeface="Constantia"/>
                <a:cs typeface="Constantia"/>
              </a:rPr>
              <a:t>inser</a:t>
            </a:r>
            <a:r>
              <a:rPr sz="2000" spc="-25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ed</a:t>
            </a:r>
            <a:r>
              <a:rPr sz="2000" spc="-5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su</a:t>
            </a:r>
            <a:r>
              <a:rPr sz="2000" spc="-35" dirty="0">
                <a:solidFill>
                  <a:srgbClr val="0A5294"/>
                </a:solidFill>
                <a:latin typeface="Constantia"/>
                <a:cs typeface="Constantia"/>
              </a:rPr>
              <a:t>c</a:t>
            </a:r>
            <a:r>
              <a:rPr sz="2000" spc="-40" dirty="0">
                <a:solidFill>
                  <a:srgbClr val="0A5294"/>
                </a:solidFill>
                <a:latin typeface="Constantia"/>
                <a:cs typeface="Constantia"/>
              </a:rPr>
              <a:t>c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es</a:t>
            </a:r>
            <a:r>
              <a:rPr sz="2000" spc="5" dirty="0">
                <a:solidFill>
                  <a:srgbClr val="0A5294"/>
                </a:solidFill>
                <a:latin typeface="Constantia"/>
                <a:cs typeface="Constantia"/>
              </a:rPr>
              <a:t>s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ful</a:t>
            </a:r>
            <a:r>
              <a:rPr sz="2000" spc="-25" dirty="0">
                <a:solidFill>
                  <a:srgbClr val="0A5294"/>
                </a:solidFill>
                <a:latin typeface="Constantia"/>
                <a:cs typeface="Constantia"/>
              </a:rPr>
              <a:t>l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y</a:t>
            </a:r>
            <a:r>
              <a:rPr sz="2000" spc="-12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at</a:t>
            </a:r>
            <a:r>
              <a:rPr sz="2000" spc="-7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the</a:t>
            </a:r>
            <a:r>
              <a:rPr sz="2000" spc="-10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en</a:t>
            </a:r>
            <a:r>
              <a:rPr sz="2000" spc="5" dirty="0">
                <a:solidFill>
                  <a:srgbClr val="0A5294"/>
                </a:solidFill>
                <a:latin typeface="Constantia"/>
                <a:cs typeface="Constantia"/>
              </a:rPr>
              <a:t>d</a:t>
            </a:r>
            <a:r>
              <a:rPr sz="2000" spc="-5" dirty="0">
                <a:solidFill>
                  <a:srgbClr val="0A5294"/>
                </a:solidFill>
                <a:latin typeface="Constantia"/>
                <a:cs typeface="Constantia"/>
              </a:rPr>
              <a:t>\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n";</a:t>
            </a:r>
            <a:endParaRPr sz="2000" dirty="0">
              <a:latin typeface="Constantia"/>
              <a:cs typeface="Constantia"/>
            </a:endParaRPr>
          </a:p>
          <a:p>
            <a:pPr marL="327660">
              <a:lnSpc>
                <a:spcPct val="100000"/>
              </a:lnSpc>
            </a:pP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}</a:t>
            </a:r>
            <a:endParaRPr sz="2000" dirty="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}</a:t>
            </a:r>
            <a:endParaRPr sz="2000" dirty="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1190366"/>
            <a:ext cx="3298825" cy="661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235" dirty="0">
                <a:solidFill>
                  <a:srgbClr val="03607A"/>
                </a:solidFill>
                <a:latin typeface="Calibri"/>
                <a:cs typeface="Calibri"/>
              </a:rPr>
              <a:t>T</a:t>
            </a:r>
            <a:r>
              <a:rPr sz="5000" dirty="0">
                <a:solidFill>
                  <a:srgbClr val="03607A"/>
                </a:solidFill>
                <a:latin typeface="Calibri"/>
                <a:cs typeface="Calibri"/>
              </a:rPr>
              <a:t>ypes</a:t>
            </a:r>
            <a:r>
              <a:rPr sz="5000" spc="-165" dirty="0">
                <a:solidFill>
                  <a:srgbClr val="03607A"/>
                </a:solidFill>
                <a:latin typeface="Times New Roman"/>
                <a:cs typeface="Times New Roman"/>
              </a:rPr>
              <a:t> </a:t>
            </a:r>
            <a:r>
              <a:rPr sz="5000" spc="-5" dirty="0">
                <a:solidFill>
                  <a:srgbClr val="03607A"/>
                </a:solidFill>
                <a:latin typeface="Calibri"/>
                <a:cs typeface="Calibri"/>
              </a:rPr>
              <a:t>o</a:t>
            </a:r>
            <a:r>
              <a:rPr sz="5000" dirty="0">
                <a:solidFill>
                  <a:srgbClr val="03607A"/>
                </a:solidFill>
                <a:latin typeface="Calibri"/>
                <a:cs typeface="Calibri"/>
              </a:rPr>
              <a:t>f</a:t>
            </a:r>
            <a:r>
              <a:rPr sz="5000" spc="-120" dirty="0">
                <a:solidFill>
                  <a:srgbClr val="03607A"/>
                </a:solidFill>
                <a:latin typeface="Times New Roman"/>
                <a:cs typeface="Times New Roman"/>
              </a:rPr>
              <a:t> </a:t>
            </a:r>
            <a:r>
              <a:rPr sz="5000" dirty="0">
                <a:solidFill>
                  <a:srgbClr val="03607A"/>
                </a:solidFill>
                <a:latin typeface="Calibri"/>
                <a:cs typeface="Calibri"/>
              </a:rPr>
              <a:t>li</a:t>
            </a:r>
            <a:r>
              <a:rPr sz="5000" spc="-65" dirty="0">
                <a:solidFill>
                  <a:srgbClr val="03607A"/>
                </a:solidFill>
                <a:latin typeface="Calibri"/>
                <a:cs typeface="Calibri"/>
              </a:rPr>
              <a:t>s</a:t>
            </a:r>
            <a:r>
              <a:rPr sz="5000" dirty="0">
                <a:solidFill>
                  <a:srgbClr val="03607A"/>
                </a:solidFill>
                <a:latin typeface="Calibri"/>
                <a:cs typeface="Calibri"/>
              </a:rPr>
              <a:t>ts</a:t>
            </a:r>
            <a:endParaRPr sz="5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2502865"/>
            <a:ext cx="5706110" cy="2990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3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1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4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t</a:t>
            </a:r>
            <a:r>
              <a:rPr sz="2600" spc="-55" dirty="0">
                <a:latin typeface="Constantia"/>
                <a:cs typeface="Constantia"/>
              </a:rPr>
              <a:t>w</a:t>
            </a:r>
            <a:r>
              <a:rPr sz="2600" dirty="0">
                <a:latin typeface="Constantia"/>
                <a:cs typeface="Constantia"/>
              </a:rPr>
              <a:t>o</a:t>
            </a:r>
            <a:r>
              <a:rPr sz="2600" spc="-10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onstantia"/>
                <a:cs typeface="Constantia"/>
              </a:rPr>
              <a:t>basi</a:t>
            </a:r>
            <a:r>
              <a:rPr sz="2600" dirty="0">
                <a:latin typeface="Constantia"/>
                <a:cs typeface="Constantia"/>
              </a:rPr>
              <a:t>c</a:t>
            </a:r>
            <a:r>
              <a:rPr sz="2600" spc="-9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types</a:t>
            </a:r>
            <a:r>
              <a:rPr sz="2600" spc="-14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of</a:t>
            </a:r>
            <a:r>
              <a:rPr sz="2600" spc="5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l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n</a:t>
            </a:r>
            <a:r>
              <a:rPr sz="2600" spc="-65" dirty="0">
                <a:latin typeface="Constantia"/>
                <a:cs typeface="Constantia"/>
              </a:rPr>
              <a:t>k</a:t>
            </a:r>
            <a:r>
              <a:rPr sz="2600" dirty="0">
                <a:latin typeface="Constantia"/>
                <a:cs typeface="Constantia"/>
              </a:rPr>
              <a:t>ed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l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st</a:t>
            </a:r>
            <a:endParaRPr sz="2600">
              <a:latin typeface="Constantia"/>
              <a:cs typeface="Constantia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"/>
              </a:spcBef>
            </a:pP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400" spc="260" dirty="0">
                <a:solidFill>
                  <a:srgbClr val="0AD0D9"/>
                </a:solidFill>
                <a:latin typeface="Wingdings 2"/>
                <a:cs typeface="Wingdings 2"/>
              </a:rPr>
              <a:t></a:t>
            </a:r>
            <a:r>
              <a:rPr sz="3600" dirty="0">
                <a:latin typeface="Constantia"/>
                <a:cs typeface="Constantia"/>
              </a:rPr>
              <a:t>Sin</a:t>
            </a:r>
            <a:r>
              <a:rPr sz="3600" spc="-45" dirty="0">
                <a:latin typeface="Constantia"/>
                <a:cs typeface="Constantia"/>
              </a:rPr>
              <a:t>g</a:t>
            </a:r>
            <a:r>
              <a:rPr sz="3600" spc="-55" dirty="0">
                <a:latin typeface="Constantia"/>
                <a:cs typeface="Constantia"/>
              </a:rPr>
              <a:t>l</a:t>
            </a:r>
            <a:r>
              <a:rPr sz="3600" dirty="0">
                <a:latin typeface="Constantia"/>
                <a:cs typeface="Constantia"/>
              </a:rPr>
              <a:t>y</a:t>
            </a:r>
            <a:r>
              <a:rPr sz="3600" spc="-9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Constantia"/>
                <a:cs typeface="Constantia"/>
              </a:rPr>
              <a:t>Li</a:t>
            </a:r>
            <a:r>
              <a:rPr sz="3600" spc="5" dirty="0">
                <a:latin typeface="Constantia"/>
                <a:cs typeface="Constantia"/>
              </a:rPr>
              <a:t>n</a:t>
            </a:r>
            <a:r>
              <a:rPr sz="3600" spc="-90" dirty="0">
                <a:latin typeface="Constantia"/>
                <a:cs typeface="Constantia"/>
              </a:rPr>
              <a:t>k</a:t>
            </a:r>
            <a:r>
              <a:rPr sz="3600" dirty="0">
                <a:latin typeface="Constantia"/>
                <a:cs typeface="Constantia"/>
              </a:rPr>
              <a:t>ed</a:t>
            </a:r>
            <a:r>
              <a:rPr sz="360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Constantia"/>
                <a:cs typeface="Constantia"/>
              </a:rPr>
              <a:t>li</a:t>
            </a:r>
            <a:r>
              <a:rPr sz="3600" spc="-20" dirty="0">
                <a:latin typeface="Constantia"/>
                <a:cs typeface="Constantia"/>
              </a:rPr>
              <a:t>s</a:t>
            </a:r>
            <a:r>
              <a:rPr sz="3600" dirty="0">
                <a:latin typeface="Constantia"/>
                <a:cs typeface="Constantia"/>
              </a:rPr>
              <a:t>t</a:t>
            </a:r>
            <a:endParaRPr sz="360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11"/>
              </a:spcBef>
            </a:pPr>
            <a:endParaRPr sz="5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400" spc="260" dirty="0">
                <a:solidFill>
                  <a:srgbClr val="0AD0D9"/>
                </a:solidFill>
                <a:latin typeface="Wingdings 2"/>
                <a:cs typeface="Wingdings 2"/>
              </a:rPr>
              <a:t></a:t>
            </a:r>
            <a:r>
              <a:rPr sz="3600" spc="-25" dirty="0">
                <a:latin typeface="Constantia"/>
                <a:cs typeface="Constantia"/>
              </a:rPr>
              <a:t>Doub</a:t>
            </a:r>
            <a:r>
              <a:rPr sz="3600" spc="-60" dirty="0">
                <a:latin typeface="Constantia"/>
                <a:cs typeface="Constantia"/>
              </a:rPr>
              <a:t>l</a:t>
            </a:r>
            <a:r>
              <a:rPr sz="3600" dirty="0">
                <a:latin typeface="Constantia"/>
                <a:cs typeface="Constantia"/>
              </a:rPr>
              <a:t>y</a:t>
            </a:r>
            <a:r>
              <a:rPr sz="3600" spc="-85" dirty="0">
                <a:latin typeface="Times New Roman"/>
                <a:cs typeface="Times New Roman"/>
              </a:rPr>
              <a:t> </a:t>
            </a:r>
            <a:r>
              <a:rPr sz="3600" spc="-15" dirty="0">
                <a:latin typeface="Constantia"/>
                <a:cs typeface="Constantia"/>
              </a:rPr>
              <a:t>lin</a:t>
            </a:r>
            <a:r>
              <a:rPr sz="3600" spc="-114" dirty="0">
                <a:latin typeface="Constantia"/>
                <a:cs typeface="Constantia"/>
              </a:rPr>
              <a:t>k</a:t>
            </a:r>
            <a:r>
              <a:rPr sz="3600" dirty="0">
                <a:latin typeface="Constantia"/>
                <a:cs typeface="Constantia"/>
              </a:rPr>
              <a:t>ed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spc="-15" dirty="0">
                <a:latin typeface="Constantia"/>
                <a:cs typeface="Constantia"/>
              </a:rPr>
              <a:t>list</a:t>
            </a:r>
            <a:endParaRPr sz="3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5800" y="1371590"/>
            <a:ext cx="6906646" cy="14290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450595" y="3052066"/>
            <a:ext cx="5619115" cy="584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000" spc="-15" dirty="0">
                <a:solidFill>
                  <a:srgbClr val="FF0000"/>
                </a:solidFill>
                <a:latin typeface="Constantia"/>
                <a:cs typeface="Constantia"/>
              </a:rPr>
              <a:t>M</a:t>
            </a:r>
            <a:r>
              <a:rPr sz="2000" dirty="0">
                <a:solidFill>
                  <a:srgbClr val="FF0000"/>
                </a:solidFill>
                <a:latin typeface="Constantia"/>
                <a:cs typeface="Constantia"/>
              </a:rPr>
              <a:t>a</a:t>
            </a:r>
            <a:r>
              <a:rPr sz="2000" spc="-10" dirty="0">
                <a:solidFill>
                  <a:srgbClr val="FF0000"/>
                </a:solidFill>
                <a:latin typeface="Constantia"/>
                <a:cs typeface="Constantia"/>
              </a:rPr>
              <a:t>k</a:t>
            </a:r>
            <a:r>
              <a:rPr sz="2000" spc="-5" dirty="0">
                <a:solidFill>
                  <a:srgbClr val="FF0000"/>
                </a:solidFill>
                <a:latin typeface="Constantia"/>
                <a:cs typeface="Constantia"/>
              </a:rPr>
              <a:t>in</a:t>
            </a:r>
            <a:r>
              <a:rPr sz="2000" dirty="0">
                <a:solidFill>
                  <a:srgbClr val="FF0000"/>
                </a:solidFill>
                <a:latin typeface="Constantia"/>
                <a:cs typeface="Constantia"/>
              </a:rPr>
              <a:t>g</a:t>
            </a:r>
            <a:r>
              <a:rPr sz="2000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Constantia"/>
                <a:cs typeface="Constantia"/>
              </a:rPr>
              <a:t>next</a:t>
            </a:r>
            <a:r>
              <a:rPr sz="2000" spc="-1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Constantia"/>
                <a:cs typeface="Constantia"/>
              </a:rPr>
              <a:t>and</a:t>
            </a:r>
            <a:r>
              <a:rPr sz="2000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onstantia"/>
                <a:cs typeface="Constantia"/>
              </a:rPr>
              <a:t>p</a:t>
            </a:r>
            <a:r>
              <a:rPr sz="2000" spc="-25" dirty="0">
                <a:solidFill>
                  <a:srgbClr val="FF0000"/>
                </a:solidFill>
                <a:latin typeface="Constantia"/>
                <a:cs typeface="Constantia"/>
              </a:rPr>
              <a:t>r</a:t>
            </a:r>
            <a:r>
              <a:rPr sz="2000" dirty="0">
                <a:solidFill>
                  <a:srgbClr val="FF0000"/>
                </a:solidFill>
                <a:latin typeface="Constantia"/>
                <a:cs typeface="Constantia"/>
              </a:rPr>
              <a:t>evious</a:t>
            </a:r>
            <a:r>
              <a:rPr sz="2000" spc="-9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onstantia"/>
                <a:cs typeface="Constantia"/>
              </a:rPr>
              <a:t>p</a:t>
            </a:r>
            <a:r>
              <a:rPr sz="2000" dirty="0">
                <a:solidFill>
                  <a:srgbClr val="FF0000"/>
                </a:solidFill>
                <a:latin typeface="Constantia"/>
                <a:cs typeface="Constantia"/>
              </a:rPr>
              <a:t>o</a:t>
            </a:r>
            <a:r>
              <a:rPr sz="2000" spc="-10" dirty="0">
                <a:solidFill>
                  <a:srgbClr val="FF0000"/>
                </a:solidFill>
                <a:latin typeface="Constantia"/>
                <a:cs typeface="Constantia"/>
              </a:rPr>
              <a:t>i</a:t>
            </a:r>
            <a:r>
              <a:rPr sz="2000" dirty="0">
                <a:solidFill>
                  <a:srgbClr val="FF0000"/>
                </a:solidFill>
                <a:latin typeface="Constantia"/>
                <a:cs typeface="Constantia"/>
              </a:rPr>
              <a:t>n</a:t>
            </a:r>
            <a:r>
              <a:rPr sz="2000" spc="-30" dirty="0">
                <a:solidFill>
                  <a:srgbClr val="FF0000"/>
                </a:solidFill>
                <a:latin typeface="Constantia"/>
                <a:cs typeface="Constantia"/>
              </a:rPr>
              <a:t>t</a:t>
            </a:r>
            <a:r>
              <a:rPr sz="2000" dirty="0">
                <a:solidFill>
                  <a:srgbClr val="FF0000"/>
                </a:solidFill>
                <a:latin typeface="Constantia"/>
                <a:cs typeface="Constantia"/>
              </a:rPr>
              <a:t>er</a:t>
            </a:r>
            <a:r>
              <a:rPr sz="2000" spc="-1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Constantia"/>
                <a:cs typeface="Constantia"/>
              </a:rPr>
              <a:t>of</a:t>
            </a:r>
            <a:r>
              <a:rPr sz="2000" spc="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Constantia"/>
                <a:cs typeface="Constantia"/>
              </a:rPr>
              <a:t>the</a:t>
            </a:r>
            <a:r>
              <a:rPr sz="2000" spc="-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Constantia"/>
                <a:cs typeface="Constantia"/>
              </a:rPr>
              <a:t>n</a:t>
            </a:r>
            <a:r>
              <a:rPr sz="2000" spc="-5" dirty="0">
                <a:solidFill>
                  <a:srgbClr val="FF0000"/>
                </a:solidFill>
                <a:latin typeface="Constantia"/>
                <a:cs typeface="Constantia"/>
              </a:rPr>
              <a:t>od</a:t>
            </a:r>
            <a:r>
              <a:rPr sz="2000" dirty="0">
                <a:solidFill>
                  <a:srgbClr val="FF0000"/>
                </a:solidFill>
                <a:latin typeface="Constantia"/>
                <a:cs typeface="Constantia"/>
              </a:rPr>
              <a:t>e</a:t>
            </a:r>
            <a:r>
              <a:rPr sz="2000" spc="-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FF0000"/>
                </a:solidFill>
                <a:latin typeface="Constantia"/>
                <a:cs typeface="Constantia"/>
              </a:rPr>
              <a:t>t</a:t>
            </a:r>
            <a:r>
              <a:rPr sz="2000" dirty="0">
                <a:solidFill>
                  <a:srgbClr val="FF0000"/>
                </a:solidFill>
                <a:latin typeface="Constantia"/>
                <a:cs typeface="Constantia"/>
              </a:rPr>
              <a:t>o</a:t>
            </a:r>
            <a:r>
              <a:rPr sz="2000" spc="-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onstantia"/>
                <a:cs typeface="Constantia"/>
              </a:rPr>
              <a:t>be</a:t>
            </a: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onstantia"/>
                <a:cs typeface="Constantia"/>
              </a:rPr>
              <a:t>inser</a:t>
            </a:r>
            <a:r>
              <a:rPr sz="2000" spc="-25" dirty="0">
                <a:solidFill>
                  <a:srgbClr val="FF0000"/>
                </a:solidFill>
                <a:latin typeface="Constantia"/>
                <a:cs typeface="Constantia"/>
              </a:rPr>
              <a:t>t</a:t>
            </a:r>
            <a:r>
              <a:rPr sz="2000" dirty="0">
                <a:solidFill>
                  <a:srgbClr val="FF0000"/>
                </a:solidFill>
                <a:latin typeface="Constantia"/>
                <a:cs typeface="Constantia"/>
              </a:rPr>
              <a:t>ed</a:t>
            </a:r>
            <a:r>
              <a:rPr sz="2000" spc="-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onstantia"/>
                <a:cs typeface="Constantia"/>
              </a:rPr>
              <a:t>p</a:t>
            </a:r>
            <a:r>
              <a:rPr sz="2000" dirty="0">
                <a:solidFill>
                  <a:srgbClr val="FF0000"/>
                </a:solidFill>
                <a:latin typeface="Constantia"/>
                <a:cs typeface="Constantia"/>
              </a:rPr>
              <a:t>o</a:t>
            </a:r>
            <a:r>
              <a:rPr sz="2000" spc="-10" dirty="0">
                <a:solidFill>
                  <a:srgbClr val="FF0000"/>
                </a:solidFill>
                <a:latin typeface="Constantia"/>
                <a:cs typeface="Constantia"/>
              </a:rPr>
              <a:t>i</a:t>
            </a:r>
            <a:r>
              <a:rPr sz="2000" dirty="0">
                <a:solidFill>
                  <a:srgbClr val="FF0000"/>
                </a:solidFill>
                <a:latin typeface="Constantia"/>
                <a:cs typeface="Constantia"/>
              </a:rPr>
              <a:t>nt</a:t>
            </a:r>
            <a:r>
              <a:rPr sz="2000" spc="-1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Constantia"/>
                <a:cs typeface="Constantia"/>
              </a:rPr>
              <a:t>a</a:t>
            </a:r>
            <a:r>
              <a:rPr sz="2000" spc="-40" dirty="0">
                <a:solidFill>
                  <a:srgbClr val="FF0000"/>
                </a:solidFill>
                <a:latin typeface="Constantia"/>
                <a:cs typeface="Constantia"/>
              </a:rPr>
              <a:t>cc</a:t>
            </a:r>
            <a:r>
              <a:rPr sz="2000" dirty="0">
                <a:solidFill>
                  <a:srgbClr val="FF0000"/>
                </a:solidFill>
                <a:latin typeface="Constantia"/>
                <a:cs typeface="Constantia"/>
              </a:rPr>
              <a:t>o</a:t>
            </a:r>
            <a:r>
              <a:rPr sz="2000" spc="-30" dirty="0">
                <a:solidFill>
                  <a:srgbClr val="FF0000"/>
                </a:solidFill>
                <a:latin typeface="Constantia"/>
                <a:cs typeface="Constantia"/>
              </a:rPr>
              <a:t>r</a:t>
            </a:r>
            <a:r>
              <a:rPr sz="2000" spc="-5" dirty="0">
                <a:solidFill>
                  <a:srgbClr val="FF0000"/>
                </a:solidFill>
                <a:latin typeface="Constantia"/>
                <a:cs typeface="Constantia"/>
              </a:rPr>
              <a:t>din</a:t>
            </a:r>
            <a:r>
              <a:rPr sz="2000" spc="-25" dirty="0">
                <a:solidFill>
                  <a:srgbClr val="FF0000"/>
                </a:solidFill>
                <a:latin typeface="Constantia"/>
                <a:cs typeface="Constantia"/>
              </a:rPr>
              <a:t>gl</a:t>
            </a:r>
            <a:r>
              <a:rPr sz="2000" dirty="0">
                <a:solidFill>
                  <a:srgbClr val="FF0000"/>
                </a:solidFill>
                <a:latin typeface="Constantia"/>
                <a:cs typeface="Constantia"/>
              </a:rPr>
              <a:t>y</a:t>
            </a:r>
            <a:endParaRPr sz="2000">
              <a:latin typeface="Constantia"/>
              <a:cs typeface="Constant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19200" y="3886200"/>
            <a:ext cx="6781800" cy="14795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50595" y="5867120"/>
            <a:ext cx="6382385" cy="528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800" spc="-15" dirty="0">
                <a:solidFill>
                  <a:srgbClr val="FF0000"/>
                </a:solidFill>
                <a:latin typeface="Constantia"/>
                <a:cs typeface="Constantia"/>
              </a:rPr>
              <a:t>A</a:t>
            </a:r>
            <a:r>
              <a:rPr sz="1800" spc="-5" dirty="0">
                <a:solidFill>
                  <a:srgbClr val="FF0000"/>
                </a:solidFill>
                <a:latin typeface="Constantia"/>
                <a:cs typeface="Constantia"/>
              </a:rPr>
              <a:t>djustin</a:t>
            </a:r>
            <a:r>
              <a:rPr sz="1800" spc="-10" dirty="0">
                <a:solidFill>
                  <a:srgbClr val="FF0000"/>
                </a:solidFill>
                <a:latin typeface="Constantia"/>
                <a:cs typeface="Constantia"/>
              </a:rPr>
              <a:t>g</a:t>
            </a:r>
            <a:r>
              <a:rPr sz="18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onstantia"/>
                <a:cs typeface="Constantia"/>
              </a:rPr>
              <a:t>the</a:t>
            </a:r>
            <a:r>
              <a:rPr sz="1800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0000"/>
                </a:solidFill>
                <a:latin typeface="Constantia"/>
                <a:cs typeface="Constantia"/>
              </a:rPr>
              <a:t>next</a:t>
            </a:r>
            <a:r>
              <a:rPr sz="1800" spc="-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0000"/>
                </a:solidFill>
                <a:latin typeface="Constantia"/>
                <a:cs typeface="Constantia"/>
              </a:rPr>
              <a:t>and</a:t>
            </a:r>
            <a:r>
              <a:rPr sz="1800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onstantia"/>
                <a:cs typeface="Constantia"/>
              </a:rPr>
              <a:t>p</a:t>
            </a:r>
            <a:r>
              <a:rPr sz="1800" spc="-30" dirty="0">
                <a:solidFill>
                  <a:srgbClr val="FF0000"/>
                </a:solidFill>
                <a:latin typeface="Constantia"/>
                <a:cs typeface="Constantia"/>
              </a:rPr>
              <a:t>r</a:t>
            </a:r>
            <a:r>
              <a:rPr sz="1800" dirty="0">
                <a:solidFill>
                  <a:srgbClr val="FF0000"/>
                </a:solidFill>
                <a:latin typeface="Constantia"/>
                <a:cs typeface="Constantia"/>
              </a:rPr>
              <a:t>ev</a:t>
            </a:r>
            <a:r>
              <a:rPr sz="1800" spc="-10" dirty="0">
                <a:solidFill>
                  <a:srgbClr val="FF0000"/>
                </a:solidFill>
                <a:latin typeface="Constantia"/>
                <a:cs typeface="Constantia"/>
              </a:rPr>
              <a:t>io</a:t>
            </a:r>
            <a:r>
              <a:rPr sz="1800" spc="-25" dirty="0">
                <a:solidFill>
                  <a:srgbClr val="FF0000"/>
                </a:solidFill>
                <a:latin typeface="Constantia"/>
                <a:cs typeface="Constantia"/>
              </a:rPr>
              <a:t>u</a:t>
            </a:r>
            <a:r>
              <a:rPr sz="1800" spc="-10" dirty="0">
                <a:solidFill>
                  <a:srgbClr val="FF0000"/>
                </a:solidFill>
                <a:latin typeface="Constantia"/>
                <a:cs typeface="Constantia"/>
              </a:rPr>
              <a:t>s</a:t>
            </a:r>
            <a:r>
              <a:rPr sz="1800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onstantia"/>
                <a:cs typeface="Constantia"/>
              </a:rPr>
              <a:t>po</a:t>
            </a:r>
            <a:r>
              <a:rPr sz="1800" spc="-15" dirty="0">
                <a:solidFill>
                  <a:srgbClr val="FF0000"/>
                </a:solidFill>
                <a:latin typeface="Constantia"/>
                <a:cs typeface="Constantia"/>
              </a:rPr>
              <a:t>i</a:t>
            </a:r>
            <a:r>
              <a:rPr sz="1800" dirty="0">
                <a:solidFill>
                  <a:srgbClr val="FF0000"/>
                </a:solidFill>
                <a:latin typeface="Constantia"/>
                <a:cs typeface="Constantia"/>
              </a:rPr>
              <a:t>n</a:t>
            </a:r>
            <a:r>
              <a:rPr sz="1800" spc="-30" dirty="0">
                <a:solidFill>
                  <a:srgbClr val="FF0000"/>
                </a:solidFill>
                <a:latin typeface="Constantia"/>
                <a:cs typeface="Constantia"/>
              </a:rPr>
              <a:t>t</a:t>
            </a:r>
            <a:r>
              <a:rPr sz="1800" dirty="0">
                <a:solidFill>
                  <a:srgbClr val="FF0000"/>
                </a:solidFill>
                <a:latin typeface="Constantia"/>
                <a:cs typeface="Constantia"/>
              </a:rPr>
              <a:t>e</a:t>
            </a:r>
            <a:r>
              <a:rPr sz="1800" spc="5" dirty="0">
                <a:solidFill>
                  <a:srgbClr val="FF0000"/>
                </a:solidFill>
                <a:latin typeface="Constantia"/>
                <a:cs typeface="Constantia"/>
              </a:rPr>
              <a:t>r</a:t>
            </a:r>
            <a:r>
              <a:rPr sz="1800" spc="-10" dirty="0">
                <a:solidFill>
                  <a:srgbClr val="FF0000"/>
                </a:solidFill>
                <a:latin typeface="Constantia"/>
                <a:cs typeface="Constantia"/>
              </a:rPr>
              <a:t>s</a:t>
            </a:r>
            <a:r>
              <a:rPr sz="1800" spc="-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onstantia"/>
                <a:cs typeface="Constantia"/>
              </a:rPr>
              <a:t>of</a:t>
            </a:r>
            <a:r>
              <a:rPr sz="1800" spc="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onstantia"/>
                <a:cs typeface="Constantia"/>
              </a:rPr>
              <a:t>the</a:t>
            </a:r>
            <a:r>
              <a:rPr sz="1800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FF0000"/>
                </a:solidFill>
                <a:latin typeface="Constantia"/>
                <a:cs typeface="Constantia"/>
              </a:rPr>
              <a:t>no</a:t>
            </a:r>
            <a:r>
              <a:rPr sz="1800" spc="-5" dirty="0">
                <a:solidFill>
                  <a:srgbClr val="FF0000"/>
                </a:solidFill>
                <a:latin typeface="Constantia"/>
                <a:cs typeface="Constantia"/>
              </a:rPr>
              <a:t>de</a:t>
            </a:r>
            <a:r>
              <a:rPr sz="1800" dirty="0">
                <a:solidFill>
                  <a:srgbClr val="FF0000"/>
                </a:solidFill>
                <a:latin typeface="Constantia"/>
                <a:cs typeface="Constantia"/>
              </a:rPr>
              <a:t>s</a:t>
            </a:r>
            <a:r>
              <a:rPr sz="1800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FF0000"/>
                </a:solidFill>
                <a:latin typeface="Constantia"/>
                <a:cs typeface="Constantia"/>
              </a:rPr>
              <a:t>b</a:t>
            </a:r>
            <a:r>
              <a:rPr sz="1800" spc="-20" dirty="0">
                <a:solidFill>
                  <a:srgbClr val="FF0000"/>
                </a:solidFill>
                <a:latin typeface="Constantia"/>
                <a:cs typeface="Constantia"/>
              </a:rPr>
              <a:t>/</a:t>
            </a:r>
            <a:r>
              <a:rPr sz="1800" spc="-15" dirty="0">
                <a:solidFill>
                  <a:srgbClr val="FF0000"/>
                </a:solidFill>
                <a:latin typeface="Constantia"/>
                <a:cs typeface="Constantia"/>
              </a:rPr>
              <a:t>w</a:t>
            </a:r>
            <a:r>
              <a:rPr sz="1800" spc="-9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solidFill>
                  <a:srgbClr val="FF0000"/>
                </a:solidFill>
                <a:latin typeface="Constantia"/>
                <a:cs typeface="Constantia"/>
              </a:rPr>
              <a:t>w</a:t>
            </a:r>
            <a:r>
              <a:rPr sz="1800" spc="-15" dirty="0">
                <a:solidFill>
                  <a:srgbClr val="FF0000"/>
                </a:solidFill>
                <a:latin typeface="Constantia"/>
                <a:cs typeface="Constantia"/>
              </a:rPr>
              <a:t>hi</a:t>
            </a:r>
            <a:r>
              <a:rPr sz="1800" spc="-5" dirty="0">
                <a:solidFill>
                  <a:srgbClr val="FF0000"/>
                </a:solidFill>
                <a:latin typeface="Constantia"/>
                <a:cs typeface="Constantia"/>
              </a:rPr>
              <a:t>ch</a:t>
            </a:r>
            <a:r>
              <a:rPr sz="18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onstantia"/>
                <a:cs typeface="Constantia"/>
              </a:rPr>
              <a:t>the</a:t>
            </a:r>
            <a:r>
              <a:rPr sz="1800" spc="-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FF0000"/>
                </a:solidFill>
                <a:latin typeface="Constantia"/>
                <a:cs typeface="Constantia"/>
              </a:rPr>
              <a:t>new</a:t>
            </a:r>
            <a:r>
              <a:rPr sz="1800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onstantia"/>
                <a:cs typeface="Constantia"/>
              </a:rPr>
              <a:t>node</a:t>
            </a:r>
            <a:r>
              <a:rPr sz="1800" spc="-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0000"/>
                </a:solidFill>
                <a:latin typeface="Constantia"/>
                <a:cs typeface="Constantia"/>
              </a:rPr>
              <a:t>a</a:t>
            </a:r>
            <a:r>
              <a:rPr sz="1800" spc="-40" dirty="0">
                <a:solidFill>
                  <a:srgbClr val="FF0000"/>
                </a:solidFill>
                <a:latin typeface="Constantia"/>
                <a:cs typeface="Constantia"/>
              </a:rPr>
              <a:t>cc</a:t>
            </a:r>
            <a:r>
              <a:rPr sz="1800" spc="-10" dirty="0">
                <a:solidFill>
                  <a:srgbClr val="FF0000"/>
                </a:solidFill>
                <a:latin typeface="Constantia"/>
                <a:cs typeface="Constantia"/>
              </a:rPr>
              <a:t>o</a:t>
            </a:r>
            <a:r>
              <a:rPr sz="1800" spc="-35" dirty="0">
                <a:solidFill>
                  <a:srgbClr val="FF0000"/>
                </a:solidFill>
                <a:latin typeface="Constantia"/>
                <a:cs typeface="Constantia"/>
              </a:rPr>
              <a:t>r</a:t>
            </a:r>
            <a:r>
              <a:rPr sz="1800" spc="-5" dirty="0">
                <a:solidFill>
                  <a:srgbClr val="FF0000"/>
                </a:solidFill>
                <a:latin typeface="Constantia"/>
                <a:cs typeface="Constantia"/>
              </a:rPr>
              <a:t>d</a:t>
            </a:r>
            <a:r>
              <a:rPr sz="1800" spc="-10" dirty="0">
                <a:solidFill>
                  <a:srgbClr val="FF0000"/>
                </a:solidFill>
                <a:latin typeface="Constantia"/>
                <a:cs typeface="Constantia"/>
              </a:rPr>
              <a:t>i</a:t>
            </a:r>
            <a:r>
              <a:rPr sz="1800" spc="-15" dirty="0">
                <a:solidFill>
                  <a:srgbClr val="FF0000"/>
                </a:solidFill>
                <a:latin typeface="Constantia"/>
                <a:cs typeface="Constantia"/>
              </a:rPr>
              <a:t>n</a:t>
            </a:r>
            <a:r>
              <a:rPr sz="1800" spc="-30" dirty="0">
                <a:solidFill>
                  <a:srgbClr val="FF0000"/>
                </a:solidFill>
                <a:latin typeface="Constantia"/>
                <a:cs typeface="Constantia"/>
              </a:rPr>
              <a:t>g</a:t>
            </a:r>
            <a:r>
              <a:rPr sz="1800" spc="-20" dirty="0">
                <a:solidFill>
                  <a:srgbClr val="FF0000"/>
                </a:solidFill>
                <a:latin typeface="Constantia"/>
                <a:cs typeface="Constantia"/>
              </a:rPr>
              <a:t>l</a:t>
            </a:r>
            <a:r>
              <a:rPr sz="1800" dirty="0">
                <a:solidFill>
                  <a:srgbClr val="FF0000"/>
                </a:solidFill>
                <a:latin typeface="Constantia"/>
                <a:cs typeface="Constantia"/>
              </a:rPr>
              <a:t>y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2100" y="550819"/>
            <a:ext cx="5027295" cy="597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500" dirty="0">
                <a:solidFill>
                  <a:srgbClr val="03607A"/>
                </a:solidFill>
                <a:latin typeface="Calibri"/>
                <a:cs typeface="Calibri"/>
              </a:rPr>
              <a:t>Inserti</a:t>
            </a:r>
            <a:r>
              <a:rPr sz="4500" spc="-5" dirty="0">
                <a:solidFill>
                  <a:srgbClr val="03607A"/>
                </a:solidFill>
                <a:latin typeface="Calibri"/>
                <a:cs typeface="Calibri"/>
              </a:rPr>
              <a:t>n</a:t>
            </a:r>
            <a:r>
              <a:rPr sz="4500" dirty="0">
                <a:solidFill>
                  <a:srgbClr val="03607A"/>
                </a:solidFill>
                <a:latin typeface="Calibri"/>
                <a:cs typeface="Calibri"/>
              </a:rPr>
              <a:t>g</a:t>
            </a:r>
            <a:r>
              <a:rPr sz="4500" spc="-125" dirty="0">
                <a:solidFill>
                  <a:srgbClr val="03607A"/>
                </a:solidFill>
                <a:latin typeface="Times New Roman"/>
                <a:cs typeface="Times New Roman"/>
              </a:rPr>
              <a:t> </a:t>
            </a:r>
            <a:r>
              <a:rPr sz="4500" spc="-25" dirty="0">
                <a:solidFill>
                  <a:srgbClr val="03607A"/>
                </a:solidFill>
                <a:latin typeface="Calibri"/>
                <a:cs typeface="Calibri"/>
              </a:rPr>
              <a:t>a</a:t>
            </a:r>
            <a:r>
              <a:rPr sz="4500" spc="-5" dirty="0">
                <a:solidFill>
                  <a:srgbClr val="03607A"/>
                </a:solidFill>
                <a:latin typeface="Calibri"/>
                <a:cs typeface="Calibri"/>
              </a:rPr>
              <a:t>f</a:t>
            </a:r>
            <a:r>
              <a:rPr sz="4500" spc="-50" dirty="0">
                <a:solidFill>
                  <a:srgbClr val="03607A"/>
                </a:solidFill>
                <a:latin typeface="Calibri"/>
                <a:cs typeface="Calibri"/>
              </a:rPr>
              <a:t>t</a:t>
            </a:r>
            <a:r>
              <a:rPr sz="4500" spc="-20" dirty="0">
                <a:solidFill>
                  <a:srgbClr val="03607A"/>
                </a:solidFill>
                <a:latin typeface="Calibri"/>
                <a:cs typeface="Calibri"/>
              </a:rPr>
              <a:t>er</a:t>
            </a:r>
            <a:r>
              <a:rPr sz="4500" spc="-110" dirty="0">
                <a:solidFill>
                  <a:srgbClr val="03607A"/>
                </a:solidFill>
                <a:latin typeface="Times New Roman"/>
                <a:cs typeface="Times New Roman"/>
              </a:rPr>
              <a:t> </a:t>
            </a:r>
            <a:r>
              <a:rPr sz="4500" dirty="0">
                <a:solidFill>
                  <a:srgbClr val="03607A"/>
                </a:solidFill>
                <a:latin typeface="Calibri"/>
                <a:cs typeface="Calibri"/>
              </a:rPr>
              <a:t>a</a:t>
            </a:r>
            <a:r>
              <a:rPr sz="4500" spc="-135" dirty="0">
                <a:solidFill>
                  <a:srgbClr val="03607A"/>
                </a:solidFill>
                <a:latin typeface="Times New Roman"/>
                <a:cs typeface="Times New Roman"/>
              </a:rPr>
              <a:t> </a:t>
            </a:r>
            <a:r>
              <a:rPr sz="4500" spc="-5" dirty="0">
                <a:solidFill>
                  <a:srgbClr val="03607A"/>
                </a:solidFill>
                <a:latin typeface="Calibri"/>
                <a:cs typeface="Calibri"/>
              </a:rPr>
              <a:t>node</a:t>
            </a:r>
            <a:endParaRPr sz="4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36" y="1091796"/>
            <a:ext cx="4219575" cy="4328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70" dirty="0">
                <a:solidFill>
                  <a:srgbClr val="0A5294"/>
                </a:solidFill>
                <a:latin typeface="Constantia"/>
                <a:cs typeface="Constantia"/>
              </a:rPr>
              <a:t>v</a:t>
            </a: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oid</a:t>
            </a:r>
            <a:r>
              <a:rPr sz="2200" spc="-1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i</a:t>
            </a:r>
            <a:r>
              <a:rPr sz="2200" spc="-10" dirty="0">
                <a:solidFill>
                  <a:srgbClr val="0A5294"/>
                </a:solidFill>
                <a:latin typeface="Constantia"/>
                <a:cs typeface="Constantia"/>
              </a:rPr>
              <a:t>nsert_af</a:t>
            </a:r>
            <a:r>
              <a:rPr sz="2200" spc="-40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200" spc="-5" dirty="0">
                <a:solidFill>
                  <a:srgbClr val="0A5294"/>
                </a:solidFill>
                <a:latin typeface="Constantia"/>
                <a:cs typeface="Constantia"/>
              </a:rPr>
              <a:t>r</a:t>
            </a:r>
            <a:r>
              <a:rPr sz="2200" spc="-20" dirty="0">
                <a:solidFill>
                  <a:srgbClr val="0A5294"/>
                </a:solidFill>
                <a:latin typeface="Constantia"/>
                <a:cs typeface="Constantia"/>
              </a:rPr>
              <a:t>(</a:t>
            </a: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i</a:t>
            </a:r>
            <a:r>
              <a:rPr sz="2200" spc="-10" dirty="0">
                <a:solidFill>
                  <a:srgbClr val="0A5294"/>
                </a:solidFill>
                <a:latin typeface="Constantia"/>
                <a:cs typeface="Constantia"/>
              </a:rPr>
              <a:t>nt</a:t>
            </a:r>
            <a:r>
              <a:rPr sz="2200" spc="-16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200" spc="-20" dirty="0">
                <a:solidFill>
                  <a:srgbClr val="0A5294"/>
                </a:solidFill>
                <a:latin typeface="Constantia"/>
                <a:cs typeface="Constantia"/>
              </a:rPr>
              <a:t>c,nod</a:t>
            </a:r>
            <a:r>
              <a:rPr sz="220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200" spc="-10" dirty="0">
                <a:solidFill>
                  <a:srgbClr val="0A5294"/>
                </a:solidFill>
                <a:latin typeface="Constantia"/>
                <a:cs typeface="Constantia"/>
              </a:rPr>
              <a:t>*</a:t>
            </a:r>
            <a:r>
              <a:rPr sz="2200" spc="-4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p)</a:t>
            </a:r>
            <a:endParaRPr sz="22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</a:pPr>
            <a:r>
              <a:rPr sz="2200" spc="-10" dirty="0">
                <a:solidFill>
                  <a:srgbClr val="0A5294"/>
                </a:solidFill>
                <a:latin typeface="Constantia"/>
                <a:cs typeface="Constantia"/>
              </a:rPr>
              <a:t>{</a:t>
            </a:r>
            <a:endParaRPr sz="2200">
              <a:latin typeface="Constantia"/>
              <a:cs typeface="Constantia"/>
            </a:endParaRPr>
          </a:p>
          <a:p>
            <a:pPr marL="356870">
              <a:lnSpc>
                <a:spcPct val="100000"/>
              </a:lnSpc>
            </a:pPr>
            <a:r>
              <a:rPr sz="2200" spc="-45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emp=</a:t>
            </a:r>
            <a:r>
              <a:rPr sz="2200" spc="-20" dirty="0">
                <a:solidFill>
                  <a:srgbClr val="0A5294"/>
                </a:solidFill>
                <a:latin typeface="Constantia"/>
                <a:cs typeface="Constantia"/>
              </a:rPr>
              <a:t>s</a:t>
            </a:r>
            <a:r>
              <a:rPr sz="2200" spc="-10" dirty="0">
                <a:solidFill>
                  <a:srgbClr val="0A5294"/>
                </a:solidFill>
                <a:latin typeface="Constantia"/>
                <a:cs typeface="Constantia"/>
              </a:rPr>
              <a:t>ta</a:t>
            </a: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rt;</a:t>
            </a:r>
            <a:endParaRPr sz="2200">
              <a:latin typeface="Constantia"/>
              <a:cs typeface="Constantia"/>
            </a:endParaRPr>
          </a:p>
          <a:p>
            <a:pPr marL="358140">
              <a:lnSpc>
                <a:spcPct val="100000"/>
              </a:lnSpc>
            </a:pPr>
            <a:r>
              <a:rPr sz="2200" spc="-20" dirty="0">
                <a:solidFill>
                  <a:srgbClr val="0A5294"/>
                </a:solidFill>
                <a:latin typeface="Constantia"/>
                <a:cs typeface="Constantia"/>
              </a:rPr>
              <a:t>f</a:t>
            </a: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or</a:t>
            </a:r>
            <a:r>
              <a:rPr sz="2200" spc="-20" dirty="0">
                <a:solidFill>
                  <a:srgbClr val="0A5294"/>
                </a:solidFill>
                <a:latin typeface="Constantia"/>
                <a:cs typeface="Constantia"/>
              </a:rPr>
              <a:t>(</a:t>
            </a: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i</a:t>
            </a:r>
            <a:r>
              <a:rPr sz="2200" spc="-10" dirty="0">
                <a:solidFill>
                  <a:srgbClr val="0A5294"/>
                </a:solidFill>
                <a:latin typeface="Constantia"/>
                <a:cs typeface="Constantia"/>
              </a:rPr>
              <a:t>nt</a:t>
            </a:r>
            <a:r>
              <a:rPr sz="2200" spc="-6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0A5294"/>
                </a:solidFill>
                <a:latin typeface="Constantia"/>
                <a:cs typeface="Constantia"/>
              </a:rPr>
              <a:t>i=1;i&lt;</a:t>
            </a:r>
            <a:r>
              <a:rPr sz="2200" spc="-25" dirty="0">
                <a:solidFill>
                  <a:srgbClr val="0A5294"/>
                </a:solidFill>
                <a:latin typeface="Constantia"/>
                <a:cs typeface="Constantia"/>
              </a:rPr>
              <a:t>c</a:t>
            </a:r>
            <a:r>
              <a:rPr sz="2200" spc="-10" dirty="0">
                <a:solidFill>
                  <a:srgbClr val="0A5294"/>
                </a:solidFill>
                <a:latin typeface="Constantia"/>
                <a:cs typeface="Constantia"/>
              </a:rPr>
              <a:t>-1;i++)</a:t>
            </a:r>
            <a:endParaRPr sz="2200">
              <a:latin typeface="Constantia"/>
              <a:cs typeface="Constantia"/>
            </a:endParaRPr>
          </a:p>
          <a:p>
            <a:pPr marL="360045">
              <a:lnSpc>
                <a:spcPct val="100000"/>
              </a:lnSpc>
            </a:pPr>
            <a:r>
              <a:rPr sz="2200" spc="-10" dirty="0">
                <a:solidFill>
                  <a:srgbClr val="0A5294"/>
                </a:solidFill>
                <a:latin typeface="Constantia"/>
                <a:cs typeface="Constantia"/>
              </a:rPr>
              <a:t>{</a:t>
            </a:r>
            <a:endParaRPr sz="2200">
              <a:latin typeface="Constantia"/>
              <a:cs typeface="Constantia"/>
            </a:endParaRPr>
          </a:p>
          <a:p>
            <a:pPr marL="356870">
              <a:lnSpc>
                <a:spcPct val="100000"/>
              </a:lnSpc>
            </a:pPr>
            <a:r>
              <a:rPr sz="2200" spc="-45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emp=</a:t>
            </a:r>
            <a:r>
              <a:rPr sz="2200" spc="-50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emp-&gt;n</a:t>
            </a:r>
            <a:r>
              <a:rPr sz="2200" spc="-1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200" spc="-20" dirty="0">
                <a:solidFill>
                  <a:srgbClr val="0A5294"/>
                </a:solidFill>
                <a:latin typeface="Constantia"/>
                <a:cs typeface="Constantia"/>
              </a:rPr>
              <a:t>x</a:t>
            </a:r>
            <a:r>
              <a:rPr sz="2200" spc="-10" dirty="0">
                <a:solidFill>
                  <a:srgbClr val="0A5294"/>
                </a:solidFill>
                <a:latin typeface="Constantia"/>
                <a:cs typeface="Constantia"/>
              </a:rPr>
              <a:t>t;</a:t>
            </a:r>
            <a:endParaRPr sz="2200">
              <a:latin typeface="Constantia"/>
              <a:cs typeface="Constantia"/>
            </a:endParaRPr>
          </a:p>
          <a:p>
            <a:pPr marL="360045">
              <a:lnSpc>
                <a:spcPct val="100000"/>
              </a:lnSpc>
            </a:pPr>
            <a:r>
              <a:rPr sz="2200" spc="-10" dirty="0">
                <a:solidFill>
                  <a:srgbClr val="0A5294"/>
                </a:solidFill>
                <a:latin typeface="Constantia"/>
                <a:cs typeface="Constantia"/>
              </a:rPr>
              <a:t>}</a:t>
            </a:r>
            <a:endParaRPr sz="2200">
              <a:latin typeface="Constantia"/>
              <a:cs typeface="Constantia"/>
            </a:endParaRPr>
          </a:p>
          <a:p>
            <a:pPr marL="356870" marR="781050" indent="-1905">
              <a:lnSpc>
                <a:spcPct val="100000"/>
              </a:lnSpc>
            </a:pPr>
            <a:r>
              <a:rPr sz="2200" spc="-20" dirty="0">
                <a:solidFill>
                  <a:srgbClr val="0A5294"/>
                </a:solidFill>
                <a:latin typeface="Constantia"/>
                <a:cs typeface="Constantia"/>
              </a:rPr>
              <a:t>p</a:t>
            </a:r>
            <a:r>
              <a:rPr sz="2200" spc="-5" dirty="0">
                <a:solidFill>
                  <a:srgbClr val="0A5294"/>
                </a:solidFill>
                <a:latin typeface="Constantia"/>
                <a:cs typeface="Constantia"/>
              </a:rPr>
              <a:t>-</a:t>
            </a: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&gt;n</a:t>
            </a:r>
            <a:r>
              <a:rPr sz="2200" spc="-1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200" spc="-20" dirty="0">
                <a:solidFill>
                  <a:srgbClr val="0A5294"/>
                </a:solidFill>
                <a:latin typeface="Constantia"/>
                <a:cs typeface="Constantia"/>
              </a:rPr>
              <a:t>x</a:t>
            </a:r>
            <a:r>
              <a:rPr sz="2200" spc="-10" dirty="0">
                <a:solidFill>
                  <a:srgbClr val="0A5294"/>
                </a:solidFill>
                <a:latin typeface="Constantia"/>
                <a:cs typeface="Constantia"/>
              </a:rPr>
              <a:t>t=</a:t>
            </a:r>
            <a:r>
              <a:rPr sz="2200" spc="-45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emp-&gt;n</a:t>
            </a:r>
            <a:r>
              <a:rPr sz="2200" spc="-1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200" spc="-20" dirty="0">
                <a:solidFill>
                  <a:srgbClr val="0A5294"/>
                </a:solidFill>
                <a:latin typeface="Constantia"/>
                <a:cs typeface="Constantia"/>
              </a:rPr>
              <a:t>x</a:t>
            </a:r>
            <a:r>
              <a:rPr sz="2200" spc="-10" dirty="0">
                <a:solidFill>
                  <a:srgbClr val="0A5294"/>
                </a:solidFill>
                <a:latin typeface="Constantia"/>
                <a:cs typeface="Constantia"/>
              </a:rPr>
              <a:t>t;</a:t>
            </a:r>
            <a:r>
              <a:rPr sz="2200" spc="-1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200" spc="-45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em</a:t>
            </a:r>
            <a:r>
              <a:rPr sz="2200" spc="-20" dirty="0">
                <a:solidFill>
                  <a:srgbClr val="0A5294"/>
                </a:solidFill>
                <a:latin typeface="Constantia"/>
                <a:cs typeface="Constantia"/>
              </a:rPr>
              <a:t>p</a:t>
            </a:r>
            <a:r>
              <a:rPr sz="2200" dirty="0">
                <a:solidFill>
                  <a:srgbClr val="0A5294"/>
                </a:solidFill>
                <a:latin typeface="Constantia"/>
                <a:cs typeface="Constantia"/>
              </a:rPr>
              <a:t>-</a:t>
            </a: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&gt;nex</a:t>
            </a:r>
            <a:r>
              <a:rPr sz="2200" spc="-5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200" dirty="0">
                <a:solidFill>
                  <a:srgbClr val="0A5294"/>
                </a:solidFill>
                <a:latin typeface="Constantia"/>
                <a:cs typeface="Constantia"/>
              </a:rPr>
              <a:t>-</a:t>
            </a: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&gt;</a:t>
            </a:r>
            <a:r>
              <a:rPr sz="2200" spc="-25" dirty="0">
                <a:solidFill>
                  <a:srgbClr val="0A5294"/>
                </a:solidFill>
                <a:latin typeface="Constantia"/>
                <a:cs typeface="Constantia"/>
              </a:rPr>
              <a:t>p</a:t>
            </a:r>
            <a:r>
              <a:rPr sz="2200" spc="-40" dirty="0">
                <a:solidFill>
                  <a:srgbClr val="0A5294"/>
                </a:solidFill>
                <a:latin typeface="Constantia"/>
                <a:cs typeface="Constantia"/>
              </a:rPr>
              <a:t>r</a:t>
            </a: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eviou</a:t>
            </a:r>
            <a:r>
              <a:rPr sz="2200" spc="-20" dirty="0">
                <a:solidFill>
                  <a:srgbClr val="0A5294"/>
                </a:solidFill>
                <a:latin typeface="Constantia"/>
                <a:cs typeface="Constantia"/>
              </a:rPr>
              <a:t>s</a:t>
            </a: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=</a:t>
            </a:r>
            <a:r>
              <a:rPr sz="2200" spc="-25" dirty="0">
                <a:solidFill>
                  <a:srgbClr val="0A5294"/>
                </a:solidFill>
                <a:latin typeface="Constantia"/>
                <a:cs typeface="Constantia"/>
              </a:rPr>
              <a:t>p</a:t>
            </a:r>
            <a:r>
              <a:rPr sz="2200" spc="-10" dirty="0">
                <a:solidFill>
                  <a:srgbClr val="0A5294"/>
                </a:solidFill>
                <a:latin typeface="Constantia"/>
                <a:cs typeface="Constantia"/>
              </a:rPr>
              <a:t>;</a:t>
            </a:r>
            <a:r>
              <a:rPr sz="2200" spc="-1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200" spc="-45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em</a:t>
            </a:r>
            <a:r>
              <a:rPr sz="2200" spc="-20" dirty="0">
                <a:solidFill>
                  <a:srgbClr val="0A5294"/>
                </a:solidFill>
                <a:latin typeface="Constantia"/>
                <a:cs typeface="Constantia"/>
              </a:rPr>
              <a:t>p</a:t>
            </a: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-&gt;n</a:t>
            </a:r>
            <a:r>
              <a:rPr sz="2200" spc="-1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200" spc="-20" dirty="0">
                <a:solidFill>
                  <a:srgbClr val="0A5294"/>
                </a:solidFill>
                <a:latin typeface="Constantia"/>
                <a:cs typeface="Constantia"/>
              </a:rPr>
              <a:t>x</a:t>
            </a:r>
            <a:r>
              <a:rPr sz="2200" spc="-10" dirty="0">
                <a:solidFill>
                  <a:srgbClr val="0A5294"/>
                </a:solidFill>
                <a:latin typeface="Constantia"/>
                <a:cs typeface="Constantia"/>
              </a:rPr>
              <a:t>t=p;</a:t>
            </a:r>
            <a:endParaRPr sz="2200">
              <a:latin typeface="Constantia"/>
              <a:cs typeface="Constantia"/>
            </a:endParaRPr>
          </a:p>
          <a:p>
            <a:pPr marL="353695" marR="5080" indent="1270">
              <a:lnSpc>
                <a:spcPct val="100000"/>
              </a:lnSpc>
            </a:pPr>
            <a:r>
              <a:rPr sz="2200" spc="-20" dirty="0">
                <a:solidFill>
                  <a:srgbClr val="0A5294"/>
                </a:solidFill>
                <a:latin typeface="Constantia"/>
                <a:cs typeface="Constantia"/>
              </a:rPr>
              <a:t>p</a:t>
            </a:r>
            <a:r>
              <a:rPr sz="2200" spc="-5" dirty="0">
                <a:solidFill>
                  <a:srgbClr val="0A5294"/>
                </a:solidFill>
                <a:latin typeface="Constantia"/>
                <a:cs typeface="Constantia"/>
              </a:rPr>
              <a:t>-</a:t>
            </a: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&gt;p</a:t>
            </a:r>
            <a:r>
              <a:rPr sz="2200" spc="-55" dirty="0">
                <a:solidFill>
                  <a:srgbClr val="0A5294"/>
                </a:solidFill>
                <a:latin typeface="Constantia"/>
                <a:cs typeface="Constantia"/>
              </a:rPr>
              <a:t>r</a:t>
            </a: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evious=</a:t>
            </a:r>
            <a:r>
              <a:rPr sz="2200" spc="-45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em</a:t>
            </a:r>
            <a:r>
              <a:rPr sz="2200" spc="-10" dirty="0">
                <a:solidFill>
                  <a:srgbClr val="0A5294"/>
                </a:solidFill>
                <a:latin typeface="Constantia"/>
                <a:cs typeface="Constantia"/>
              </a:rPr>
              <a:t>p;</a:t>
            </a:r>
            <a:r>
              <a:rPr sz="2200" spc="-1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200" spc="-70" dirty="0">
                <a:solidFill>
                  <a:srgbClr val="0A5294"/>
                </a:solidFill>
                <a:latin typeface="Constantia"/>
                <a:cs typeface="Constantia"/>
              </a:rPr>
              <a:t>c</a:t>
            </a: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out&lt;&lt;"\nI</a:t>
            </a:r>
            <a:r>
              <a:rPr sz="2200" spc="-10" dirty="0">
                <a:solidFill>
                  <a:srgbClr val="0A5294"/>
                </a:solidFill>
                <a:latin typeface="Constantia"/>
                <a:cs typeface="Constantia"/>
              </a:rPr>
              <a:t>nser</a:t>
            </a:r>
            <a:r>
              <a:rPr sz="2200" spc="-45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ed</a:t>
            </a:r>
            <a:r>
              <a:rPr sz="2200" spc="-6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su</a:t>
            </a:r>
            <a:r>
              <a:rPr sz="2200" spc="-75" dirty="0">
                <a:solidFill>
                  <a:srgbClr val="0A5294"/>
                </a:solidFill>
                <a:latin typeface="Constantia"/>
                <a:cs typeface="Constantia"/>
              </a:rPr>
              <a:t>c</a:t>
            </a:r>
            <a:r>
              <a:rPr sz="2200" spc="-70" dirty="0">
                <a:solidFill>
                  <a:srgbClr val="0A5294"/>
                </a:solidFill>
                <a:latin typeface="Constantia"/>
                <a:cs typeface="Constantia"/>
              </a:rPr>
              <a:t>c</a:t>
            </a:r>
            <a:r>
              <a:rPr sz="2200" spc="-10" dirty="0">
                <a:solidFill>
                  <a:srgbClr val="0A5294"/>
                </a:solidFill>
                <a:latin typeface="Constantia"/>
                <a:cs typeface="Constantia"/>
              </a:rPr>
              <a:t>essful</a:t>
            </a:r>
            <a:r>
              <a:rPr sz="2200" spc="-40" dirty="0">
                <a:solidFill>
                  <a:srgbClr val="0A5294"/>
                </a:solidFill>
                <a:latin typeface="Constantia"/>
                <a:cs typeface="Constantia"/>
              </a:rPr>
              <a:t>l</a:t>
            </a: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y";</a:t>
            </a:r>
            <a:endParaRPr sz="22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</a:pPr>
            <a:r>
              <a:rPr sz="2200" spc="-10" dirty="0">
                <a:solidFill>
                  <a:srgbClr val="0A5294"/>
                </a:solidFill>
                <a:latin typeface="Constantia"/>
                <a:cs typeface="Constantia"/>
              </a:rPr>
              <a:t>}</a:t>
            </a:r>
            <a:endParaRPr sz="22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>
              <a:lnSpc>
                <a:spcPct val="100000"/>
              </a:lnSpc>
            </a:pPr>
            <a:r>
              <a:rPr spc="-5" dirty="0"/>
              <a:t>De</a:t>
            </a:r>
            <a:r>
              <a:rPr spc="5" dirty="0"/>
              <a:t>l</a:t>
            </a:r>
            <a:r>
              <a:rPr spc="-50" dirty="0"/>
              <a:t>e</a:t>
            </a:r>
            <a:r>
              <a:rPr dirty="0"/>
              <a:t>ti</a:t>
            </a:r>
            <a:r>
              <a:rPr spc="-5" dirty="0"/>
              <a:t>n</a:t>
            </a:r>
            <a:r>
              <a:rPr dirty="0"/>
              <a:t>g</a:t>
            </a:r>
            <a:r>
              <a:rPr spc="-145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-110" dirty="0">
                <a:latin typeface="Times New Roman"/>
                <a:cs typeface="Times New Roman"/>
              </a:rPr>
              <a:t> </a:t>
            </a:r>
            <a:r>
              <a:rPr spc="-5" dirty="0"/>
              <a:t>node</a:t>
            </a:r>
          </a:p>
        </p:txBody>
      </p:sp>
      <p:sp>
        <p:nvSpPr>
          <p:cNvPr id="3" name="object 3"/>
          <p:cNvSpPr/>
          <p:nvPr/>
        </p:nvSpPr>
        <p:spPr>
          <a:xfrm>
            <a:off x="1383161" y="3360938"/>
            <a:ext cx="480695" cy="411480"/>
          </a:xfrm>
          <a:custGeom>
            <a:avLst/>
            <a:gdLst/>
            <a:ahLst/>
            <a:cxnLst/>
            <a:rect l="l" t="t" r="r" b="b"/>
            <a:pathLst>
              <a:path w="480694" h="411479">
                <a:moveTo>
                  <a:pt x="405656" y="366410"/>
                </a:moveTo>
                <a:lnTo>
                  <a:pt x="387214" y="388101"/>
                </a:lnTo>
                <a:lnTo>
                  <a:pt x="480309" y="410961"/>
                </a:lnTo>
                <a:lnTo>
                  <a:pt x="465259" y="375665"/>
                </a:lnTo>
                <a:lnTo>
                  <a:pt x="416551" y="375665"/>
                </a:lnTo>
                <a:lnTo>
                  <a:pt x="405656" y="366410"/>
                </a:lnTo>
                <a:close/>
              </a:path>
              <a:path w="480694" h="411479">
                <a:moveTo>
                  <a:pt x="424221" y="344573"/>
                </a:moveTo>
                <a:lnTo>
                  <a:pt x="405656" y="366410"/>
                </a:lnTo>
                <a:lnTo>
                  <a:pt x="416551" y="375665"/>
                </a:lnTo>
                <a:lnTo>
                  <a:pt x="435101" y="353811"/>
                </a:lnTo>
                <a:lnTo>
                  <a:pt x="424221" y="344573"/>
                </a:lnTo>
                <a:close/>
              </a:path>
              <a:path w="480694" h="411479">
                <a:moveTo>
                  <a:pt x="442721" y="322813"/>
                </a:moveTo>
                <a:lnTo>
                  <a:pt x="424221" y="344573"/>
                </a:lnTo>
                <a:lnTo>
                  <a:pt x="435101" y="353811"/>
                </a:lnTo>
                <a:lnTo>
                  <a:pt x="416551" y="375665"/>
                </a:lnTo>
                <a:lnTo>
                  <a:pt x="465259" y="375665"/>
                </a:lnTo>
                <a:lnTo>
                  <a:pt x="442721" y="322813"/>
                </a:lnTo>
                <a:close/>
              </a:path>
              <a:path w="480694" h="411479">
                <a:moveTo>
                  <a:pt x="18406" y="0"/>
                </a:moveTo>
                <a:lnTo>
                  <a:pt x="0" y="21823"/>
                </a:lnTo>
                <a:lnTo>
                  <a:pt x="405656" y="366410"/>
                </a:lnTo>
                <a:lnTo>
                  <a:pt x="424221" y="344573"/>
                </a:lnTo>
                <a:lnTo>
                  <a:pt x="184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5940" y="2019103"/>
            <a:ext cx="7382509" cy="1285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buClr>
                <a:srgbClr val="0AD0D9"/>
              </a:buClr>
              <a:buSzPct val="93750"/>
              <a:buFont typeface="Arial"/>
              <a:buChar char="•"/>
              <a:tabLst>
                <a:tab pos="287020" algn="l"/>
              </a:tabLst>
            </a:pPr>
            <a:r>
              <a:rPr sz="2400" spc="-35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400" spc="-25" dirty="0">
                <a:solidFill>
                  <a:srgbClr val="0A5294"/>
                </a:solidFill>
                <a:latin typeface="Constantia"/>
                <a:cs typeface="Constantia"/>
              </a:rPr>
              <a:t>d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400" spc="-12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A5294"/>
                </a:solidFill>
                <a:latin typeface="Constantia"/>
                <a:cs typeface="Constantia"/>
              </a:rPr>
              <a:t>delet</a:t>
            </a:r>
            <a:r>
              <a:rPr sz="2400" spc="5" dirty="0">
                <a:solidFill>
                  <a:srgbClr val="0A5294"/>
                </a:solidFill>
                <a:latin typeface="Constantia"/>
                <a:cs typeface="Constantia"/>
              </a:rPr>
              <a:t>i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on</a:t>
            </a:r>
            <a:r>
              <a:rPr sz="2400" spc="-4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A5294"/>
                </a:solidFill>
                <a:latin typeface="Constantia"/>
                <a:cs typeface="Constantia"/>
              </a:rPr>
              <a:t>f</a:t>
            </a:r>
            <a:r>
              <a:rPr sz="2400" spc="-45" dirty="0">
                <a:solidFill>
                  <a:srgbClr val="0A5294"/>
                </a:solidFill>
                <a:latin typeface="Constantia"/>
                <a:cs typeface="Constantia"/>
              </a:rPr>
              <a:t>r</a:t>
            </a:r>
            <a:r>
              <a:rPr sz="2400" spc="-20" dirty="0">
                <a:solidFill>
                  <a:srgbClr val="0A5294"/>
                </a:solidFill>
                <a:latin typeface="Constantia"/>
                <a:cs typeface="Constantia"/>
              </a:rPr>
              <a:t>om</a:t>
            </a:r>
            <a:r>
              <a:rPr sz="2400" spc="-10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a</a:t>
            </a:r>
            <a:r>
              <a:rPr sz="2400" spc="-6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A5294"/>
                </a:solidFill>
                <a:latin typeface="Constantia"/>
                <a:cs typeface="Constantia"/>
              </a:rPr>
              <a:t>D</a:t>
            </a:r>
            <a:r>
              <a:rPr sz="2400" spc="-25" dirty="0">
                <a:solidFill>
                  <a:srgbClr val="0A5294"/>
                </a:solidFill>
                <a:latin typeface="Constantia"/>
                <a:cs typeface="Constantia"/>
              </a:rPr>
              <a:t>L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L</a:t>
            </a:r>
            <a:r>
              <a:rPr sz="2400" spc="-3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A5294"/>
                </a:solidFill>
                <a:latin typeface="Constantia"/>
                <a:cs typeface="Constantia"/>
              </a:rPr>
              <a:t>i</a:t>
            </a:r>
            <a:r>
              <a:rPr sz="2400" spc="-50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400" spc="-70" dirty="0">
                <a:solidFill>
                  <a:srgbClr val="0A5294"/>
                </a:solidFill>
                <a:latin typeface="Constantia"/>
                <a:cs typeface="Constantia"/>
              </a:rPr>
              <a:t>v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400" spc="-40" dirty="0">
                <a:solidFill>
                  <a:srgbClr val="0A5294"/>
                </a:solidFill>
                <a:latin typeface="Constantia"/>
                <a:cs typeface="Constantia"/>
              </a:rPr>
              <a:t>l</a:t>
            </a:r>
            <a:r>
              <a:rPr sz="2400" spc="-70" dirty="0">
                <a:solidFill>
                  <a:srgbClr val="0A5294"/>
                </a:solidFill>
                <a:latin typeface="Constantia"/>
                <a:cs typeface="Constantia"/>
              </a:rPr>
              <a:t>v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es</a:t>
            </a:r>
            <a:r>
              <a:rPr sz="2400" spc="-9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A5294"/>
                </a:solidFill>
                <a:latin typeface="Constantia"/>
                <a:cs typeface="Constantia"/>
              </a:rPr>
              <a:t>chan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g</a:t>
            </a:r>
            <a:r>
              <a:rPr sz="2400" spc="5" dirty="0">
                <a:solidFill>
                  <a:srgbClr val="0A5294"/>
                </a:solidFill>
                <a:latin typeface="Constantia"/>
                <a:cs typeface="Constantia"/>
              </a:rPr>
              <a:t>i</a:t>
            </a:r>
            <a:r>
              <a:rPr sz="2400" spc="-20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g</a:t>
            </a:r>
            <a:r>
              <a:rPr sz="2400" spc="2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400" i="1" spc="-40" dirty="0">
                <a:solidFill>
                  <a:srgbClr val="0A5294"/>
                </a:solidFill>
                <a:latin typeface="Constantia"/>
                <a:cs typeface="Constantia"/>
              </a:rPr>
              <a:t>w</a:t>
            </a:r>
            <a:r>
              <a:rPr sz="2400" i="1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400" i="1" spc="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A5294"/>
                </a:solidFill>
                <a:latin typeface="Constantia"/>
                <a:cs typeface="Constantia"/>
              </a:rPr>
              <a:t>links</a:t>
            </a:r>
            <a:endParaRPr sz="240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590"/>
              </a:spcBef>
              <a:buClr>
                <a:srgbClr val="0AD0D9"/>
              </a:buClr>
              <a:buSzPct val="93750"/>
              <a:buFont typeface="Arial"/>
              <a:buChar char="•"/>
              <a:tabLst>
                <a:tab pos="287020" algn="l"/>
              </a:tabLst>
            </a:pP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In</a:t>
            </a:r>
            <a:r>
              <a:rPr sz="2400" spc="-8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th</a:t>
            </a:r>
            <a:r>
              <a:rPr sz="2400" spc="-5" dirty="0">
                <a:solidFill>
                  <a:srgbClr val="0A5294"/>
                </a:solidFill>
                <a:latin typeface="Constantia"/>
                <a:cs typeface="Constantia"/>
              </a:rPr>
              <a:t>i</a:t>
            </a:r>
            <a:r>
              <a:rPr sz="2400" spc="-10" dirty="0">
                <a:solidFill>
                  <a:srgbClr val="0A5294"/>
                </a:solidFill>
                <a:latin typeface="Constantia"/>
                <a:cs typeface="Constantia"/>
              </a:rPr>
              <a:t>s</a:t>
            </a:r>
            <a:r>
              <a:rPr sz="2400" spc="-10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xample,</a:t>
            </a:r>
            <a:r>
              <a:rPr sz="2400" spc="-90" dirty="0">
                <a:solidFill>
                  <a:srgbClr val="0A5294"/>
                </a:solidFill>
                <a:latin typeface="Constantia"/>
                <a:cs typeface="Constantia"/>
              </a:rPr>
              <a:t>w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400" spc="-13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A5294"/>
                </a:solidFill>
                <a:latin typeface="Constantia"/>
                <a:cs typeface="Constantia"/>
              </a:rPr>
              <a:t>will</a:t>
            </a:r>
            <a:r>
              <a:rPr sz="2400" spc="-5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A5294"/>
                </a:solidFill>
                <a:latin typeface="Constantia"/>
                <a:cs typeface="Constantia"/>
              </a:rPr>
              <a:t>dele</a:t>
            </a:r>
            <a:r>
              <a:rPr sz="2400" spc="-35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400" spc="-6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400" spc="-25" dirty="0">
                <a:solidFill>
                  <a:srgbClr val="0A5294"/>
                </a:solidFill>
                <a:latin typeface="Constantia"/>
                <a:cs typeface="Constantia"/>
              </a:rPr>
              <a:t>d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400" spc="-3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A5294"/>
                </a:solidFill>
                <a:latin typeface="Consolas"/>
                <a:cs typeface="Consolas"/>
              </a:rPr>
              <a:t>b</a:t>
            </a:r>
            <a:endParaRPr sz="2400">
              <a:latin typeface="Consolas"/>
              <a:cs typeface="Consolas"/>
            </a:endParaRPr>
          </a:p>
          <a:p>
            <a:pPr marL="241300">
              <a:lnSpc>
                <a:spcPct val="100000"/>
              </a:lnSpc>
              <a:spcBef>
                <a:spcPts val="1860"/>
              </a:spcBef>
            </a:pPr>
            <a:r>
              <a:rPr sz="1800" spc="-20" dirty="0">
                <a:solidFill>
                  <a:srgbClr val="009CD9"/>
                </a:solidFill>
                <a:latin typeface="Consolas"/>
                <a:cs typeface="Consolas"/>
              </a:rPr>
              <a:t>myDLL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95475" y="3762375"/>
            <a:ext cx="6327023" cy="8191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33600" y="4371975"/>
            <a:ext cx="5807075" cy="0"/>
          </a:xfrm>
          <a:custGeom>
            <a:avLst/>
            <a:gdLst/>
            <a:ahLst/>
            <a:cxnLst/>
            <a:rect l="l" t="t" r="r" b="b"/>
            <a:pathLst>
              <a:path w="5807075">
                <a:moveTo>
                  <a:pt x="0" y="0"/>
                </a:moveTo>
                <a:lnTo>
                  <a:pt x="5807079" y="0"/>
                </a:lnTo>
              </a:path>
            </a:pathLst>
          </a:custGeom>
          <a:ln w="19049">
            <a:solidFill>
              <a:srgbClr val="009C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105400" y="3769114"/>
            <a:ext cx="457200" cy="403225"/>
          </a:xfrm>
          <a:custGeom>
            <a:avLst/>
            <a:gdLst/>
            <a:ahLst/>
            <a:cxnLst/>
            <a:rect l="l" t="t" r="r" b="b"/>
            <a:pathLst>
              <a:path w="457200" h="403225">
                <a:moveTo>
                  <a:pt x="0" y="402835"/>
                </a:moveTo>
                <a:lnTo>
                  <a:pt x="457199" y="402835"/>
                </a:lnTo>
                <a:lnTo>
                  <a:pt x="457199" y="0"/>
                </a:lnTo>
                <a:lnTo>
                  <a:pt x="0" y="0"/>
                </a:lnTo>
                <a:lnTo>
                  <a:pt x="0" y="40283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276600" y="3769114"/>
            <a:ext cx="2133600" cy="40322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59385">
              <a:lnSpc>
                <a:spcPct val="100000"/>
              </a:lnSpc>
              <a:tabLst>
                <a:tab pos="1988185" algn="l"/>
              </a:tabLst>
            </a:pPr>
            <a:r>
              <a:rPr sz="1800" spc="-10" dirty="0">
                <a:latin typeface="Consolas"/>
                <a:cs typeface="Consolas"/>
              </a:rPr>
              <a:t>a</a:t>
            </a:r>
            <a:r>
              <a:rPr sz="1800" spc="-10" dirty="0">
                <a:latin typeface="Times New Roman"/>
                <a:cs typeface="Times New Roman"/>
              </a:rPr>
              <a:t>	</a:t>
            </a:r>
            <a:r>
              <a:rPr sz="1800" spc="-10" dirty="0">
                <a:latin typeface="Consolas"/>
                <a:cs typeface="Consolas"/>
              </a:rPr>
              <a:t>b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34200" y="3771912"/>
            <a:ext cx="457200" cy="40322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35" algn="ctr">
              <a:lnSpc>
                <a:spcPct val="100000"/>
              </a:lnSpc>
            </a:pPr>
            <a:r>
              <a:rPr sz="1800" spc="-10" dirty="0">
                <a:latin typeface="Consolas"/>
                <a:cs typeface="Consolas"/>
              </a:rPr>
              <a:t>c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4540" y="4875559"/>
            <a:ext cx="7458075" cy="15894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buClr>
                <a:srgbClr val="0AD0D9"/>
              </a:buClr>
              <a:buSzPct val="93750"/>
              <a:buFont typeface="Arial"/>
              <a:buChar char="•"/>
              <a:tabLst>
                <a:tab pos="287655" algn="l"/>
              </a:tabLst>
            </a:pPr>
            <a:r>
              <a:rPr sz="2400" spc="-190" dirty="0">
                <a:solidFill>
                  <a:srgbClr val="0A5294"/>
                </a:solidFill>
                <a:latin typeface="Constantia"/>
                <a:cs typeface="Constantia"/>
              </a:rPr>
              <a:t>W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400" spc="-13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A5294"/>
                </a:solidFill>
                <a:latin typeface="Constantia"/>
                <a:cs typeface="Constantia"/>
              </a:rPr>
              <a:t>d</a:t>
            </a:r>
            <a:r>
              <a:rPr sz="2400" spc="-25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400" spc="-10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400" spc="-10" dirty="0">
                <a:solidFill>
                  <a:srgbClr val="0A5294"/>
                </a:solidFill>
                <a:latin typeface="Arial"/>
                <a:cs typeface="Arial"/>
              </a:rPr>
              <a:t>’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400" spc="-3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h</a:t>
            </a:r>
            <a:r>
              <a:rPr sz="2400" spc="-75" dirty="0">
                <a:solidFill>
                  <a:srgbClr val="0A5294"/>
                </a:solidFill>
                <a:latin typeface="Constantia"/>
                <a:cs typeface="Constantia"/>
              </a:rPr>
              <a:t>a</a:t>
            </a:r>
            <a:r>
              <a:rPr sz="2400" spc="-70" dirty="0">
                <a:solidFill>
                  <a:srgbClr val="0A5294"/>
                </a:solidFill>
                <a:latin typeface="Constantia"/>
                <a:cs typeface="Constantia"/>
              </a:rPr>
              <a:t>v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400" spc="-8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400" spc="-12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A5294"/>
                </a:solidFill>
                <a:latin typeface="Constantia"/>
                <a:cs typeface="Constantia"/>
              </a:rPr>
              <a:t>d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400" spc="-10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a</a:t>
            </a:r>
            <a:r>
              <a:rPr sz="2400" spc="-45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400" spc="-5" dirty="0">
                <a:solidFill>
                  <a:srgbClr val="0A5294"/>
                </a:solidFill>
                <a:latin typeface="Constantia"/>
                <a:cs typeface="Constantia"/>
              </a:rPr>
              <a:t>yth</a:t>
            </a:r>
            <a:r>
              <a:rPr sz="2400" spc="5" dirty="0">
                <a:solidFill>
                  <a:srgbClr val="0A5294"/>
                </a:solidFill>
                <a:latin typeface="Constantia"/>
                <a:cs typeface="Constantia"/>
              </a:rPr>
              <a:t>i</a:t>
            </a:r>
            <a:r>
              <a:rPr sz="2400" spc="-20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g</a:t>
            </a:r>
            <a:r>
              <a:rPr sz="2400" spc="-6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ab</a:t>
            </a:r>
            <a:r>
              <a:rPr sz="2400" spc="-25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400" spc="-5" dirty="0">
                <a:solidFill>
                  <a:srgbClr val="0A5294"/>
                </a:solidFill>
                <a:latin typeface="Constantia"/>
                <a:cs typeface="Constantia"/>
              </a:rPr>
              <a:t>u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400" spc="-8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the</a:t>
            </a:r>
            <a:r>
              <a:rPr sz="2400" spc="-6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A5294"/>
                </a:solidFill>
                <a:latin typeface="Constantia"/>
                <a:cs typeface="Constantia"/>
              </a:rPr>
              <a:t>links</a:t>
            </a:r>
            <a:r>
              <a:rPr sz="2400" spc="-4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A5294"/>
                </a:solidFill>
                <a:latin typeface="Constantia"/>
                <a:cs typeface="Constantia"/>
              </a:rPr>
              <a:t>i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400" spc="-3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400" spc="-25" dirty="0">
                <a:solidFill>
                  <a:srgbClr val="0A5294"/>
                </a:solidFill>
                <a:latin typeface="Constantia"/>
                <a:cs typeface="Constantia"/>
              </a:rPr>
              <a:t>d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400" spc="-3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A5294"/>
                </a:solidFill>
                <a:latin typeface="Consolas"/>
                <a:cs typeface="Consolas"/>
              </a:rPr>
              <a:t>b</a:t>
            </a:r>
            <a:endParaRPr sz="2400">
              <a:latin typeface="Consolas"/>
              <a:cs typeface="Consolas"/>
            </a:endParaRPr>
          </a:p>
          <a:p>
            <a:pPr marL="287020" indent="-274320">
              <a:lnSpc>
                <a:spcPct val="100000"/>
              </a:lnSpc>
              <a:spcBef>
                <a:spcPts val="555"/>
              </a:spcBef>
              <a:buClr>
                <a:srgbClr val="0AD0D9"/>
              </a:buClr>
              <a:buSzPct val="93750"/>
              <a:buFont typeface="Arial"/>
              <a:buChar char="•"/>
              <a:tabLst>
                <a:tab pos="287655" algn="l"/>
              </a:tabLst>
            </a:pP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Ga</a:t>
            </a:r>
            <a:r>
              <a:rPr sz="2400" spc="-30" dirty="0">
                <a:solidFill>
                  <a:srgbClr val="0A5294"/>
                </a:solidFill>
                <a:latin typeface="Constantia"/>
                <a:cs typeface="Constantia"/>
              </a:rPr>
              <a:t>r</a:t>
            </a:r>
            <a:r>
              <a:rPr sz="2400" spc="-5" dirty="0">
                <a:solidFill>
                  <a:srgbClr val="0A5294"/>
                </a:solidFill>
                <a:latin typeface="Constantia"/>
                <a:cs typeface="Constantia"/>
              </a:rPr>
              <a:t>b</a:t>
            </a:r>
            <a:r>
              <a:rPr sz="2400" spc="-10" dirty="0">
                <a:solidFill>
                  <a:srgbClr val="0A5294"/>
                </a:solidFill>
                <a:latin typeface="Constantia"/>
                <a:cs typeface="Constantia"/>
              </a:rPr>
              <a:t>a</a:t>
            </a:r>
            <a:r>
              <a:rPr sz="2400" spc="-55" dirty="0">
                <a:solidFill>
                  <a:srgbClr val="0A5294"/>
                </a:solidFill>
                <a:latin typeface="Constantia"/>
                <a:cs typeface="Constantia"/>
              </a:rPr>
              <a:t>g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400" spc="-12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55" dirty="0">
                <a:solidFill>
                  <a:srgbClr val="0A5294"/>
                </a:solidFill>
                <a:latin typeface="Constantia"/>
                <a:cs typeface="Constantia"/>
              </a:rPr>
              <a:t>c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ol</a:t>
            </a:r>
            <a:r>
              <a:rPr sz="2400" spc="-10" dirty="0">
                <a:solidFill>
                  <a:srgbClr val="0A5294"/>
                </a:solidFill>
                <a:latin typeface="Constantia"/>
                <a:cs typeface="Constantia"/>
              </a:rPr>
              <a:t>l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ection</a:t>
            </a:r>
            <a:r>
              <a:rPr sz="2400" spc="-6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will</a:t>
            </a:r>
            <a:r>
              <a:rPr sz="2400" spc="-3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ta</a:t>
            </a:r>
            <a:r>
              <a:rPr sz="2400" spc="-45" dirty="0">
                <a:solidFill>
                  <a:srgbClr val="0A5294"/>
                </a:solidFill>
                <a:latin typeface="Constantia"/>
                <a:cs typeface="Constantia"/>
              </a:rPr>
              <a:t>k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400" spc="-12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A5294"/>
                </a:solidFill>
                <a:latin typeface="Constantia"/>
                <a:cs typeface="Constantia"/>
              </a:rPr>
              <a:t>ca</a:t>
            </a:r>
            <a:r>
              <a:rPr sz="2400" spc="-40" dirty="0">
                <a:solidFill>
                  <a:srgbClr val="0A5294"/>
                </a:solidFill>
                <a:latin typeface="Constantia"/>
                <a:cs typeface="Constantia"/>
              </a:rPr>
              <a:t>r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400" spc="-10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of</a:t>
            </a:r>
            <a:r>
              <a:rPr sz="2400" spc="-1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A5294"/>
                </a:solidFill>
                <a:latin typeface="Constantia"/>
                <a:cs typeface="Constantia"/>
              </a:rPr>
              <a:t>de</a:t>
            </a:r>
            <a:r>
              <a:rPr sz="2400" spc="-10" dirty="0">
                <a:solidFill>
                  <a:srgbClr val="0A5294"/>
                </a:solidFill>
                <a:latin typeface="Constantia"/>
                <a:cs typeface="Constantia"/>
              </a:rPr>
              <a:t>l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400" spc="-35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ed</a:t>
            </a:r>
            <a:r>
              <a:rPr sz="2400" spc="-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400" spc="-10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400" spc="-5" dirty="0">
                <a:solidFill>
                  <a:srgbClr val="0A5294"/>
                </a:solidFill>
                <a:latin typeface="Constantia"/>
                <a:cs typeface="Constantia"/>
              </a:rPr>
              <a:t>des</a:t>
            </a:r>
            <a:endParaRPr sz="2400">
              <a:latin typeface="Constantia"/>
              <a:cs typeface="Constantia"/>
            </a:endParaRPr>
          </a:p>
          <a:p>
            <a:pPr marL="287020" marR="305435" indent="-274320">
              <a:lnSpc>
                <a:spcPct val="100000"/>
              </a:lnSpc>
              <a:spcBef>
                <a:spcPts val="575"/>
              </a:spcBef>
              <a:buClr>
                <a:srgbClr val="0AD0D9"/>
              </a:buClr>
              <a:buSzPct val="93750"/>
              <a:buFont typeface="Arial"/>
              <a:buChar char="•"/>
              <a:tabLst>
                <a:tab pos="287655" algn="l"/>
              </a:tabLst>
            </a:pP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Delet</a:t>
            </a:r>
            <a:r>
              <a:rPr sz="2400" spc="-5" dirty="0">
                <a:solidFill>
                  <a:srgbClr val="0A5294"/>
                </a:solidFill>
                <a:latin typeface="Constantia"/>
                <a:cs typeface="Constantia"/>
              </a:rPr>
              <a:t>i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on</a:t>
            </a:r>
            <a:r>
              <a:rPr sz="2400" spc="-12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of</a:t>
            </a:r>
            <a:r>
              <a:rPr sz="2400" spc="3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the</a:t>
            </a:r>
            <a:r>
              <a:rPr sz="2400" spc="-8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45" dirty="0">
                <a:solidFill>
                  <a:srgbClr val="0A5294"/>
                </a:solidFill>
                <a:latin typeface="Constantia"/>
                <a:cs typeface="Constantia"/>
              </a:rPr>
              <a:t>f</a:t>
            </a:r>
            <a:r>
              <a:rPr sz="2400" spc="-5" dirty="0">
                <a:solidFill>
                  <a:srgbClr val="0A5294"/>
                </a:solidFill>
                <a:latin typeface="Constantia"/>
                <a:cs typeface="Constantia"/>
              </a:rPr>
              <a:t>i</a:t>
            </a:r>
            <a:r>
              <a:rPr sz="2400" spc="5" dirty="0">
                <a:solidFill>
                  <a:srgbClr val="0A5294"/>
                </a:solidFill>
                <a:latin typeface="Constantia"/>
                <a:cs typeface="Constantia"/>
              </a:rPr>
              <a:t>r</a:t>
            </a:r>
            <a:r>
              <a:rPr sz="2400" spc="-10" dirty="0">
                <a:solidFill>
                  <a:srgbClr val="0A5294"/>
                </a:solidFill>
                <a:latin typeface="Constantia"/>
                <a:cs typeface="Constantia"/>
              </a:rPr>
              <a:t>st</a:t>
            </a:r>
            <a:r>
              <a:rPr sz="2400" spc="-7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400" spc="-25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400" spc="-5" dirty="0">
                <a:solidFill>
                  <a:srgbClr val="0A5294"/>
                </a:solidFill>
                <a:latin typeface="Constantia"/>
                <a:cs typeface="Constantia"/>
              </a:rPr>
              <a:t>d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400" spc="-10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or</a:t>
            </a:r>
            <a:r>
              <a:rPr sz="2400" spc="-9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the</a:t>
            </a:r>
            <a:r>
              <a:rPr sz="2400" spc="-6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A5294"/>
                </a:solidFill>
                <a:latin typeface="Constantia"/>
                <a:cs typeface="Constantia"/>
              </a:rPr>
              <a:t>last</a:t>
            </a:r>
            <a:r>
              <a:rPr sz="2400" spc="-6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400" spc="-25" dirty="0">
                <a:solidFill>
                  <a:srgbClr val="0A5294"/>
                </a:solidFill>
                <a:latin typeface="Constantia"/>
                <a:cs typeface="Constantia"/>
              </a:rPr>
              <a:t>d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400" spc="-4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i</a:t>
            </a:r>
            <a:r>
              <a:rPr sz="2400" spc="-10" dirty="0">
                <a:solidFill>
                  <a:srgbClr val="0A5294"/>
                </a:solidFill>
                <a:latin typeface="Constantia"/>
                <a:cs typeface="Constantia"/>
              </a:rPr>
              <a:t>s</a:t>
            </a:r>
            <a:r>
              <a:rPr sz="2400" spc="-114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a</a:t>
            </a:r>
            <a:r>
              <a:rPr sz="2400" spc="-11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special</a:t>
            </a:r>
            <a:r>
              <a:rPr sz="2400" spc="-1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A5294"/>
                </a:solidFill>
                <a:latin typeface="Constantia"/>
                <a:cs typeface="Constantia"/>
              </a:rPr>
              <a:t>case</a:t>
            </a:r>
            <a:endParaRPr sz="2400">
              <a:latin typeface="Constantia"/>
              <a:cs typeface="Constanti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114800" y="4040254"/>
            <a:ext cx="2525395" cy="304800"/>
          </a:xfrm>
          <a:custGeom>
            <a:avLst/>
            <a:gdLst/>
            <a:ahLst/>
            <a:cxnLst/>
            <a:rect l="l" t="t" r="r" b="b"/>
            <a:pathLst>
              <a:path w="2525395" h="304800">
                <a:moveTo>
                  <a:pt x="124385" y="187069"/>
                </a:moveTo>
                <a:lnTo>
                  <a:pt x="164591" y="214502"/>
                </a:lnTo>
                <a:lnTo>
                  <a:pt x="206501" y="225170"/>
                </a:lnTo>
                <a:lnTo>
                  <a:pt x="249814" y="235326"/>
                </a:lnTo>
                <a:lnTo>
                  <a:pt x="422788" y="270128"/>
                </a:lnTo>
                <a:lnTo>
                  <a:pt x="468508" y="278248"/>
                </a:lnTo>
                <a:lnTo>
                  <a:pt x="518038" y="285749"/>
                </a:lnTo>
                <a:lnTo>
                  <a:pt x="572902" y="292345"/>
                </a:lnTo>
                <a:lnTo>
                  <a:pt x="634624" y="297679"/>
                </a:lnTo>
                <a:lnTo>
                  <a:pt x="686196" y="300727"/>
                </a:lnTo>
                <a:lnTo>
                  <a:pt x="743833" y="302894"/>
                </a:lnTo>
                <a:lnTo>
                  <a:pt x="832225" y="304537"/>
                </a:lnTo>
                <a:lnTo>
                  <a:pt x="880506" y="304799"/>
                </a:lnTo>
                <a:lnTo>
                  <a:pt x="930798" y="304799"/>
                </a:lnTo>
                <a:lnTo>
                  <a:pt x="1197101" y="301370"/>
                </a:lnTo>
                <a:lnTo>
                  <a:pt x="1444386" y="293869"/>
                </a:lnTo>
                <a:lnTo>
                  <a:pt x="1563745" y="288916"/>
                </a:lnTo>
                <a:lnTo>
                  <a:pt x="880506" y="288916"/>
                </a:lnTo>
                <a:lnTo>
                  <a:pt x="832347" y="288666"/>
                </a:lnTo>
                <a:lnTo>
                  <a:pt x="744230" y="287011"/>
                </a:lnTo>
                <a:lnTo>
                  <a:pt x="686958" y="284987"/>
                </a:lnTo>
                <a:lnTo>
                  <a:pt x="635629" y="281939"/>
                </a:lnTo>
                <a:lnTo>
                  <a:pt x="574426" y="276605"/>
                </a:lnTo>
                <a:lnTo>
                  <a:pt x="520080" y="269997"/>
                </a:lnTo>
                <a:lnTo>
                  <a:pt x="471037" y="262627"/>
                </a:lnTo>
                <a:lnTo>
                  <a:pt x="425714" y="254507"/>
                </a:lnTo>
                <a:lnTo>
                  <a:pt x="252983" y="219705"/>
                </a:lnTo>
                <a:lnTo>
                  <a:pt x="210190" y="209668"/>
                </a:lnTo>
                <a:lnTo>
                  <a:pt x="168523" y="199131"/>
                </a:lnTo>
                <a:lnTo>
                  <a:pt x="148468" y="193797"/>
                </a:lnTo>
                <a:lnTo>
                  <a:pt x="124385" y="187069"/>
                </a:lnTo>
                <a:close/>
              </a:path>
              <a:path w="2525395" h="304800">
                <a:moveTo>
                  <a:pt x="2523378" y="0"/>
                </a:moveTo>
                <a:lnTo>
                  <a:pt x="2516245" y="630"/>
                </a:lnTo>
                <a:lnTo>
                  <a:pt x="2508382" y="1011"/>
                </a:lnTo>
                <a:lnTo>
                  <a:pt x="2465953" y="1011"/>
                </a:lnTo>
                <a:lnTo>
                  <a:pt x="2452999" y="1261"/>
                </a:lnTo>
                <a:lnTo>
                  <a:pt x="2410084" y="3928"/>
                </a:lnTo>
                <a:lnTo>
                  <a:pt x="2362199" y="12310"/>
                </a:lnTo>
                <a:lnTo>
                  <a:pt x="2311664" y="29074"/>
                </a:lnTo>
                <a:lnTo>
                  <a:pt x="2276855" y="47362"/>
                </a:lnTo>
                <a:lnTo>
                  <a:pt x="2241285" y="71496"/>
                </a:lnTo>
                <a:lnTo>
                  <a:pt x="2166244" y="129027"/>
                </a:lnTo>
                <a:lnTo>
                  <a:pt x="2146432" y="143886"/>
                </a:lnTo>
                <a:lnTo>
                  <a:pt x="2104643" y="172973"/>
                </a:lnTo>
                <a:lnTo>
                  <a:pt x="2060326" y="199131"/>
                </a:lnTo>
                <a:lnTo>
                  <a:pt x="2013082" y="220467"/>
                </a:lnTo>
                <a:lnTo>
                  <a:pt x="1962546" y="236088"/>
                </a:lnTo>
                <a:lnTo>
                  <a:pt x="1909571" y="247649"/>
                </a:lnTo>
                <a:lnTo>
                  <a:pt x="1854464" y="256031"/>
                </a:lnTo>
                <a:lnTo>
                  <a:pt x="1796552" y="261996"/>
                </a:lnTo>
                <a:lnTo>
                  <a:pt x="1702948" y="267842"/>
                </a:lnTo>
                <a:lnTo>
                  <a:pt x="1464960" y="276986"/>
                </a:lnTo>
                <a:lnTo>
                  <a:pt x="1443624" y="277998"/>
                </a:lnTo>
                <a:lnTo>
                  <a:pt x="1350904" y="281296"/>
                </a:lnTo>
                <a:lnTo>
                  <a:pt x="1089294" y="287523"/>
                </a:lnTo>
                <a:lnTo>
                  <a:pt x="930798" y="288916"/>
                </a:lnTo>
                <a:lnTo>
                  <a:pt x="1563745" y="288916"/>
                </a:lnTo>
                <a:lnTo>
                  <a:pt x="1670425" y="285106"/>
                </a:lnTo>
                <a:lnTo>
                  <a:pt x="1736079" y="282058"/>
                </a:lnTo>
                <a:lnTo>
                  <a:pt x="1797954" y="277748"/>
                </a:lnTo>
                <a:lnTo>
                  <a:pt x="1856628" y="271771"/>
                </a:lnTo>
                <a:lnTo>
                  <a:pt x="1912741" y="263270"/>
                </a:lnTo>
                <a:lnTo>
                  <a:pt x="1966721" y="251328"/>
                </a:lnTo>
                <a:lnTo>
                  <a:pt x="2019178" y="235076"/>
                </a:lnTo>
                <a:lnTo>
                  <a:pt x="2068189" y="212847"/>
                </a:lnTo>
                <a:lnTo>
                  <a:pt x="2113544" y="186046"/>
                </a:lnTo>
                <a:lnTo>
                  <a:pt x="2155819" y="156590"/>
                </a:lnTo>
                <a:lnTo>
                  <a:pt x="2232659" y="97785"/>
                </a:lnTo>
                <a:lnTo>
                  <a:pt x="2250429" y="84450"/>
                </a:lnTo>
                <a:lnTo>
                  <a:pt x="2284872" y="61078"/>
                </a:lnTo>
                <a:lnTo>
                  <a:pt x="2333762" y="37456"/>
                </a:lnTo>
                <a:lnTo>
                  <a:pt x="2381249" y="24383"/>
                </a:lnTo>
                <a:lnTo>
                  <a:pt x="2425964" y="18406"/>
                </a:lnTo>
                <a:lnTo>
                  <a:pt x="2465953" y="16882"/>
                </a:lnTo>
                <a:lnTo>
                  <a:pt x="2509144" y="16882"/>
                </a:lnTo>
                <a:lnTo>
                  <a:pt x="2517769" y="16382"/>
                </a:lnTo>
                <a:lnTo>
                  <a:pt x="2524902" y="15739"/>
                </a:lnTo>
                <a:lnTo>
                  <a:pt x="2523378" y="0"/>
                </a:lnTo>
                <a:close/>
              </a:path>
              <a:path w="2525395" h="304800">
                <a:moveTo>
                  <a:pt x="139445" y="133599"/>
                </a:moveTo>
                <a:lnTo>
                  <a:pt x="0" y="160269"/>
                </a:lnTo>
                <a:lnTo>
                  <a:pt x="105034" y="255769"/>
                </a:lnTo>
                <a:lnTo>
                  <a:pt x="120098" y="202286"/>
                </a:lnTo>
                <a:lnTo>
                  <a:pt x="107838" y="198881"/>
                </a:lnTo>
                <a:lnTo>
                  <a:pt x="112135" y="183641"/>
                </a:lnTo>
                <a:lnTo>
                  <a:pt x="125350" y="183641"/>
                </a:lnTo>
                <a:lnTo>
                  <a:pt x="139445" y="133599"/>
                </a:lnTo>
                <a:close/>
              </a:path>
              <a:path w="2525395" h="304800">
                <a:moveTo>
                  <a:pt x="112135" y="183641"/>
                </a:moveTo>
                <a:lnTo>
                  <a:pt x="107838" y="198881"/>
                </a:lnTo>
                <a:lnTo>
                  <a:pt x="120098" y="202286"/>
                </a:lnTo>
                <a:lnTo>
                  <a:pt x="124385" y="187069"/>
                </a:lnTo>
                <a:lnTo>
                  <a:pt x="112135" y="183641"/>
                </a:lnTo>
                <a:close/>
              </a:path>
              <a:path w="2525395" h="304800">
                <a:moveTo>
                  <a:pt x="125350" y="183641"/>
                </a:moveTo>
                <a:lnTo>
                  <a:pt x="112135" y="183641"/>
                </a:lnTo>
                <a:lnTo>
                  <a:pt x="124385" y="187069"/>
                </a:lnTo>
                <a:lnTo>
                  <a:pt x="125350" y="183641"/>
                </a:lnTo>
                <a:close/>
              </a:path>
            </a:pathLst>
          </a:custGeom>
          <a:solidFill>
            <a:srgbClr val="009C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114556" y="3354689"/>
            <a:ext cx="2505710" cy="428625"/>
          </a:xfrm>
          <a:custGeom>
            <a:avLst/>
            <a:gdLst/>
            <a:ahLst/>
            <a:cxnLst/>
            <a:rect l="l" t="t" r="r" b="b"/>
            <a:pathLst>
              <a:path w="2505709" h="428625">
                <a:moveTo>
                  <a:pt x="205331" y="421660"/>
                </a:moveTo>
                <a:lnTo>
                  <a:pt x="9784" y="421660"/>
                </a:lnTo>
                <a:lnTo>
                  <a:pt x="20055" y="422026"/>
                </a:lnTo>
                <a:lnTo>
                  <a:pt x="32247" y="422788"/>
                </a:lnTo>
                <a:lnTo>
                  <a:pt x="77083" y="426232"/>
                </a:lnTo>
                <a:lnTo>
                  <a:pt x="131185" y="428122"/>
                </a:lnTo>
                <a:lnTo>
                  <a:pt x="150601" y="427634"/>
                </a:lnTo>
                <a:lnTo>
                  <a:pt x="170291" y="426476"/>
                </a:lnTo>
                <a:lnTo>
                  <a:pt x="190378" y="424190"/>
                </a:lnTo>
                <a:lnTo>
                  <a:pt x="205331" y="421660"/>
                </a:lnTo>
                <a:close/>
              </a:path>
              <a:path w="2505709" h="428625">
                <a:moveTo>
                  <a:pt x="9143" y="402610"/>
                </a:moveTo>
                <a:lnTo>
                  <a:pt x="0" y="402976"/>
                </a:lnTo>
                <a:lnTo>
                  <a:pt x="487" y="421904"/>
                </a:lnTo>
                <a:lnTo>
                  <a:pt x="9784" y="421660"/>
                </a:lnTo>
                <a:lnTo>
                  <a:pt x="205331" y="421660"/>
                </a:lnTo>
                <a:lnTo>
                  <a:pt x="210555" y="420776"/>
                </a:lnTo>
                <a:lnTo>
                  <a:pt x="230764" y="416051"/>
                </a:lnTo>
                <a:lnTo>
                  <a:pt x="250819" y="409955"/>
                </a:lnTo>
                <a:lnTo>
                  <a:pt x="253067" y="409072"/>
                </a:lnTo>
                <a:lnTo>
                  <a:pt x="131429" y="409072"/>
                </a:lnTo>
                <a:lnTo>
                  <a:pt x="113141" y="408950"/>
                </a:lnTo>
                <a:lnTo>
                  <a:pt x="95493" y="408310"/>
                </a:lnTo>
                <a:lnTo>
                  <a:pt x="47365" y="404896"/>
                </a:lnTo>
                <a:lnTo>
                  <a:pt x="33406" y="403738"/>
                </a:lnTo>
                <a:lnTo>
                  <a:pt x="20695" y="402976"/>
                </a:lnTo>
                <a:lnTo>
                  <a:pt x="9143" y="402610"/>
                </a:lnTo>
                <a:close/>
              </a:path>
              <a:path w="2505709" h="428625">
                <a:moveTo>
                  <a:pt x="1415795" y="0"/>
                </a:moveTo>
                <a:lnTo>
                  <a:pt x="1342522" y="2926"/>
                </a:lnTo>
                <a:lnTo>
                  <a:pt x="1281683" y="8016"/>
                </a:lnTo>
                <a:lnTo>
                  <a:pt x="1214109" y="15118"/>
                </a:lnTo>
                <a:lnTo>
                  <a:pt x="1166103" y="20848"/>
                </a:lnTo>
                <a:lnTo>
                  <a:pt x="1065519" y="34686"/>
                </a:lnTo>
                <a:lnTo>
                  <a:pt x="1013703" y="42671"/>
                </a:lnTo>
                <a:lnTo>
                  <a:pt x="910071" y="60350"/>
                </a:lnTo>
                <a:lnTo>
                  <a:pt x="859261" y="70103"/>
                </a:lnTo>
                <a:lnTo>
                  <a:pt x="809487" y="80284"/>
                </a:lnTo>
                <a:lnTo>
                  <a:pt x="761603" y="90830"/>
                </a:lnTo>
                <a:lnTo>
                  <a:pt x="694060" y="107441"/>
                </a:lnTo>
                <a:lnTo>
                  <a:pt x="652515" y="119024"/>
                </a:lnTo>
                <a:lnTo>
                  <a:pt x="614537" y="130820"/>
                </a:lnTo>
                <a:lnTo>
                  <a:pt x="564123" y="149870"/>
                </a:lnTo>
                <a:lnTo>
                  <a:pt x="519805" y="172211"/>
                </a:lnTo>
                <a:lnTo>
                  <a:pt x="480821" y="197357"/>
                </a:lnTo>
                <a:lnTo>
                  <a:pt x="435985" y="233324"/>
                </a:lnTo>
                <a:lnTo>
                  <a:pt x="397123" y="270022"/>
                </a:lnTo>
                <a:lnTo>
                  <a:pt x="362315" y="305561"/>
                </a:lnTo>
                <a:lnTo>
                  <a:pt x="345947" y="322204"/>
                </a:lnTo>
                <a:lnTo>
                  <a:pt x="313669" y="351922"/>
                </a:lnTo>
                <a:lnTo>
                  <a:pt x="280903" y="375544"/>
                </a:lnTo>
                <a:lnTo>
                  <a:pt x="245242" y="391820"/>
                </a:lnTo>
                <a:lnTo>
                  <a:pt x="207385" y="401970"/>
                </a:lnTo>
                <a:lnTo>
                  <a:pt x="169042" y="407426"/>
                </a:lnTo>
                <a:lnTo>
                  <a:pt x="131429" y="409072"/>
                </a:lnTo>
                <a:lnTo>
                  <a:pt x="253067" y="409072"/>
                </a:lnTo>
                <a:lnTo>
                  <a:pt x="289559" y="392429"/>
                </a:lnTo>
                <a:lnTo>
                  <a:pt x="325373" y="367040"/>
                </a:lnTo>
                <a:lnTo>
                  <a:pt x="359023" y="335920"/>
                </a:lnTo>
                <a:lnTo>
                  <a:pt x="410717" y="283342"/>
                </a:lnTo>
                <a:lnTo>
                  <a:pt x="429249" y="265328"/>
                </a:lnTo>
                <a:lnTo>
                  <a:pt x="469757" y="229758"/>
                </a:lnTo>
                <a:lnTo>
                  <a:pt x="516757" y="196352"/>
                </a:lnTo>
                <a:lnTo>
                  <a:pt x="557387" y="174010"/>
                </a:lnTo>
                <a:lnTo>
                  <a:pt x="603625" y="154685"/>
                </a:lnTo>
                <a:lnTo>
                  <a:pt x="657971" y="137312"/>
                </a:lnTo>
                <a:lnTo>
                  <a:pt x="698997" y="125882"/>
                </a:lnTo>
                <a:lnTo>
                  <a:pt x="765931" y="109362"/>
                </a:lnTo>
                <a:lnTo>
                  <a:pt x="813694" y="98816"/>
                </a:lnTo>
                <a:lnTo>
                  <a:pt x="862949" y="88788"/>
                </a:lnTo>
                <a:lnTo>
                  <a:pt x="913637" y="79126"/>
                </a:lnTo>
                <a:lnTo>
                  <a:pt x="1016873" y="61478"/>
                </a:lnTo>
                <a:lnTo>
                  <a:pt x="1068445" y="53492"/>
                </a:lnTo>
                <a:lnTo>
                  <a:pt x="1119103" y="46238"/>
                </a:lnTo>
                <a:lnTo>
                  <a:pt x="1168633" y="39776"/>
                </a:lnTo>
                <a:lnTo>
                  <a:pt x="1216395" y="34046"/>
                </a:lnTo>
                <a:lnTo>
                  <a:pt x="1283573" y="26944"/>
                </a:lnTo>
                <a:lnTo>
                  <a:pt x="1324721" y="23256"/>
                </a:lnTo>
                <a:lnTo>
                  <a:pt x="1380865" y="19964"/>
                </a:lnTo>
                <a:lnTo>
                  <a:pt x="1416283" y="19049"/>
                </a:lnTo>
                <a:lnTo>
                  <a:pt x="1636099" y="19049"/>
                </a:lnTo>
                <a:lnTo>
                  <a:pt x="1633971" y="18684"/>
                </a:lnTo>
                <a:lnTo>
                  <a:pt x="1576943" y="10180"/>
                </a:lnTo>
                <a:lnTo>
                  <a:pt x="1515861" y="3688"/>
                </a:lnTo>
                <a:lnTo>
                  <a:pt x="1450451" y="274"/>
                </a:lnTo>
                <a:lnTo>
                  <a:pt x="1415795" y="0"/>
                </a:lnTo>
                <a:close/>
              </a:path>
              <a:path w="2505709" h="428625">
                <a:moveTo>
                  <a:pt x="2383778" y="241106"/>
                </a:moveTo>
                <a:lnTo>
                  <a:pt x="2363845" y="291358"/>
                </a:lnTo>
                <a:lnTo>
                  <a:pt x="2505334" y="279044"/>
                </a:lnTo>
                <a:lnTo>
                  <a:pt x="2475559" y="245760"/>
                </a:lnTo>
                <a:lnTo>
                  <a:pt x="2395606" y="245760"/>
                </a:lnTo>
                <a:lnTo>
                  <a:pt x="2383778" y="241106"/>
                </a:lnTo>
                <a:close/>
              </a:path>
              <a:path w="2505709" h="428625">
                <a:moveTo>
                  <a:pt x="2390784" y="223441"/>
                </a:moveTo>
                <a:lnTo>
                  <a:pt x="2383778" y="241106"/>
                </a:lnTo>
                <a:lnTo>
                  <a:pt x="2395606" y="245760"/>
                </a:lnTo>
                <a:lnTo>
                  <a:pt x="2402585" y="228112"/>
                </a:lnTo>
                <a:lnTo>
                  <a:pt x="2390784" y="223441"/>
                </a:lnTo>
                <a:close/>
              </a:path>
              <a:path w="2505709" h="428625">
                <a:moveTo>
                  <a:pt x="2410693" y="173248"/>
                </a:moveTo>
                <a:lnTo>
                  <a:pt x="2390784" y="223441"/>
                </a:lnTo>
                <a:lnTo>
                  <a:pt x="2402585" y="228112"/>
                </a:lnTo>
                <a:lnTo>
                  <a:pt x="2395606" y="245760"/>
                </a:lnTo>
                <a:lnTo>
                  <a:pt x="2475559" y="245760"/>
                </a:lnTo>
                <a:lnTo>
                  <a:pt x="2410693" y="173248"/>
                </a:lnTo>
                <a:close/>
              </a:path>
              <a:path w="2505709" h="428625">
                <a:moveTo>
                  <a:pt x="1636099" y="19049"/>
                </a:moveTo>
                <a:lnTo>
                  <a:pt x="1416283" y="19049"/>
                </a:lnTo>
                <a:lnTo>
                  <a:pt x="1450207" y="19324"/>
                </a:lnTo>
                <a:lnTo>
                  <a:pt x="1482973" y="20726"/>
                </a:lnTo>
                <a:lnTo>
                  <a:pt x="1545214" y="25664"/>
                </a:lnTo>
                <a:lnTo>
                  <a:pt x="1603247" y="33162"/>
                </a:lnTo>
                <a:lnTo>
                  <a:pt x="1658111" y="42184"/>
                </a:lnTo>
                <a:lnTo>
                  <a:pt x="1760098" y="61234"/>
                </a:lnTo>
                <a:lnTo>
                  <a:pt x="1872995" y="79522"/>
                </a:lnTo>
                <a:lnTo>
                  <a:pt x="1926976" y="89153"/>
                </a:lnTo>
                <a:lnTo>
                  <a:pt x="1992233" y="103906"/>
                </a:lnTo>
                <a:lnTo>
                  <a:pt x="2043287" y="117744"/>
                </a:lnTo>
                <a:lnTo>
                  <a:pt x="2102479" y="135788"/>
                </a:lnTo>
                <a:lnTo>
                  <a:pt x="2149205" y="151394"/>
                </a:lnTo>
                <a:lnTo>
                  <a:pt x="2229490" y="180746"/>
                </a:lnTo>
                <a:lnTo>
                  <a:pt x="2383778" y="241106"/>
                </a:lnTo>
                <a:lnTo>
                  <a:pt x="2390784" y="223441"/>
                </a:lnTo>
                <a:lnTo>
                  <a:pt x="2264389" y="173735"/>
                </a:lnTo>
                <a:lnTo>
                  <a:pt x="2208397" y="152552"/>
                </a:lnTo>
                <a:lnTo>
                  <a:pt x="2155423" y="133349"/>
                </a:lnTo>
                <a:lnTo>
                  <a:pt x="2108057" y="117622"/>
                </a:lnTo>
                <a:lnTo>
                  <a:pt x="2048499" y="99456"/>
                </a:lnTo>
                <a:lnTo>
                  <a:pt x="1996561" y="85343"/>
                </a:lnTo>
                <a:lnTo>
                  <a:pt x="1930389" y="70500"/>
                </a:lnTo>
                <a:lnTo>
                  <a:pt x="1876043" y="60716"/>
                </a:lnTo>
                <a:lnTo>
                  <a:pt x="1811517" y="50688"/>
                </a:lnTo>
                <a:lnTo>
                  <a:pt x="1763511" y="42550"/>
                </a:lnTo>
                <a:lnTo>
                  <a:pt x="1661281" y="23378"/>
                </a:lnTo>
                <a:lnTo>
                  <a:pt x="1636099" y="190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404573"/>
            <a:ext cx="7459980" cy="5817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70" dirty="0">
                <a:solidFill>
                  <a:srgbClr val="0A5294"/>
                </a:solidFill>
                <a:latin typeface="Constantia"/>
                <a:cs typeface="Constantia"/>
              </a:rPr>
              <a:t>v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oid</a:t>
            </a:r>
            <a:r>
              <a:rPr sz="2400" spc="-8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A5294"/>
                </a:solidFill>
                <a:latin typeface="Constantia"/>
                <a:cs typeface="Constantia"/>
              </a:rPr>
              <a:t>del_a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400" spc="-10" dirty="0">
                <a:solidFill>
                  <a:srgbClr val="0A5294"/>
                </a:solidFill>
                <a:latin typeface="Constantia"/>
                <a:cs typeface="Constantia"/>
              </a:rPr>
              <a:t>(</a:t>
            </a:r>
            <a:r>
              <a:rPr sz="2400" spc="-5" dirty="0">
                <a:solidFill>
                  <a:srgbClr val="0A5294"/>
                </a:solidFill>
                <a:latin typeface="Constantia"/>
                <a:cs typeface="Constantia"/>
              </a:rPr>
              <a:t>in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400" spc="-10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A5294"/>
                </a:solidFill>
                <a:latin typeface="Constantia"/>
                <a:cs typeface="Constantia"/>
              </a:rPr>
              <a:t>c)</a:t>
            </a:r>
            <a:endParaRPr sz="24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</a:pPr>
            <a:r>
              <a:rPr sz="2400" spc="-10" dirty="0">
                <a:solidFill>
                  <a:srgbClr val="0A5294"/>
                </a:solidFill>
                <a:latin typeface="Constantia"/>
                <a:cs typeface="Constantia"/>
              </a:rPr>
              <a:t>{</a:t>
            </a:r>
            <a:endParaRPr sz="2400">
              <a:latin typeface="Constantia"/>
              <a:cs typeface="Constantia"/>
            </a:endParaRPr>
          </a:p>
          <a:p>
            <a:pPr marL="315595">
              <a:lnSpc>
                <a:spcPct val="100000"/>
              </a:lnSpc>
            </a:pP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400" spc="-25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400" spc="-5" dirty="0">
                <a:solidFill>
                  <a:srgbClr val="0A5294"/>
                </a:solidFill>
                <a:latin typeface="Constantia"/>
                <a:cs typeface="Constantia"/>
              </a:rPr>
              <a:t>de*s=sta</a:t>
            </a:r>
            <a:r>
              <a:rPr sz="2400" spc="10" dirty="0">
                <a:solidFill>
                  <a:srgbClr val="0A5294"/>
                </a:solidFill>
                <a:latin typeface="Constantia"/>
                <a:cs typeface="Constantia"/>
              </a:rPr>
              <a:t>r</a:t>
            </a:r>
            <a:r>
              <a:rPr sz="2400" spc="-10" dirty="0">
                <a:solidFill>
                  <a:srgbClr val="0A5294"/>
                </a:solidFill>
                <a:latin typeface="Constantia"/>
                <a:cs typeface="Constantia"/>
              </a:rPr>
              <a:t>t;</a:t>
            </a:r>
            <a:endParaRPr sz="2400">
              <a:latin typeface="Constantia"/>
              <a:cs typeface="Constantia"/>
            </a:endParaRPr>
          </a:p>
          <a:p>
            <a:pPr marL="467995">
              <a:lnSpc>
                <a:spcPct val="100000"/>
              </a:lnSpc>
            </a:pPr>
            <a:r>
              <a:rPr sz="2400" spc="-10" dirty="0">
                <a:solidFill>
                  <a:srgbClr val="0A5294"/>
                </a:solidFill>
                <a:latin typeface="Constantia"/>
                <a:cs typeface="Constantia"/>
              </a:rPr>
              <a:t>{</a:t>
            </a:r>
            <a:endParaRPr sz="2400">
              <a:latin typeface="Constantia"/>
              <a:cs typeface="Constantia"/>
            </a:endParaRPr>
          </a:p>
          <a:p>
            <a:pPr marL="360045">
              <a:lnSpc>
                <a:spcPct val="100000"/>
              </a:lnSpc>
            </a:pPr>
            <a:r>
              <a:rPr sz="2400" spc="-25" dirty="0">
                <a:solidFill>
                  <a:srgbClr val="0A5294"/>
                </a:solidFill>
                <a:latin typeface="Constantia"/>
                <a:cs typeface="Constantia"/>
              </a:rPr>
              <a:t>f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or</a:t>
            </a:r>
            <a:r>
              <a:rPr sz="2400" spc="-5" dirty="0">
                <a:solidFill>
                  <a:srgbClr val="0A5294"/>
                </a:solidFill>
                <a:latin typeface="Constantia"/>
                <a:cs typeface="Constantia"/>
              </a:rPr>
              <a:t>(in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400" spc="-7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i</a:t>
            </a:r>
            <a:r>
              <a:rPr sz="2400" spc="-10" dirty="0">
                <a:solidFill>
                  <a:srgbClr val="0A5294"/>
                </a:solidFill>
                <a:latin typeface="Constantia"/>
                <a:cs typeface="Constantia"/>
              </a:rPr>
              <a:t>=1;i&lt;</a:t>
            </a:r>
            <a:r>
              <a:rPr sz="2400" spc="-25" dirty="0">
                <a:solidFill>
                  <a:srgbClr val="0A5294"/>
                </a:solidFill>
                <a:latin typeface="Constantia"/>
                <a:cs typeface="Constantia"/>
              </a:rPr>
              <a:t>c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-1;i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+</a:t>
            </a:r>
            <a:r>
              <a:rPr sz="2400" spc="-25" dirty="0">
                <a:solidFill>
                  <a:srgbClr val="0A5294"/>
                </a:solidFill>
                <a:latin typeface="Constantia"/>
                <a:cs typeface="Constantia"/>
              </a:rPr>
              <a:t>+</a:t>
            </a:r>
            <a:r>
              <a:rPr sz="2400" spc="-10" dirty="0">
                <a:solidFill>
                  <a:srgbClr val="0A5294"/>
                </a:solidFill>
                <a:latin typeface="Constantia"/>
                <a:cs typeface="Constantia"/>
              </a:rPr>
              <a:t>)</a:t>
            </a:r>
            <a:endParaRPr sz="2400">
              <a:latin typeface="Constantia"/>
              <a:cs typeface="Constantia"/>
            </a:endParaRPr>
          </a:p>
          <a:p>
            <a:pPr marL="361315">
              <a:lnSpc>
                <a:spcPct val="100000"/>
              </a:lnSpc>
            </a:pPr>
            <a:r>
              <a:rPr sz="2400" spc="-10" dirty="0">
                <a:solidFill>
                  <a:srgbClr val="0A5294"/>
                </a:solidFill>
                <a:latin typeface="Constantia"/>
                <a:cs typeface="Constantia"/>
              </a:rPr>
              <a:t>{</a:t>
            </a:r>
            <a:endParaRPr sz="2400">
              <a:latin typeface="Constantia"/>
              <a:cs typeface="Constantia"/>
            </a:endParaRPr>
          </a:p>
          <a:p>
            <a:pPr marL="431800">
              <a:lnSpc>
                <a:spcPct val="100000"/>
              </a:lnSpc>
            </a:pP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s=s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-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&gt;</a:t>
            </a:r>
            <a:r>
              <a:rPr sz="2400" spc="-25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ext</a:t>
            </a:r>
            <a:r>
              <a:rPr sz="2400" spc="-10" dirty="0">
                <a:solidFill>
                  <a:srgbClr val="0A5294"/>
                </a:solidFill>
                <a:latin typeface="Constantia"/>
                <a:cs typeface="Constantia"/>
              </a:rPr>
              <a:t>;</a:t>
            </a:r>
            <a:endParaRPr sz="2400">
              <a:latin typeface="Constantia"/>
              <a:cs typeface="Constantia"/>
            </a:endParaRPr>
          </a:p>
          <a:p>
            <a:pPr marL="361315">
              <a:lnSpc>
                <a:spcPct val="100000"/>
              </a:lnSpc>
            </a:pPr>
            <a:r>
              <a:rPr sz="2400" spc="-10" dirty="0">
                <a:solidFill>
                  <a:srgbClr val="0A5294"/>
                </a:solidFill>
                <a:latin typeface="Constantia"/>
                <a:cs typeface="Constantia"/>
              </a:rPr>
              <a:t>}</a:t>
            </a:r>
            <a:endParaRPr sz="2400">
              <a:latin typeface="Constantia"/>
              <a:cs typeface="Constantia"/>
            </a:endParaRPr>
          </a:p>
          <a:p>
            <a:pPr marL="361315">
              <a:lnSpc>
                <a:spcPct val="100000"/>
              </a:lnSpc>
            </a:pP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400" spc="-25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400" spc="-5" dirty="0">
                <a:solidFill>
                  <a:srgbClr val="0A5294"/>
                </a:solidFill>
                <a:latin typeface="Constantia"/>
                <a:cs typeface="Constantia"/>
              </a:rPr>
              <a:t>de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*</a:t>
            </a:r>
            <a:r>
              <a:rPr sz="2400" spc="-2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p=s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-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&gt;</a:t>
            </a:r>
            <a:r>
              <a:rPr sz="2400" spc="-25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ext</a:t>
            </a:r>
            <a:r>
              <a:rPr sz="2400" spc="-10" dirty="0">
                <a:solidFill>
                  <a:srgbClr val="0A5294"/>
                </a:solidFill>
                <a:latin typeface="Constantia"/>
                <a:cs typeface="Constantia"/>
              </a:rPr>
              <a:t>;</a:t>
            </a:r>
            <a:endParaRPr sz="2400">
              <a:latin typeface="Constantia"/>
              <a:cs typeface="Constantia"/>
            </a:endParaRPr>
          </a:p>
          <a:p>
            <a:pPr marL="355600">
              <a:lnSpc>
                <a:spcPct val="100000"/>
              </a:lnSpc>
            </a:pPr>
            <a:r>
              <a:rPr sz="2400" spc="-5" dirty="0">
                <a:solidFill>
                  <a:srgbClr val="0A5294"/>
                </a:solidFill>
                <a:latin typeface="Constantia"/>
                <a:cs typeface="Constantia"/>
              </a:rPr>
              <a:t>s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-&gt;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ext=</a:t>
            </a:r>
            <a:r>
              <a:rPr sz="2400" spc="-5" dirty="0">
                <a:solidFill>
                  <a:srgbClr val="0A5294"/>
                </a:solidFill>
                <a:latin typeface="Constantia"/>
                <a:cs typeface="Constantia"/>
              </a:rPr>
              <a:t>p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-&gt;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ext;</a:t>
            </a:r>
            <a:endParaRPr sz="2400">
              <a:latin typeface="Constantia"/>
              <a:cs typeface="Constantia"/>
            </a:endParaRPr>
          </a:p>
          <a:p>
            <a:pPr marL="353695" marR="4297045" indent="2540">
              <a:lnSpc>
                <a:spcPct val="100000"/>
              </a:lnSpc>
            </a:pP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p-&gt;</a:t>
            </a:r>
            <a:r>
              <a:rPr sz="2400" spc="-25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ex</a:t>
            </a:r>
            <a:r>
              <a:rPr sz="2400" spc="5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-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&gt;p</a:t>
            </a:r>
            <a:r>
              <a:rPr sz="2400" spc="-50" dirty="0">
                <a:solidFill>
                  <a:srgbClr val="0A5294"/>
                </a:solidFill>
                <a:latin typeface="Constantia"/>
                <a:cs typeface="Constantia"/>
              </a:rPr>
              <a:t>r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400" spc="-10" dirty="0">
                <a:solidFill>
                  <a:srgbClr val="0A5294"/>
                </a:solidFill>
                <a:latin typeface="Constantia"/>
                <a:cs typeface="Constantia"/>
              </a:rPr>
              <a:t>v</a:t>
            </a:r>
            <a:r>
              <a:rPr sz="2400" spc="-20" dirty="0">
                <a:solidFill>
                  <a:srgbClr val="0A5294"/>
                </a:solidFill>
                <a:latin typeface="Constantia"/>
                <a:cs typeface="Constantia"/>
              </a:rPr>
              <a:t>ious=s;</a:t>
            </a:r>
            <a:r>
              <a:rPr sz="2400" spc="-1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A5294"/>
                </a:solidFill>
                <a:latin typeface="Constantia"/>
                <a:cs typeface="Constantia"/>
              </a:rPr>
              <a:t>dele</a:t>
            </a:r>
            <a:r>
              <a:rPr sz="2400" spc="-35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400" spc="-8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A5294"/>
                </a:solidFill>
                <a:latin typeface="Constantia"/>
                <a:cs typeface="Constantia"/>
              </a:rPr>
              <a:t>p;</a:t>
            </a:r>
            <a:endParaRPr sz="2400">
              <a:latin typeface="Constantia"/>
              <a:cs typeface="Constantia"/>
            </a:endParaRPr>
          </a:p>
          <a:p>
            <a:pPr marL="353695">
              <a:lnSpc>
                <a:spcPct val="100000"/>
              </a:lnSpc>
            </a:pPr>
            <a:r>
              <a:rPr sz="2400" spc="-55" dirty="0">
                <a:solidFill>
                  <a:srgbClr val="0A5294"/>
                </a:solidFill>
                <a:latin typeface="Constantia"/>
                <a:cs typeface="Constantia"/>
              </a:rPr>
              <a:t>c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out</a:t>
            </a:r>
            <a:r>
              <a:rPr sz="2400" spc="-20" dirty="0">
                <a:solidFill>
                  <a:srgbClr val="0A5294"/>
                </a:solidFill>
                <a:latin typeface="Constantia"/>
                <a:cs typeface="Constantia"/>
              </a:rPr>
              <a:t>&lt;&lt;</a:t>
            </a:r>
            <a:r>
              <a:rPr sz="2400" spc="-10" dirty="0">
                <a:solidFill>
                  <a:srgbClr val="0A5294"/>
                </a:solidFill>
                <a:latin typeface="Constantia"/>
                <a:cs typeface="Constantia"/>
              </a:rPr>
              <a:t>"</a:t>
            </a:r>
            <a:r>
              <a:rPr sz="2400" spc="-5" dirty="0">
                <a:solidFill>
                  <a:srgbClr val="0A5294"/>
                </a:solidFill>
                <a:latin typeface="Constantia"/>
                <a:cs typeface="Constantia"/>
              </a:rPr>
              <a:t>\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400" spc="-40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400" spc="-25" dirty="0">
                <a:solidFill>
                  <a:srgbClr val="0A5294"/>
                </a:solidFill>
                <a:latin typeface="Constantia"/>
                <a:cs typeface="Constantia"/>
              </a:rPr>
              <a:t>d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400" spc="-3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num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b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er</a:t>
            </a:r>
            <a:r>
              <a:rPr sz="2400" spc="-7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A5294"/>
                </a:solidFill>
                <a:latin typeface="Constantia"/>
                <a:cs typeface="Constantia"/>
              </a:rPr>
              <a:t>"&lt;</a:t>
            </a:r>
            <a:r>
              <a:rPr sz="2400" spc="-25" dirty="0">
                <a:solidFill>
                  <a:srgbClr val="0A5294"/>
                </a:solidFill>
                <a:latin typeface="Constantia"/>
                <a:cs typeface="Constantia"/>
              </a:rPr>
              <a:t>&lt;</a:t>
            </a:r>
            <a:r>
              <a:rPr sz="2400" spc="-5" dirty="0">
                <a:solidFill>
                  <a:srgbClr val="0A5294"/>
                </a:solidFill>
                <a:latin typeface="Constantia"/>
                <a:cs typeface="Constantia"/>
              </a:rPr>
              <a:t>c</a:t>
            </a:r>
            <a:r>
              <a:rPr sz="2400" spc="-10" dirty="0">
                <a:solidFill>
                  <a:srgbClr val="0A5294"/>
                </a:solidFill>
                <a:latin typeface="Constantia"/>
                <a:cs typeface="Constantia"/>
              </a:rPr>
              <a:t>&lt;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&lt;"</a:t>
            </a:r>
            <a:r>
              <a:rPr sz="2400" spc="-4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A5294"/>
                </a:solidFill>
                <a:latin typeface="Constantia"/>
                <a:cs typeface="Constantia"/>
              </a:rPr>
              <a:t>dele</a:t>
            </a:r>
            <a:r>
              <a:rPr sz="2400" spc="-35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ed</a:t>
            </a:r>
            <a:r>
              <a:rPr sz="2400" spc="-4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su</a:t>
            </a:r>
            <a:r>
              <a:rPr sz="2400" spc="-55" dirty="0">
                <a:solidFill>
                  <a:srgbClr val="0A5294"/>
                </a:solidFill>
                <a:latin typeface="Constantia"/>
                <a:cs typeface="Constantia"/>
              </a:rPr>
              <a:t>cc</a:t>
            </a:r>
            <a:r>
              <a:rPr sz="2400" spc="-10" dirty="0">
                <a:solidFill>
                  <a:srgbClr val="0A5294"/>
                </a:solidFill>
                <a:latin typeface="Constantia"/>
                <a:cs typeface="Constantia"/>
              </a:rPr>
              <a:t>essful</a:t>
            </a:r>
            <a:r>
              <a:rPr sz="2400" spc="-35" dirty="0">
                <a:solidFill>
                  <a:srgbClr val="0A5294"/>
                </a:solidFill>
                <a:latin typeface="Constantia"/>
                <a:cs typeface="Constantia"/>
              </a:rPr>
              <a:t>l</a:t>
            </a:r>
            <a:r>
              <a:rPr sz="2400" spc="-5" dirty="0">
                <a:solidFill>
                  <a:srgbClr val="0A5294"/>
                </a:solidFill>
                <a:latin typeface="Constantia"/>
                <a:cs typeface="Constantia"/>
              </a:rPr>
              <a:t>y";</a:t>
            </a:r>
            <a:endParaRPr sz="2400">
              <a:latin typeface="Constantia"/>
              <a:cs typeface="Constantia"/>
            </a:endParaRPr>
          </a:p>
          <a:p>
            <a:pPr marL="467995">
              <a:lnSpc>
                <a:spcPct val="100000"/>
              </a:lnSpc>
            </a:pPr>
            <a:r>
              <a:rPr sz="2400" spc="-10" dirty="0">
                <a:solidFill>
                  <a:srgbClr val="0A5294"/>
                </a:solidFill>
                <a:latin typeface="Constantia"/>
                <a:cs typeface="Constantia"/>
              </a:rPr>
              <a:t>}</a:t>
            </a:r>
            <a:endParaRPr sz="2400">
              <a:latin typeface="Constantia"/>
              <a:cs typeface="Constantia"/>
            </a:endParaRPr>
          </a:p>
          <a:p>
            <a:pPr marL="239395">
              <a:lnSpc>
                <a:spcPct val="100000"/>
              </a:lnSpc>
            </a:pPr>
            <a:r>
              <a:rPr sz="2400" spc="-10" dirty="0">
                <a:solidFill>
                  <a:srgbClr val="0A5294"/>
                </a:solidFill>
                <a:latin typeface="Constantia"/>
                <a:cs typeface="Constantia"/>
              </a:rPr>
              <a:t>}</a:t>
            </a:r>
            <a:endParaRPr sz="24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</a:pPr>
            <a:r>
              <a:rPr sz="2400" spc="-10" dirty="0">
                <a:solidFill>
                  <a:srgbClr val="0A5294"/>
                </a:solidFill>
                <a:latin typeface="Constantia"/>
                <a:cs typeface="Constantia"/>
              </a:rPr>
              <a:t>}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685800"/>
            <a:ext cx="87630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Circular Linked List</a:t>
            </a:r>
          </a:p>
          <a:p>
            <a:pPr marL="514350" indent="-514350" algn="just">
              <a:buAutoNum type="arabicPeriod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 circular linked list is a linked list in which the head element's previous pointer points to the tail element and the tail element's next pointer points to the head element.</a:t>
            </a:r>
          </a:p>
          <a:p>
            <a:pPr marL="514350" indent="-514350" algn="just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 circularly linked list node looks exactly the same as a linear singly linked list.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 descr="Circulerlin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4651" y="4267200"/>
            <a:ext cx="8364362" cy="20574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>
                <a:cs typeface="Arial" charset="0"/>
              </a:rPr>
              <a:t>Header Linked Lists</a:t>
            </a:r>
          </a:p>
        </p:txBody>
      </p:sp>
      <p:sp>
        <p:nvSpPr>
          <p:cNvPr id="13315" name="Text Box 6"/>
          <p:cNvSpPr txBox="1">
            <a:spLocks noChangeArrowheads="1"/>
          </p:cNvSpPr>
          <p:nvPr/>
        </p:nvSpPr>
        <p:spPr bwMode="auto">
          <a:xfrm>
            <a:off x="152400" y="1371600"/>
            <a:ext cx="8534400" cy="478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sz="2800" dirty="0"/>
              <a:t> 	A Header Linked List always Contains a 	Special Node called Header Node</a:t>
            </a:r>
          </a:p>
          <a:p>
            <a:pPr>
              <a:buFontTx/>
              <a:buChar char="•"/>
            </a:pPr>
            <a:r>
              <a:rPr lang="en-US" sz="2800" dirty="0"/>
              <a:t> 	It has Two Types:</a:t>
            </a:r>
          </a:p>
          <a:p>
            <a:pPr>
              <a:buFontTx/>
              <a:buChar char="•"/>
            </a:pPr>
            <a:endParaRPr lang="en-US" sz="2800" dirty="0"/>
          </a:p>
          <a:p>
            <a:r>
              <a:rPr lang="en-US" sz="2800" dirty="0"/>
              <a:t>	a) Grounded Header List</a:t>
            </a:r>
          </a:p>
          <a:p>
            <a:r>
              <a:rPr lang="en-US" sz="2800" dirty="0"/>
              <a:t>	     Last Node Contains the NULL Pointer	</a:t>
            </a:r>
          </a:p>
          <a:p>
            <a:endParaRPr lang="en-US" sz="2800" dirty="0"/>
          </a:p>
          <a:p>
            <a:r>
              <a:rPr lang="en-US" sz="2800" dirty="0"/>
              <a:t>	b) Circular Header List	</a:t>
            </a:r>
          </a:p>
          <a:p>
            <a:r>
              <a:rPr lang="en-US" sz="2800" dirty="0"/>
              <a:t>	     Last Node Points Back to the Header Node 	</a:t>
            </a:r>
          </a:p>
          <a:p>
            <a:pPr lvl="1"/>
            <a:r>
              <a:rPr lang="en-US" sz="2800" dirty="0"/>
              <a:t>	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685800"/>
          </a:xfrm>
        </p:spPr>
        <p:txBody>
          <a:bodyPr/>
          <a:lstStyle/>
          <a:p>
            <a:pPr eaLnBrk="1" hangingPunct="1"/>
            <a:r>
              <a:rPr lang="en-US" sz="4000" smtClean="0">
                <a:cs typeface="Arial" charset="0"/>
              </a:rPr>
              <a:t>Graphical Representations</a:t>
            </a:r>
          </a:p>
        </p:txBody>
      </p:sp>
      <p:sp>
        <p:nvSpPr>
          <p:cNvPr id="14339" name="Rectangle 115"/>
          <p:cNvSpPr>
            <a:spLocks noChangeArrowheads="1"/>
          </p:cNvSpPr>
          <p:nvPr/>
        </p:nvSpPr>
        <p:spPr bwMode="auto">
          <a:xfrm>
            <a:off x="609600" y="1408113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16"/>
          <p:cNvGrpSpPr>
            <a:grpSpLocks/>
          </p:cNvGrpSpPr>
          <p:nvPr/>
        </p:nvGrpSpPr>
        <p:grpSpPr bwMode="auto">
          <a:xfrm>
            <a:off x="1828800" y="1408113"/>
            <a:ext cx="1066800" cy="533400"/>
            <a:chOff x="1056" y="960"/>
            <a:chExt cx="672" cy="336"/>
          </a:xfrm>
        </p:grpSpPr>
        <p:sp>
          <p:nvSpPr>
            <p:cNvPr id="14393" name="Rectangle 117"/>
            <p:cNvSpPr>
              <a:spLocks noChangeArrowheads="1"/>
            </p:cNvSpPr>
            <p:nvPr/>
          </p:nvSpPr>
          <p:spPr bwMode="auto">
            <a:xfrm>
              <a:off x="1056" y="960"/>
              <a:ext cx="336" cy="336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94" name="Rectangle 118"/>
            <p:cNvSpPr>
              <a:spLocks noChangeArrowheads="1"/>
            </p:cNvSpPr>
            <p:nvPr/>
          </p:nvSpPr>
          <p:spPr bwMode="auto">
            <a:xfrm>
              <a:off x="1392" y="960"/>
              <a:ext cx="33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19"/>
          <p:cNvGrpSpPr>
            <a:grpSpLocks/>
          </p:cNvGrpSpPr>
          <p:nvPr/>
        </p:nvGrpSpPr>
        <p:grpSpPr bwMode="auto">
          <a:xfrm>
            <a:off x="3657600" y="1408113"/>
            <a:ext cx="1066800" cy="533400"/>
            <a:chOff x="1056" y="960"/>
            <a:chExt cx="672" cy="336"/>
          </a:xfrm>
        </p:grpSpPr>
        <p:sp>
          <p:nvSpPr>
            <p:cNvPr id="14391" name="Rectangle 120"/>
            <p:cNvSpPr>
              <a:spLocks noChangeArrowheads="1"/>
            </p:cNvSpPr>
            <p:nvPr/>
          </p:nvSpPr>
          <p:spPr bwMode="auto">
            <a:xfrm>
              <a:off x="1056" y="960"/>
              <a:ext cx="33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92" name="Rectangle 121"/>
            <p:cNvSpPr>
              <a:spLocks noChangeArrowheads="1"/>
            </p:cNvSpPr>
            <p:nvPr/>
          </p:nvSpPr>
          <p:spPr bwMode="auto">
            <a:xfrm>
              <a:off x="1392" y="960"/>
              <a:ext cx="33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22"/>
          <p:cNvGrpSpPr>
            <a:grpSpLocks/>
          </p:cNvGrpSpPr>
          <p:nvPr/>
        </p:nvGrpSpPr>
        <p:grpSpPr bwMode="auto">
          <a:xfrm>
            <a:off x="5486400" y="1408113"/>
            <a:ext cx="1066800" cy="533400"/>
            <a:chOff x="1056" y="960"/>
            <a:chExt cx="672" cy="336"/>
          </a:xfrm>
        </p:grpSpPr>
        <p:sp>
          <p:nvSpPr>
            <p:cNvPr id="14389" name="Rectangle 123"/>
            <p:cNvSpPr>
              <a:spLocks noChangeArrowheads="1"/>
            </p:cNvSpPr>
            <p:nvPr/>
          </p:nvSpPr>
          <p:spPr bwMode="auto">
            <a:xfrm>
              <a:off x="1056" y="960"/>
              <a:ext cx="33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90" name="Rectangle 124"/>
            <p:cNvSpPr>
              <a:spLocks noChangeArrowheads="1"/>
            </p:cNvSpPr>
            <p:nvPr/>
          </p:nvSpPr>
          <p:spPr bwMode="auto">
            <a:xfrm>
              <a:off x="1392" y="960"/>
              <a:ext cx="33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125"/>
          <p:cNvGrpSpPr>
            <a:grpSpLocks/>
          </p:cNvGrpSpPr>
          <p:nvPr/>
        </p:nvGrpSpPr>
        <p:grpSpPr bwMode="auto">
          <a:xfrm>
            <a:off x="7315200" y="1408113"/>
            <a:ext cx="1066800" cy="533400"/>
            <a:chOff x="1056" y="960"/>
            <a:chExt cx="672" cy="336"/>
          </a:xfrm>
        </p:grpSpPr>
        <p:sp>
          <p:nvSpPr>
            <p:cNvPr id="14387" name="Rectangle 126"/>
            <p:cNvSpPr>
              <a:spLocks noChangeArrowheads="1"/>
            </p:cNvSpPr>
            <p:nvPr/>
          </p:nvSpPr>
          <p:spPr bwMode="auto">
            <a:xfrm>
              <a:off x="1056" y="960"/>
              <a:ext cx="33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88" name="Rectangle 127"/>
            <p:cNvSpPr>
              <a:spLocks noChangeArrowheads="1"/>
            </p:cNvSpPr>
            <p:nvPr/>
          </p:nvSpPr>
          <p:spPr bwMode="auto">
            <a:xfrm>
              <a:off x="1392" y="960"/>
              <a:ext cx="33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344" name="Text Box 128"/>
          <p:cNvSpPr txBox="1">
            <a:spLocks noChangeArrowheads="1"/>
          </p:cNvSpPr>
          <p:nvPr/>
        </p:nvSpPr>
        <p:spPr bwMode="auto">
          <a:xfrm>
            <a:off x="457200" y="1941513"/>
            <a:ext cx="827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Start</a:t>
            </a:r>
          </a:p>
        </p:txBody>
      </p:sp>
      <p:sp>
        <p:nvSpPr>
          <p:cNvPr id="14345" name="Text Box 129"/>
          <p:cNvSpPr txBox="1">
            <a:spLocks noChangeArrowheads="1"/>
          </p:cNvSpPr>
          <p:nvPr/>
        </p:nvSpPr>
        <p:spPr bwMode="auto">
          <a:xfrm>
            <a:off x="3581400" y="1941513"/>
            <a:ext cx="828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Data</a:t>
            </a:r>
          </a:p>
        </p:txBody>
      </p:sp>
      <p:sp>
        <p:nvSpPr>
          <p:cNvPr id="14346" name="Text Box 130"/>
          <p:cNvSpPr txBox="1">
            <a:spLocks noChangeArrowheads="1"/>
          </p:cNvSpPr>
          <p:nvPr/>
        </p:nvSpPr>
        <p:spPr bwMode="auto">
          <a:xfrm>
            <a:off x="4343400" y="1941513"/>
            <a:ext cx="744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Link</a:t>
            </a:r>
          </a:p>
        </p:txBody>
      </p:sp>
      <p:sp>
        <p:nvSpPr>
          <p:cNvPr id="14347" name="Line 131"/>
          <p:cNvSpPr>
            <a:spLocks noChangeShapeType="1"/>
          </p:cNvSpPr>
          <p:nvPr/>
        </p:nvSpPr>
        <p:spPr bwMode="auto">
          <a:xfrm>
            <a:off x="1143000" y="1636713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348" name="Line 132"/>
          <p:cNvSpPr>
            <a:spLocks noChangeShapeType="1"/>
          </p:cNvSpPr>
          <p:nvPr/>
        </p:nvSpPr>
        <p:spPr bwMode="auto">
          <a:xfrm>
            <a:off x="2743200" y="1636713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349" name="Line 133"/>
          <p:cNvSpPr>
            <a:spLocks noChangeShapeType="1"/>
          </p:cNvSpPr>
          <p:nvPr/>
        </p:nvSpPr>
        <p:spPr bwMode="auto">
          <a:xfrm>
            <a:off x="4572000" y="1636713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350" name="Line 134"/>
          <p:cNvSpPr>
            <a:spLocks noChangeShapeType="1"/>
          </p:cNvSpPr>
          <p:nvPr/>
        </p:nvSpPr>
        <p:spPr bwMode="auto">
          <a:xfrm>
            <a:off x="6400800" y="1636713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351" name="Text Box 136"/>
          <p:cNvSpPr txBox="1">
            <a:spLocks noChangeArrowheads="1"/>
          </p:cNvSpPr>
          <p:nvPr/>
        </p:nvSpPr>
        <p:spPr bwMode="auto">
          <a:xfrm>
            <a:off x="3760788" y="1408113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4</a:t>
            </a:r>
          </a:p>
        </p:txBody>
      </p:sp>
      <p:sp>
        <p:nvSpPr>
          <p:cNvPr id="14352" name="Text Box 137"/>
          <p:cNvSpPr txBox="1">
            <a:spLocks noChangeArrowheads="1"/>
          </p:cNvSpPr>
          <p:nvPr/>
        </p:nvSpPr>
        <p:spPr bwMode="auto">
          <a:xfrm>
            <a:off x="5589588" y="1408113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8</a:t>
            </a:r>
          </a:p>
        </p:txBody>
      </p:sp>
      <p:sp>
        <p:nvSpPr>
          <p:cNvPr id="14353" name="Text Box 138"/>
          <p:cNvSpPr txBox="1">
            <a:spLocks noChangeArrowheads="1"/>
          </p:cNvSpPr>
          <p:nvPr/>
        </p:nvSpPr>
        <p:spPr bwMode="auto">
          <a:xfrm>
            <a:off x="7315200" y="1408113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10</a:t>
            </a:r>
          </a:p>
        </p:txBody>
      </p:sp>
      <p:sp>
        <p:nvSpPr>
          <p:cNvPr id="14354" name="Line 139"/>
          <p:cNvSpPr>
            <a:spLocks noChangeShapeType="1"/>
          </p:cNvSpPr>
          <p:nvPr/>
        </p:nvSpPr>
        <p:spPr bwMode="auto">
          <a:xfrm flipH="1">
            <a:off x="7848600" y="1408113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55" name="Text Box 142"/>
          <p:cNvSpPr txBox="1">
            <a:spLocks noChangeArrowheads="1"/>
          </p:cNvSpPr>
          <p:nvPr/>
        </p:nvSpPr>
        <p:spPr bwMode="auto">
          <a:xfrm>
            <a:off x="4098925" y="2362200"/>
            <a:ext cx="3830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Grounded Header Link List</a:t>
            </a:r>
          </a:p>
        </p:txBody>
      </p:sp>
      <p:sp>
        <p:nvSpPr>
          <p:cNvPr id="14356" name="Text Box 143"/>
          <p:cNvSpPr txBox="1">
            <a:spLocks noChangeArrowheads="1"/>
          </p:cNvSpPr>
          <p:nvPr/>
        </p:nvSpPr>
        <p:spPr bwMode="auto">
          <a:xfrm>
            <a:off x="1916113" y="1941513"/>
            <a:ext cx="118586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Header</a:t>
            </a:r>
          </a:p>
          <a:p>
            <a:r>
              <a:rPr lang="en-US" sz="2400"/>
              <a:t>Node</a:t>
            </a:r>
          </a:p>
        </p:txBody>
      </p:sp>
      <p:sp>
        <p:nvSpPr>
          <p:cNvPr id="14357" name="Rectangle 144"/>
          <p:cNvSpPr>
            <a:spLocks noChangeArrowheads="1"/>
          </p:cNvSpPr>
          <p:nvPr/>
        </p:nvSpPr>
        <p:spPr bwMode="auto">
          <a:xfrm>
            <a:off x="609600" y="38862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" name="Group 145"/>
          <p:cNvGrpSpPr>
            <a:grpSpLocks/>
          </p:cNvGrpSpPr>
          <p:nvPr/>
        </p:nvGrpSpPr>
        <p:grpSpPr bwMode="auto">
          <a:xfrm>
            <a:off x="1828800" y="3886200"/>
            <a:ext cx="1066800" cy="533400"/>
            <a:chOff x="1056" y="960"/>
            <a:chExt cx="672" cy="336"/>
          </a:xfrm>
        </p:grpSpPr>
        <p:sp>
          <p:nvSpPr>
            <p:cNvPr id="14385" name="Rectangle 146"/>
            <p:cNvSpPr>
              <a:spLocks noChangeArrowheads="1"/>
            </p:cNvSpPr>
            <p:nvPr/>
          </p:nvSpPr>
          <p:spPr bwMode="auto">
            <a:xfrm>
              <a:off x="1056" y="960"/>
              <a:ext cx="336" cy="336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86" name="Rectangle 147"/>
            <p:cNvSpPr>
              <a:spLocks noChangeArrowheads="1"/>
            </p:cNvSpPr>
            <p:nvPr/>
          </p:nvSpPr>
          <p:spPr bwMode="auto">
            <a:xfrm>
              <a:off x="1392" y="960"/>
              <a:ext cx="33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148"/>
          <p:cNvGrpSpPr>
            <a:grpSpLocks/>
          </p:cNvGrpSpPr>
          <p:nvPr/>
        </p:nvGrpSpPr>
        <p:grpSpPr bwMode="auto">
          <a:xfrm>
            <a:off x="3657600" y="3886200"/>
            <a:ext cx="1066800" cy="533400"/>
            <a:chOff x="1056" y="960"/>
            <a:chExt cx="672" cy="336"/>
          </a:xfrm>
        </p:grpSpPr>
        <p:sp>
          <p:nvSpPr>
            <p:cNvPr id="14383" name="Rectangle 149"/>
            <p:cNvSpPr>
              <a:spLocks noChangeArrowheads="1"/>
            </p:cNvSpPr>
            <p:nvPr/>
          </p:nvSpPr>
          <p:spPr bwMode="auto">
            <a:xfrm>
              <a:off x="1056" y="960"/>
              <a:ext cx="33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84" name="Rectangle 150"/>
            <p:cNvSpPr>
              <a:spLocks noChangeArrowheads="1"/>
            </p:cNvSpPr>
            <p:nvPr/>
          </p:nvSpPr>
          <p:spPr bwMode="auto">
            <a:xfrm>
              <a:off x="1392" y="960"/>
              <a:ext cx="33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151"/>
          <p:cNvGrpSpPr>
            <a:grpSpLocks/>
          </p:cNvGrpSpPr>
          <p:nvPr/>
        </p:nvGrpSpPr>
        <p:grpSpPr bwMode="auto">
          <a:xfrm>
            <a:off x="5486400" y="3886200"/>
            <a:ext cx="1066800" cy="533400"/>
            <a:chOff x="1056" y="960"/>
            <a:chExt cx="672" cy="336"/>
          </a:xfrm>
        </p:grpSpPr>
        <p:sp>
          <p:nvSpPr>
            <p:cNvPr id="14381" name="Rectangle 152"/>
            <p:cNvSpPr>
              <a:spLocks noChangeArrowheads="1"/>
            </p:cNvSpPr>
            <p:nvPr/>
          </p:nvSpPr>
          <p:spPr bwMode="auto">
            <a:xfrm>
              <a:off x="1056" y="960"/>
              <a:ext cx="33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82" name="Rectangle 153"/>
            <p:cNvSpPr>
              <a:spLocks noChangeArrowheads="1"/>
            </p:cNvSpPr>
            <p:nvPr/>
          </p:nvSpPr>
          <p:spPr bwMode="auto">
            <a:xfrm>
              <a:off x="1392" y="960"/>
              <a:ext cx="33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" name="Group 154"/>
          <p:cNvGrpSpPr>
            <a:grpSpLocks/>
          </p:cNvGrpSpPr>
          <p:nvPr/>
        </p:nvGrpSpPr>
        <p:grpSpPr bwMode="auto">
          <a:xfrm>
            <a:off x="7315200" y="3886200"/>
            <a:ext cx="1066800" cy="533400"/>
            <a:chOff x="1056" y="960"/>
            <a:chExt cx="672" cy="336"/>
          </a:xfrm>
        </p:grpSpPr>
        <p:sp>
          <p:nvSpPr>
            <p:cNvPr id="14379" name="Rectangle 155"/>
            <p:cNvSpPr>
              <a:spLocks noChangeArrowheads="1"/>
            </p:cNvSpPr>
            <p:nvPr/>
          </p:nvSpPr>
          <p:spPr bwMode="auto">
            <a:xfrm>
              <a:off x="1056" y="960"/>
              <a:ext cx="33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80" name="Rectangle 156"/>
            <p:cNvSpPr>
              <a:spLocks noChangeArrowheads="1"/>
            </p:cNvSpPr>
            <p:nvPr/>
          </p:nvSpPr>
          <p:spPr bwMode="auto">
            <a:xfrm>
              <a:off x="1392" y="960"/>
              <a:ext cx="33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362" name="Text Box 157"/>
          <p:cNvSpPr txBox="1">
            <a:spLocks noChangeArrowheads="1"/>
          </p:cNvSpPr>
          <p:nvPr/>
        </p:nvSpPr>
        <p:spPr bwMode="auto">
          <a:xfrm>
            <a:off x="457200" y="4419600"/>
            <a:ext cx="827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Start</a:t>
            </a:r>
          </a:p>
        </p:txBody>
      </p:sp>
      <p:sp>
        <p:nvSpPr>
          <p:cNvPr id="14363" name="Text Box 158"/>
          <p:cNvSpPr txBox="1">
            <a:spLocks noChangeArrowheads="1"/>
          </p:cNvSpPr>
          <p:nvPr/>
        </p:nvSpPr>
        <p:spPr bwMode="auto">
          <a:xfrm>
            <a:off x="3581400" y="4419600"/>
            <a:ext cx="828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Data</a:t>
            </a:r>
          </a:p>
        </p:txBody>
      </p:sp>
      <p:sp>
        <p:nvSpPr>
          <p:cNvPr id="14364" name="Text Box 159"/>
          <p:cNvSpPr txBox="1">
            <a:spLocks noChangeArrowheads="1"/>
          </p:cNvSpPr>
          <p:nvPr/>
        </p:nvSpPr>
        <p:spPr bwMode="auto">
          <a:xfrm>
            <a:off x="4343400" y="4419600"/>
            <a:ext cx="744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Link</a:t>
            </a:r>
          </a:p>
        </p:txBody>
      </p:sp>
      <p:sp>
        <p:nvSpPr>
          <p:cNvPr id="14365" name="Line 160"/>
          <p:cNvSpPr>
            <a:spLocks noChangeShapeType="1"/>
          </p:cNvSpPr>
          <p:nvPr/>
        </p:nvSpPr>
        <p:spPr bwMode="auto">
          <a:xfrm>
            <a:off x="1143000" y="4114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366" name="Line 161"/>
          <p:cNvSpPr>
            <a:spLocks noChangeShapeType="1"/>
          </p:cNvSpPr>
          <p:nvPr/>
        </p:nvSpPr>
        <p:spPr bwMode="auto">
          <a:xfrm>
            <a:off x="2743200" y="4114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367" name="Line 162"/>
          <p:cNvSpPr>
            <a:spLocks noChangeShapeType="1"/>
          </p:cNvSpPr>
          <p:nvPr/>
        </p:nvSpPr>
        <p:spPr bwMode="auto">
          <a:xfrm>
            <a:off x="4572000" y="4114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368" name="Line 163"/>
          <p:cNvSpPr>
            <a:spLocks noChangeShapeType="1"/>
          </p:cNvSpPr>
          <p:nvPr/>
        </p:nvSpPr>
        <p:spPr bwMode="auto">
          <a:xfrm>
            <a:off x="6400800" y="4114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369" name="Text Box 164"/>
          <p:cNvSpPr txBox="1">
            <a:spLocks noChangeArrowheads="1"/>
          </p:cNvSpPr>
          <p:nvPr/>
        </p:nvSpPr>
        <p:spPr bwMode="auto">
          <a:xfrm>
            <a:off x="3760788" y="3886200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4</a:t>
            </a:r>
          </a:p>
        </p:txBody>
      </p:sp>
      <p:sp>
        <p:nvSpPr>
          <p:cNvPr id="14370" name="Text Box 165"/>
          <p:cNvSpPr txBox="1">
            <a:spLocks noChangeArrowheads="1"/>
          </p:cNvSpPr>
          <p:nvPr/>
        </p:nvSpPr>
        <p:spPr bwMode="auto">
          <a:xfrm>
            <a:off x="5589588" y="3886200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8</a:t>
            </a:r>
          </a:p>
        </p:txBody>
      </p:sp>
      <p:sp>
        <p:nvSpPr>
          <p:cNvPr id="14371" name="Text Box 166"/>
          <p:cNvSpPr txBox="1">
            <a:spLocks noChangeArrowheads="1"/>
          </p:cNvSpPr>
          <p:nvPr/>
        </p:nvSpPr>
        <p:spPr bwMode="auto">
          <a:xfrm>
            <a:off x="7315200" y="3886200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10</a:t>
            </a:r>
          </a:p>
        </p:txBody>
      </p:sp>
      <p:sp>
        <p:nvSpPr>
          <p:cNvPr id="14372" name="Text Box 168"/>
          <p:cNvSpPr txBox="1">
            <a:spLocks noChangeArrowheads="1"/>
          </p:cNvSpPr>
          <p:nvPr/>
        </p:nvSpPr>
        <p:spPr bwMode="auto">
          <a:xfrm>
            <a:off x="4098925" y="4840288"/>
            <a:ext cx="3525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Circular Header Link List</a:t>
            </a:r>
          </a:p>
        </p:txBody>
      </p:sp>
      <p:sp>
        <p:nvSpPr>
          <p:cNvPr id="14373" name="Text Box 169"/>
          <p:cNvSpPr txBox="1">
            <a:spLocks noChangeArrowheads="1"/>
          </p:cNvSpPr>
          <p:nvPr/>
        </p:nvSpPr>
        <p:spPr bwMode="auto">
          <a:xfrm>
            <a:off x="1916113" y="4419600"/>
            <a:ext cx="118586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Header</a:t>
            </a:r>
          </a:p>
          <a:p>
            <a:r>
              <a:rPr lang="en-US" sz="2400"/>
              <a:t>Node</a:t>
            </a:r>
          </a:p>
        </p:txBody>
      </p:sp>
      <p:sp>
        <p:nvSpPr>
          <p:cNvPr id="14374" name="Line 170"/>
          <p:cNvSpPr>
            <a:spLocks noChangeShapeType="1"/>
          </p:cNvSpPr>
          <p:nvPr/>
        </p:nvSpPr>
        <p:spPr bwMode="auto">
          <a:xfrm>
            <a:off x="8229600" y="44196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75" name="Line 171"/>
          <p:cNvSpPr>
            <a:spLocks noChangeShapeType="1"/>
          </p:cNvSpPr>
          <p:nvPr/>
        </p:nvSpPr>
        <p:spPr bwMode="auto">
          <a:xfrm flipH="1">
            <a:off x="1447800" y="5562600"/>
            <a:ext cx="678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76" name="Line 172"/>
          <p:cNvSpPr>
            <a:spLocks noChangeShapeType="1"/>
          </p:cNvSpPr>
          <p:nvPr/>
        </p:nvSpPr>
        <p:spPr bwMode="auto">
          <a:xfrm flipV="1">
            <a:off x="1447800" y="4114800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377" name="Text Box 173"/>
          <p:cNvSpPr txBox="1">
            <a:spLocks noChangeArrowheads="1"/>
          </p:cNvSpPr>
          <p:nvPr/>
        </p:nvSpPr>
        <p:spPr bwMode="auto">
          <a:xfrm>
            <a:off x="533400" y="2819400"/>
            <a:ext cx="3240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LINK [START] = NULL</a:t>
            </a:r>
          </a:p>
        </p:txBody>
      </p:sp>
      <p:sp>
        <p:nvSpPr>
          <p:cNvPr id="14378" name="Text Box 174"/>
          <p:cNvSpPr txBox="1">
            <a:spLocks noChangeArrowheads="1"/>
          </p:cNvSpPr>
          <p:nvPr/>
        </p:nvSpPr>
        <p:spPr bwMode="auto">
          <a:xfrm>
            <a:off x="1524000" y="5867400"/>
            <a:ext cx="3457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LINK [START] = START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621431"/>
            <a:ext cx="7618095" cy="572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95370" algn="l"/>
                <a:tab pos="4620260" algn="l"/>
                <a:tab pos="6685915" algn="l"/>
              </a:tabLst>
            </a:pPr>
            <a:r>
              <a:rPr sz="4500" dirty="0">
                <a:solidFill>
                  <a:srgbClr val="03607A"/>
                </a:solidFill>
                <a:latin typeface="Calibri"/>
                <a:cs typeface="Calibri"/>
              </a:rPr>
              <a:t>APPLIC</a:t>
            </a:r>
            <a:r>
              <a:rPr sz="4500" spc="-395" dirty="0">
                <a:solidFill>
                  <a:srgbClr val="03607A"/>
                </a:solidFill>
                <a:latin typeface="Calibri"/>
                <a:cs typeface="Calibri"/>
              </a:rPr>
              <a:t>A</a:t>
            </a:r>
            <a:r>
              <a:rPr sz="4500" spc="-5" dirty="0">
                <a:solidFill>
                  <a:srgbClr val="03607A"/>
                </a:solidFill>
                <a:latin typeface="Calibri"/>
                <a:cs typeface="Calibri"/>
              </a:rPr>
              <a:t>TION</a:t>
            </a:r>
            <a:r>
              <a:rPr sz="4500" dirty="0">
                <a:solidFill>
                  <a:srgbClr val="03607A"/>
                </a:solidFill>
                <a:latin typeface="Calibri"/>
                <a:cs typeface="Calibri"/>
              </a:rPr>
              <a:t>S</a:t>
            </a:r>
            <a:r>
              <a:rPr sz="4500" dirty="0">
                <a:solidFill>
                  <a:srgbClr val="03607A"/>
                </a:solidFill>
                <a:latin typeface="Times New Roman"/>
                <a:cs typeface="Times New Roman"/>
              </a:rPr>
              <a:t>	</a:t>
            </a:r>
            <a:r>
              <a:rPr sz="4500" spc="-5" dirty="0">
                <a:solidFill>
                  <a:srgbClr val="03607A"/>
                </a:solidFill>
                <a:latin typeface="Calibri"/>
                <a:cs typeface="Calibri"/>
              </a:rPr>
              <a:t>O</a:t>
            </a:r>
            <a:r>
              <a:rPr sz="4500" dirty="0">
                <a:solidFill>
                  <a:srgbClr val="03607A"/>
                </a:solidFill>
                <a:latin typeface="Calibri"/>
                <a:cs typeface="Calibri"/>
              </a:rPr>
              <a:t>F</a:t>
            </a:r>
            <a:r>
              <a:rPr sz="4500" dirty="0">
                <a:solidFill>
                  <a:srgbClr val="03607A"/>
                </a:solidFill>
                <a:latin typeface="Times New Roman"/>
                <a:cs typeface="Times New Roman"/>
              </a:rPr>
              <a:t>	</a:t>
            </a:r>
            <a:r>
              <a:rPr sz="4500" spc="-5" dirty="0">
                <a:solidFill>
                  <a:srgbClr val="03607A"/>
                </a:solidFill>
                <a:latin typeface="Calibri"/>
                <a:cs typeface="Calibri"/>
              </a:rPr>
              <a:t>LIN</a:t>
            </a:r>
            <a:r>
              <a:rPr sz="4500" spc="-10" dirty="0">
                <a:solidFill>
                  <a:srgbClr val="03607A"/>
                </a:solidFill>
                <a:latin typeface="Calibri"/>
                <a:cs typeface="Calibri"/>
              </a:rPr>
              <a:t>K</a:t>
            </a:r>
            <a:r>
              <a:rPr sz="4500" spc="-5" dirty="0">
                <a:solidFill>
                  <a:srgbClr val="03607A"/>
                </a:solidFill>
                <a:latin typeface="Calibri"/>
                <a:cs typeface="Calibri"/>
              </a:rPr>
              <a:t>E</a:t>
            </a:r>
            <a:r>
              <a:rPr sz="4500" dirty="0">
                <a:solidFill>
                  <a:srgbClr val="03607A"/>
                </a:solidFill>
                <a:latin typeface="Calibri"/>
                <a:cs typeface="Calibri"/>
              </a:rPr>
              <a:t>D</a:t>
            </a:r>
            <a:r>
              <a:rPr sz="4500" dirty="0">
                <a:solidFill>
                  <a:srgbClr val="03607A"/>
                </a:solidFill>
                <a:latin typeface="Times New Roman"/>
                <a:cs typeface="Times New Roman"/>
              </a:rPr>
              <a:t>	</a:t>
            </a:r>
            <a:r>
              <a:rPr sz="4500" spc="-5" dirty="0">
                <a:solidFill>
                  <a:srgbClr val="03607A"/>
                </a:solidFill>
                <a:latin typeface="Calibri"/>
                <a:cs typeface="Calibri"/>
              </a:rPr>
              <a:t>LI</a:t>
            </a:r>
            <a:r>
              <a:rPr sz="4500" spc="-50" dirty="0">
                <a:solidFill>
                  <a:srgbClr val="03607A"/>
                </a:solidFill>
                <a:latin typeface="Calibri"/>
                <a:cs typeface="Calibri"/>
              </a:rPr>
              <a:t>S</a:t>
            </a:r>
            <a:r>
              <a:rPr sz="4500" dirty="0">
                <a:solidFill>
                  <a:srgbClr val="03607A"/>
                </a:solidFill>
                <a:latin typeface="Calibri"/>
                <a:cs typeface="Calibri"/>
              </a:rPr>
              <a:t>T</a:t>
            </a:r>
            <a:endParaRPr sz="45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3060" y="1554787"/>
            <a:ext cx="8542655" cy="4307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37845" indent="54610">
              <a:lnSpc>
                <a:spcPct val="100000"/>
              </a:lnSpc>
              <a:buClr>
                <a:srgbClr val="0A5294"/>
              </a:buClr>
              <a:buFont typeface="Constantia"/>
              <a:buAutoNum type="arabicPeriod"/>
              <a:tabLst>
                <a:tab pos="333375" algn="l"/>
              </a:tabLst>
            </a:pPr>
            <a:r>
              <a:rPr sz="2600" spc="-30" dirty="0">
                <a:solidFill>
                  <a:srgbClr val="0A5294"/>
                </a:solidFill>
                <a:latin typeface="Constantia"/>
                <a:cs typeface="Constantia"/>
              </a:rPr>
              <a:t>A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p</a:t>
            </a:r>
            <a:r>
              <a:rPr sz="2600" spc="-15" dirty="0">
                <a:solidFill>
                  <a:srgbClr val="0A5294"/>
                </a:solidFill>
                <a:latin typeface="Constantia"/>
                <a:cs typeface="Constantia"/>
              </a:rPr>
              <a:t>p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licati</a:t>
            </a:r>
            <a:r>
              <a:rPr sz="2600" spc="-20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ns</a:t>
            </a:r>
            <a:r>
              <a:rPr sz="2600" spc="-10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that</a:t>
            </a:r>
            <a:r>
              <a:rPr sz="2600" spc="-7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h</a:t>
            </a:r>
            <a:r>
              <a:rPr sz="2600" spc="-60" dirty="0">
                <a:solidFill>
                  <a:srgbClr val="0A5294"/>
                </a:solidFill>
                <a:latin typeface="Constantia"/>
                <a:cs typeface="Constantia"/>
              </a:rPr>
              <a:t>av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600" spc="-14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an</a:t>
            </a:r>
            <a:r>
              <a:rPr sz="2600" spc="-4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spc="-15" dirty="0">
                <a:solidFill>
                  <a:srgbClr val="0A5294"/>
                </a:solidFill>
                <a:latin typeface="Constantia"/>
                <a:cs typeface="Constantia"/>
              </a:rPr>
              <a:t>M</a:t>
            </a:r>
            <a:r>
              <a:rPr sz="2600" spc="-75" dirty="0">
                <a:solidFill>
                  <a:srgbClr val="0A5294"/>
                </a:solidFill>
                <a:latin typeface="Constantia"/>
                <a:cs typeface="Constantia"/>
              </a:rPr>
              <a:t>R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U</a:t>
            </a:r>
            <a:r>
              <a:rPr sz="2600" spc="-1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list</a:t>
            </a:r>
            <a:r>
              <a:rPr sz="2600" spc="-8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(a</a:t>
            </a:r>
            <a:r>
              <a:rPr sz="2600" spc="-6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lin</a:t>
            </a:r>
            <a:r>
              <a:rPr sz="2600" spc="-65" dirty="0">
                <a:solidFill>
                  <a:srgbClr val="0A5294"/>
                </a:solidFill>
                <a:latin typeface="Constantia"/>
                <a:cs typeface="Constantia"/>
              </a:rPr>
              <a:t>k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ed</a:t>
            </a:r>
            <a:r>
              <a:rPr sz="260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l</a:t>
            </a:r>
            <a:r>
              <a:rPr sz="2600" spc="-15" dirty="0">
                <a:solidFill>
                  <a:srgbClr val="0A5294"/>
                </a:solidFill>
                <a:latin typeface="Constantia"/>
                <a:cs typeface="Constantia"/>
              </a:rPr>
              <a:t>i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st</a:t>
            </a:r>
            <a:r>
              <a:rPr sz="2600" spc="-14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of</a:t>
            </a:r>
            <a:r>
              <a:rPr sz="2600" spc="2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spc="55" dirty="0">
                <a:solidFill>
                  <a:srgbClr val="0A5294"/>
                </a:solidFill>
                <a:latin typeface="Constantia"/>
                <a:cs typeface="Constantia"/>
              </a:rPr>
              <a:t>f</a:t>
            </a:r>
            <a:r>
              <a:rPr sz="2600" spc="-5" dirty="0">
                <a:solidFill>
                  <a:srgbClr val="0A5294"/>
                </a:solidFill>
                <a:latin typeface="Constantia"/>
                <a:cs typeface="Constantia"/>
              </a:rPr>
              <a:t>ile</a:t>
            </a:r>
            <a:r>
              <a:rPr sz="2600" spc="-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A5294"/>
                </a:solidFill>
                <a:latin typeface="Constantia"/>
                <a:cs typeface="Constantia"/>
              </a:rPr>
              <a:t>names)</a:t>
            </a:r>
            <a:endParaRPr sz="2600" dirty="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18"/>
              </a:spcBef>
              <a:buClr>
                <a:srgbClr val="0A5294"/>
              </a:buClr>
              <a:buFont typeface="Constantia"/>
              <a:buAutoNum type="arabicPeriod"/>
            </a:pPr>
            <a:endParaRPr sz="2700" dirty="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buClr>
                <a:srgbClr val="0A5294"/>
              </a:buClr>
              <a:buFont typeface="Constantia"/>
              <a:buAutoNum type="arabicPeriod"/>
              <a:tabLst>
                <a:tab pos="331470" algn="l"/>
              </a:tabLst>
            </a:pPr>
            <a:r>
              <a:rPr sz="2600" spc="-5" dirty="0">
                <a:solidFill>
                  <a:srgbClr val="0A5294"/>
                </a:solidFill>
                <a:latin typeface="Constantia"/>
                <a:cs typeface="Constantia"/>
              </a:rPr>
              <a:t>Th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600" spc="-12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A5294"/>
                </a:solidFill>
                <a:latin typeface="Constantia"/>
                <a:cs typeface="Constantia"/>
              </a:rPr>
              <a:t>cach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600" spc="-5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A5294"/>
                </a:solidFill>
                <a:latin typeface="Constantia"/>
                <a:cs typeface="Constantia"/>
              </a:rPr>
              <a:t>i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600" spc="-114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spc="-70" dirty="0">
                <a:solidFill>
                  <a:srgbClr val="0A5294"/>
                </a:solidFill>
                <a:latin typeface="Constantia"/>
                <a:cs typeface="Constantia"/>
              </a:rPr>
              <a:t>y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our</a:t>
            </a:r>
            <a:r>
              <a:rPr sz="2600" spc="-114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A5294"/>
                </a:solidFill>
                <a:latin typeface="Constantia"/>
                <a:cs typeface="Constantia"/>
              </a:rPr>
              <a:t>b</a:t>
            </a:r>
            <a:r>
              <a:rPr sz="2600" spc="-40" dirty="0">
                <a:solidFill>
                  <a:srgbClr val="0A5294"/>
                </a:solidFill>
                <a:latin typeface="Constantia"/>
                <a:cs typeface="Constantia"/>
              </a:rPr>
              <a:t>r</a:t>
            </a:r>
            <a:r>
              <a:rPr sz="2600" spc="-55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wser</a:t>
            </a:r>
            <a:r>
              <a:rPr sz="2600" spc="-12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that</a:t>
            </a:r>
            <a:r>
              <a:rPr sz="2600" spc="-13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all</a:t>
            </a:r>
            <a:r>
              <a:rPr sz="2600" spc="-55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ws</a:t>
            </a:r>
            <a:r>
              <a:rPr sz="2600" spc="-15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spc="-70" dirty="0">
                <a:solidFill>
                  <a:srgbClr val="0A5294"/>
                </a:solidFill>
                <a:latin typeface="Constantia"/>
                <a:cs typeface="Constantia"/>
              </a:rPr>
              <a:t>y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ou</a:t>
            </a:r>
            <a:r>
              <a:rPr sz="2600" spc="-8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spc="-35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600" spc="-9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hit</a:t>
            </a:r>
            <a:r>
              <a:rPr sz="2600" spc="-8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the</a:t>
            </a:r>
            <a:r>
              <a:rPr sz="2600" spc="-7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spc="-35" dirty="0">
                <a:solidFill>
                  <a:srgbClr val="0A5294"/>
                </a:solidFill>
                <a:latin typeface="Constantia"/>
                <a:cs typeface="Constantia"/>
              </a:rPr>
              <a:t>B</a:t>
            </a:r>
            <a:r>
              <a:rPr sz="2600" spc="-80" dirty="0">
                <a:solidFill>
                  <a:srgbClr val="0A5294"/>
                </a:solidFill>
                <a:latin typeface="Constantia"/>
                <a:cs typeface="Constantia"/>
              </a:rPr>
              <a:t>A</a:t>
            </a:r>
            <a:r>
              <a:rPr sz="2600" spc="-5" dirty="0">
                <a:solidFill>
                  <a:srgbClr val="0A5294"/>
                </a:solidFill>
                <a:latin typeface="Constantia"/>
                <a:cs typeface="Constantia"/>
              </a:rPr>
              <a:t>CK</a:t>
            </a:r>
            <a:r>
              <a:rPr sz="2600" spc="-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A5294"/>
                </a:solidFill>
                <a:latin typeface="Constantia"/>
                <a:cs typeface="Constantia"/>
              </a:rPr>
              <a:t>b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u</a:t>
            </a:r>
            <a:r>
              <a:rPr sz="2600" spc="-35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600" spc="-45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on</a:t>
            </a:r>
            <a:r>
              <a:rPr sz="2600" spc="-10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(a</a:t>
            </a:r>
            <a:r>
              <a:rPr sz="2600" spc="-6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l</a:t>
            </a:r>
            <a:r>
              <a:rPr sz="2600" spc="-15" dirty="0">
                <a:solidFill>
                  <a:srgbClr val="0A5294"/>
                </a:solidFill>
                <a:latin typeface="Constantia"/>
                <a:cs typeface="Constantia"/>
              </a:rPr>
              <a:t>i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600" spc="-65" dirty="0">
                <a:solidFill>
                  <a:srgbClr val="0A5294"/>
                </a:solidFill>
                <a:latin typeface="Constantia"/>
                <a:cs typeface="Constantia"/>
              </a:rPr>
              <a:t>k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ed</a:t>
            </a:r>
            <a:r>
              <a:rPr sz="260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list</a:t>
            </a:r>
            <a:r>
              <a:rPr sz="2600" spc="-14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of</a:t>
            </a:r>
            <a:r>
              <a:rPr sz="2600" spc="3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URLs)</a:t>
            </a:r>
            <a:endParaRPr sz="2600" dirty="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17"/>
              </a:spcBef>
              <a:buClr>
                <a:srgbClr val="0A5294"/>
              </a:buClr>
              <a:buFont typeface="Constantia"/>
              <a:buAutoNum type="arabicPeriod"/>
            </a:pPr>
            <a:endParaRPr sz="2700" dirty="0">
              <a:latin typeface="Times New Roman"/>
              <a:cs typeface="Times New Roman"/>
            </a:endParaRPr>
          </a:p>
          <a:p>
            <a:pPr marL="12700" marR="92710">
              <a:lnSpc>
                <a:spcPct val="100000"/>
              </a:lnSpc>
              <a:buClr>
                <a:srgbClr val="0A5294"/>
              </a:buClr>
              <a:buFont typeface="Constantia"/>
              <a:buAutoNum type="arabicPeriod"/>
              <a:tabLst>
                <a:tab pos="328295" algn="l"/>
              </a:tabLst>
            </a:pPr>
            <a:r>
              <a:rPr sz="2600" spc="-55" dirty="0">
                <a:solidFill>
                  <a:srgbClr val="0A5294"/>
                </a:solidFill>
                <a:latin typeface="Constantia"/>
                <a:cs typeface="Constantia"/>
              </a:rPr>
              <a:t>U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ndo</a:t>
            </a:r>
            <a:r>
              <a:rPr sz="2600" spc="-8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functio</a:t>
            </a:r>
            <a:r>
              <a:rPr sz="2600" spc="-20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ality</a:t>
            </a:r>
            <a:r>
              <a:rPr sz="2600" spc="-10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A5294"/>
                </a:solidFill>
                <a:latin typeface="Constantia"/>
                <a:cs typeface="Constantia"/>
              </a:rPr>
              <a:t>i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600" spc="-4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spc="-10" dirty="0">
                <a:solidFill>
                  <a:srgbClr val="0A5294"/>
                </a:solidFill>
                <a:latin typeface="Constantia"/>
                <a:cs typeface="Constantia"/>
              </a:rPr>
              <a:t>P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ho</a:t>
            </a:r>
            <a:r>
              <a:rPr sz="2600" spc="-35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oshop</a:t>
            </a:r>
            <a:r>
              <a:rPr sz="2600" spc="-17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or</a:t>
            </a:r>
            <a:r>
              <a:rPr sz="2600" spc="-13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spc="-185" dirty="0">
                <a:solidFill>
                  <a:srgbClr val="0A5294"/>
                </a:solidFill>
                <a:latin typeface="Constantia"/>
                <a:cs typeface="Constantia"/>
              </a:rPr>
              <a:t>W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600" spc="-45" dirty="0">
                <a:solidFill>
                  <a:srgbClr val="0A5294"/>
                </a:solidFill>
                <a:latin typeface="Constantia"/>
                <a:cs typeface="Constantia"/>
              </a:rPr>
              <a:t>r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d</a:t>
            </a:r>
            <a:r>
              <a:rPr sz="2600" spc="-2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(a</a:t>
            </a:r>
            <a:r>
              <a:rPr sz="2600" spc="-6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lin</a:t>
            </a:r>
            <a:r>
              <a:rPr sz="2600" spc="-65" dirty="0">
                <a:solidFill>
                  <a:srgbClr val="0A5294"/>
                </a:solidFill>
                <a:latin typeface="Constantia"/>
                <a:cs typeface="Constantia"/>
              </a:rPr>
              <a:t>k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ed</a:t>
            </a:r>
            <a:r>
              <a:rPr sz="260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l</a:t>
            </a:r>
            <a:r>
              <a:rPr sz="2600" spc="-15" dirty="0">
                <a:solidFill>
                  <a:srgbClr val="0A5294"/>
                </a:solidFill>
                <a:latin typeface="Constantia"/>
                <a:cs typeface="Constantia"/>
              </a:rPr>
              <a:t>i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st</a:t>
            </a:r>
            <a:r>
              <a:rPr sz="2600" spc="-14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of</a:t>
            </a:r>
            <a:r>
              <a:rPr sz="260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sta</a:t>
            </a:r>
            <a:r>
              <a:rPr sz="2600" spc="-30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e)</a:t>
            </a:r>
            <a:endParaRPr sz="2600" dirty="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0A5294"/>
              </a:buClr>
              <a:buFont typeface="Constantia"/>
              <a:buAutoNum type="arabicPeriod"/>
            </a:pPr>
            <a:endParaRPr sz="2700" dirty="0">
              <a:latin typeface="Times New Roman"/>
              <a:cs typeface="Times New Roman"/>
            </a:endParaRPr>
          </a:p>
          <a:p>
            <a:pPr marL="12700" marR="228600">
              <a:lnSpc>
                <a:spcPct val="100000"/>
              </a:lnSpc>
              <a:buClr>
                <a:srgbClr val="0A5294"/>
              </a:buClr>
              <a:buFont typeface="Constantia"/>
              <a:buAutoNum type="arabicPeriod"/>
              <a:tabLst>
                <a:tab pos="348615" algn="l"/>
              </a:tabLst>
            </a:pP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A</a:t>
            </a:r>
            <a:r>
              <a:rPr sz="2600" spc="-10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stack,</a:t>
            </a:r>
            <a:r>
              <a:rPr sz="2600" spc="-2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hash</a:t>
            </a:r>
            <a:r>
              <a:rPr sz="2600" spc="-6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table,</a:t>
            </a:r>
            <a:r>
              <a:rPr sz="2600" spc="-9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and</a:t>
            </a:r>
            <a:r>
              <a:rPr sz="260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A5294"/>
                </a:solidFill>
                <a:latin typeface="Constantia"/>
                <a:cs typeface="Constantia"/>
              </a:rPr>
              <a:t>bin</a:t>
            </a:r>
            <a:r>
              <a:rPr sz="2600" spc="-10" dirty="0">
                <a:solidFill>
                  <a:srgbClr val="0A5294"/>
                </a:solidFill>
                <a:latin typeface="Constantia"/>
                <a:cs typeface="Constantia"/>
              </a:rPr>
              <a:t>a</a:t>
            </a:r>
            <a:r>
              <a:rPr sz="2600" spc="30" dirty="0">
                <a:solidFill>
                  <a:srgbClr val="0A5294"/>
                </a:solidFill>
                <a:latin typeface="Constantia"/>
                <a:cs typeface="Constantia"/>
              </a:rPr>
              <a:t>r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y</a:t>
            </a:r>
            <a:r>
              <a:rPr sz="2600" spc="-8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600" spc="-35" dirty="0">
                <a:solidFill>
                  <a:srgbClr val="0A5294"/>
                </a:solidFill>
                <a:latin typeface="Constantia"/>
                <a:cs typeface="Constantia"/>
              </a:rPr>
              <a:t>r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ee</a:t>
            </a:r>
            <a:r>
              <a:rPr sz="2600" spc="-13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A5294"/>
                </a:solidFill>
                <a:latin typeface="Constantia"/>
                <a:cs typeface="Constantia"/>
              </a:rPr>
              <a:t>ca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600" spc="-4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A5294"/>
                </a:solidFill>
                <a:latin typeface="Constantia"/>
                <a:cs typeface="Constantia"/>
              </a:rPr>
              <a:t>b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600" spc="-6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spc="-15" dirty="0">
                <a:solidFill>
                  <a:srgbClr val="0A5294"/>
                </a:solidFill>
                <a:latin typeface="Constantia"/>
                <a:cs typeface="Constantia"/>
              </a:rPr>
              <a:t>i</a:t>
            </a:r>
            <a:r>
              <a:rPr sz="2600" spc="-5" dirty="0">
                <a:solidFill>
                  <a:srgbClr val="0A5294"/>
                </a:solidFill>
                <a:latin typeface="Constantia"/>
                <a:cs typeface="Constantia"/>
              </a:rPr>
              <a:t>mplemen</a:t>
            </a:r>
            <a:r>
              <a:rPr sz="2600" spc="-35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ed</a:t>
            </a:r>
            <a:r>
              <a:rPr sz="260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A5294"/>
                </a:solidFill>
                <a:latin typeface="Constantia"/>
                <a:cs typeface="Constantia"/>
              </a:rPr>
              <a:t>usin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g</a:t>
            </a:r>
            <a:r>
              <a:rPr sz="2600" spc="-8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a</a:t>
            </a:r>
            <a:r>
              <a:rPr sz="2600" spc="-12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A5294"/>
                </a:solidFill>
                <a:latin typeface="Constantia"/>
                <a:cs typeface="Constantia"/>
              </a:rPr>
              <a:t>doub</a:t>
            </a:r>
            <a:r>
              <a:rPr sz="2600" spc="-20" dirty="0">
                <a:solidFill>
                  <a:srgbClr val="0A5294"/>
                </a:solidFill>
                <a:latin typeface="Constantia"/>
                <a:cs typeface="Constantia"/>
              </a:rPr>
              <a:t>l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y</a:t>
            </a:r>
            <a:r>
              <a:rPr sz="2600" spc="-9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li</a:t>
            </a:r>
            <a:r>
              <a:rPr sz="2600" spc="-10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600" spc="-60" dirty="0">
                <a:solidFill>
                  <a:srgbClr val="0A5294"/>
                </a:solidFill>
                <a:latin typeface="Constantia"/>
                <a:cs typeface="Constantia"/>
              </a:rPr>
              <a:t>k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ed</a:t>
            </a:r>
            <a:r>
              <a:rPr sz="260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l</a:t>
            </a:r>
            <a:r>
              <a:rPr sz="2600" spc="-15" dirty="0">
                <a:solidFill>
                  <a:srgbClr val="0A5294"/>
                </a:solidFill>
                <a:latin typeface="Constantia"/>
                <a:cs typeface="Constantia"/>
              </a:rPr>
              <a:t>i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st.</a:t>
            </a:r>
            <a:endParaRPr sz="2600" dirty="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2140" y="1315191"/>
            <a:ext cx="7773034" cy="49552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3679" indent="-220979">
              <a:lnSpc>
                <a:spcPct val="100000"/>
              </a:lnSpc>
              <a:buFont typeface="Constantia"/>
              <a:buChar char="•"/>
              <a:tabLst>
                <a:tab pos="233679" algn="l"/>
              </a:tabLst>
            </a:pPr>
            <a:r>
              <a:rPr sz="3200" spc="-25" dirty="0">
                <a:latin typeface="Constantia"/>
                <a:cs typeface="Constantia"/>
              </a:rPr>
              <a:t>A</a:t>
            </a:r>
            <a:r>
              <a:rPr sz="3200" spc="-45" dirty="0">
                <a:latin typeface="Constantia"/>
                <a:cs typeface="Constantia"/>
              </a:rPr>
              <a:t>d</a:t>
            </a:r>
            <a:r>
              <a:rPr sz="3200" spc="-35" dirty="0">
                <a:latin typeface="Constantia"/>
                <a:cs typeface="Constantia"/>
              </a:rPr>
              <a:t>v</a:t>
            </a:r>
            <a:r>
              <a:rPr sz="3200" dirty="0">
                <a:latin typeface="Constantia"/>
                <a:cs typeface="Constantia"/>
              </a:rPr>
              <a:t>an</a:t>
            </a:r>
            <a:r>
              <a:rPr sz="3200" spc="-10" dirty="0">
                <a:latin typeface="Constantia"/>
                <a:cs typeface="Constantia"/>
              </a:rPr>
              <a:t>t</a:t>
            </a:r>
            <a:r>
              <a:rPr sz="3200" dirty="0">
                <a:latin typeface="Constantia"/>
                <a:cs typeface="Constantia"/>
              </a:rPr>
              <a:t>a</a:t>
            </a:r>
            <a:r>
              <a:rPr sz="3200" spc="-70" dirty="0">
                <a:latin typeface="Constantia"/>
                <a:cs typeface="Constantia"/>
              </a:rPr>
              <a:t>g</a:t>
            </a:r>
            <a:r>
              <a:rPr sz="3200" dirty="0">
                <a:latin typeface="Constantia"/>
                <a:cs typeface="Constantia"/>
              </a:rPr>
              <a:t>es</a:t>
            </a:r>
            <a:r>
              <a:rPr sz="3200" spc="-1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onstantia"/>
                <a:cs typeface="Constantia"/>
              </a:rPr>
              <a:t>of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Constantia"/>
                <a:cs typeface="Constantia"/>
              </a:rPr>
              <a:t>usin</a:t>
            </a:r>
            <a:r>
              <a:rPr sz="3200" dirty="0">
                <a:latin typeface="Constantia"/>
                <a:cs typeface="Constantia"/>
              </a:rPr>
              <a:t>g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onstantia"/>
                <a:cs typeface="Constantia"/>
              </a:rPr>
              <a:t>an</a:t>
            </a:r>
            <a:r>
              <a:rPr sz="3200" spc="-1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Constantia"/>
                <a:cs typeface="Constantia"/>
              </a:rPr>
              <a:t>Ar</a:t>
            </a:r>
            <a:r>
              <a:rPr sz="3200" spc="-70" dirty="0">
                <a:latin typeface="Constantia"/>
                <a:cs typeface="Constantia"/>
              </a:rPr>
              <a:t>r</a:t>
            </a:r>
            <a:r>
              <a:rPr sz="3200" spc="-65" dirty="0">
                <a:latin typeface="Constantia"/>
                <a:cs typeface="Constantia"/>
              </a:rPr>
              <a:t>a</a:t>
            </a:r>
            <a:r>
              <a:rPr sz="3200" spc="-5" dirty="0">
                <a:latin typeface="Constantia"/>
                <a:cs typeface="Constantia"/>
              </a:rPr>
              <a:t>y:</a:t>
            </a:r>
            <a:endParaRPr sz="3200" dirty="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47"/>
              </a:spcBef>
              <a:buFont typeface="Constantia"/>
              <a:buChar char="•"/>
            </a:pPr>
            <a:endParaRPr sz="3300" dirty="0">
              <a:latin typeface="Times New Roman"/>
              <a:cs typeface="Times New Roman"/>
            </a:endParaRPr>
          </a:p>
          <a:p>
            <a:pPr marL="686435" lvl="1" indent="-216535">
              <a:lnSpc>
                <a:spcPct val="100000"/>
              </a:lnSpc>
              <a:buClr>
                <a:srgbClr val="000065"/>
              </a:buClr>
              <a:buFont typeface="Constantia"/>
              <a:buChar char="•"/>
              <a:tabLst>
                <a:tab pos="687070" algn="l"/>
              </a:tabLst>
            </a:pPr>
            <a:r>
              <a:rPr sz="3200" dirty="0">
                <a:solidFill>
                  <a:srgbClr val="000065"/>
                </a:solidFill>
                <a:latin typeface="Constantia"/>
                <a:cs typeface="Constantia"/>
              </a:rPr>
              <a:t>o</a:t>
            </a:r>
            <a:r>
              <a:rPr sz="3200" spc="-10" dirty="0">
                <a:solidFill>
                  <a:srgbClr val="000065"/>
                </a:solidFill>
                <a:latin typeface="Constantia"/>
                <a:cs typeface="Constantia"/>
              </a:rPr>
              <a:t>n</a:t>
            </a:r>
            <a:r>
              <a:rPr sz="3200" spc="-35" dirty="0">
                <a:solidFill>
                  <a:srgbClr val="000065"/>
                </a:solidFill>
                <a:latin typeface="Constantia"/>
                <a:cs typeface="Constantia"/>
              </a:rPr>
              <a:t>l</a:t>
            </a:r>
            <a:r>
              <a:rPr sz="3200" dirty="0">
                <a:solidFill>
                  <a:srgbClr val="000065"/>
                </a:solidFill>
                <a:latin typeface="Constantia"/>
                <a:cs typeface="Constantia"/>
              </a:rPr>
              <a:t>y</a:t>
            </a:r>
            <a:r>
              <a:rPr sz="3200" spc="-16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3200" spc="-70" dirty="0">
                <a:solidFill>
                  <a:srgbClr val="000065"/>
                </a:solidFill>
                <a:latin typeface="Constantia"/>
                <a:cs typeface="Constantia"/>
              </a:rPr>
              <a:t>g</a:t>
            </a:r>
            <a:r>
              <a:rPr sz="3200" dirty="0">
                <a:solidFill>
                  <a:srgbClr val="000065"/>
                </a:solidFill>
                <a:latin typeface="Constantia"/>
                <a:cs typeface="Constantia"/>
              </a:rPr>
              <a:t>o</a:t>
            </a:r>
            <a:r>
              <a:rPr sz="3200" spc="-10" dirty="0">
                <a:solidFill>
                  <a:srgbClr val="000065"/>
                </a:solidFill>
                <a:latin typeface="Constantia"/>
                <a:cs typeface="Constantia"/>
              </a:rPr>
              <a:t>o</a:t>
            </a:r>
            <a:r>
              <a:rPr sz="3200" dirty="0">
                <a:solidFill>
                  <a:srgbClr val="000065"/>
                </a:solidFill>
                <a:latin typeface="Constantia"/>
                <a:cs typeface="Constantia"/>
              </a:rPr>
              <a:t>d</a:t>
            </a:r>
            <a:r>
              <a:rPr sz="3200" spc="-4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3200" spc="-35" dirty="0">
                <a:solidFill>
                  <a:srgbClr val="000065"/>
                </a:solidFill>
                <a:latin typeface="Constantia"/>
                <a:cs typeface="Constantia"/>
              </a:rPr>
              <a:t>f</a:t>
            </a:r>
            <a:r>
              <a:rPr sz="3200" dirty="0">
                <a:solidFill>
                  <a:srgbClr val="000065"/>
                </a:solidFill>
                <a:latin typeface="Constantia"/>
                <a:cs typeface="Constantia"/>
              </a:rPr>
              <a:t>or</a:t>
            </a:r>
            <a:r>
              <a:rPr sz="3200" spc="-125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0065"/>
                </a:solidFill>
                <a:latin typeface="Constantia"/>
                <a:cs typeface="Constantia"/>
              </a:rPr>
              <a:t>n</a:t>
            </a:r>
            <a:r>
              <a:rPr sz="3200" spc="-10" dirty="0">
                <a:solidFill>
                  <a:srgbClr val="000065"/>
                </a:solidFill>
                <a:latin typeface="Constantia"/>
                <a:cs typeface="Constantia"/>
              </a:rPr>
              <a:t>o</a:t>
            </a:r>
            <a:r>
              <a:rPr sz="3200" spc="-5" dirty="0">
                <a:solidFill>
                  <a:srgbClr val="000065"/>
                </a:solidFill>
                <a:latin typeface="Constantia"/>
                <a:cs typeface="Constantia"/>
              </a:rPr>
              <a:t>n</a:t>
            </a:r>
            <a:r>
              <a:rPr sz="3200" dirty="0">
                <a:solidFill>
                  <a:srgbClr val="000065"/>
                </a:solidFill>
                <a:latin typeface="Constantia"/>
                <a:cs typeface="Constantia"/>
              </a:rPr>
              <a:t>-sp</a:t>
            </a:r>
            <a:r>
              <a:rPr sz="3200" spc="-10" dirty="0">
                <a:solidFill>
                  <a:srgbClr val="000065"/>
                </a:solidFill>
                <a:latin typeface="Constantia"/>
                <a:cs typeface="Constantia"/>
              </a:rPr>
              <a:t>a</a:t>
            </a:r>
            <a:r>
              <a:rPr sz="3200" spc="-5" dirty="0">
                <a:solidFill>
                  <a:srgbClr val="000065"/>
                </a:solidFill>
                <a:latin typeface="Constantia"/>
                <a:cs typeface="Constantia"/>
              </a:rPr>
              <a:t>rs</a:t>
            </a:r>
            <a:r>
              <a:rPr sz="3200" dirty="0">
                <a:solidFill>
                  <a:srgbClr val="000065"/>
                </a:solidFill>
                <a:latin typeface="Constantia"/>
                <a:cs typeface="Constantia"/>
              </a:rPr>
              <a:t>e</a:t>
            </a:r>
            <a:r>
              <a:rPr sz="3200" spc="-12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65"/>
                </a:solidFill>
                <a:latin typeface="Constantia"/>
                <a:cs typeface="Constantia"/>
              </a:rPr>
              <a:t>p</a:t>
            </a:r>
            <a:r>
              <a:rPr sz="3200" spc="-15" dirty="0">
                <a:solidFill>
                  <a:srgbClr val="000065"/>
                </a:solidFill>
                <a:latin typeface="Constantia"/>
                <a:cs typeface="Constantia"/>
              </a:rPr>
              <a:t>o</a:t>
            </a:r>
            <a:r>
              <a:rPr sz="3200" spc="-35" dirty="0">
                <a:solidFill>
                  <a:srgbClr val="000065"/>
                </a:solidFill>
                <a:latin typeface="Constantia"/>
                <a:cs typeface="Constantia"/>
              </a:rPr>
              <a:t>l</a:t>
            </a:r>
            <a:r>
              <a:rPr sz="3200" spc="-5" dirty="0">
                <a:solidFill>
                  <a:srgbClr val="000065"/>
                </a:solidFill>
                <a:latin typeface="Constantia"/>
                <a:cs typeface="Constantia"/>
              </a:rPr>
              <a:t>ynomial</a:t>
            </a:r>
            <a:r>
              <a:rPr sz="3200" spc="-45" dirty="0">
                <a:solidFill>
                  <a:srgbClr val="000065"/>
                </a:solidFill>
                <a:latin typeface="Constantia"/>
                <a:cs typeface="Constantia"/>
              </a:rPr>
              <a:t>s</a:t>
            </a:r>
            <a:r>
              <a:rPr sz="3200" dirty="0">
                <a:solidFill>
                  <a:srgbClr val="000065"/>
                </a:solidFill>
                <a:latin typeface="Constantia"/>
                <a:cs typeface="Constantia"/>
              </a:rPr>
              <a:t>.</a:t>
            </a:r>
            <a:endParaRPr sz="3200" dirty="0">
              <a:latin typeface="Constantia"/>
              <a:cs typeface="Constantia"/>
            </a:endParaRPr>
          </a:p>
          <a:p>
            <a:pPr marL="686435" lvl="1" indent="-216535">
              <a:lnSpc>
                <a:spcPct val="100000"/>
              </a:lnSpc>
              <a:buClr>
                <a:srgbClr val="000065"/>
              </a:buClr>
              <a:buFont typeface="Constantia"/>
              <a:buChar char="•"/>
              <a:tabLst>
                <a:tab pos="687070" algn="l"/>
              </a:tabLst>
            </a:pPr>
            <a:r>
              <a:rPr sz="3200" dirty="0">
                <a:solidFill>
                  <a:srgbClr val="000065"/>
                </a:solidFill>
                <a:latin typeface="Constantia"/>
                <a:cs typeface="Constantia"/>
              </a:rPr>
              <a:t>ease</a:t>
            </a:r>
            <a:r>
              <a:rPr sz="3200" spc="-145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65"/>
                </a:solidFill>
                <a:latin typeface="Constantia"/>
                <a:cs typeface="Constantia"/>
              </a:rPr>
              <a:t>of</a:t>
            </a:r>
            <a:r>
              <a:rPr sz="3200" spc="-5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65"/>
                </a:solidFill>
                <a:latin typeface="Constantia"/>
                <a:cs typeface="Constantia"/>
              </a:rPr>
              <a:t>s</a:t>
            </a:r>
            <a:r>
              <a:rPr sz="3200" spc="-55" dirty="0">
                <a:solidFill>
                  <a:srgbClr val="000065"/>
                </a:solidFill>
                <a:latin typeface="Constantia"/>
                <a:cs typeface="Constantia"/>
              </a:rPr>
              <a:t>t</a:t>
            </a:r>
            <a:r>
              <a:rPr sz="3200" dirty="0">
                <a:solidFill>
                  <a:srgbClr val="000065"/>
                </a:solidFill>
                <a:latin typeface="Constantia"/>
                <a:cs typeface="Constantia"/>
              </a:rPr>
              <a:t>o</a:t>
            </a:r>
            <a:r>
              <a:rPr sz="3200" spc="-70" dirty="0">
                <a:solidFill>
                  <a:srgbClr val="000065"/>
                </a:solidFill>
                <a:latin typeface="Constantia"/>
                <a:cs typeface="Constantia"/>
              </a:rPr>
              <a:t>r</a:t>
            </a:r>
            <a:r>
              <a:rPr sz="3200" dirty="0">
                <a:solidFill>
                  <a:srgbClr val="000065"/>
                </a:solidFill>
                <a:latin typeface="Constantia"/>
                <a:cs typeface="Constantia"/>
              </a:rPr>
              <a:t>a</a:t>
            </a:r>
            <a:r>
              <a:rPr sz="3200" spc="-70" dirty="0">
                <a:solidFill>
                  <a:srgbClr val="000065"/>
                </a:solidFill>
                <a:latin typeface="Constantia"/>
                <a:cs typeface="Constantia"/>
              </a:rPr>
              <a:t>g</a:t>
            </a:r>
            <a:r>
              <a:rPr sz="3200" dirty="0">
                <a:solidFill>
                  <a:srgbClr val="000065"/>
                </a:solidFill>
                <a:latin typeface="Constantia"/>
                <a:cs typeface="Constantia"/>
              </a:rPr>
              <a:t>e</a:t>
            </a:r>
            <a:r>
              <a:rPr sz="3200" spc="-165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65"/>
                </a:solidFill>
                <a:latin typeface="Constantia"/>
                <a:cs typeface="Constantia"/>
              </a:rPr>
              <a:t>and</a:t>
            </a:r>
            <a:r>
              <a:rPr sz="3200" spc="-6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3200" spc="-55" dirty="0">
                <a:solidFill>
                  <a:srgbClr val="000065"/>
                </a:solidFill>
                <a:latin typeface="Constantia"/>
                <a:cs typeface="Constantia"/>
              </a:rPr>
              <a:t>r</a:t>
            </a:r>
            <a:r>
              <a:rPr sz="3200" dirty="0">
                <a:solidFill>
                  <a:srgbClr val="000065"/>
                </a:solidFill>
                <a:latin typeface="Constantia"/>
                <a:cs typeface="Constantia"/>
              </a:rPr>
              <a:t>etrie</a:t>
            </a:r>
            <a:r>
              <a:rPr sz="3200" spc="-40" dirty="0">
                <a:solidFill>
                  <a:srgbClr val="000065"/>
                </a:solidFill>
                <a:latin typeface="Constantia"/>
                <a:cs typeface="Constantia"/>
              </a:rPr>
              <a:t>v</a:t>
            </a:r>
            <a:r>
              <a:rPr sz="3200" dirty="0">
                <a:solidFill>
                  <a:srgbClr val="000065"/>
                </a:solidFill>
                <a:latin typeface="Constantia"/>
                <a:cs typeface="Constantia"/>
              </a:rPr>
              <a:t>al.</a:t>
            </a:r>
            <a:endParaRPr sz="3200" dirty="0">
              <a:latin typeface="Constantia"/>
              <a:cs typeface="Constantia"/>
            </a:endParaRPr>
          </a:p>
          <a:p>
            <a:pPr lvl="1">
              <a:lnSpc>
                <a:spcPct val="100000"/>
              </a:lnSpc>
              <a:spcBef>
                <a:spcPts val="47"/>
              </a:spcBef>
              <a:buClr>
                <a:srgbClr val="000065"/>
              </a:buClr>
              <a:buFont typeface="Constantia"/>
              <a:buChar char="•"/>
            </a:pPr>
            <a:endParaRPr sz="3300" dirty="0">
              <a:latin typeface="Times New Roman"/>
              <a:cs typeface="Times New Roman"/>
            </a:endParaRPr>
          </a:p>
          <a:p>
            <a:pPr marL="239395" indent="-226695">
              <a:lnSpc>
                <a:spcPct val="100000"/>
              </a:lnSpc>
              <a:buFont typeface="Constantia"/>
              <a:buChar char="•"/>
              <a:tabLst>
                <a:tab pos="240029" algn="l"/>
              </a:tabLst>
            </a:pPr>
            <a:r>
              <a:rPr sz="3200" dirty="0">
                <a:latin typeface="Constantia"/>
                <a:cs typeface="Constantia"/>
              </a:rPr>
              <a:t>D</a:t>
            </a:r>
            <a:r>
              <a:rPr sz="3200" spc="5" dirty="0">
                <a:latin typeface="Constantia"/>
                <a:cs typeface="Constantia"/>
              </a:rPr>
              <a:t>i</a:t>
            </a:r>
            <a:r>
              <a:rPr sz="3200" dirty="0">
                <a:latin typeface="Constantia"/>
                <a:cs typeface="Constantia"/>
              </a:rPr>
              <a:t>sa</a:t>
            </a:r>
            <a:r>
              <a:rPr sz="3200" spc="-50" dirty="0">
                <a:latin typeface="Constantia"/>
                <a:cs typeface="Constantia"/>
              </a:rPr>
              <a:t>d</a:t>
            </a:r>
            <a:r>
              <a:rPr sz="3200" spc="-35" dirty="0">
                <a:latin typeface="Constantia"/>
                <a:cs typeface="Constantia"/>
              </a:rPr>
              <a:t>v</a:t>
            </a:r>
            <a:r>
              <a:rPr sz="3200" dirty="0">
                <a:latin typeface="Constantia"/>
                <a:cs typeface="Constantia"/>
              </a:rPr>
              <a:t>an</a:t>
            </a:r>
            <a:r>
              <a:rPr sz="3200" spc="-10" dirty="0">
                <a:latin typeface="Constantia"/>
                <a:cs typeface="Constantia"/>
              </a:rPr>
              <a:t>t</a:t>
            </a:r>
            <a:r>
              <a:rPr sz="3200" dirty="0">
                <a:latin typeface="Constantia"/>
                <a:cs typeface="Constantia"/>
              </a:rPr>
              <a:t>a</a:t>
            </a:r>
            <a:r>
              <a:rPr sz="3200" spc="-70" dirty="0">
                <a:latin typeface="Constantia"/>
                <a:cs typeface="Constantia"/>
              </a:rPr>
              <a:t>g</a:t>
            </a:r>
            <a:r>
              <a:rPr sz="3200" dirty="0">
                <a:latin typeface="Constantia"/>
                <a:cs typeface="Constantia"/>
              </a:rPr>
              <a:t>es</a:t>
            </a:r>
            <a:r>
              <a:rPr sz="3200" spc="-1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onstantia"/>
                <a:cs typeface="Constantia"/>
              </a:rPr>
              <a:t>of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Constantia"/>
                <a:cs typeface="Constantia"/>
              </a:rPr>
              <a:t>usin</a:t>
            </a:r>
            <a:r>
              <a:rPr sz="3200" dirty="0">
                <a:latin typeface="Constantia"/>
                <a:cs typeface="Constantia"/>
              </a:rPr>
              <a:t>g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onstantia"/>
                <a:cs typeface="Constantia"/>
              </a:rPr>
              <a:t>an</a:t>
            </a:r>
            <a:r>
              <a:rPr sz="3200" spc="-1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Constantia"/>
                <a:cs typeface="Constantia"/>
              </a:rPr>
              <a:t>Ar</a:t>
            </a:r>
            <a:r>
              <a:rPr sz="3200" spc="-70" dirty="0">
                <a:latin typeface="Constantia"/>
                <a:cs typeface="Constantia"/>
              </a:rPr>
              <a:t>r</a:t>
            </a:r>
            <a:r>
              <a:rPr sz="3200" spc="-65" dirty="0">
                <a:latin typeface="Constantia"/>
                <a:cs typeface="Constantia"/>
              </a:rPr>
              <a:t>a</a:t>
            </a:r>
            <a:r>
              <a:rPr sz="3200" spc="-5" dirty="0">
                <a:latin typeface="Constantia"/>
                <a:cs typeface="Constantia"/>
              </a:rPr>
              <a:t>y:</a:t>
            </a:r>
            <a:endParaRPr sz="3200" dirty="0">
              <a:latin typeface="Constantia"/>
              <a:cs typeface="Constantia"/>
            </a:endParaRPr>
          </a:p>
          <a:p>
            <a:pPr marL="469900" lvl="1">
              <a:lnSpc>
                <a:spcPct val="100000"/>
              </a:lnSpc>
              <a:buClr>
                <a:srgbClr val="000065"/>
              </a:buClr>
              <a:buFont typeface="Constantia"/>
              <a:buChar char="•"/>
              <a:tabLst>
                <a:tab pos="697230" algn="l"/>
              </a:tabLst>
            </a:pPr>
            <a:r>
              <a:rPr sz="3200" dirty="0" smtClean="0">
                <a:solidFill>
                  <a:srgbClr val="000065"/>
                </a:solidFill>
                <a:latin typeface="Constantia"/>
                <a:cs typeface="Constantia"/>
              </a:rPr>
              <a:t>h</a:t>
            </a:r>
            <a:r>
              <a:rPr sz="3200" spc="-75" dirty="0" smtClean="0">
                <a:solidFill>
                  <a:srgbClr val="000065"/>
                </a:solidFill>
                <a:latin typeface="Constantia"/>
                <a:cs typeface="Constantia"/>
              </a:rPr>
              <a:t>av</a:t>
            </a:r>
            <a:r>
              <a:rPr sz="3200" dirty="0" smtClean="0">
                <a:solidFill>
                  <a:srgbClr val="000065"/>
                </a:solidFill>
                <a:latin typeface="Constantia"/>
                <a:cs typeface="Constantia"/>
              </a:rPr>
              <a:t>e</a:t>
            </a:r>
            <a:r>
              <a:rPr sz="3200" spc="-130" dirty="0" smtClean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3200" spc="-55" dirty="0">
                <a:solidFill>
                  <a:srgbClr val="000065"/>
                </a:solidFill>
                <a:latin typeface="Constantia"/>
                <a:cs typeface="Constantia"/>
              </a:rPr>
              <a:t>t</a:t>
            </a:r>
            <a:r>
              <a:rPr sz="3200" dirty="0">
                <a:solidFill>
                  <a:srgbClr val="000065"/>
                </a:solidFill>
                <a:latin typeface="Constantia"/>
                <a:cs typeface="Constantia"/>
              </a:rPr>
              <a:t>o</a:t>
            </a:r>
            <a:r>
              <a:rPr sz="3200" spc="-17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65"/>
                </a:solidFill>
                <a:latin typeface="Constantia"/>
                <a:cs typeface="Constantia"/>
              </a:rPr>
              <a:t>all</a:t>
            </a:r>
            <a:r>
              <a:rPr sz="3200" spc="-10" dirty="0">
                <a:solidFill>
                  <a:srgbClr val="000065"/>
                </a:solidFill>
                <a:latin typeface="Constantia"/>
                <a:cs typeface="Constantia"/>
              </a:rPr>
              <a:t>o</a:t>
            </a:r>
            <a:r>
              <a:rPr sz="3200" spc="-5" dirty="0">
                <a:solidFill>
                  <a:srgbClr val="000065"/>
                </a:solidFill>
                <a:latin typeface="Constantia"/>
                <a:cs typeface="Constantia"/>
              </a:rPr>
              <a:t>ca</a:t>
            </a:r>
            <a:r>
              <a:rPr sz="3200" spc="-60" dirty="0">
                <a:solidFill>
                  <a:srgbClr val="000065"/>
                </a:solidFill>
                <a:latin typeface="Constantia"/>
                <a:cs typeface="Constantia"/>
              </a:rPr>
              <a:t>t</a:t>
            </a:r>
            <a:r>
              <a:rPr sz="3200" dirty="0">
                <a:solidFill>
                  <a:srgbClr val="000065"/>
                </a:solidFill>
                <a:latin typeface="Constantia"/>
                <a:cs typeface="Constantia"/>
              </a:rPr>
              <a:t>e</a:t>
            </a:r>
            <a:r>
              <a:rPr sz="3200" spc="-15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65"/>
                </a:solidFill>
                <a:latin typeface="Constantia"/>
                <a:cs typeface="Constantia"/>
              </a:rPr>
              <a:t>ar</a:t>
            </a:r>
            <a:r>
              <a:rPr sz="3200" spc="-75" dirty="0">
                <a:solidFill>
                  <a:srgbClr val="000065"/>
                </a:solidFill>
                <a:latin typeface="Constantia"/>
                <a:cs typeface="Constantia"/>
              </a:rPr>
              <a:t>r</a:t>
            </a:r>
            <a:r>
              <a:rPr sz="3200" spc="-65" dirty="0">
                <a:solidFill>
                  <a:srgbClr val="000065"/>
                </a:solidFill>
                <a:latin typeface="Constantia"/>
                <a:cs typeface="Constantia"/>
              </a:rPr>
              <a:t>a</a:t>
            </a:r>
            <a:r>
              <a:rPr sz="3200" dirty="0">
                <a:solidFill>
                  <a:srgbClr val="000065"/>
                </a:solidFill>
                <a:latin typeface="Constantia"/>
                <a:cs typeface="Constantia"/>
              </a:rPr>
              <a:t>y</a:t>
            </a:r>
            <a:r>
              <a:rPr sz="3200" spc="-15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65"/>
                </a:solidFill>
                <a:latin typeface="Constantia"/>
                <a:cs typeface="Constantia"/>
              </a:rPr>
              <a:t>si</a:t>
            </a:r>
            <a:r>
              <a:rPr sz="3200" spc="-30" dirty="0">
                <a:solidFill>
                  <a:srgbClr val="000065"/>
                </a:solidFill>
                <a:latin typeface="Constantia"/>
                <a:cs typeface="Constantia"/>
              </a:rPr>
              <a:t>z</a:t>
            </a:r>
            <a:r>
              <a:rPr sz="3200" dirty="0">
                <a:solidFill>
                  <a:srgbClr val="000065"/>
                </a:solidFill>
                <a:latin typeface="Constantia"/>
                <a:cs typeface="Constantia"/>
              </a:rPr>
              <a:t>e</a:t>
            </a:r>
            <a:r>
              <a:rPr sz="3200" spc="-14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65"/>
                </a:solidFill>
                <a:latin typeface="Constantia"/>
                <a:cs typeface="Constantia"/>
              </a:rPr>
              <a:t>ahead</a:t>
            </a:r>
            <a:r>
              <a:rPr sz="3200" spc="-105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65"/>
                </a:solidFill>
                <a:latin typeface="Constantia"/>
                <a:cs typeface="Constantia"/>
              </a:rPr>
              <a:t>of</a:t>
            </a:r>
            <a:r>
              <a:rPr sz="3200" spc="35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65"/>
                </a:solidFill>
                <a:latin typeface="Constantia"/>
                <a:cs typeface="Constantia"/>
              </a:rPr>
              <a:t>time.</a:t>
            </a:r>
            <a:endParaRPr sz="3200" dirty="0">
              <a:latin typeface="Constantia"/>
              <a:cs typeface="Constantia"/>
            </a:endParaRPr>
          </a:p>
          <a:p>
            <a:pPr marL="469900" marR="5080" lvl="1">
              <a:lnSpc>
                <a:spcPct val="100000"/>
              </a:lnSpc>
              <a:buClr>
                <a:srgbClr val="000065"/>
              </a:buClr>
              <a:buFont typeface="Constantia"/>
              <a:buChar char="•"/>
              <a:tabLst>
                <a:tab pos="697230" algn="l"/>
              </a:tabLst>
            </a:pPr>
            <a:r>
              <a:rPr sz="3200" dirty="0">
                <a:solidFill>
                  <a:srgbClr val="000065"/>
                </a:solidFill>
                <a:latin typeface="Constantia"/>
                <a:cs typeface="Constantia"/>
              </a:rPr>
              <a:t>hu</a:t>
            </a:r>
            <a:r>
              <a:rPr sz="3200" spc="-70" dirty="0">
                <a:solidFill>
                  <a:srgbClr val="000065"/>
                </a:solidFill>
                <a:latin typeface="Constantia"/>
                <a:cs typeface="Constantia"/>
              </a:rPr>
              <a:t>g</a:t>
            </a:r>
            <a:r>
              <a:rPr sz="3200" dirty="0">
                <a:solidFill>
                  <a:srgbClr val="000065"/>
                </a:solidFill>
                <a:latin typeface="Constantia"/>
                <a:cs typeface="Constantia"/>
              </a:rPr>
              <a:t>e</a:t>
            </a:r>
            <a:r>
              <a:rPr sz="3200" spc="-18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65"/>
                </a:solidFill>
                <a:latin typeface="Constantia"/>
                <a:cs typeface="Constantia"/>
              </a:rPr>
              <a:t>ar</a:t>
            </a:r>
            <a:r>
              <a:rPr sz="3200" spc="-70" dirty="0">
                <a:solidFill>
                  <a:srgbClr val="000065"/>
                </a:solidFill>
                <a:latin typeface="Constantia"/>
                <a:cs typeface="Constantia"/>
              </a:rPr>
              <a:t>r</a:t>
            </a:r>
            <a:r>
              <a:rPr sz="3200" spc="-65" dirty="0">
                <a:solidFill>
                  <a:srgbClr val="000065"/>
                </a:solidFill>
                <a:latin typeface="Constantia"/>
                <a:cs typeface="Constantia"/>
              </a:rPr>
              <a:t>a</a:t>
            </a:r>
            <a:r>
              <a:rPr sz="3200" dirty="0">
                <a:solidFill>
                  <a:srgbClr val="000065"/>
                </a:solidFill>
                <a:latin typeface="Constantia"/>
                <a:cs typeface="Constantia"/>
              </a:rPr>
              <a:t>y</a:t>
            </a:r>
            <a:r>
              <a:rPr sz="3200" spc="-145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65"/>
                </a:solidFill>
                <a:latin typeface="Constantia"/>
                <a:cs typeface="Constantia"/>
              </a:rPr>
              <a:t>si</a:t>
            </a:r>
            <a:r>
              <a:rPr sz="3200" spc="-25" dirty="0">
                <a:solidFill>
                  <a:srgbClr val="000065"/>
                </a:solidFill>
                <a:latin typeface="Constantia"/>
                <a:cs typeface="Constantia"/>
              </a:rPr>
              <a:t>z</a:t>
            </a:r>
            <a:r>
              <a:rPr sz="3200" dirty="0">
                <a:solidFill>
                  <a:srgbClr val="000065"/>
                </a:solidFill>
                <a:latin typeface="Constantia"/>
                <a:cs typeface="Constantia"/>
              </a:rPr>
              <a:t>e</a:t>
            </a:r>
            <a:r>
              <a:rPr sz="3200" spc="-114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3200" spc="-55" dirty="0">
                <a:solidFill>
                  <a:srgbClr val="000065"/>
                </a:solidFill>
                <a:latin typeface="Constantia"/>
                <a:cs typeface="Constantia"/>
              </a:rPr>
              <a:t>r</a:t>
            </a:r>
            <a:r>
              <a:rPr sz="3200" dirty="0">
                <a:solidFill>
                  <a:srgbClr val="000065"/>
                </a:solidFill>
                <a:latin typeface="Constantia"/>
                <a:cs typeface="Constantia"/>
              </a:rPr>
              <a:t>equ</a:t>
            </a:r>
            <a:r>
              <a:rPr sz="3200" spc="5" dirty="0">
                <a:solidFill>
                  <a:srgbClr val="000065"/>
                </a:solidFill>
                <a:latin typeface="Constantia"/>
                <a:cs typeface="Constantia"/>
              </a:rPr>
              <a:t>i</a:t>
            </a:r>
            <a:r>
              <a:rPr sz="3200" spc="-55" dirty="0">
                <a:solidFill>
                  <a:srgbClr val="000065"/>
                </a:solidFill>
                <a:latin typeface="Constantia"/>
                <a:cs typeface="Constantia"/>
              </a:rPr>
              <a:t>r</a:t>
            </a:r>
            <a:r>
              <a:rPr sz="3200" dirty="0">
                <a:solidFill>
                  <a:srgbClr val="000065"/>
                </a:solidFill>
                <a:latin typeface="Constantia"/>
                <a:cs typeface="Constantia"/>
              </a:rPr>
              <a:t>ed</a:t>
            </a:r>
            <a:r>
              <a:rPr sz="3200" spc="-15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3200" spc="-35" dirty="0">
                <a:solidFill>
                  <a:srgbClr val="000065"/>
                </a:solidFill>
                <a:latin typeface="Constantia"/>
                <a:cs typeface="Constantia"/>
              </a:rPr>
              <a:t>f</a:t>
            </a:r>
            <a:r>
              <a:rPr sz="3200" dirty="0">
                <a:solidFill>
                  <a:srgbClr val="000065"/>
                </a:solidFill>
                <a:latin typeface="Constantia"/>
                <a:cs typeface="Constantia"/>
              </a:rPr>
              <a:t>or</a:t>
            </a:r>
            <a:r>
              <a:rPr sz="3200" spc="-19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65"/>
                </a:solidFill>
                <a:latin typeface="Constantia"/>
                <a:cs typeface="Constantia"/>
              </a:rPr>
              <a:t>sp</a:t>
            </a:r>
            <a:r>
              <a:rPr sz="3200" spc="-10" dirty="0">
                <a:solidFill>
                  <a:srgbClr val="000065"/>
                </a:solidFill>
                <a:latin typeface="Constantia"/>
                <a:cs typeface="Constantia"/>
              </a:rPr>
              <a:t>a</a:t>
            </a:r>
            <a:r>
              <a:rPr sz="3200" spc="-5" dirty="0">
                <a:solidFill>
                  <a:srgbClr val="000065"/>
                </a:solidFill>
                <a:latin typeface="Constantia"/>
                <a:cs typeface="Constantia"/>
              </a:rPr>
              <a:t>rse</a:t>
            </a:r>
            <a:r>
              <a:rPr sz="3200" spc="-5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65"/>
                </a:solidFill>
                <a:latin typeface="Constantia"/>
                <a:cs typeface="Constantia"/>
              </a:rPr>
              <a:t>p</a:t>
            </a:r>
            <a:r>
              <a:rPr sz="3200" spc="-15" dirty="0">
                <a:solidFill>
                  <a:srgbClr val="000065"/>
                </a:solidFill>
                <a:latin typeface="Constantia"/>
                <a:cs typeface="Constantia"/>
              </a:rPr>
              <a:t>o</a:t>
            </a:r>
            <a:r>
              <a:rPr sz="3200" spc="-35" dirty="0">
                <a:solidFill>
                  <a:srgbClr val="000065"/>
                </a:solidFill>
                <a:latin typeface="Constantia"/>
                <a:cs typeface="Constantia"/>
              </a:rPr>
              <a:t>l</a:t>
            </a:r>
            <a:r>
              <a:rPr sz="3200" spc="-5" dirty="0">
                <a:solidFill>
                  <a:srgbClr val="000065"/>
                </a:solidFill>
                <a:latin typeface="Constantia"/>
                <a:cs typeface="Constantia"/>
              </a:rPr>
              <a:t>ynomial</a:t>
            </a:r>
            <a:r>
              <a:rPr sz="3200" spc="-45" dirty="0">
                <a:solidFill>
                  <a:srgbClr val="000065"/>
                </a:solidFill>
                <a:latin typeface="Constantia"/>
                <a:cs typeface="Constantia"/>
              </a:rPr>
              <a:t>s</a:t>
            </a:r>
            <a:r>
              <a:rPr sz="3200" dirty="0">
                <a:solidFill>
                  <a:srgbClr val="000065"/>
                </a:solidFill>
                <a:latin typeface="Constantia"/>
                <a:cs typeface="Constantia"/>
              </a:rPr>
              <a:t>.</a:t>
            </a:r>
            <a:r>
              <a:rPr sz="3200" spc="-5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endParaRPr lang="en-US" sz="3200" spc="-50" dirty="0" smtClean="0">
              <a:solidFill>
                <a:srgbClr val="000065"/>
              </a:solidFill>
              <a:latin typeface="Times New Roman"/>
              <a:cs typeface="Times New Roman"/>
            </a:endParaRPr>
          </a:p>
          <a:p>
            <a:pPr marL="469900" marR="5080" lvl="1">
              <a:lnSpc>
                <a:spcPct val="100000"/>
              </a:lnSpc>
              <a:buClr>
                <a:srgbClr val="000065"/>
              </a:buClr>
              <a:buFont typeface="Constantia"/>
              <a:buChar char="•"/>
              <a:tabLst>
                <a:tab pos="697230" algn="l"/>
              </a:tabLst>
            </a:pPr>
            <a:r>
              <a:rPr sz="3200" spc="-204" dirty="0" smtClean="0">
                <a:solidFill>
                  <a:srgbClr val="000065"/>
                </a:solidFill>
                <a:latin typeface="Constantia"/>
                <a:cs typeface="Constantia"/>
              </a:rPr>
              <a:t>W</a:t>
            </a:r>
            <a:r>
              <a:rPr sz="3200" dirty="0" smtClean="0">
                <a:solidFill>
                  <a:srgbClr val="000065"/>
                </a:solidFill>
                <a:latin typeface="Constantia"/>
                <a:cs typeface="Constantia"/>
              </a:rPr>
              <a:t>as</a:t>
            </a:r>
            <a:r>
              <a:rPr sz="3200" spc="-55" dirty="0" smtClean="0">
                <a:solidFill>
                  <a:srgbClr val="000065"/>
                </a:solidFill>
                <a:latin typeface="Constantia"/>
                <a:cs typeface="Constantia"/>
              </a:rPr>
              <a:t>t</a:t>
            </a:r>
            <a:r>
              <a:rPr sz="3200" dirty="0" smtClean="0">
                <a:solidFill>
                  <a:srgbClr val="000065"/>
                </a:solidFill>
                <a:latin typeface="Constantia"/>
                <a:cs typeface="Constantia"/>
              </a:rPr>
              <a:t>e</a:t>
            </a:r>
            <a:r>
              <a:rPr sz="3200" spc="-150" dirty="0" smtClean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65"/>
                </a:solidFill>
                <a:latin typeface="Constantia"/>
                <a:cs typeface="Constantia"/>
              </a:rPr>
              <a:t>of</a:t>
            </a:r>
            <a:r>
              <a:rPr sz="3200" spc="-5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65"/>
                </a:solidFill>
                <a:latin typeface="Constantia"/>
                <a:cs typeface="Constantia"/>
              </a:rPr>
              <a:t>sp</a:t>
            </a:r>
            <a:r>
              <a:rPr sz="3200" spc="-10" dirty="0">
                <a:solidFill>
                  <a:srgbClr val="000065"/>
                </a:solidFill>
                <a:latin typeface="Constantia"/>
                <a:cs typeface="Constantia"/>
              </a:rPr>
              <a:t>a</a:t>
            </a:r>
            <a:r>
              <a:rPr sz="3200" spc="-65" dirty="0">
                <a:solidFill>
                  <a:srgbClr val="000065"/>
                </a:solidFill>
                <a:latin typeface="Constantia"/>
                <a:cs typeface="Constantia"/>
              </a:rPr>
              <a:t>c</a:t>
            </a:r>
            <a:r>
              <a:rPr sz="3200" dirty="0">
                <a:solidFill>
                  <a:srgbClr val="000065"/>
                </a:solidFill>
                <a:latin typeface="Constantia"/>
                <a:cs typeface="Constantia"/>
              </a:rPr>
              <a:t>e</a:t>
            </a:r>
            <a:r>
              <a:rPr sz="3200" spc="-165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65"/>
                </a:solidFill>
                <a:latin typeface="Constantia"/>
                <a:cs typeface="Constantia"/>
              </a:rPr>
              <a:t>and</a:t>
            </a:r>
            <a:r>
              <a:rPr sz="3200" spc="-5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0065"/>
                </a:solidFill>
                <a:latin typeface="Constantia"/>
                <a:cs typeface="Constantia"/>
              </a:rPr>
              <a:t>run</a:t>
            </a:r>
            <a:r>
              <a:rPr sz="3200" spc="-10" dirty="0">
                <a:solidFill>
                  <a:srgbClr val="000065"/>
                </a:solidFill>
                <a:latin typeface="Constantia"/>
                <a:cs typeface="Constantia"/>
              </a:rPr>
              <a:t>t</a:t>
            </a:r>
            <a:r>
              <a:rPr sz="3200" spc="-5" dirty="0">
                <a:solidFill>
                  <a:srgbClr val="000065"/>
                </a:solidFill>
                <a:latin typeface="Constantia"/>
                <a:cs typeface="Constantia"/>
              </a:rPr>
              <a:t>ime.</a:t>
            </a:r>
            <a:endParaRPr sz="3200" dirty="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371600"/>
            <a:ext cx="8229600" cy="838200"/>
          </a:xfrm>
        </p:spPr>
        <p:txBody>
          <a:bodyPr/>
          <a:lstStyle/>
          <a:p>
            <a:r>
              <a:rPr lang="en-US" sz="4000" dirty="0" smtClean="0"/>
              <a:t>Arrays and Linked Lists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332038"/>
            <a:ext cx="9144000" cy="452596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ko-KR" sz="2800" dirty="0" smtClean="0">
                <a:ea typeface="굴림" charset="-127"/>
              </a:rPr>
              <a:t>•  An array is a list store in contiguous memory.</a:t>
            </a:r>
            <a:endParaRPr lang="en-US" altLang="ko-KR" sz="2800" b="1" dirty="0" smtClean="0">
              <a:ea typeface="굴림" charset="-127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800" b="1" dirty="0" smtClean="0">
                <a:ea typeface="굴림" charset="-127"/>
              </a:rPr>
              <a:t>–  </a:t>
            </a:r>
            <a:r>
              <a:rPr lang="en-US" altLang="ko-KR" sz="2800" dirty="0" smtClean="0">
                <a:ea typeface="굴림" charset="-127"/>
              </a:rPr>
              <a:t>Any element of an array can be accessed quickly.</a:t>
            </a:r>
            <a:endParaRPr lang="en-US" altLang="ko-KR" sz="2800" b="1" dirty="0" smtClean="0">
              <a:ea typeface="굴림" charset="-127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800" b="1" dirty="0" smtClean="0">
                <a:ea typeface="굴림" charset="-127"/>
              </a:rPr>
              <a:t>–  </a:t>
            </a:r>
            <a:r>
              <a:rPr lang="en-US" altLang="ko-KR" sz="2800" dirty="0" smtClean="0">
                <a:ea typeface="굴림" charset="-127"/>
              </a:rPr>
              <a:t>Insertion and deletion in the middle of an array requires the movement of many elements.</a:t>
            </a:r>
            <a:endParaRPr lang="en-US" altLang="ko-KR" sz="2800" b="1" dirty="0" smtClean="0">
              <a:ea typeface="굴림" charset="-127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800" b="1" dirty="0" smtClean="0">
                <a:ea typeface="굴림" charset="-127"/>
              </a:rPr>
              <a:t>–  </a:t>
            </a:r>
            <a:r>
              <a:rPr lang="en-US" altLang="ko-KR" sz="2800" dirty="0" smtClean="0">
                <a:ea typeface="굴림" charset="-127"/>
              </a:rPr>
              <a:t>The size of an array is fixed.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800" dirty="0" smtClean="0">
                <a:ea typeface="굴림" charset="-127"/>
              </a:rPr>
              <a:t>•  A linked list is a list scattered throughout memory and connected with pointers/Links of next element.</a:t>
            </a:r>
            <a:endParaRPr lang="en-US" altLang="ko-KR" sz="2800" b="1" dirty="0" smtClean="0">
              <a:ea typeface="굴림" charset="-127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800" b="1" dirty="0" smtClean="0">
                <a:ea typeface="굴림" charset="-127"/>
              </a:rPr>
              <a:t>–  </a:t>
            </a:r>
            <a:r>
              <a:rPr lang="en-US" altLang="ko-KR" sz="2800" dirty="0" smtClean="0">
                <a:ea typeface="굴림" charset="-127"/>
              </a:rPr>
              <a:t>The elements of a linked list must be accessed in order. Linear Access Mechanism</a:t>
            </a:r>
            <a:endParaRPr lang="en-US" altLang="ko-KR" sz="2800" b="1" dirty="0" smtClean="0">
              <a:ea typeface="굴림" charset="-127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800" b="1" dirty="0" smtClean="0">
                <a:ea typeface="굴림" charset="-127"/>
              </a:rPr>
              <a:t>–  </a:t>
            </a:r>
            <a:r>
              <a:rPr lang="en-US" altLang="ko-KR" sz="2800" dirty="0" smtClean="0">
                <a:ea typeface="굴림" charset="-127"/>
              </a:rPr>
              <a:t>Insertion and deletion only requires re-assignment of a few pointers.</a:t>
            </a:r>
            <a:endParaRPr lang="en-US" altLang="ko-KR" sz="2800" b="1" dirty="0" smtClean="0">
              <a:ea typeface="굴림" charset="-127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800" b="1" dirty="0" smtClean="0">
                <a:ea typeface="굴림" charset="-127"/>
              </a:rPr>
              <a:t>–  </a:t>
            </a:r>
            <a:r>
              <a:rPr lang="en-US" altLang="ko-KR" sz="2800" dirty="0" smtClean="0">
                <a:ea typeface="굴림" charset="-127"/>
              </a:rPr>
              <a:t>The length of the list can change at any time, making it a dynamic data structure.</a:t>
            </a:r>
            <a:endParaRPr lang="en-US" sz="2800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304800"/>
            <a:ext cx="8229600" cy="6858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Arial" charset="0"/>
              </a:rPr>
              <a:t>Reading Assignments</a:t>
            </a:r>
            <a:endParaRPr kumimoji="0" lang="en-US" sz="40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1190366"/>
            <a:ext cx="4345305" cy="661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5" dirty="0">
                <a:solidFill>
                  <a:srgbClr val="03607A"/>
                </a:solidFill>
                <a:latin typeface="Calibri"/>
                <a:cs typeface="Calibri"/>
              </a:rPr>
              <a:t>S</a:t>
            </a:r>
            <a:r>
              <a:rPr sz="5000" dirty="0">
                <a:solidFill>
                  <a:srgbClr val="03607A"/>
                </a:solidFill>
                <a:latin typeface="Calibri"/>
                <a:cs typeface="Calibri"/>
              </a:rPr>
              <a:t>i</a:t>
            </a:r>
            <a:r>
              <a:rPr sz="5000" spc="-5" dirty="0">
                <a:solidFill>
                  <a:srgbClr val="03607A"/>
                </a:solidFill>
                <a:latin typeface="Calibri"/>
                <a:cs typeface="Calibri"/>
              </a:rPr>
              <a:t>ng</a:t>
            </a:r>
            <a:r>
              <a:rPr sz="5000" spc="5" dirty="0">
                <a:solidFill>
                  <a:srgbClr val="03607A"/>
                </a:solidFill>
                <a:latin typeface="Calibri"/>
                <a:cs typeface="Calibri"/>
              </a:rPr>
              <a:t>l</a:t>
            </a:r>
            <a:r>
              <a:rPr sz="5000" spc="-25" dirty="0">
                <a:solidFill>
                  <a:srgbClr val="03607A"/>
                </a:solidFill>
                <a:latin typeface="Calibri"/>
                <a:cs typeface="Calibri"/>
              </a:rPr>
              <a:t>y</a:t>
            </a:r>
            <a:r>
              <a:rPr sz="5000" spc="-150" dirty="0">
                <a:solidFill>
                  <a:srgbClr val="03607A"/>
                </a:solidFill>
                <a:latin typeface="Times New Roman"/>
                <a:cs typeface="Times New Roman"/>
              </a:rPr>
              <a:t> </a:t>
            </a:r>
            <a:r>
              <a:rPr sz="5000" spc="-5" dirty="0">
                <a:solidFill>
                  <a:srgbClr val="03607A"/>
                </a:solidFill>
                <a:latin typeface="Calibri"/>
                <a:cs typeface="Calibri"/>
              </a:rPr>
              <a:t>L</a:t>
            </a:r>
            <a:r>
              <a:rPr sz="5000" dirty="0">
                <a:solidFill>
                  <a:srgbClr val="03607A"/>
                </a:solidFill>
                <a:latin typeface="Calibri"/>
                <a:cs typeface="Calibri"/>
              </a:rPr>
              <a:t>i</a:t>
            </a:r>
            <a:r>
              <a:rPr sz="5000" spc="-5" dirty="0">
                <a:solidFill>
                  <a:srgbClr val="03607A"/>
                </a:solidFill>
                <a:latin typeface="Calibri"/>
                <a:cs typeface="Calibri"/>
              </a:rPr>
              <a:t>n</a:t>
            </a:r>
            <a:r>
              <a:rPr sz="5000" spc="-175" dirty="0">
                <a:solidFill>
                  <a:srgbClr val="03607A"/>
                </a:solidFill>
                <a:latin typeface="Calibri"/>
                <a:cs typeface="Calibri"/>
              </a:rPr>
              <a:t>k</a:t>
            </a:r>
            <a:r>
              <a:rPr sz="5000" dirty="0">
                <a:solidFill>
                  <a:srgbClr val="03607A"/>
                </a:solidFill>
                <a:latin typeface="Calibri"/>
                <a:cs typeface="Calibri"/>
              </a:rPr>
              <a:t>ed</a:t>
            </a:r>
            <a:r>
              <a:rPr sz="5000" spc="-145" dirty="0">
                <a:solidFill>
                  <a:srgbClr val="03607A"/>
                </a:solidFill>
                <a:latin typeface="Times New Roman"/>
                <a:cs typeface="Times New Roman"/>
              </a:rPr>
              <a:t> </a:t>
            </a:r>
            <a:r>
              <a:rPr sz="5000" spc="-5" dirty="0">
                <a:solidFill>
                  <a:srgbClr val="03607A"/>
                </a:solidFill>
                <a:latin typeface="Calibri"/>
                <a:cs typeface="Calibri"/>
              </a:rPr>
              <a:t>L</a:t>
            </a:r>
            <a:r>
              <a:rPr sz="5000" dirty="0">
                <a:solidFill>
                  <a:srgbClr val="03607A"/>
                </a:solidFill>
                <a:latin typeface="Calibri"/>
                <a:cs typeface="Calibri"/>
              </a:rPr>
              <a:t>i</a:t>
            </a:r>
            <a:r>
              <a:rPr sz="5000" spc="-65" dirty="0">
                <a:solidFill>
                  <a:srgbClr val="03607A"/>
                </a:solidFill>
                <a:latin typeface="Calibri"/>
                <a:cs typeface="Calibri"/>
              </a:rPr>
              <a:t>s</a:t>
            </a:r>
            <a:r>
              <a:rPr sz="5000" dirty="0">
                <a:solidFill>
                  <a:srgbClr val="03607A"/>
                </a:solidFill>
                <a:latin typeface="Calibri"/>
                <a:cs typeface="Calibri"/>
              </a:rPr>
              <a:t>t</a:t>
            </a:r>
            <a:endParaRPr sz="5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2502865"/>
            <a:ext cx="8001000" cy="3054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latin typeface="Constantia"/>
                <a:cs typeface="Constantia"/>
              </a:rPr>
              <a:t>Each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n</a:t>
            </a:r>
            <a:r>
              <a:rPr sz="2600" spc="-10" dirty="0">
                <a:latin typeface="Constantia"/>
                <a:cs typeface="Constantia"/>
              </a:rPr>
              <a:t>o</a:t>
            </a:r>
            <a:r>
              <a:rPr sz="2600" spc="-5" dirty="0">
                <a:latin typeface="Constantia"/>
                <a:cs typeface="Constantia"/>
              </a:rPr>
              <a:t>d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has</a:t>
            </a:r>
            <a:r>
              <a:rPr sz="2600" spc="-1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o</a:t>
            </a:r>
            <a:r>
              <a:rPr sz="2600" spc="-10" dirty="0">
                <a:latin typeface="Constantia"/>
                <a:cs typeface="Constantia"/>
              </a:rPr>
              <a:t>n</a:t>
            </a:r>
            <a:r>
              <a:rPr sz="2600" spc="-25" dirty="0">
                <a:latin typeface="Constantia"/>
                <a:cs typeface="Constantia"/>
              </a:rPr>
              <a:t>l</a:t>
            </a:r>
            <a:r>
              <a:rPr sz="2600" dirty="0">
                <a:latin typeface="Constantia"/>
                <a:cs typeface="Constantia"/>
              </a:rPr>
              <a:t>y</a:t>
            </a:r>
            <a:r>
              <a:rPr sz="2600" spc="-14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o</a:t>
            </a:r>
            <a:r>
              <a:rPr sz="2600" spc="-10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l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nk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p</a:t>
            </a:r>
            <a:r>
              <a:rPr sz="2600" spc="-10" dirty="0">
                <a:latin typeface="Constantia"/>
                <a:cs typeface="Constantia"/>
              </a:rPr>
              <a:t>a</a:t>
            </a:r>
            <a:r>
              <a:rPr sz="2600" spc="-5" dirty="0">
                <a:latin typeface="Constantia"/>
                <a:cs typeface="Constantia"/>
              </a:rPr>
              <a:t>rt</a:t>
            </a:r>
            <a:endParaRPr sz="260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0AD0D9"/>
              </a:buClr>
              <a:buFont typeface="Wingdings 2"/>
              <a:buChar char=""/>
            </a:pPr>
            <a:endParaRPr sz="375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latin typeface="Constantia"/>
                <a:cs typeface="Constantia"/>
              </a:rPr>
              <a:t>Each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li</a:t>
            </a:r>
            <a:r>
              <a:rPr sz="2600" spc="-10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k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p</a:t>
            </a:r>
            <a:r>
              <a:rPr sz="2600" spc="-10" dirty="0">
                <a:latin typeface="Constantia"/>
                <a:cs typeface="Constantia"/>
              </a:rPr>
              <a:t>a</a:t>
            </a:r>
            <a:r>
              <a:rPr sz="2600" spc="-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t</a:t>
            </a:r>
            <a:r>
              <a:rPr sz="2600" spc="-135" dirty="0">
                <a:latin typeface="Times New Roman"/>
                <a:cs typeface="Times New Roman"/>
              </a:rPr>
              <a:t> </a:t>
            </a:r>
            <a:r>
              <a:rPr sz="2600" spc="-55" dirty="0">
                <a:latin typeface="Constantia"/>
                <a:cs typeface="Constantia"/>
              </a:rPr>
              <a:t>c</a:t>
            </a:r>
            <a:r>
              <a:rPr sz="2600" dirty="0">
                <a:latin typeface="Constantia"/>
                <a:cs typeface="Constantia"/>
              </a:rPr>
              <a:t>o</a:t>
            </a:r>
            <a:r>
              <a:rPr sz="2600" spc="-10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tains</a:t>
            </a:r>
            <a:r>
              <a:rPr sz="2600" spc="-10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the</a:t>
            </a:r>
            <a:r>
              <a:rPr sz="2600" spc="-1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add</a:t>
            </a:r>
            <a:r>
              <a:rPr sz="2600" spc="-4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ess</a:t>
            </a:r>
            <a:r>
              <a:rPr sz="2600" spc="-1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of</a:t>
            </a:r>
            <a:r>
              <a:rPr sz="2600" spc="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the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next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n</a:t>
            </a:r>
            <a:r>
              <a:rPr sz="2600" spc="-10" dirty="0">
                <a:latin typeface="Constantia"/>
                <a:cs typeface="Constantia"/>
              </a:rPr>
              <a:t>o</a:t>
            </a:r>
            <a:r>
              <a:rPr sz="2600" spc="-5" dirty="0">
                <a:latin typeface="Constantia"/>
                <a:cs typeface="Constantia"/>
              </a:rPr>
              <a:t>d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n</a:t>
            </a:r>
            <a:endParaRPr sz="2600">
              <a:latin typeface="Constantia"/>
              <a:cs typeface="Constantia"/>
            </a:endParaRPr>
          </a:p>
          <a:p>
            <a:pPr marL="287020">
              <a:lnSpc>
                <a:spcPct val="100000"/>
              </a:lnSpc>
            </a:pPr>
            <a:r>
              <a:rPr sz="2600" dirty="0">
                <a:latin typeface="Constantia"/>
                <a:cs typeface="Constantia"/>
              </a:rPr>
              <a:t>the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list</a:t>
            </a:r>
            <a:endParaRPr sz="260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75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latin typeface="Constantia"/>
                <a:cs typeface="Constantia"/>
              </a:rPr>
              <a:t>Link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p</a:t>
            </a:r>
            <a:r>
              <a:rPr sz="2600" spc="-10" dirty="0">
                <a:latin typeface="Constantia"/>
                <a:cs typeface="Constantia"/>
              </a:rPr>
              <a:t>a</a:t>
            </a:r>
            <a:r>
              <a:rPr sz="2600" spc="-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t</a:t>
            </a:r>
            <a:r>
              <a:rPr sz="2600" spc="-1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of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the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last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n</a:t>
            </a:r>
            <a:r>
              <a:rPr sz="2600" spc="-10" dirty="0">
                <a:latin typeface="Constantia"/>
                <a:cs typeface="Constantia"/>
              </a:rPr>
              <a:t>o</a:t>
            </a:r>
            <a:r>
              <a:rPr sz="2600" spc="-5" dirty="0">
                <a:latin typeface="Constantia"/>
                <a:cs typeface="Constantia"/>
              </a:rPr>
              <a:t>d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135" dirty="0">
                <a:latin typeface="Times New Roman"/>
                <a:cs typeface="Times New Roman"/>
              </a:rPr>
              <a:t> </a:t>
            </a:r>
            <a:r>
              <a:rPr sz="2600" spc="-55" dirty="0">
                <a:latin typeface="Constantia"/>
                <a:cs typeface="Constantia"/>
              </a:rPr>
              <a:t>c</a:t>
            </a:r>
            <a:r>
              <a:rPr sz="2600" dirty="0">
                <a:latin typeface="Constantia"/>
                <a:cs typeface="Constantia"/>
              </a:rPr>
              <a:t>o</a:t>
            </a:r>
            <a:r>
              <a:rPr sz="2600" spc="-10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tains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NULL</a:t>
            </a:r>
            <a:r>
              <a:rPr sz="2600" spc="-114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v</a:t>
            </a:r>
            <a:r>
              <a:rPr sz="2600" dirty="0">
                <a:latin typeface="Constantia"/>
                <a:cs typeface="Constantia"/>
              </a:rPr>
              <a:t>alue</a:t>
            </a:r>
            <a:r>
              <a:rPr sz="2600" spc="-15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w</a:t>
            </a:r>
            <a:r>
              <a:rPr sz="2600" dirty="0">
                <a:latin typeface="Constantia"/>
                <a:cs typeface="Constantia"/>
              </a:rPr>
              <a:t>hich</a:t>
            </a:r>
            <a:endParaRPr sz="2600">
              <a:latin typeface="Constantia"/>
              <a:cs typeface="Constantia"/>
            </a:endParaRPr>
          </a:p>
          <a:p>
            <a:pPr marL="287020">
              <a:lnSpc>
                <a:spcPct val="100000"/>
              </a:lnSpc>
            </a:pPr>
            <a:r>
              <a:rPr sz="2600" dirty="0">
                <a:latin typeface="Constantia"/>
                <a:cs typeface="Constantia"/>
              </a:rPr>
              <a:t>si</a:t>
            </a:r>
            <a:r>
              <a:rPr sz="2600" spc="-15" dirty="0">
                <a:latin typeface="Constantia"/>
                <a:cs typeface="Constantia"/>
              </a:rPr>
              <a:t>g</a:t>
            </a:r>
            <a:r>
              <a:rPr sz="2600" dirty="0">
                <a:latin typeface="Constantia"/>
                <a:cs typeface="Constantia"/>
              </a:rPr>
              <a:t>n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spc="50" dirty="0">
                <a:latin typeface="Constantia"/>
                <a:cs typeface="Constantia"/>
              </a:rPr>
              <a:t>f</a:t>
            </a:r>
            <a:r>
              <a:rPr sz="2600" spc="-5" dirty="0">
                <a:latin typeface="Constantia"/>
                <a:cs typeface="Constantia"/>
              </a:rPr>
              <a:t>ie</a:t>
            </a:r>
            <a:r>
              <a:rPr sz="2600" dirty="0">
                <a:latin typeface="Constantia"/>
                <a:cs typeface="Constantia"/>
              </a:rPr>
              <a:t>s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the</a:t>
            </a:r>
            <a:r>
              <a:rPr sz="2600" spc="-1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end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of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the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n</a:t>
            </a:r>
            <a:r>
              <a:rPr sz="2600" spc="-10" dirty="0">
                <a:latin typeface="Constantia"/>
                <a:cs typeface="Constantia"/>
              </a:rPr>
              <a:t>o</a:t>
            </a:r>
            <a:r>
              <a:rPr sz="2600" spc="-5" dirty="0">
                <a:latin typeface="Constantia"/>
                <a:cs typeface="Constantia"/>
              </a:rPr>
              <a:t>de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066800"/>
          </a:xfrm>
        </p:spPr>
        <p:txBody>
          <a:bodyPr/>
          <a:lstStyle/>
          <a:p>
            <a:r>
              <a:rPr lang="en-US" sz="4000" smtClean="0">
                <a:cs typeface="Arial" charset="0"/>
              </a:rPr>
              <a:t>Header Linked Lists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400" smtClean="0">
                <a:ea typeface="굴림" charset="-127"/>
              </a:rPr>
              <a:t>One way to simplify insertion and deletion is never to insert an item before the first or after the last item and never to delete the first node </a:t>
            </a:r>
          </a:p>
          <a:p>
            <a:pPr>
              <a:lnSpc>
                <a:spcPct val="90000"/>
              </a:lnSpc>
            </a:pPr>
            <a:r>
              <a:rPr lang="en-US" altLang="ko-KR" sz="2400" smtClean="0">
                <a:ea typeface="굴림" charset="-127"/>
              </a:rPr>
              <a:t>You can set a header node at the beginning of the list containing a value smaller than the smallest value in the data set</a:t>
            </a:r>
          </a:p>
          <a:p>
            <a:pPr>
              <a:lnSpc>
                <a:spcPct val="90000"/>
              </a:lnSpc>
            </a:pPr>
            <a:r>
              <a:rPr lang="en-US" altLang="ko-KR" sz="2400" smtClean="0">
                <a:ea typeface="굴림" charset="-127"/>
              </a:rPr>
              <a:t>You can set a trailer node at the end of the list containing a value larger than the largest value in the data set.</a:t>
            </a:r>
          </a:p>
          <a:p>
            <a:pPr>
              <a:lnSpc>
                <a:spcPct val="90000"/>
              </a:lnSpc>
            </a:pPr>
            <a:r>
              <a:rPr lang="en-US" altLang="ko-KR" sz="2400" smtClean="0">
                <a:ea typeface="굴림" charset="-127"/>
              </a:rPr>
              <a:t>These two nodes, header and trailer, serve merely to simplify the insertion and deletion algorithms and are not part of the actual list.  </a:t>
            </a:r>
          </a:p>
          <a:p>
            <a:pPr>
              <a:lnSpc>
                <a:spcPct val="90000"/>
              </a:lnSpc>
            </a:pPr>
            <a:r>
              <a:rPr lang="en-US" altLang="ko-KR" sz="2400" smtClean="0">
                <a:ea typeface="굴림" charset="-127"/>
              </a:rPr>
              <a:t>The actual list is between these two nodes.</a:t>
            </a:r>
            <a:endParaRPr lang="en-US" sz="2400" smtClean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 idx="4294967295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>
                <a:cs typeface="Arial" charset="0"/>
              </a:rPr>
              <a:t>Doubly  Linked Lists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304800" y="1371600"/>
            <a:ext cx="8229600" cy="478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sz="2800"/>
              <a:t> 	</a:t>
            </a:r>
            <a:r>
              <a:rPr lang="en-US" altLang="ko-KR" sz="2800">
                <a:ea typeface="굴림" charset="-127"/>
              </a:rPr>
              <a:t>A Doubly Linked List is List in which every 	Node has a Next Pointer and a Back Pointer</a:t>
            </a:r>
          </a:p>
          <a:p>
            <a:pPr>
              <a:buFontTx/>
              <a:buChar char="•"/>
            </a:pPr>
            <a:endParaRPr lang="en-US" altLang="ko-KR" sz="2800">
              <a:ea typeface="굴림" charset="-127"/>
            </a:endParaRPr>
          </a:p>
          <a:p>
            <a:pPr>
              <a:buFontTx/>
              <a:buChar char="•"/>
            </a:pPr>
            <a:r>
              <a:rPr lang="en-US" altLang="ko-KR" sz="2800">
                <a:ea typeface="굴림" charset="-127"/>
              </a:rPr>
              <a:t> 	Every Node (Except the Last Node) Contains 	the Address of the Next Node, and Every 	Node (Except the First Node) Contains the 	Address of 	the Previous Node.</a:t>
            </a:r>
          </a:p>
          <a:p>
            <a:pPr>
              <a:buFontTx/>
              <a:buChar char="•"/>
            </a:pPr>
            <a:endParaRPr lang="en-US" altLang="ko-KR" sz="2800">
              <a:ea typeface="굴림" charset="-127"/>
            </a:endParaRPr>
          </a:p>
          <a:p>
            <a:pPr>
              <a:buFontTx/>
              <a:buChar char="•"/>
            </a:pPr>
            <a:r>
              <a:rPr lang="en-US" altLang="ko-KR" sz="2800">
                <a:ea typeface="굴림" charset="-127"/>
              </a:rPr>
              <a:t> 	A Doubly Linked List can be Traversed in 	Either Direction </a:t>
            </a:r>
            <a:r>
              <a:rPr lang="en-US" sz="2800"/>
              <a:t>	</a:t>
            </a:r>
          </a:p>
          <a:p>
            <a:pPr lvl="1"/>
            <a:r>
              <a:rPr lang="en-US" sz="2800"/>
              <a:t>	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685800"/>
          </a:xfrm>
        </p:spPr>
        <p:txBody>
          <a:bodyPr/>
          <a:lstStyle/>
          <a:p>
            <a:pPr eaLnBrk="1" hangingPunct="1"/>
            <a:r>
              <a:rPr lang="en-US" sz="3200" smtClean="0">
                <a:cs typeface="Arial" charset="0"/>
              </a:rPr>
              <a:t>Definition and Graphical Representations</a:t>
            </a:r>
          </a:p>
        </p:txBody>
      </p:sp>
      <p:sp>
        <p:nvSpPr>
          <p:cNvPr id="17411" name="Rectangle 29"/>
          <p:cNvSpPr>
            <a:spLocks noChangeArrowheads="1"/>
          </p:cNvSpPr>
          <p:nvPr/>
        </p:nvSpPr>
        <p:spPr bwMode="auto">
          <a:xfrm>
            <a:off x="304800" y="42672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1524000" y="4267200"/>
            <a:ext cx="1066800" cy="533400"/>
            <a:chOff x="1056" y="960"/>
            <a:chExt cx="672" cy="336"/>
          </a:xfrm>
        </p:grpSpPr>
        <p:sp>
          <p:nvSpPr>
            <p:cNvPr id="17444" name="Rectangle 31"/>
            <p:cNvSpPr>
              <a:spLocks noChangeArrowheads="1"/>
            </p:cNvSpPr>
            <p:nvPr/>
          </p:nvSpPr>
          <p:spPr bwMode="auto">
            <a:xfrm>
              <a:off x="1056" y="960"/>
              <a:ext cx="33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5" name="Rectangle 32"/>
            <p:cNvSpPr>
              <a:spLocks noChangeArrowheads="1"/>
            </p:cNvSpPr>
            <p:nvPr/>
          </p:nvSpPr>
          <p:spPr bwMode="auto">
            <a:xfrm>
              <a:off x="1392" y="960"/>
              <a:ext cx="33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413" name="Text Box 42"/>
          <p:cNvSpPr txBox="1">
            <a:spLocks noChangeArrowheads="1"/>
          </p:cNvSpPr>
          <p:nvPr/>
        </p:nvSpPr>
        <p:spPr bwMode="auto">
          <a:xfrm>
            <a:off x="152400" y="4800600"/>
            <a:ext cx="827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Start</a:t>
            </a:r>
          </a:p>
        </p:txBody>
      </p:sp>
      <p:sp>
        <p:nvSpPr>
          <p:cNvPr id="17414" name="Line 45"/>
          <p:cNvSpPr>
            <a:spLocks noChangeShapeType="1"/>
          </p:cNvSpPr>
          <p:nvPr/>
        </p:nvSpPr>
        <p:spPr bwMode="auto">
          <a:xfrm>
            <a:off x="685800" y="4495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diamond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15" name="Line 46"/>
          <p:cNvSpPr>
            <a:spLocks noChangeShapeType="1"/>
          </p:cNvSpPr>
          <p:nvPr/>
        </p:nvSpPr>
        <p:spPr bwMode="auto">
          <a:xfrm>
            <a:off x="2971800" y="4495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diamond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16" name="Text Box 49"/>
          <p:cNvSpPr txBox="1">
            <a:spLocks noChangeArrowheads="1"/>
          </p:cNvSpPr>
          <p:nvPr/>
        </p:nvSpPr>
        <p:spPr bwMode="auto">
          <a:xfrm>
            <a:off x="1600200" y="42672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4</a:t>
            </a:r>
          </a:p>
        </p:txBody>
      </p:sp>
      <p:sp>
        <p:nvSpPr>
          <p:cNvPr id="17417" name="Rectangle 59"/>
          <p:cNvSpPr>
            <a:spLocks noChangeArrowheads="1"/>
          </p:cNvSpPr>
          <p:nvPr/>
        </p:nvSpPr>
        <p:spPr bwMode="auto">
          <a:xfrm>
            <a:off x="228600" y="914400"/>
            <a:ext cx="8610600" cy="292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 anchor="ctr">
            <a:spAutoFit/>
          </a:bodyPr>
          <a:lstStyle/>
          <a:p>
            <a:pPr>
              <a:tabLst>
                <a:tab pos="228600" algn="l"/>
              </a:tabLst>
            </a:pPr>
            <a:r>
              <a:rPr lang="en-US" altLang="ko-KR" sz="2400">
                <a:ea typeface="굴림" charset="-127"/>
              </a:rPr>
              <a:t>The Node is Divided into 3 parts</a:t>
            </a:r>
          </a:p>
          <a:p>
            <a:pPr>
              <a:tabLst>
                <a:tab pos="228600" algn="l"/>
              </a:tabLst>
            </a:pPr>
            <a:r>
              <a:rPr lang="en-US" altLang="ko-KR" sz="2400">
                <a:ea typeface="굴림" charset="-127"/>
              </a:rPr>
              <a:t>1) Information Field</a:t>
            </a:r>
          </a:p>
          <a:p>
            <a:pPr>
              <a:tabLst>
                <a:tab pos="228600" algn="l"/>
              </a:tabLst>
            </a:pPr>
            <a:r>
              <a:rPr lang="en-US" altLang="ko-KR" sz="2400">
                <a:ea typeface="굴림" charset="-127"/>
              </a:rPr>
              <a:t>2) Forward Link which Points to the Next Node</a:t>
            </a:r>
          </a:p>
          <a:p>
            <a:pPr>
              <a:tabLst>
                <a:tab pos="228600" algn="l"/>
              </a:tabLst>
            </a:pPr>
            <a:r>
              <a:rPr lang="en-US" altLang="ko-KR" sz="2400">
                <a:ea typeface="굴림" charset="-127"/>
              </a:rPr>
              <a:t>3) Backward Link which Points to the Previous Node</a:t>
            </a:r>
          </a:p>
          <a:p>
            <a:pPr lvl="1">
              <a:tabLst>
                <a:tab pos="228600" algn="l"/>
              </a:tabLst>
            </a:pPr>
            <a:r>
              <a:rPr lang="en-US" altLang="ko-KR" sz="2400">
                <a:ea typeface="굴림" charset="-127"/>
              </a:rPr>
              <a:t>The starting Address or the Address of First Node is Stored in START / FIRST Pointer </a:t>
            </a:r>
          </a:p>
          <a:p>
            <a:pPr lvl="1">
              <a:tabLst>
                <a:tab pos="228600" algn="l"/>
              </a:tabLst>
            </a:pPr>
            <a:r>
              <a:rPr lang="en-US" altLang="ko-KR" sz="2400">
                <a:ea typeface="굴림" charset="-127"/>
              </a:rPr>
              <a:t>Another Pointer can be used to traverse Doubly LL from End. This Pointer is Called END or LAST</a:t>
            </a:r>
          </a:p>
        </p:txBody>
      </p:sp>
      <p:sp>
        <p:nvSpPr>
          <p:cNvPr id="17418" name="Rectangle 60"/>
          <p:cNvSpPr>
            <a:spLocks noChangeArrowheads="1"/>
          </p:cNvSpPr>
          <p:nvPr/>
        </p:nvSpPr>
        <p:spPr bwMode="auto">
          <a:xfrm>
            <a:off x="2590800" y="42672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9" name="Text Box 61"/>
          <p:cNvSpPr txBox="1">
            <a:spLocks noChangeArrowheads="1"/>
          </p:cNvSpPr>
          <p:nvPr/>
        </p:nvSpPr>
        <p:spPr bwMode="auto">
          <a:xfrm>
            <a:off x="2133600" y="42672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X</a:t>
            </a:r>
          </a:p>
        </p:txBody>
      </p:sp>
      <p:grpSp>
        <p:nvGrpSpPr>
          <p:cNvPr id="3" name="Group 62"/>
          <p:cNvGrpSpPr>
            <a:grpSpLocks/>
          </p:cNvGrpSpPr>
          <p:nvPr/>
        </p:nvGrpSpPr>
        <p:grpSpPr bwMode="auto">
          <a:xfrm>
            <a:off x="3581400" y="4267200"/>
            <a:ext cx="1066800" cy="533400"/>
            <a:chOff x="1056" y="960"/>
            <a:chExt cx="672" cy="336"/>
          </a:xfrm>
        </p:grpSpPr>
        <p:sp>
          <p:nvSpPr>
            <p:cNvPr id="17442" name="Rectangle 63"/>
            <p:cNvSpPr>
              <a:spLocks noChangeArrowheads="1"/>
            </p:cNvSpPr>
            <p:nvPr/>
          </p:nvSpPr>
          <p:spPr bwMode="auto">
            <a:xfrm>
              <a:off x="1056" y="960"/>
              <a:ext cx="33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3" name="Rectangle 64"/>
            <p:cNvSpPr>
              <a:spLocks noChangeArrowheads="1"/>
            </p:cNvSpPr>
            <p:nvPr/>
          </p:nvSpPr>
          <p:spPr bwMode="auto">
            <a:xfrm>
              <a:off x="1392" y="960"/>
              <a:ext cx="33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421" name="Line 65"/>
          <p:cNvSpPr>
            <a:spLocks noChangeShapeType="1"/>
          </p:cNvSpPr>
          <p:nvPr/>
        </p:nvSpPr>
        <p:spPr bwMode="auto">
          <a:xfrm>
            <a:off x="5029200" y="4495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diamond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22" name="Text Box 66"/>
          <p:cNvSpPr txBox="1">
            <a:spLocks noChangeArrowheads="1"/>
          </p:cNvSpPr>
          <p:nvPr/>
        </p:nvSpPr>
        <p:spPr bwMode="auto">
          <a:xfrm>
            <a:off x="3657600" y="42672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2</a:t>
            </a:r>
          </a:p>
        </p:txBody>
      </p:sp>
      <p:sp>
        <p:nvSpPr>
          <p:cNvPr id="17423" name="Rectangle 67"/>
          <p:cNvSpPr>
            <a:spLocks noChangeArrowheads="1"/>
          </p:cNvSpPr>
          <p:nvPr/>
        </p:nvSpPr>
        <p:spPr bwMode="auto">
          <a:xfrm>
            <a:off x="4648200" y="42672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69"/>
          <p:cNvGrpSpPr>
            <a:grpSpLocks/>
          </p:cNvGrpSpPr>
          <p:nvPr/>
        </p:nvGrpSpPr>
        <p:grpSpPr bwMode="auto">
          <a:xfrm>
            <a:off x="5715000" y="4267200"/>
            <a:ext cx="1066800" cy="533400"/>
            <a:chOff x="1056" y="960"/>
            <a:chExt cx="672" cy="336"/>
          </a:xfrm>
        </p:grpSpPr>
        <p:sp>
          <p:nvSpPr>
            <p:cNvPr id="17440" name="Rectangle 70"/>
            <p:cNvSpPr>
              <a:spLocks noChangeArrowheads="1"/>
            </p:cNvSpPr>
            <p:nvPr/>
          </p:nvSpPr>
          <p:spPr bwMode="auto">
            <a:xfrm>
              <a:off x="1056" y="960"/>
              <a:ext cx="33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1" name="Rectangle 71"/>
            <p:cNvSpPr>
              <a:spLocks noChangeArrowheads="1"/>
            </p:cNvSpPr>
            <p:nvPr/>
          </p:nvSpPr>
          <p:spPr bwMode="auto">
            <a:xfrm>
              <a:off x="1392" y="960"/>
              <a:ext cx="33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425" name="Line 72"/>
          <p:cNvSpPr>
            <a:spLocks noChangeShapeType="1"/>
          </p:cNvSpPr>
          <p:nvPr/>
        </p:nvSpPr>
        <p:spPr bwMode="auto">
          <a:xfrm>
            <a:off x="7086600" y="44958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diamond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26" name="Text Box 73"/>
          <p:cNvSpPr txBox="1">
            <a:spLocks noChangeArrowheads="1"/>
          </p:cNvSpPr>
          <p:nvPr/>
        </p:nvSpPr>
        <p:spPr bwMode="auto">
          <a:xfrm>
            <a:off x="5791200" y="4267200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10</a:t>
            </a:r>
          </a:p>
        </p:txBody>
      </p:sp>
      <p:sp>
        <p:nvSpPr>
          <p:cNvPr id="17427" name="Rectangle 74"/>
          <p:cNvSpPr>
            <a:spLocks noChangeArrowheads="1"/>
          </p:cNvSpPr>
          <p:nvPr/>
        </p:nvSpPr>
        <p:spPr bwMode="auto">
          <a:xfrm>
            <a:off x="6781800" y="42672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8" name="Rectangle 76"/>
          <p:cNvSpPr>
            <a:spLocks noChangeArrowheads="1"/>
          </p:cNvSpPr>
          <p:nvPr/>
        </p:nvSpPr>
        <p:spPr bwMode="auto">
          <a:xfrm>
            <a:off x="7848600" y="42672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9" name="Text Box 77"/>
          <p:cNvSpPr txBox="1">
            <a:spLocks noChangeArrowheads="1"/>
          </p:cNvSpPr>
          <p:nvPr/>
        </p:nvSpPr>
        <p:spPr bwMode="auto">
          <a:xfrm>
            <a:off x="7772400" y="4800600"/>
            <a:ext cx="760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Last</a:t>
            </a:r>
          </a:p>
        </p:txBody>
      </p:sp>
      <p:sp>
        <p:nvSpPr>
          <p:cNvPr id="17430" name="Line 78"/>
          <p:cNvSpPr>
            <a:spLocks noChangeShapeType="1"/>
          </p:cNvSpPr>
          <p:nvPr/>
        </p:nvSpPr>
        <p:spPr bwMode="auto">
          <a:xfrm>
            <a:off x="4343400" y="45720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diamond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31" name="Line 79"/>
          <p:cNvSpPr>
            <a:spLocks noChangeShapeType="1"/>
          </p:cNvSpPr>
          <p:nvPr/>
        </p:nvSpPr>
        <p:spPr bwMode="auto">
          <a:xfrm flipH="1" flipV="1">
            <a:off x="3124200" y="4800600"/>
            <a:ext cx="1219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32" name="Line 80"/>
          <p:cNvSpPr>
            <a:spLocks noChangeShapeType="1"/>
          </p:cNvSpPr>
          <p:nvPr/>
        </p:nvSpPr>
        <p:spPr bwMode="auto">
          <a:xfrm>
            <a:off x="6553200" y="45720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diamond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33" name="Line 81"/>
          <p:cNvSpPr>
            <a:spLocks noChangeShapeType="1"/>
          </p:cNvSpPr>
          <p:nvPr/>
        </p:nvSpPr>
        <p:spPr bwMode="auto">
          <a:xfrm flipH="1" flipV="1">
            <a:off x="5181600" y="4800600"/>
            <a:ext cx="1371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34" name="Text Box 82"/>
          <p:cNvSpPr txBox="1">
            <a:spLocks noChangeArrowheads="1"/>
          </p:cNvSpPr>
          <p:nvPr/>
        </p:nvSpPr>
        <p:spPr bwMode="auto">
          <a:xfrm>
            <a:off x="381000" y="5486400"/>
            <a:ext cx="165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INFO Field</a:t>
            </a:r>
          </a:p>
        </p:txBody>
      </p:sp>
      <p:sp>
        <p:nvSpPr>
          <p:cNvPr id="17435" name="Line 83"/>
          <p:cNvSpPr>
            <a:spLocks noChangeShapeType="1"/>
          </p:cNvSpPr>
          <p:nvPr/>
        </p:nvSpPr>
        <p:spPr bwMode="auto">
          <a:xfrm flipH="1" flipV="1">
            <a:off x="1676400" y="4876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36" name="Line 84"/>
          <p:cNvSpPr>
            <a:spLocks noChangeShapeType="1"/>
          </p:cNvSpPr>
          <p:nvPr/>
        </p:nvSpPr>
        <p:spPr bwMode="auto">
          <a:xfrm flipH="1" flipV="1">
            <a:off x="2362200" y="48768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37" name="Line 85"/>
          <p:cNvSpPr>
            <a:spLocks noChangeShapeType="1"/>
          </p:cNvSpPr>
          <p:nvPr/>
        </p:nvSpPr>
        <p:spPr bwMode="auto">
          <a:xfrm flipH="1" flipV="1">
            <a:off x="2895600" y="48768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38" name="Text Box 86"/>
          <p:cNvSpPr txBox="1">
            <a:spLocks noChangeArrowheads="1"/>
          </p:cNvSpPr>
          <p:nvPr/>
        </p:nvSpPr>
        <p:spPr bwMode="auto">
          <a:xfrm>
            <a:off x="1143000" y="6172200"/>
            <a:ext cx="20653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BACK Pointer</a:t>
            </a:r>
          </a:p>
        </p:txBody>
      </p:sp>
      <p:sp>
        <p:nvSpPr>
          <p:cNvPr id="17439" name="Text Box 87"/>
          <p:cNvSpPr txBox="1">
            <a:spLocks noChangeArrowheads="1"/>
          </p:cNvSpPr>
          <p:nvPr/>
        </p:nvSpPr>
        <p:spPr bwMode="auto">
          <a:xfrm>
            <a:off x="2895600" y="5486400"/>
            <a:ext cx="2081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FORE Pointer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392831"/>
            <a:ext cx="6096635" cy="572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645410" algn="l"/>
              </a:tabLst>
            </a:pPr>
            <a:r>
              <a:rPr sz="4500" spc="-5" dirty="0">
                <a:solidFill>
                  <a:srgbClr val="03607A"/>
                </a:solidFill>
                <a:latin typeface="Calibri"/>
                <a:cs typeface="Calibri"/>
              </a:rPr>
              <a:t>Schem</a:t>
            </a:r>
            <a:r>
              <a:rPr sz="4500" spc="-20" dirty="0">
                <a:solidFill>
                  <a:srgbClr val="03607A"/>
                </a:solidFill>
                <a:latin typeface="Calibri"/>
                <a:cs typeface="Calibri"/>
              </a:rPr>
              <a:t>a</a:t>
            </a:r>
            <a:r>
              <a:rPr sz="4500" dirty="0">
                <a:solidFill>
                  <a:srgbClr val="03607A"/>
                </a:solidFill>
                <a:latin typeface="Calibri"/>
                <a:cs typeface="Calibri"/>
              </a:rPr>
              <a:t>tic</a:t>
            </a:r>
            <a:r>
              <a:rPr sz="4500" dirty="0">
                <a:solidFill>
                  <a:srgbClr val="03607A"/>
                </a:solidFill>
                <a:latin typeface="Times New Roman"/>
                <a:cs typeface="Times New Roman"/>
              </a:rPr>
              <a:t>	</a:t>
            </a:r>
            <a:r>
              <a:rPr sz="4500" spc="-80" dirty="0">
                <a:solidFill>
                  <a:srgbClr val="03607A"/>
                </a:solidFill>
                <a:latin typeface="Calibri"/>
                <a:cs typeface="Calibri"/>
              </a:rPr>
              <a:t>r</a:t>
            </a:r>
            <a:r>
              <a:rPr sz="4500" dirty="0">
                <a:solidFill>
                  <a:srgbClr val="03607A"/>
                </a:solidFill>
                <a:latin typeface="Calibri"/>
                <a:cs typeface="Calibri"/>
              </a:rPr>
              <a:t>ep</a:t>
            </a:r>
            <a:r>
              <a:rPr sz="4500" spc="-65" dirty="0">
                <a:solidFill>
                  <a:srgbClr val="03607A"/>
                </a:solidFill>
                <a:latin typeface="Calibri"/>
                <a:cs typeface="Calibri"/>
              </a:rPr>
              <a:t>r</a:t>
            </a:r>
            <a:r>
              <a:rPr sz="4500" dirty="0">
                <a:solidFill>
                  <a:srgbClr val="03607A"/>
                </a:solidFill>
                <a:latin typeface="Calibri"/>
                <a:cs typeface="Calibri"/>
              </a:rPr>
              <a:t>ese</a:t>
            </a:r>
            <a:r>
              <a:rPr sz="4500" spc="-35" dirty="0">
                <a:solidFill>
                  <a:srgbClr val="03607A"/>
                </a:solidFill>
                <a:latin typeface="Calibri"/>
                <a:cs typeface="Calibri"/>
              </a:rPr>
              <a:t>n</a:t>
            </a:r>
            <a:r>
              <a:rPr sz="4500" spc="-60" dirty="0">
                <a:solidFill>
                  <a:srgbClr val="03607A"/>
                </a:solidFill>
                <a:latin typeface="Calibri"/>
                <a:cs typeface="Calibri"/>
              </a:rPr>
              <a:t>t</a:t>
            </a:r>
            <a:r>
              <a:rPr sz="4500" spc="-35" dirty="0">
                <a:solidFill>
                  <a:srgbClr val="03607A"/>
                </a:solidFill>
                <a:latin typeface="Calibri"/>
                <a:cs typeface="Calibri"/>
              </a:rPr>
              <a:t>a</a:t>
            </a:r>
            <a:r>
              <a:rPr sz="4500" dirty="0">
                <a:solidFill>
                  <a:srgbClr val="03607A"/>
                </a:solidFill>
                <a:latin typeface="Calibri"/>
                <a:cs typeface="Calibri"/>
              </a:rPr>
              <a:t>ti</a:t>
            </a:r>
            <a:r>
              <a:rPr sz="4500" spc="-5" dirty="0">
                <a:solidFill>
                  <a:srgbClr val="03607A"/>
                </a:solidFill>
                <a:latin typeface="Calibri"/>
                <a:cs typeface="Calibri"/>
              </a:rPr>
              <a:t>on</a:t>
            </a:r>
            <a:endParaRPr sz="45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407026" y="2809881"/>
            <a:ext cx="484505" cy="384175"/>
          </a:xfrm>
          <a:custGeom>
            <a:avLst/>
            <a:gdLst/>
            <a:ahLst/>
            <a:cxnLst/>
            <a:rect l="l" t="t" r="r" b="b"/>
            <a:pathLst>
              <a:path w="484505" h="384175">
                <a:moveTo>
                  <a:pt x="0" y="384179"/>
                </a:moveTo>
                <a:lnTo>
                  <a:pt x="484107" y="384179"/>
                </a:lnTo>
                <a:lnTo>
                  <a:pt x="484107" y="0"/>
                </a:lnTo>
                <a:lnTo>
                  <a:pt x="0" y="0"/>
                </a:lnTo>
                <a:lnTo>
                  <a:pt x="0" y="38417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92801" y="2808204"/>
            <a:ext cx="484505" cy="384175"/>
          </a:xfrm>
          <a:custGeom>
            <a:avLst/>
            <a:gdLst/>
            <a:ahLst/>
            <a:cxnLst/>
            <a:rect l="l" t="t" r="r" b="b"/>
            <a:pathLst>
              <a:path w="484504" h="384175">
                <a:moveTo>
                  <a:pt x="0" y="384179"/>
                </a:moveTo>
                <a:lnTo>
                  <a:pt x="484107" y="384179"/>
                </a:lnTo>
                <a:lnTo>
                  <a:pt x="484107" y="0"/>
                </a:lnTo>
                <a:lnTo>
                  <a:pt x="0" y="0"/>
                </a:lnTo>
                <a:lnTo>
                  <a:pt x="0" y="38417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099681" y="2814696"/>
            <a:ext cx="484505" cy="384175"/>
          </a:xfrm>
          <a:custGeom>
            <a:avLst/>
            <a:gdLst/>
            <a:ahLst/>
            <a:cxnLst/>
            <a:rect l="l" t="t" r="r" b="b"/>
            <a:pathLst>
              <a:path w="484504" h="384175">
                <a:moveTo>
                  <a:pt x="0" y="384179"/>
                </a:moveTo>
                <a:lnTo>
                  <a:pt x="484095" y="384179"/>
                </a:lnTo>
                <a:lnTo>
                  <a:pt x="484095" y="0"/>
                </a:lnTo>
                <a:lnTo>
                  <a:pt x="0" y="0"/>
                </a:lnTo>
                <a:lnTo>
                  <a:pt x="0" y="38417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85472" y="2813063"/>
            <a:ext cx="484505" cy="384175"/>
          </a:xfrm>
          <a:custGeom>
            <a:avLst/>
            <a:gdLst/>
            <a:ahLst/>
            <a:cxnLst/>
            <a:rect l="l" t="t" r="r" b="b"/>
            <a:pathLst>
              <a:path w="484504" h="384175">
                <a:moveTo>
                  <a:pt x="0" y="384166"/>
                </a:moveTo>
                <a:lnTo>
                  <a:pt x="484095" y="384166"/>
                </a:lnTo>
                <a:lnTo>
                  <a:pt x="484095" y="0"/>
                </a:lnTo>
                <a:lnTo>
                  <a:pt x="0" y="0"/>
                </a:lnTo>
                <a:lnTo>
                  <a:pt x="0" y="384166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794004" y="2814696"/>
            <a:ext cx="484505" cy="384175"/>
          </a:xfrm>
          <a:custGeom>
            <a:avLst/>
            <a:gdLst/>
            <a:ahLst/>
            <a:cxnLst/>
            <a:rect l="l" t="t" r="r" b="b"/>
            <a:pathLst>
              <a:path w="484504" h="384175">
                <a:moveTo>
                  <a:pt x="0" y="384179"/>
                </a:moveTo>
                <a:lnTo>
                  <a:pt x="484095" y="384179"/>
                </a:lnTo>
                <a:lnTo>
                  <a:pt x="484095" y="0"/>
                </a:lnTo>
                <a:lnTo>
                  <a:pt x="0" y="0"/>
                </a:lnTo>
                <a:lnTo>
                  <a:pt x="0" y="38417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279763" y="2813063"/>
            <a:ext cx="484505" cy="384175"/>
          </a:xfrm>
          <a:custGeom>
            <a:avLst/>
            <a:gdLst/>
            <a:ahLst/>
            <a:cxnLst/>
            <a:rect l="l" t="t" r="r" b="b"/>
            <a:pathLst>
              <a:path w="484504" h="384175">
                <a:moveTo>
                  <a:pt x="0" y="384166"/>
                </a:moveTo>
                <a:lnTo>
                  <a:pt x="484095" y="384166"/>
                </a:lnTo>
                <a:lnTo>
                  <a:pt x="484095" y="0"/>
                </a:lnTo>
                <a:lnTo>
                  <a:pt x="0" y="0"/>
                </a:lnTo>
                <a:lnTo>
                  <a:pt x="0" y="384166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488295" y="2814696"/>
            <a:ext cx="484505" cy="384175"/>
          </a:xfrm>
          <a:custGeom>
            <a:avLst/>
            <a:gdLst/>
            <a:ahLst/>
            <a:cxnLst/>
            <a:rect l="l" t="t" r="r" b="b"/>
            <a:pathLst>
              <a:path w="484504" h="384175">
                <a:moveTo>
                  <a:pt x="0" y="384179"/>
                </a:moveTo>
                <a:lnTo>
                  <a:pt x="484095" y="384179"/>
                </a:lnTo>
                <a:lnTo>
                  <a:pt x="484095" y="0"/>
                </a:lnTo>
                <a:lnTo>
                  <a:pt x="0" y="0"/>
                </a:lnTo>
                <a:lnTo>
                  <a:pt x="0" y="38417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974086" y="2813063"/>
            <a:ext cx="484505" cy="384175"/>
          </a:xfrm>
          <a:custGeom>
            <a:avLst/>
            <a:gdLst/>
            <a:ahLst/>
            <a:cxnLst/>
            <a:rect l="l" t="t" r="r" b="b"/>
            <a:pathLst>
              <a:path w="484504" h="384175">
                <a:moveTo>
                  <a:pt x="0" y="384166"/>
                </a:moveTo>
                <a:lnTo>
                  <a:pt x="484095" y="384166"/>
                </a:lnTo>
                <a:lnTo>
                  <a:pt x="484095" y="0"/>
                </a:lnTo>
                <a:lnTo>
                  <a:pt x="0" y="0"/>
                </a:lnTo>
                <a:lnTo>
                  <a:pt x="0" y="384166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407026" y="2816220"/>
            <a:ext cx="484505" cy="384175"/>
          </a:xfrm>
          <a:custGeom>
            <a:avLst/>
            <a:gdLst/>
            <a:ahLst/>
            <a:cxnLst/>
            <a:rect l="l" t="t" r="r" b="b"/>
            <a:pathLst>
              <a:path w="484505" h="384175">
                <a:moveTo>
                  <a:pt x="0" y="384179"/>
                </a:moveTo>
                <a:lnTo>
                  <a:pt x="484107" y="384179"/>
                </a:lnTo>
                <a:lnTo>
                  <a:pt x="484107" y="0"/>
                </a:lnTo>
                <a:lnTo>
                  <a:pt x="0" y="0"/>
                </a:lnTo>
                <a:lnTo>
                  <a:pt x="0" y="38417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101327" y="2816220"/>
            <a:ext cx="484505" cy="384175"/>
          </a:xfrm>
          <a:custGeom>
            <a:avLst/>
            <a:gdLst/>
            <a:ahLst/>
            <a:cxnLst/>
            <a:rect l="l" t="t" r="r" b="b"/>
            <a:pathLst>
              <a:path w="484504" h="384175">
                <a:moveTo>
                  <a:pt x="0" y="384179"/>
                </a:moveTo>
                <a:lnTo>
                  <a:pt x="484107" y="384179"/>
                </a:lnTo>
                <a:lnTo>
                  <a:pt x="484107" y="0"/>
                </a:lnTo>
                <a:lnTo>
                  <a:pt x="0" y="0"/>
                </a:lnTo>
                <a:lnTo>
                  <a:pt x="0" y="38417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95650" y="2816220"/>
            <a:ext cx="484505" cy="384175"/>
          </a:xfrm>
          <a:custGeom>
            <a:avLst/>
            <a:gdLst/>
            <a:ahLst/>
            <a:cxnLst/>
            <a:rect l="l" t="t" r="r" b="b"/>
            <a:pathLst>
              <a:path w="484504" h="384175">
                <a:moveTo>
                  <a:pt x="0" y="384179"/>
                </a:moveTo>
                <a:lnTo>
                  <a:pt x="484107" y="384179"/>
                </a:lnTo>
                <a:lnTo>
                  <a:pt x="484107" y="0"/>
                </a:lnTo>
                <a:lnTo>
                  <a:pt x="0" y="0"/>
                </a:lnTo>
                <a:lnTo>
                  <a:pt x="0" y="38417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489942" y="2816220"/>
            <a:ext cx="484505" cy="384175"/>
          </a:xfrm>
          <a:custGeom>
            <a:avLst/>
            <a:gdLst/>
            <a:ahLst/>
            <a:cxnLst/>
            <a:rect l="l" t="t" r="r" b="b"/>
            <a:pathLst>
              <a:path w="484504" h="384175">
                <a:moveTo>
                  <a:pt x="0" y="384179"/>
                </a:moveTo>
                <a:lnTo>
                  <a:pt x="484107" y="384179"/>
                </a:lnTo>
                <a:lnTo>
                  <a:pt x="484107" y="0"/>
                </a:lnTo>
                <a:lnTo>
                  <a:pt x="0" y="0"/>
                </a:lnTo>
                <a:lnTo>
                  <a:pt x="0" y="38417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052449" y="2892430"/>
            <a:ext cx="161925" cy="152400"/>
          </a:xfrm>
          <a:custGeom>
            <a:avLst/>
            <a:gdLst/>
            <a:ahLst/>
            <a:cxnLst/>
            <a:rect l="l" t="t" r="r" b="b"/>
            <a:pathLst>
              <a:path w="161925" h="152400">
                <a:moveTo>
                  <a:pt x="80771" y="0"/>
                </a:moveTo>
                <a:lnTo>
                  <a:pt x="42138" y="9279"/>
                </a:lnTo>
                <a:lnTo>
                  <a:pt x="11656" y="36775"/>
                </a:lnTo>
                <a:lnTo>
                  <a:pt x="0" y="76199"/>
                </a:lnTo>
                <a:lnTo>
                  <a:pt x="767" y="86736"/>
                </a:lnTo>
                <a:lnTo>
                  <a:pt x="17717" y="123798"/>
                </a:lnTo>
                <a:lnTo>
                  <a:pt x="51824" y="147351"/>
                </a:lnTo>
                <a:lnTo>
                  <a:pt x="80771" y="152399"/>
                </a:lnTo>
                <a:lnTo>
                  <a:pt x="91819" y="151687"/>
                </a:lnTo>
                <a:lnTo>
                  <a:pt x="131086" y="135707"/>
                </a:lnTo>
                <a:lnTo>
                  <a:pt x="156064" y="103514"/>
                </a:lnTo>
                <a:lnTo>
                  <a:pt x="161422" y="76199"/>
                </a:lnTo>
                <a:lnTo>
                  <a:pt x="160666" y="65752"/>
                </a:lnTo>
                <a:lnTo>
                  <a:pt x="143740" y="28643"/>
                </a:lnTo>
                <a:lnTo>
                  <a:pt x="109662" y="5056"/>
                </a:lnTo>
                <a:lnTo>
                  <a:pt x="8077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052449" y="2892430"/>
            <a:ext cx="161925" cy="152400"/>
          </a:xfrm>
          <a:custGeom>
            <a:avLst/>
            <a:gdLst/>
            <a:ahLst/>
            <a:cxnLst/>
            <a:rect l="l" t="t" r="r" b="b"/>
            <a:pathLst>
              <a:path w="161925" h="152400">
                <a:moveTo>
                  <a:pt x="0" y="76199"/>
                </a:moveTo>
                <a:lnTo>
                  <a:pt x="11656" y="36775"/>
                </a:lnTo>
                <a:lnTo>
                  <a:pt x="42138" y="9279"/>
                </a:lnTo>
                <a:lnTo>
                  <a:pt x="80771" y="0"/>
                </a:lnTo>
                <a:lnTo>
                  <a:pt x="122507" y="11021"/>
                </a:lnTo>
                <a:lnTo>
                  <a:pt x="151623" y="39825"/>
                </a:lnTo>
                <a:lnTo>
                  <a:pt x="161422" y="76199"/>
                </a:lnTo>
                <a:lnTo>
                  <a:pt x="149746" y="115652"/>
                </a:lnTo>
                <a:lnTo>
                  <a:pt x="119249" y="143151"/>
                </a:lnTo>
                <a:lnTo>
                  <a:pt x="80771" y="152399"/>
                </a:lnTo>
                <a:lnTo>
                  <a:pt x="38964" y="141395"/>
                </a:lnTo>
                <a:lnTo>
                  <a:pt x="9828" y="112630"/>
                </a:lnTo>
                <a:lnTo>
                  <a:pt x="767" y="86736"/>
                </a:lnTo>
                <a:lnTo>
                  <a:pt x="0" y="7619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133221" y="2905109"/>
            <a:ext cx="968375" cy="127000"/>
          </a:xfrm>
          <a:custGeom>
            <a:avLst/>
            <a:gdLst/>
            <a:ahLst/>
            <a:cxnLst/>
            <a:rect l="l" t="t" r="r" b="b"/>
            <a:pathLst>
              <a:path w="968375" h="127000">
                <a:moveTo>
                  <a:pt x="841126" y="0"/>
                </a:moveTo>
                <a:lnTo>
                  <a:pt x="841126" y="127010"/>
                </a:lnTo>
                <a:lnTo>
                  <a:pt x="955438" y="69853"/>
                </a:lnTo>
                <a:lnTo>
                  <a:pt x="853820" y="69853"/>
                </a:lnTo>
                <a:lnTo>
                  <a:pt x="853820" y="57149"/>
                </a:lnTo>
                <a:lnTo>
                  <a:pt x="955371" y="57149"/>
                </a:lnTo>
                <a:lnTo>
                  <a:pt x="841126" y="0"/>
                </a:lnTo>
                <a:close/>
              </a:path>
              <a:path w="968375" h="127000">
                <a:moveTo>
                  <a:pt x="841126" y="57149"/>
                </a:moveTo>
                <a:lnTo>
                  <a:pt x="0" y="57149"/>
                </a:lnTo>
                <a:lnTo>
                  <a:pt x="0" y="69853"/>
                </a:lnTo>
                <a:lnTo>
                  <a:pt x="841126" y="69853"/>
                </a:lnTo>
                <a:lnTo>
                  <a:pt x="841126" y="57149"/>
                </a:lnTo>
                <a:close/>
              </a:path>
              <a:path w="968375" h="127000">
                <a:moveTo>
                  <a:pt x="955371" y="57149"/>
                </a:moveTo>
                <a:lnTo>
                  <a:pt x="853820" y="57149"/>
                </a:lnTo>
                <a:lnTo>
                  <a:pt x="853820" y="69853"/>
                </a:lnTo>
                <a:lnTo>
                  <a:pt x="955438" y="69853"/>
                </a:lnTo>
                <a:lnTo>
                  <a:pt x="968105" y="63520"/>
                </a:lnTo>
                <a:lnTo>
                  <a:pt x="955371" y="571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46741" y="2892430"/>
            <a:ext cx="161925" cy="152400"/>
          </a:xfrm>
          <a:custGeom>
            <a:avLst/>
            <a:gdLst/>
            <a:ahLst/>
            <a:cxnLst/>
            <a:rect l="l" t="t" r="r" b="b"/>
            <a:pathLst>
              <a:path w="161925" h="152400">
                <a:moveTo>
                  <a:pt x="80771" y="0"/>
                </a:moveTo>
                <a:lnTo>
                  <a:pt x="42151" y="9279"/>
                </a:lnTo>
                <a:lnTo>
                  <a:pt x="11663" y="36775"/>
                </a:lnTo>
                <a:lnTo>
                  <a:pt x="0" y="76199"/>
                </a:lnTo>
                <a:lnTo>
                  <a:pt x="768" y="86736"/>
                </a:lnTo>
                <a:lnTo>
                  <a:pt x="17726" y="123798"/>
                </a:lnTo>
                <a:lnTo>
                  <a:pt x="51837" y="147351"/>
                </a:lnTo>
                <a:lnTo>
                  <a:pt x="80771" y="152399"/>
                </a:lnTo>
                <a:lnTo>
                  <a:pt x="91852" y="151687"/>
                </a:lnTo>
                <a:lnTo>
                  <a:pt x="131150" y="135707"/>
                </a:lnTo>
                <a:lnTo>
                  <a:pt x="156083" y="103514"/>
                </a:lnTo>
                <a:lnTo>
                  <a:pt x="161422" y="76199"/>
                </a:lnTo>
                <a:lnTo>
                  <a:pt x="160669" y="65752"/>
                </a:lnTo>
                <a:lnTo>
                  <a:pt x="143788" y="28643"/>
                </a:lnTo>
                <a:lnTo>
                  <a:pt x="109724" y="5056"/>
                </a:lnTo>
                <a:lnTo>
                  <a:pt x="8077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746741" y="2892430"/>
            <a:ext cx="161925" cy="152400"/>
          </a:xfrm>
          <a:custGeom>
            <a:avLst/>
            <a:gdLst/>
            <a:ahLst/>
            <a:cxnLst/>
            <a:rect l="l" t="t" r="r" b="b"/>
            <a:pathLst>
              <a:path w="161925" h="152400">
                <a:moveTo>
                  <a:pt x="0" y="76199"/>
                </a:moveTo>
                <a:lnTo>
                  <a:pt x="11663" y="36775"/>
                </a:lnTo>
                <a:lnTo>
                  <a:pt x="42151" y="9279"/>
                </a:lnTo>
                <a:lnTo>
                  <a:pt x="80771" y="0"/>
                </a:lnTo>
                <a:lnTo>
                  <a:pt x="122575" y="11021"/>
                </a:lnTo>
                <a:lnTo>
                  <a:pt x="151654" y="39825"/>
                </a:lnTo>
                <a:lnTo>
                  <a:pt x="161422" y="76199"/>
                </a:lnTo>
                <a:lnTo>
                  <a:pt x="149781" y="115652"/>
                </a:lnTo>
                <a:lnTo>
                  <a:pt x="119317" y="143151"/>
                </a:lnTo>
                <a:lnTo>
                  <a:pt x="80771" y="152399"/>
                </a:lnTo>
                <a:lnTo>
                  <a:pt x="38978" y="141395"/>
                </a:lnTo>
                <a:lnTo>
                  <a:pt x="9834" y="112630"/>
                </a:lnTo>
                <a:lnTo>
                  <a:pt x="768" y="86736"/>
                </a:lnTo>
                <a:lnTo>
                  <a:pt x="0" y="7619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827513" y="2905109"/>
            <a:ext cx="968375" cy="127000"/>
          </a:xfrm>
          <a:custGeom>
            <a:avLst/>
            <a:gdLst/>
            <a:ahLst/>
            <a:cxnLst/>
            <a:rect l="l" t="t" r="r" b="b"/>
            <a:pathLst>
              <a:path w="968375" h="127000">
                <a:moveTo>
                  <a:pt x="841126" y="0"/>
                </a:moveTo>
                <a:lnTo>
                  <a:pt x="841126" y="127010"/>
                </a:lnTo>
                <a:lnTo>
                  <a:pt x="955465" y="69853"/>
                </a:lnTo>
                <a:lnTo>
                  <a:pt x="853820" y="69853"/>
                </a:lnTo>
                <a:lnTo>
                  <a:pt x="853820" y="57149"/>
                </a:lnTo>
                <a:lnTo>
                  <a:pt x="955398" y="57149"/>
                </a:lnTo>
                <a:lnTo>
                  <a:pt x="841126" y="0"/>
                </a:lnTo>
                <a:close/>
              </a:path>
              <a:path w="968375" h="127000">
                <a:moveTo>
                  <a:pt x="841126" y="57149"/>
                </a:moveTo>
                <a:lnTo>
                  <a:pt x="0" y="57149"/>
                </a:lnTo>
                <a:lnTo>
                  <a:pt x="0" y="69853"/>
                </a:lnTo>
                <a:lnTo>
                  <a:pt x="841126" y="69853"/>
                </a:lnTo>
                <a:lnTo>
                  <a:pt x="841126" y="57149"/>
                </a:lnTo>
                <a:close/>
              </a:path>
              <a:path w="968375" h="127000">
                <a:moveTo>
                  <a:pt x="955398" y="57149"/>
                </a:moveTo>
                <a:lnTo>
                  <a:pt x="853820" y="57149"/>
                </a:lnTo>
                <a:lnTo>
                  <a:pt x="853820" y="69853"/>
                </a:lnTo>
                <a:lnTo>
                  <a:pt x="955465" y="69853"/>
                </a:lnTo>
                <a:lnTo>
                  <a:pt x="968136" y="63520"/>
                </a:lnTo>
                <a:lnTo>
                  <a:pt x="955398" y="571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441185" y="2892430"/>
            <a:ext cx="161290" cy="152400"/>
          </a:xfrm>
          <a:custGeom>
            <a:avLst/>
            <a:gdLst/>
            <a:ahLst/>
            <a:cxnLst/>
            <a:rect l="l" t="t" r="r" b="b"/>
            <a:pathLst>
              <a:path w="161290" h="152400">
                <a:moveTo>
                  <a:pt x="80650" y="0"/>
                </a:moveTo>
                <a:lnTo>
                  <a:pt x="42104" y="9248"/>
                </a:lnTo>
                <a:lnTo>
                  <a:pt x="11640" y="36747"/>
                </a:lnTo>
                <a:lnTo>
                  <a:pt x="0" y="76199"/>
                </a:lnTo>
                <a:lnTo>
                  <a:pt x="752" y="86647"/>
                </a:lnTo>
                <a:lnTo>
                  <a:pt x="17633" y="123756"/>
                </a:lnTo>
                <a:lnTo>
                  <a:pt x="51697" y="147343"/>
                </a:lnTo>
                <a:lnTo>
                  <a:pt x="80650" y="152399"/>
                </a:lnTo>
                <a:lnTo>
                  <a:pt x="91723" y="151687"/>
                </a:lnTo>
                <a:lnTo>
                  <a:pt x="131015" y="135707"/>
                </a:lnTo>
                <a:lnTo>
                  <a:pt x="155957" y="103514"/>
                </a:lnTo>
                <a:lnTo>
                  <a:pt x="161300" y="76199"/>
                </a:lnTo>
                <a:lnTo>
                  <a:pt x="160547" y="65752"/>
                </a:lnTo>
                <a:lnTo>
                  <a:pt x="143656" y="28643"/>
                </a:lnTo>
                <a:lnTo>
                  <a:pt x="109590" y="5056"/>
                </a:lnTo>
                <a:lnTo>
                  <a:pt x="806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441185" y="2892430"/>
            <a:ext cx="161290" cy="152400"/>
          </a:xfrm>
          <a:custGeom>
            <a:avLst/>
            <a:gdLst/>
            <a:ahLst/>
            <a:cxnLst/>
            <a:rect l="l" t="t" r="r" b="b"/>
            <a:pathLst>
              <a:path w="161290" h="152400">
                <a:moveTo>
                  <a:pt x="0" y="76199"/>
                </a:moveTo>
                <a:lnTo>
                  <a:pt x="11640" y="36747"/>
                </a:lnTo>
                <a:lnTo>
                  <a:pt x="42104" y="9248"/>
                </a:lnTo>
                <a:lnTo>
                  <a:pt x="80650" y="0"/>
                </a:lnTo>
                <a:lnTo>
                  <a:pt x="122440" y="11021"/>
                </a:lnTo>
                <a:lnTo>
                  <a:pt x="151526" y="39825"/>
                </a:lnTo>
                <a:lnTo>
                  <a:pt x="161300" y="76199"/>
                </a:lnTo>
                <a:lnTo>
                  <a:pt x="149652" y="115652"/>
                </a:lnTo>
                <a:lnTo>
                  <a:pt x="119181" y="143151"/>
                </a:lnTo>
                <a:lnTo>
                  <a:pt x="80650" y="152399"/>
                </a:lnTo>
                <a:lnTo>
                  <a:pt x="38846" y="141378"/>
                </a:lnTo>
                <a:lnTo>
                  <a:pt x="9767" y="112574"/>
                </a:lnTo>
                <a:lnTo>
                  <a:pt x="752" y="86647"/>
                </a:lnTo>
                <a:lnTo>
                  <a:pt x="0" y="7619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521836" y="2905109"/>
            <a:ext cx="968375" cy="127000"/>
          </a:xfrm>
          <a:custGeom>
            <a:avLst/>
            <a:gdLst/>
            <a:ahLst/>
            <a:cxnLst/>
            <a:rect l="l" t="t" r="r" b="b"/>
            <a:pathLst>
              <a:path w="968375" h="127000">
                <a:moveTo>
                  <a:pt x="841126" y="0"/>
                </a:moveTo>
                <a:lnTo>
                  <a:pt x="841126" y="127010"/>
                </a:lnTo>
                <a:lnTo>
                  <a:pt x="955438" y="69853"/>
                </a:lnTo>
                <a:lnTo>
                  <a:pt x="853820" y="69853"/>
                </a:lnTo>
                <a:lnTo>
                  <a:pt x="853820" y="57149"/>
                </a:lnTo>
                <a:lnTo>
                  <a:pt x="955371" y="57149"/>
                </a:lnTo>
                <a:lnTo>
                  <a:pt x="841126" y="0"/>
                </a:lnTo>
                <a:close/>
              </a:path>
              <a:path w="968375" h="127000">
                <a:moveTo>
                  <a:pt x="841126" y="57149"/>
                </a:moveTo>
                <a:lnTo>
                  <a:pt x="0" y="57149"/>
                </a:lnTo>
                <a:lnTo>
                  <a:pt x="0" y="69853"/>
                </a:lnTo>
                <a:lnTo>
                  <a:pt x="841126" y="69853"/>
                </a:lnTo>
                <a:lnTo>
                  <a:pt x="841126" y="57149"/>
                </a:lnTo>
                <a:close/>
              </a:path>
              <a:path w="968375" h="127000">
                <a:moveTo>
                  <a:pt x="955371" y="57149"/>
                </a:moveTo>
                <a:lnTo>
                  <a:pt x="853820" y="57149"/>
                </a:lnTo>
                <a:lnTo>
                  <a:pt x="853820" y="69853"/>
                </a:lnTo>
                <a:lnTo>
                  <a:pt x="955438" y="69853"/>
                </a:lnTo>
                <a:lnTo>
                  <a:pt x="968105" y="63520"/>
                </a:lnTo>
                <a:lnTo>
                  <a:pt x="955371" y="571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135508" y="2895600"/>
            <a:ext cx="161290" cy="152400"/>
          </a:xfrm>
          <a:custGeom>
            <a:avLst/>
            <a:gdLst/>
            <a:ahLst/>
            <a:cxnLst/>
            <a:rect l="l" t="t" r="r" b="b"/>
            <a:pathLst>
              <a:path w="161290" h="152400">
                <a:moveTo>
                  <a:pt x="80619" y="0"/>
                </a:moveTo>
                <a:lnTo>
                  <a:pt x="42110" y="9240"/>
                </a:lnTo>
                <a:lnTo>
                  <a:pt x="11643" y="36740"/>
                </a:lnTo>
                <a:lnTo>
                  <a:pt x="0" y="76199"/>
                </a:lnTo>
                <a:lnTo>
                  <a:pt x="749" y="86625"/>
                </a:lnTo>
                <a:lnTo>
                  <a:pt x="17622" y="123746"/>
                </a:lnTo>
                <a:lnTo>
                  <a:pt x="51678" y="147341"/>
                </a:lnTo>
                <a:lnTo>
                  <a:pt x="80619" y="152399"/>
                </a:lnTo>
                <a:lnTo>
                  <a:pt x="91699" y="151687"/>
                </a:lnTo>
                <a:lnTo>
                  <a:pt x="130998" y="135707"/>
                </a:lnTo>
                <a:lnTo>
                  <a:pt x="155930" y="103514"/>
                </a:lnTo>
                <a:lnTo>
                  <a:pt x="161269" y="76199"/>
                </a:lnTo>
                <a:lnTo>
                  <a:pt x="160517" y="65752"/>
                </a:lnTo>
                <a:lnTo>
                  <a:pt x="143635" y="28643"/>
                </a:lnTo>
                <a:lnTo>
                  <a:pt x="109572" y="5056"/>
                </a:lnTo>
                <a:lnTo>
                  <a:pt x="80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135508" y="2895600"/>
            <a:ext cx="161290" cy="152400"/>
          </a:xfrm>
          <a:custGeom>
            <a:avLst/>
            <a:gdLst/>
            <a:ahLst/>
            <a:cxnLst/>
            <a:rect l="l" t="t" r="r" b="b"/>
            <a:pathLst>
              <a:path w="161290" h="152400">
                <a:moveTo>
                  <a:pt x="0" y="76199"/>
                </a:moveTo>
                <a:lnTo>
                  <a:pt x="11643" y="36740"/>
                </a:lnTo>
                <a:lnTo>
                  <a:pt x="42110" y="9240"/>
                </a:lnTo>
                <a:lnTo>
                  <a:pt x="80619" y="0"/>
                </a:lnTo>
                <a:lnTo>
                  <a:pt x="122423" y="11021"/>
                </a:lnTo>
                <a:lnTo>
                  <a:pt x="151502" y="39825"/>
                </a:lnTo>
                <a:lnTo>
                  <a:pt x="161269" y="76199"/>
                </a:lnTo>
                <a:lnTo>
                  <a:pt x="149629" y="115652"/>
                </a:lnTo>
                <a:lnTo>
                  <a:pt x="119164" y="143151"/>
                </a:lnTo>
                <a:lnTo>
                  <a:pt x="80619" y="152399"/>
                </a:lnTo>
                <a:lnTo>
                  <a:pt x="38830" y="141374"/>
                </a:lnTo>
                <a:lnTo>
                  <a:pt x="9758" y="112559"/>
                </a:lnTo>
                <a:lnTo>
                  <a:pt x="749" y="86625"/>
                </a:lnTo>
                <a:lnTo>
                  <a:pt x="0" y="7619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680840" y="2209800"/>
            <a:ext cx="161925" cy="152400"/>
          </a:xfrm>
          <a:custGeom>
            <a:avLst/>
            <a:gdLst/>
            <a:ahLst/>
            <a:cxnLst/>
            <a:rect l="l" t="t" r="r" b="b"/>
            <a:pathLst>
              <a:path w="161925" h="152400">
                <a:moveTo>
                  <a:pt x="80771" y="0"/>
                </a:moveTo>
                <a:lnTo>
                  <a:pt x="42145" y="9279"/>
                </a:lnTo>
                <a:lnTo>
                  <a:pt x="11659" y="36775"/>
                </a:lnTo>
                <a:lnTo>
                  <a:pt x="0" y="76199"/>
                </a:lnTo>
                <a:lnTo>
                  <a:pt x="768" y="86736"/>
                </a:lnTo>
                <a:lnTo>
                  <a:pt x="17722" y="123798"/>
                </a:lnTo>
                <a:lnTo>
                  <a:pt x="51830" y="147351"/>
                </a:lnTo>
                <a:lnTo>
                  <a:pt x="80771" y="152399"/>
                </a:lnTo>
                <a:lnTo>
                  <a:pt x="91825" y="151686"/>
                </a:lnTo>
                <a:lnTo>
                  <a:pt x="131096" y="135706"/>
                </a:lnTo>
                <a:lnTo>
                  <a:pt x="156069" y="103513"/>
                </a:lnTo>
                <a:lnTo>
                  <a:pt x="161425" y="76199"/>
                </a:lnTo>
                <a:lnTo>
                  <a:pt x="160669" y="65750"/>
                </a:lnTo>
                <a:lnTo>
                  <a:pt x="143746" y="28641"/>
                </a:lnTo>
                <a:lnTo>
                  <a:pt x="109669" y="5056"/>
                </a:lnTo>
                <a:lnTo>
                  <a:pt x="8077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680840" y="2209800"/>
            <a:ext cx="161925" cy="152400"/>
          </a:xfrm>
          <a:custGeom>
            <a:avLst/>
            <a:gdLst/>
            <a:ahLst/>
            <a:cxnLst/>
            <a:rect l="l" t="t" r="r" b="b"/>
            <a:pathLst>
              <a:path w="161925" h="152400">
                <a:moveTo>
                  <a:pt x="0" y="76199"/>
                </a:moveTo>
                <a:lnTo>
                  <a:pt x="11659" y="36775"/>
                </a:lnTo>
                <a:lnTo>
                  <a:pt x="42145" y="9279"/>
                </a:lnTo>
                <a:lnTo>
                  <a:pt x="80771" y="0"/>
                </a:lnTo>
                <a:lnTo>
                  <a:pt x="122516" y="11021"/>
                </a:lnTo>
                <a:lnTo>
                  <a:pt x="151629" y="39824"/>
                </a:lnTo>
                <a:lnTo>
                  <a:pt x="161425" y="76199"/>
                </a:lnTo>
                <a:lnTo>
                  <a:pt x="149752" y="115651"/>
                </a:lnTo>
                <a:lnTo>
                  <a:pt x="119259" y="143150"/>
                </a:lnTo>
                <a:lnTo>
                  <a:pt x="80771" y="152399"/>
                </a:lnTo>
                <a:lnTo>
                  <a:pt x="38971" y="141395"/>
                </a:lnTo>
                <a:lnTo>
                  <a:pt x="9831" y="112630"/>
                </a:lnTo>
                <a:lnTo>
                  <a:pt x="768" y="86736"/>
                </a:lnTo>
                <a:lnTo>
                  <a:pt x="0" y="7619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19558" y="2133600"/>
            <a:ext cx="484505" cy="381000"/>
          </a:xfrm>
          <a:custGeom>
            <a:avLst/>
            <a:gdLst/>
            <a:ahLst/>
            <a:cxnLst/>
            <a:rect l="l" t="t" r="r" b="b"/>
            <a:pathLst>
              <a:path w="484505" h="381000">
                <a:moveTo>
                  <a:pt x="0" y="380999"/>
                </a:moveTo>
                <a:lnTo>
                  <a:pt x="484095" y="380999"/>
                </a:lnTo>
                <a:lnTo>
                  <a:pt x="484095" y="0"/>
                </a:lnTo>
                <a:lnTo>
                  <a:pt x="0" y="0"/>
                </a:lnTo>
                <a:lnTo>
                  <a:pt x="0" y="38099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751706" y="2275576"/>
            <a:ext cx="574675" cy="544195"/>
          </a:xfrm>
          <a:custGeom>
            <a:avLst/>
            <a:gdLst/>
            <a:ahLst/>
            <a:cxnLst/>
            <a:rect l="l" t="t" r="r" b="b"/>
            <a:pathLst>
              <a:path w="574675" h="544194">
                <a:moveTo>
                  <a:pt x="502453" y="495409"/>
                </a:moveTo>
                <a:lnTo>
                  <a:pt x="482858" y="516148"/>
                </a:lnTo>
                <a:lnTo>
                  <a:pt x="574679" y="543824"/>
                </a:lnTo>
                <a:lnTo>
                  <a:pt x="560569" y="505205"/>
                </a:lnTo>
                <a:lnTo>
                  <a:pt x="512825" y="505205"/>
                </a:lnTo>
                <a:lnTo>
                  <a:pt x="502453" y="495409"/>
                </a:lnTo>
                <a:close/>
              </a:path>
              <a:path w="574675" h="544194">
                <a:moveTo>
                  <a:pt x="522134" y="474579"/>
                </a:moveTo>
                <a:lnTo>
                  <a:pt x="502453" y="495409"/>
                </a:lnTo>
                <a:lnTo>
                  <a:pt x="512825" y="505205"/>
                </a:lnTo>
                <a:lnTo>
                  <a:pt x="532519" y="484388"/>
                </a:lnTo>
                <a:lnTo>
                  <a:pt x="522134" y="474579"/>
                </a:lnTo>
                <a:close/>
              </a:path>
              <a:path w="574675" h="544194">
                <a:moveTo>
                  <a:pt x="541781" y="453786"/>
                </a:moveTo>
                <a:lnTo>
                  <a:pt x="522134" y="474579"/>
                </a:lnTo>
                <a:lnTo>
                  <a:pt x="532519" y="484388"/>
                </a:lnTo>
                <a:lnTo>
                  <a:pt x="512825" y="505205"/>
                </a:lnTo>
                <a:lnTo>
                  <a:pt x="560569" y="505205"/>
                </a:lnTo>
                <a:lnTo>
                  <a:pt x="541781" y="453786"/>
                </a:lnTo>
                <a:close/>
              </a:path>
              <a:path w="574675" h="544194">
                <a:moveTo>
                  <a:pt x="19693" y="0"/>
                </a:moveTo>
                <a:lnTo>
                  <a:pt x="0" y="20848"/>
                </a:lnTo>
                <a:lnTo>
                  <a:pt x="502453" y="495409"/>
                </a:lnTo>
                <a:lnTo>
                  <a:pt x="522134" y="474579"/>
                </a:lnTo>
                <a:lnTo>
                  <a:pt x="196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307340" y="1323415"/>
            <a:ext cx="4893310" cy="1068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spc="-45" dirty="0">
                <a:latin typeface="Constantia"/>
                <a:cs typeface="Constantia"/>
              </a:rPr>
              <a:t>H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4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s</a:t>
            </a:r>
            <a:r>
              <a:rPr sz="2600" spc="-114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125" dirty="0"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3607A"/>
                </a:solidFill>
                <a:latin typeface="Constantia"/>
                <a:cs typeface="Constantia"/>
              </a:rPr>
              <a:t>sin</a:t>
            </a:r>
            <a:r>
              <a:rPr sz="2600" spc="-35" dirty="0">
                <a:solidFill>
                  <a:srgbClr val="03607A"/>
                </a:solidFill>
                <a:latin typeface="Constantia"/>
                <a:cs typeface="Constantia"/>
              </a:rPr>
              <a:t>g</a:t>
            </a:r>
            <a:r>
              <a:rPr sz="2600" spc="-25" dirty="0">
                <a:solidFill>
                  <a:srgbClr val="03607A"/>
                </a:solidFill>
                <a:latin typeface="Constantia"/>
                <a:cs typeface="Constantia"/>
              </a:rPr>
              <a:t>l</a:t>
            </a:r>
            <a:r>
              <a:rPr sz="2600" spc="-10" dirty="0">
                <a:solidFill>
                  <a:srgbClr val="03607A"/>
                </a:solidFill>
                <a:latin typeface="Constantia"/>
                <a:cs typeface="Constantia"/>
              </a:rPr>
              <a:t>y</a:t>
            </a:r>
            <a:r>
              <a:rPr sz="2600" dirty="0">
                <a:solidFill>
                  <a:srgbClr val="03607A"/>
                </a:solidFill>
                <a:latin typeface="Constantia"/>
                <a:cs typeface="Constantia"/>
              </a:rPr>
              <a:t>-li</a:t>
            </a:r>
            <a:r>
              <a:rPr sz="2600" spc="-10" dirty="0">
                <a:solidFill>
                  <a:srgbClr val="03607A"/>
                </a:solidFill>
                <a:latin typeface="Constantia"/>
                <a:cs typeface="Constantia"/>
              </a:rPr>
              <a:t>n</a:t>
            </a:r>
            <a:r>
              <a:rPr sz="2600" spc="-60" dirty="0">
                <a:solidFill>
                  <a:srgbClr val="03607A"/>
                </a:solidFill>
                <a:latin typeface="Constantia"/>
                <a:cs typeface="Constantia"/>
              </a:rPr>
              <a:t>k</a:t>
            </a:r>
            <a:r>
              <a:rPr sz="2600" dirty="0">
                <a:solidFill>
                  <a:srgbClr val="03607A"/>
                </a:solidFill>
                <a:latin typeface="Constantia"/>
                <a:cs typeface="Constantia"/>
              </a:rPr>
              <a:t>ed</a:t>
            </a:r>
            <a:r>
              <a:rPr sz="2600" dirty="0">
                <a:solidFill>
                  <a:srgbClr val="03607A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3607A"/>
                </a:solidFill>
                <a:latin typeface="Constantia"/>
                <a:cs typeface="Constantia"/>
              </a:rPr>
              <a:t>l</a:t>
            </a:r>
            <a:r>
              <a:rPr sz="2600" spc="-15" dirty="0">
                <a:solidFill>
                  <a:srgbClr val="03607A"/>
                </a:solidFill>
                <a:latin typeface="Constantia"/>
                <a:cs typeface="Constantia"/>
              </a:rPr>
              <a:t>i</a:t>
            </a:r>
            <a:r>
              <a:rPr sz="2600" dirty="0">
                <a:solidFill>
                  <a:srgbClr val="03607A"/>
                </a:solidFill>
                <a:latin typeface="Constantia"/>
                <a:cs typeface="Constantia"/>
              </a:rPr>
              <a:t>st</a:t>
            </a:r>
            <a:r>
              <a:rPr sz="2600" spc="-70" dirty="0">
                <a:solidFill>
                  <a:srgbClr val="03607A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(</a:t>
            </a:r>
            <a:r>
              <a:rPr sz="2600" dirty="0">
                <a:solidFill>
                  <a:srgbClr val="03607A"/>
                </a:solidFill>
                <a:latin typeface="Constantia"/>
                <a:cs typeface="Constantia"/>
              </a:rPr>
              <a:t>SL</a:t>
            </a:r>
            <a:r>
              <a:rPr sz="2600" spc="5" dirty="0">
                <a:solidFill>
                  <a:srgbClr val="03607A"/>
                </a:solidFill>
                <a:latin typeface="Constantia"/>
                <a:cs typeface="Constantia"/>
              </a:rPr>
              <a:t>L</a:t>
            </a:r>
            <a:r>
              <a:rPr sz="2600" dirty="0">
                <a:latin typeface="Constantia"/>
                <a:cs typeface="Constantia"/>
              </a:rPr>
              <a:t>):</a:t>
            </a:r>
            <a:endParaRPr sz="260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43"/>
              </a:spcBef>
            </a:pPr>
            <a:endParaRPr sz="3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FF0000"/>
                </a:solidFill>
                <a:latin typeface="Consolas"/>
                <a:cs typeface="Consolas"/>
              </a:rPr>
              <a:t>myList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573530" y="2905780"/>
            <a:ext cx="15113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latin typeface="Consolas"/>
                <a:cs typeface="Consolas"/>
              </a:rPr>
              <a:t>a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267965" y="2905780"/>
            <a:ext cx="15113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latin typeface="Consolas"/>
                <a:cs typeface="Consolas"/>
              </a:rPr>
              <a:t>b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962654" y="2905780"/>
            <a:ext cx="15113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latin typeface="Consolas"/>
                <a:cs typeface="Consolas"/>
              </a:rPr>
              <a:t>c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657344" y="2905780"/>
            <a:ext cx="15113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latin typeface="Consolas"/>
                <a:cs typeface="Consolas"/>
              </a:rPr>
              <a:t>d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35940" y="4034310"/>
            <a:ext cx="6333490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  <a:buClr>
                <a:srgbClr val="20B1C8"/>
              </a:buClr>
              <a:buFont typeface="Arial"/>
              <a:buChar char="•"/>
              <a:tabLst>
                <a:tab pos="194310" algn="l"/>
              </a:tabLst>
            </a:pPr>
            <a:r>
              <a:rPr sz="2400" spc="-15" dirty="0">
                <a:latin typeface="Constantia"/>
                <a:cs typeface="Constantia"/>
              </a:rPr>
              <a:t>Each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n</a:t>
            </a:r>
            <a:r>
              <a:rPr sz="2400" spc="-15" dirty="0">
                <a:latin typeface="Constantia"/>
                <a:cs typeface="Constantia"/>
              </a:rPr>
              <a:t>o</a:t>
            </a:r>
            <a:r>
              <a:rPr sz="2400" spc="-25" dirty="0">
                <a:latin typeface="Constantia"/>
                <a:cs typeface="Constantia"/>
              </a:rPr>
              <a:t>d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Constantia"/>
                <a:cs typeface="Constantia"/>
              </a:rPr>
              <a:t>c</a:t>
            </a:r>
            <a:r>
              <a:rPr sz="2400" spc="-15" dirty="0">
                <a:latin typeface="Constantia"/>
                <a:cs typeface="Constantia"/>
              </a:rPr>
              <a:t>o</a:t>
            </a:r>
            <a:r>
              <a:rPr sz="2400" spc="-25" dirty="0">
                <a:latin typeface="Constantia"/>
                <a:cs typeface="Constantia"/>
              </a:rPr>
              <a:t>n</a:t>
            </a:r>
            <a:r>
              <a:rPr sz="2400" dirty="0">
                <a:latin typeface="Constantia"/>
                <a:cs typeface="Constantia"/>
              </a:rPr>
              <a:t>ta</a:t>
            </a:r>
            <a:r>
              <a:rPr sz="2400" spc="5" dirty="0">
                <a:latin typeface="Constantia"/>
                <a:cs typeface="Constantia"/>
              </a:rPr>
              <a:t>i</a:t>
            </a:r>
            <a:r>
              <a:rPr sz="2400" spc="-15" dirty="0">
                <a:latin typeface="Constantia"/>
                <a:cs typeface="Constantia"/>
              </a:rPr>
              <a:t>ns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a</a:t>
            </a:r>
            <a:r>
              <a:rPr sz="2400" spc="-135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Constantia"/>
                <a:cs typeface="Constantia"/>
              </a:rPr>
              <a:t>v</a:t>
            </a:r>
            <a:r>
              <a:rPr sz="2400" spc="-15" dirty="0">
                <a:latin typeface="Constantia"/>
                <a:cs typeface="Constantia"/>
              </a:rPr>
              <a:t>alue(data)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onstantia"/>
                <a:cs typeface="Constantia"/>
              </a:rPr>
              <a:t>and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a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poin</a:t>
            </a:r>
            <a:r>
              <a:rPr sz="2400" spc="-50" dirty="0">
                <a:latin typeface="Constantia"/>
                <a:cs typeface="Constantia"/>
              </a:rPr>
              <a:t>t</a:t>
            </a:r>
            <a:r>
              <a:rPr sz="2400" dirty="0">
                <a:latin typeface="Constantia"/>
                <a:cs typeface="Constantia"/>
              </a:rPr>
              <a:t>er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Constantia"/>
                <a:cs typeface="Constantia"/>
              </a:rPr>
              <a:t>t</a:t>
            </a:r>
            <a:r>
              <a:rPr sz="2400" spc="-15" dirty="0">
                <a:latin typeface="Constantia"/>
                <a:cs typeface="Constantia"/>
              </a:rPr>
              <a:t>o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the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n</a:t>
            </a:r>
            <a:r>
              <a:rPr sz="2400" dirty="0">
                <a:latin typeface="Constantia"/>
                <a:cs typeface="Constantia"/>
              </a:rPr>
              <a:t>ext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n</a:t>
            </a:r>
            <a:r>
              <a:rPr sz="2400" spc="-15" dirty="0">
                <a:latin typeface="Constantia"/>
                <a:cs typeface="Constantia"/>
              </a:rPr>
              <a:t>o</a:t>
            </a:r>
            <a:r>
              <a:rPr sz="2400" spc="-25" dirty="0">
                <a:latin typeface="Constantia"/>
                <a:cs typeface="Constantia"/>
              </a:rPr>
              <a:t>d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</a:t>
            </a:r>
            <a:r>
              <a:rPr sz="2400" dirty="0">
                <a:latin typeface="Constantia"/>
                <a:cs typeface="Constantia"/>
              </a:rPr>
              <a:t>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the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list</a:t>
            </a:r>
            <a:endParaRPr sz="2400" dirty="0">
              <a:latin typeface="Constantia"/>
              <a:cs typeface="Constanti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35940" y="5131344"/>
            <a:ext cx="7312660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3675" indent="-180975">
              <a:buClr>
                <a:srgbClr val="1FC8F8"/>
              </a:buClr>
              <a:buFont typeface="Arial"/>
              <a:buChar char="•"/>
              <a:tabLst>
                <a:tab pos="194310" algn="l"/>
                <a:tab pos="1231900" algn="l"/>
              </a:tabLst>
            </a:pPr>
            <a:r>
              <a:rPr sz="2400" spc="-45" dirty="0">
                <a:solidFill>
                  <a:srgbClr val="FF0000"/>
                </a:solidFill>
                <a:latin typeface="Constantia"/>
                <a:cs typeface="Constantia"/>
              </a:rPr>
              <a:t>m</a:t>
            </a:r>
            <a:r>
              <a:rPr sz="2400" spc="-5" dirty="0">
                <a:solidFill>
                  <a:srgbClr val="FF0000"/>
                </a:solidFill>
                <a:latin typeface="Constantia"/>
                <a:cs typeface="Constantia"/>
              </a:rPr>
              <a:t>y</a:t>
            </a:r>
            <a:r>
              <a:rPr sz="2400" spc="-10" dirty="0">
                <a:solidFill>
                  <a:srgbClr val="FF0000"/>
                </a:solidFill>
                <a:latin typeface="Constantia"/>
                <a:cs typeface="Constantia"/>
              </a:rPr>
              <a:t>L</a:t>
            </a:r>
            <a:r>
              <a:rPr sz="2400" spc="-5" dirty="0">
                <a:solidFill>
                  <a:srgbClr val="FF0000"/>
                </a:solidFill>
                <a:latin typeface="Constantia"/>
                <a:cs typeface="Constantia"/>
              </a:rPr>
              <a:t>is</a:t>
            </a:r>
            <a:r>
              <a:rPr sz="2400" dirty="0">
                <a:solidFill>
                  <a:srgbClr val="FF0000"/>
                </a:solidFill>
                <a:latin typeface="Constantia"/>
                <a:cs typeface="Constantia"/>
              </a:rPr>
              <a:t>t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Constantia"/>
                <a:cs typeface="Constantia"/>
              </a:rPr>
              <a:t>i</a:t>
            </a:r>
            <a:r>
              <a:rPr sz="2400" dirty="0">
                <a:latin typeface="Constantia"/>
                <a:cs typeface="Constantia"/>
              </a:rPr>
              <a:t>s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onstantia"/>
                <a:cs typeface="Constantia"/>
              </a:rPr>
              <a:t>the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onstantia"/>
                <a:cs typeface="Constantia"/>
              </a:rPr>
              <a:t>hea</a:t>
            </a:r>
            <a:r>
              <a:rPr sz="2400" spc="-15" dirty="0">
                <a:latin typeface="Constantia"/>
                <a:cs typeface="Constantia"/>
              </a:rPr>
              <a:t>d</a:t>
            </a:r>
            <a:r>
              <a:rPr sz="2400" dirty="0">
                <a:latin typeface="Constantia"/>
                <a:cs typeface="Constantia"/>
              </a:rPr>
              <a:t>er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dirty="0" smtClean="0">
                <a:latin typeface="Constantia"/>
                <a:cs typeface="Constantia"/>
              </a:rPr>
              <a:t>poin</a:t>
            </a:r>
            <a:r>
              <a:rPr sz="2400" spc="-45" dirty="0" smtClean="0">
                <a:latin typeface="Constantia"/>
                <a:cs typeface="Constantia"/>
              </a:rPr>
              <a:t>t</a:t>
            </a:r>
            <a:r>
              <a:rPr sz="2400" dirty="0" smtClean="0">
                <a:latin typeface="Constantia"/>
                <a:cs typeface="Constantia"/>
              </a:rPr>
              <a:t>er</a:t>
            </a:r>
            <a:r>
              <a:rPr lang="en-US" sz="2400" dirty="0" smtClean="0">
                <a:latin typeface="Constantia"/>
                <a:cs typeface="Constantia"/>
              </a:rPr>
              <a:t>  </a:t>
            </a:r>
            <a:r>
              <a:rPr lang="en-US" sz="2400" spc="-35" dirty="0" smtClean="0">
                <a:cs typeface="Constantia"/>
              </a:rPr>
              <a:t>w</a:t>
            </a:r>
            <a:r>
              <a:rPr lang="en-US" sz="2400" dirty="0" smtClean="0">
                <a:cs typeface="Constantia"/>
              </a:rPr>
              <a:t>hich</a:t>
            </a:r>
            <a:r>
              <a:rPr lang="en-US" sz="2400" spc="-80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cs typeface="Constantia"/>
              </a:rPr>
              <a:t>points</a:t>
            </a:r>
            <a:r>
              <a:rPr lang="en-US" sz="2400" spc="-120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cs typeface="Constantia"/>
              </a:rPr>
              <a:t>at </a:t>
            </a:r>
            <a:r>
              <a:rPr sz="2400" spc="-15" dirty="0" smtClean="0">
                <a:latin typeface="Constantia"/>
                <a:cs typeface="Constantia"/>
              </a:rPr>
              <a:t>the</a:t>
            </a:r>
            <a:r>
              <a:rPr sz="2400" spc="-90" dirty="0" smtClean="0">
                <a:latin typeface="Times New Roman"/>
                <a:cs typeface="Times New Roman"/>
              </a:rPr>
              <a:t> </a:t>
            </a:r>
            <a:r>
              <a:rPr sz="2400" spc="45" dirty="0">
                <a:latin typeface="Constantia"/>
                <a:cs typeface="Constantia"/>
              </a:rPr>
              <a:t>f</a:t>
            </a:r>
            <a:r>
              <a:rPr sz="2400" spc="-5" dirty="0">
                <a:latin typeface="Constantia"/>
                <a:cs typeface="Constantia"/>
              </a:rPr>
              <a:t>i</a:t>
            </a:r>
            <a:r>
              <a:rPr sz="2400" spc="5" dirty="0">
                <a:latin typeface="Constantia"/>
                <a:cs typeface="Constantia"/>
              </a:rPr>
              <a:t>r</a:t>
            </a:r>
            <a:r>
              <a:rPr sz="2400" spc="-10" dirty="0">
                <a:latin typeface="Constantia"/>
                <a:cs typeface="Constantia"/>
              </a:rPr>
              <a:t>st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n</a:t>
            </a:r>
            <a:r>
              <a:rPr sz="2400" spc="-25" dirty="0">
                <a:latin typeface="Constantia"/>
                <a:cs typeface="Constantia"/>
              </a:rPr>
              <a:t>o</a:t>
            </a:r>
            <a:r>
              <a:rPr sz="2400" spc="-5" dirty="0">
                <a:latin typeface="Constantia"/>
                <a:cs typeface="Constantia"/>
              </a:rPr>
              <a:t>d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</a:t>
            </a:r>
            <a:r>
              <a:rPr sz="2400" dirty="0">
                <a:latin typeface="Constantia"/>
                <a:cs typeface="Constantia"/>
              </a:rPr>
              <a:t>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the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list</a:t>
            </a:r>
            <a:endParaRPr sz="2400" dirty="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LL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895600"/>
            <a:ext cx="8216883" cy="2590800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943478"/>
            <a:ext cx="6479540" cy="661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dirty="0">
                <a:solidFill>
                  <a:srgbClr val="03607A"/>
                </a:solidFill>
                <a:latin typeface="Calibri"/>
                <a:cs typeface="Calibri"/>
              </a:rPr>
              <a:t>Basic</a:t>
            </a:r>
            <a:r>
              <a:rPr sz="5000" spc="-145" dirty="0">
                <a:solidFill>
                  <a:srgbClr val="03607A"/>
                </a:solidFill>
                <a:latin typeface="Times New Roman"/>
                <a:cs typeface="Times New Roman"/>
              </a:rPr>
              <a:t> </a:t>
            </a:r>
            <a:r>
              <a:rPr sz="5000" spc="-5" dirty="0">
                <a:solidFill>
                  <a:srgbClr val="03607A"/>
                </a:solidFill>
                <a:latin typeface="Calibri"/>
                <a:cs typeface="Calibri"/>
              </a:rPr>
              <a:t>Ope</a:t>
            </a:r>
            <a:r>
              <a:rPr sz="5000" spc="-140" dirty="0">
                <a:solidFill>
                  <a:srgbClr val="03607A"/>
                </a:solidFill>
                <a:latin typeface="Calibri"/>
                <a:cs typeface="Calibri"/>
              </a:rPr>
              <a:t>r</a:t>
            </a:r>
            <a:r>
              <a:rPr sz="5000" spc="-45" dirty="0">
                <a:solidFill>
                  <a:srgbClr val="03607A"/>
                </a:solidFill>
                <a:latin typeface="Calibri"/>
                <a:cs typeface="Calibri"/>
              </a:rPr>
              <a:t>a</a:t>
            </a:r>
            <a:r>
              <a:rPr sz="5000" dirty="0">
                <a:solidFill>
                  <a:srgbClr val="03607A"/>
                </a:solidFill>
                <a:latin typeface="Calibri"/>
                <a:cs typeface="Calibri"/>
              </a:rPr>
              <a:t>ti</a:t>
            </a:r>
            <a:r>
              <a:rPr sz="5000" spc="-5" dirty="0">
                <a:solidFill>
                  <a:srgbClr val="03607A"/>
                </a:solidFill>
                <a:latin typeface="Calibri"/>
                <a:cs typeface="Calibri"/>
              </a:rPr>
              <a:t>on</a:t>
            </a:r>
            <a:r>
              <a:rPr sz="5000" dirty="0">
                <a:solidFill>
                  <a:srgbClr val="03607A"/>
                </a:solidFill>
                <a:latin typeface="Calibri"/>
                <a:cs typeface="Calibri"/>
              </a:rPr>
              <a:t>s</a:t>
            </a:r>
            <a:r>
              <a:rPr sz="5000" spc="-120" dirty="0">
                <a:solidFill>
                  <a:srgbClr val="03607A"/>
                </a:solidFill>
                <a:latin typeface="Times New Roman"/>
                <a:cs typeface="Times New Roman"/>
              </a:rPr>
              <a:t> </a:t>
            </a:r>
            <a:r>
              <a:rPr sz="5000" spc="-5" dirty="0">
                <a:solidFill>
                  <a:srgbClr val="03607A"/>
                </a:solidFill>
                <a:latin typeface="Calibri"/>
                <a:cs typeface="Calibri"/>
              </a:rPr>
              <a:t>o</a:t>
            </a:r>
            <a:r>
              <a:rPr sz="5000" dirty="0">
                <a:solidFill>
                  <a:srgbClr val="03607A"/>
                </a:solidFill>
                <a:latin typeface="Calibri"/>
                <a:cs typeface="Calibri"/>
              </a:rPr>
              <a:t>n</a:t>
            </a:r>
            <a:r>
              <a:rPr sz="5000" spc="-140" dirty="0">
                <a:solidFill>
                  <a:srgbClr val="03607A"/>
                </a:solidFill>
                <a:latin typeface="Times New Roman"/>
                <a:cs typeface="Times New Roman"/>
              </a:rPr>
              <a:t> </a:t>
            </a:r>
            <a:r>
              <a:rPr sz="5000" dirty="0">
                <a:solidFill>
                  <a:srgbClr val="03607A"/>
                </a:solidFill>
                <a:latin typeface="Calibri"/>
                <a:cs typeface="Calibri"/>
              </a:rPr>
              <a:t>a</a:t>
            </a:r>
            <a:r>
              <a:rPr sz="5000" spc="-120" dirty="0">
                <a:solidFill>
                  <a:srgbClr val="03607A"/>
                </a:solidFill>
                <a:latin typeface="Times New Roman"/>
                <a:cs typeface="Times New Roman"/>
              </a:rPr>
              <a:t> </a:t>
            </a:r>
            <a:r>
              <a:rPr sz="5000" dirty="0">
                <a:solidFill>
                  <a:srgbClr val="03607A"/>
                </a:solidFill>
                <a:latin typeface="Calibri"/>
                <a:cs typeface="Calibri"/>
              </a:rPr>
              <a:t>li</a:t>
            </a:r>
            <a:r>
              <a:rPr sz="5000" spc="-65" dirty="0">
                <a:solidFill>
                  <a:srgbClr val="03607A"/>
                </a:solidFill>
                <a:latin typeface="Calibri"/>
                <a:cs typeface="Calibri"/>
              </a:rPr>
              <a:t>s</a:t>
            </a:r>
            <a:r>
              <a:rPr sz="5000" dirty="0">
                <a:solidFill>
                  <a:srgbClr val="03607A"/>
                </a:solidFill>
                <a:latin typeface="Calibri"/>
                <a:cs typeface="Calibri"/>
              </a:rPr>
              <a:t>t</a:t>
            </a:r>
            <a:endParaRPr sz="5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2622912"/>
            <a:ext cx="5698490" cy="28725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buClr>
                <a:srgbClr val="0AD0D9"/>
              </a:buClr>
              <a:buSzPct val="93750"/>
              <a:buFont typeface="Arial"/>
              <a:buChar char="•"/>
              <a:tabLst>
                <a:tab pos="287020" algn="l"/>
              </a:tabLst>
            </a:pPr>
            <a:r>
              <a:rPr sz="3200" spc="-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C</a:t>
            </a:r>
            <a:r>
              <a:rPr sz="3200" spc="-5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r</a:t>
            </a:r>
            <a:r>
              <a:rPr sz="32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eating</a:t>
            </a:r>
            <a:r>
              <a:rPr sz="3200" spc="-95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a</a:t>
            </a:r>
            <a:r>
              <a:rPr sz="3200" spc="-85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List</a:t>
            </a:r>
          </a:p>
          <a:p>
            <a:pPr marL="287020" indent="-274320">
              <a:lnSpc>
                <a:spcPct val="100000"/>
              </a:lnSpc>
              <a:spcBef>
                <a:spcPts val="765"/>
              </a:spcBef>
              <a:buClr>
                <a:srgbClr val="0AD0D9"/>
              </a:buClr>
              <a:buSzPct val="93750"/>
              <a:buFont typeface="Arial"/>
              <a:buChar char="•"/>
              <a:tabLst>
                <a:tab pos="287020" algn="l"/>
                <a:tab pos="2070735" algn="l"/>
              </a:tabLst>
            </a:pPr>
            <a:r>
              <a:rPr sz="32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Inserting</a:t>
            </a:r>
            <a:r>
              <a:rPr sz="3200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	</a:t>
            </a:r>
            <a:r>
              <a:rPr sz="32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an</a:t>
            </a:r>
            <a:r>
              <a:rPr sz="3200" spc="-135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element</a:t>
            </a:r>
            <a:r>
              <a:rPr sz="3200" spc="-80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i</a:t>
            </a:r>
            <a:r>
              <a:rPr sz="32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n</a:t>
            </a:r>
            <a:r>
              <a:rPr sz="3200" spc="-130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a</a:t>
            </a:r>
            <a:r>
              <a:rPr sz="3200" spc="-70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list</a:t>
            </a:r>
          </a:p>
          <a:p>
            <a:pPr marL="287020" indent="-274320">
              <a:lnSpc>
                <a:spcPct val="100000"/>
              </a:lnSpc>
              <a:spcBef>
                <a:spcPts val="770"/>
              </a:spcBef>
              <a:buClr>
                <a:srgbClr val="0AD0D9"/>
              </a:buClr>
              <a:buSzPct val="93750"/>
              <a:buFont typeface="Arial"/>
              <a:buChar char="•"/>
              <a:tabLst>
                <a:tab pos="287020" algn="l"/>
              </a:tabLst>
            </a:pPr>
            <a:r>
              <a:rPr sz="32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Deleting</a:t>
            </a:r>
            <a:r>
              <a:rPr sz="3200" spc="-105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an</a:t>
            </a:r>
            <a:r>
              <a:rPr sz="3200" spc="-140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eleme</a:t>
            </a:r>
            <a:r>
              <a:rPr sz="3200" spc="-1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n</a:t>
            </a:r>
            <a:r>
              <a:rPr sz="32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t</a:t>
            </a:r>
            <a:r>
              <a:rPr sz="3200" spc="-85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f</a:t>
            </a:r>
            <a:r>
              <a:rPr sz="3200" spc="-5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r</a:t>
            </a:r>
            <a:r>
              <a:rPr sz="32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om</a:t>
            </a:r>
            <a:r>
              <a:rPr sz="3200" spc="-145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a</a:t>
            </a:r>
            <a:r>
              <a:rPr sz="3200" spc="-85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list</a:t>
            </a:r>
          </a:p>
          <a:p>
            <a:pPr marL="287020" indent="-274320">
              <a:lnSpc>
                <a:spcPct val="100000"/>
              </a:lnSpc>
              <a:spcBef>
                <a:spcPts val="765"/>
              </a:spcBef>
              <a:buClr>
                <a:srgbClr val="0AD0D9"/>
              </a:buClr>
              <a:buSzPct val="93750"/>
              <a:buFont typeface="Arial"/>
              <a:buChar char="•"/>
              <a:tabLst>
                <a:tab pos="287020" algn="l"/>
              </a:tabLst>
            </a:pPr>
            <a:r>
              <a:rPr sz="32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Sea</a:t>
            </a:r>
            <a:r>
              <a:rPr sz="3200" spc="-6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r</a:t>
            </a:r>
            <a:r>
              <a:rPr sz="3200" spc="-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chin</a:t>
            </a:r>
            <a:r>
              <a:rPr sz="32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g</a:t>
            </a:r>
            <a:r>
              <a:rPr sz="3200" spc="-75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a</a:t>
            </a:r>
            <a:r>
              <a:rPr sz="3200" spc="-85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list</a:t>
            </a:r>
          </a:p>
          <a:p>
            <a:pPr marL="287020" indent="-274320">
              <a:lnSpc>
                <a:spcPct val="100000"/>
              </a:lnSpc>
              <a:spcBef>
                <a:spcPts val="765"/>
              </a:spcBef>
              <a:buClr>
                <a:srgbClr val="0AD0D9"/>
              </a:buClr>
              <a:buSzPct val="93750"/>
              <a:buFont typeface="Arial"/>
              <a:buChar char="•"/>
              <a:tabLst>
                <a:tab pos="287020" algn="l"/>
              </a:tabLst>
            </a:pPr>
            <a:r>
              <a:rPr sz="3200" spc="-4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R</a:t>
            </a:r>
            <a:r>
              <a:rPr sz="32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e</a:t>
            </a:r>
            <a:r>
              <a:rPr sz="3200" spc="-7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v</a:t>
            </a:r>
            <a:r>
              <a:rPr sz="32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ersing</a:t>
            </a:r>
            <a:r>
              <a:rPr sz="3200" spc="-95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a</a:t>
            </a:r>
            <a:r>
              <a:rPr sz="3200" spc="-85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list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136935"/>
            <a:ext cx="8229600" cy="1143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900">
              <a:lnSpc>
                <a:spcPct val="100000"/>
              </a:lnSpc>
            </a:pPr>
            <a:r>
              <a:rPr sz="5000" spc="-5" dirty="0"/>
              <a:t>C</a:t>
            </a:r>
            <a:r>
              <a:rPr sz="5000" spc="-70" dirty="0"/>
              <a:t>r</a:t>
            </a:r>
            <a:r>
              <a:rPr sz="5000" dirty="0"/>
              <a:t>e</a:t>
            </a:r>
            <a:r>
              <a:rPr sz="5000" spc="-55" dirty="0"/>
              <a:t>a</a:t>
            </a:r>
            <a:r>
              <a:rPr sz="5000" dirty="0"/>
              <a:t>ti</a:t>
            </a:r>
            <a:r>
              <a:rPr sz="5000" spc="-5" dirty="0"/>
              <a:t>n</a:t>
            </a:r>
            <a:r>
              <a:rPr sz="5000" dirty="0"/>
              <a:t>g</a:t>
            </a:r>
            <a:r>
              <a:rPr sz="5000" spc="-160" dirty="0">
                <a:latin typeface="Times New Roman"/>
                <a:cs typeface="Times New Roman"/>
              </a:rPr>
              <a:t> </a:t>
            </a:r>
            <a:r>
              <a:rPr sz="5000" dirty="0"/>
              <a:t>a</a:t>
            </a:r>
            <a:r>
              <a:rPr sz="5000" spc="-120" dirty="0">
                <a:latin typeface="Times New Roman"/>
                <a:cs typeface="Times New Roman"/>
              </a:rPr>
              <a:t> </a:t>
            </a:r>
            <a:r>
              <a:rPr sz="5000" spc="-5" dirty="0"/>
              <a:t>node</a:t>
            </a:r>
            <a:endParaRPr sz="50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4800" y="1614065"/>
            <a:ext cx="3962400" cy="1846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497840">
              <a:lnSpc>
                <a:spcPct val="100000"/>
              </a:lnSpc>
            </a:pPr>
            <a:r>
              <a:rPr lang="en-US" sz="2400" dirty="0">
                <a:solidFill>
                  <a:srgbClr val="0A5294"/>
                </a:solidFill>
                <a:cs typeface="Constantia"/>
              </a:rPr>
              <a:t> struct </a:t>
            </a:r>
            <a:r>
              <a:rPr lang="en-US" sz="2400" dirty="0" err="1" smtClean="0">
                <a:solidFill>
                  <a:srgbClr val="0A5294"/>
                </a:solidFill>
                <a:cs typeface="Constantia"/>
              </a:rPr>
              <a:t>NodeType</a:t>
            </a:r>
            <a:r>
              <a:rPr lang="en-US" sz="2400" dirty="0" smtClean="0">
                <a:solidFill>
                  <a:srgbClr val="0A5294"/>
                </a:solidFill>
                <a:cs typeface="Constantia"/>
              </a:rPr>
              <a:t> </a:t>
            </a:r>
          </a:p>
          <a:p>
            <a:pPr marR="497840">
              <a:lnSpc>
                <a:spcPct val="100000"/>
              </a:lnSpc>
            </a:pPr>
            <a:r>
              <a:rPr lang="en-US" sz="2400" dirty="0" smtClean="0">
                <a:solidFill>
                  <a:srgbClr val="0A5294"/>
                </a:solidFill>
                <a:cs typeface="Constantia"/>
              </a:rPr>
              <a:t>{</a:t>
            </a:r>
            <a:endParaRPr lang="en-US" sz="2400" dirty="0">
              <a:solidFill>
                <a:srgbClr val="0A5294"/>
              </a:solidFill>
              <a:cs typeface="Constantia"/>
            </a:endParaRPr>
          </a:p>
          <a:p>
            <a:pPr marR="497840">
              <a:lnSpc>
                <a:spcPct val="100000"/>
              </a:lnSpc>
            </a:pPr>
            <a:r>
              <a:rPr lang="en-US" sz="2400" dirty="0">
                <a:solidFill>
                  <a:srgbClr val="0A5294"/>
                </a:solidFill>
                <a:cs typeface="Constantia"/>
              </a:rPr>
              <a:t> </a:t>
            </a:r>
            <a:r>
              <a:rPr lang="en-US" sz="2400" dirty="0" smtClean="0">
                <a:solidFill>
                  <a:srgbClr val="0A5294"/>
                </a:solidFill>
                <a:cs typeface="Constantia"/>
              </a:rPr>
              <a:t>    </a:t>
            </a:r>
            <a:r>
              <a:rPr lang="en-US" sz="2400" dirty="0" err="1" smtClean="0">
                <a:solidFill>
                  <a:srgbClr val="0A5294"/>
                </a:solidFill>
                <a:cs typeface="Constantia"/>
              </a:rPr>
              <a:t>ItemType</a:t>
            </a:r>
            <a:r>
              <a:rPr lang="en-US" sz="2400" dirty="0" smtClean="0">
                <a:solidFill>
                  <a:srgbClr val="0A5294"/>
                </a:solidFill>
                <a:cs typeface="Constantia"/>
              </a:rPr>
              <a:t> info;</a:t>
            </a:r>
          </a:p>
          <a:p>
            <a:pPr marR="497840">
              <a:lnSpc>
                <a:spcPct val="100000"/>
              </a:lnSpc>
            </a:pPr>
            <a:r>
              <a:rPr lang="en-US" sz="2400" dirty="0">
                <a:solidFill>
                  <a:srgbClr val="0A5294"/>
                </a:solidFill>
                <a:cs typeface="Constantia"/>
              </a:rPr>
              <a:t> </a:t>
            </a:r>
            <a:r>
              <a:rPr lang="en-US" sz="2400" dirty="0" smtClean="0">
                <a:solidFill>
                  <a:srgbClr val="0A5294"/>
                </a:solidFill>
                <a:cs typeface="Constantia"/>
              </a:rPr>
              <a:t>    </a:t>
            </a:r>
            <a:r>
              <a:rPr lang="en-US" sz="2400" dirty="0" err="1" smtClean="0">
                <a:solidFill>
                  <a:srgbClr val="0A5294"/>
                </a:solidFill>
                <a:cs typeface="Constantia"/>
              </a:rPr>
              <a:t>NodeType</a:t>
            </a:r>
            <a:r>
              <a:rPr lang="en-US" sz="2400" dirty="0">
                <a:solidFill>
                  <a:srgbClr val="0A5294"/>
                </a:solidFill>
                <a:cs typeface="Constantia"/>
              </a:rPr>
              <a:t>* next;</a:t>
            </a:r>
          </a:p>
          <a:p>
            <a:pPr marR="497840">
              <a:lnSpc>
                <a:spcPct val="100000"/>
              </a:lnSpc>
            </a:pPr>
            <a:r>
              <a:rPr lang="en-US" sz="2400" dirty="0">
                <a:solidFill>
                  <a:srgbClr val="0A5294"/>
                </a:solidFill>
                <a:cs typeface="Constantia"/>
              </a:rPr>
              <a:t>    };</a:t>
            </a:r>
            <a:endParaRPr sz="2400" dirty="0">
              <a:latin typeface="Constantia"/>
              <a:cs typeface="Constant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76800" y="1614065"/>
            <a:ext cx="413385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0" dirty="0">
                <a:solidFill>
                  <a:srgbClr val="FF0000"/>
                </a:solidFill>
                <a:latin typeface="Constantia"/>
                <a:cs typeface="Constantia"/>
              </a:rPr>
              <a:t>//</a:t>
            </a:r>
            <a:r>
              <a:rPr sz="2400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Constantia"/>
                <a:cs typeface="Constantia"/>
              </a:rPr>
              <a:t>A</a:t>
            </a:r>
            <a:r>
              <a:rPr sz="2400" spc="-9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Constantia"/>
                <a:cs typeface="Constantia"/>
              </a:rPr>
              <a:t>simple</a:t>
            </a:r>
            <a:r>
              <a:rPr sz="2400" spc="-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Constantia"/>
                <a:cs typeface="Constantia"/>
              </a:rPr>
              <a:t>n</a:t>
            </a:r>
            <a:r>
              <a:rPr sz="2400" spc="-25" dirty="0">
                <a:solidFill>
                  <a:srgbClr val="FF0000"/>
                </a:solidFill>
                <a:latin typeface="Constantia"/>
                <a:cs typeface="Constantia"/>
              </a:rPr>
              <a:t>o</a:t>
            </a:r>
            <a:r>
              <a:rPr sz="2400" spc="-5" dirty="0">
                <a:solidFill>
                  <a:srgbClr val="FF0000"/>
                </a:solidFill>
                <a:latin typeface="Constantia"/>
                <a:cs typeface="Constantia"/>
              </a:rPr>
              <a:t>d</a:t>
            </a:r>
            <a:r>
              <a:rPr sz="2400" dirty="0">
                <a:solidFill>
                  <a:srgbClr val="FF0000"/>
                </a:solidFill>
                <a:latin typeface="Constantia"/>
                <a:cs typeface="Constantia"/>
              </a:rPr>
              <a:t>e</a:t>
            </a:r>
            <a:r>
              <a:rPr sz="2400" spc="-1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Constantia"/>
                <a:cs typeface="Constantia"/>
              </a:rPr>
              <a:t>of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Constantia"/>
                <a:cs typeface="Constantia"/>
              </a:rPr>
              <a:t>a</a:t>
            </a:r>
            <a:r>
              <a:rPr sz="2400" spc="-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onstantia"/>
                <a:cs typeface="Constantia"/>
              </a:rPr>
              <a:t>lin</a:t>
            </a:r>
            <a:r>
              <a:rPr sz="2400" spc="-70" dirty="0">
                <a:solidFill>
                  <a:srgbClr val="FF0000"/>
                </a:solidFill>
                <a:latin typeface="Constantia"/>
                <a:cs typeface="Constantia"/>
              </a:rPr>
              <a:t>k</a:t>
            </a:r>
            <a:r>
              <a:rPr sz="2400" dirty="0">
                <a:solidFill>
                  <a:srgbClr val="FF0000"/>
                </a:solidFill>
                <a:latin typeface="Constantia"/>
                <a:cs typeface="Constantia"/>
              </a:rPr>
              <a:t>ed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onstantia"/>
                <a:cs typeface="Constantia"/>
              </a:rPr>
              <a:t>list</a:t>
            </a:r>
            <a:endParaRPr sz="2400" dirty="0">
              <a:latin typeface="Constantia"/>
              <a:cs typeface="Constant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01515" y="2667000"/>
            <a:ext cx="4509135" cy="732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001394" algn="l"/>
              </a:tabLst>
            </a:pPr>
            <a:r>
              <a:rPr sz="2400" dirty="0">
                <a:solidFill>
                  <a:srgbClr val="FF0000"/>
                </a:solidFill>
                <a:latin typeface="Constantia"/>
                <a:cs typeface="Constantia"/>
              </a:rPr>
              <a:t>/</a:t>
            </a:r>
            <a:r>
              <a:rPr sz="2400" spc="5" dirty="0">
                <a:solidFill>
                  <a:srgbClr val="FF0000"/>
                </a:solidFill>
                <a:latin typeface="Constantia"/>
                <a:cs typeface="Constantia"/>
              </a:rPr>
              <a:t>/</a:t>
            </a:r>
            <a:r>
              <a:rPr sz="2400" dirty="0">
                <a:solidFill>
                  <a:srgbClr val="FF0000"/>
                </a:solidFill>
                <a:latin typeface="Constantia"/>
                <a:cs typeface="Constantia"/>
              </a:rPr>
              <a:t>start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solidFill>
                  <a:srgbClr val="FF0000"/>
                </a:solidFill>
                <a:latin typeface="Constantia"/>
                <a:cs typeface="Constantia"/>
              </a:rPr>
              <a:t>points</a:t>
            </a:r>
            <a:r>
              <a:rPr sz="2400" spc="-1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Constantia"/>
                <a:cs typeface="Constantia"/>
              </a:rPr>
              <a:t>at</a:t>
            </a:r>
            <a:r>
              <a:rPr sz="2400" spc="-9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Constantia"/>
                <a:cs typeface="Constantia"/>
              </a:rPr>
              <a:t>the</a:t>
            </a:r>
            <a:r>
              <a:rPr sz="2400" spc="-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45" dirty="0">
                <a:solidFill>
                  <a:srgbClr val="FF0000"/>
                </a:solidFill>
                <a:latin typeface="Constantia"/>
                <a:cs typeface="Constantia"/>
              </a:rPr>
              <a:t>f</a:t>
            </a:r>
            <a:r>
              <a:rPr sz="2400" spc="-5" dirty="0">
                <a:solidFill>
                  <a:srgbClr val="FF0000"/>
                </a:solidFill>
                <a:latin typeface="Constantia"/>
                <a:cs typeface="Constantia"/>
              </a:rPr>
              <a:t>i</a:t>
            </a:r>
            <a:r>
              <a:rPr sz="2400" dirty="0">
                <a:solidFill>
                  <a:srgbClr val="FF0000"/>
                </a:solidFill>
                <a:latin typeface="Constantia"/>
                <a:cs typeface="Constantia"/>
              </a:rPr>
              <a:t>rst</a:t>
            </a:r>
            <a:r>
              <a:rPr sz="2400" spc="-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Constantia"/>
                <a:cs typeface="Constantia"/>
              </a:rPr>
              <a:t>n</a:t>
            </a:r>
            <a:r>
              <a:rPr sz="2400" spc="-10" dirty="0">
                <a:solidFill>
                  <a:srgbClr val="FF0000"/>
                </a:solidFill>
                <a:latin typeface="Constantia"/>
                <a:cs typeface="Constantia"/>
              </a:rPr>
              <a:t>o</a:t>
            </a:r>
            <a:r>
              <a:rPr sz="2400" spc="-5" dirty="0">
                <a:solidFill>
                  <a:srgbClr val="FF0000"/>
                </a:solidFill>
                <a:latin typeface="Constantia"/>
                <a:cs typeface="Constantia"/>
              </a:rPr>
              <a:t>de</a:t>
            </a:r>
            <a:endParaRPr sz="2400" dirty="0">
              <a:latin typeface="Constantia"/>
              <a:cs typeface="Constantia"/>
            </a:endParaRPr>
          </a:p>
          <a:p>
            <a:pPr marL="268605">
              <a:lnSpc>
                <a:spcPct val="100000"/>
              </a:lnSpc>
              <a:spcBef>
                <a:spcPts val="285"/>
              </a:spcBef>
            </a:pPr>
            <a:r>
              <a:rPr sz="2400" spc="-5" dirty="0">
                <a:solidFill>
                  <a:srgbClr val="FF0000"/>
                </a:solidFill>
                <a:latin typeface="Constantia"/>
                <a:cs typeface="Constantia"/>
              </a:rPr>
              <a:t>ini</a:t>
            </a:r>
            <a:r>
              <a:rPr sz="2400" spc="5" dirty="0">
                <a:solidFill>
                  <a:srgbClr val="FF0000"/>
                </a:solidFill>
                <a:latin typeface="Constantia"/>
                <a:cs typeface="Constantia"/>
              </a:rPr>
              <a:t>t</a:t>
            </a:r>
            <a:r>
              <a:rPr sz="2400" spc="-15" dirty="0">
                <a:solidFill>
                  <a:srgbClr val="FF0000"/>
                </a:solidFill>
                <a:latin typeface="Constantia"/>
                <a:cs typeface="Constantia"/>
              </a:rPr>
              <a:t>ialis</a:t>
            </a:r>
            <a:r>
              <a:rPr sz="2400" spc="-10" dirty="0">
                <a:solidFill>
                  <a:srgbClr val="FF0000"/>
                </a:solidFill>
                <a:latin typeface="Constantia"/>
                <a:cs typeface="Constantia"/>
              </a:rPr>
              <a:t>e</a:t>
            </a:r>
            <a:r>
              <a:rPr sz="2400" dirty="0">
                <a:solidFill>
                  <a:srgbClr val="FF0000"/>
                </a:solidFill>
                <a:latin typeface="Constantia"/>
                <a:cs typeface="Constantia"/>
              </a:rPr>
              <a:t>d</a:t>
            </a:r>
            <a:r>
              <a:rPr sz="2400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FF0000"/>
                </a:solidFill>
                <a:latin typeface="Constantia"/>
                <a:cs typeface="Constantia"/>
              </a:rPr>
              <a:t>t</a:t>
            </a:r>
            <a:r>
              <a:rPr sz="2400" spc="-15" dirty="0">
                <a:solidFill>
                  <a:srgbClr val="FF0000"/>
                </a:solidFill>
                <a:latin typeface="Constantia"/>
                <a:cs typeface="Constantia"/>
              </a:rPr>
              <a:t>o</a:t>
            </a:r>
            <a:r>
              <a:rPr sz="2400" spc="-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FF0000"/>
                </a:solidFill>
                <a:latin typeface="Constantia"/>
                <a:cs typeface="Constantia"/>
              </a:rPr>
              <a:t>NULL</a:t>
            </a:r>
            <a:r>
              <a:rPr sz="2400" spc="-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Constantia"/>
                <a:cs typeface="Constantia"/>
              </a:rPr>
              <a:t>at</a:t>
            </a:r>
            <a:r>
              <a:rPr sz="2400" spc="-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onstantia"/>
                <a:cs typeface="Constantia"/>
              </a:rPr>
              <a:t>beginning</a:t>
            </a:r>
            <a:endParaRPr sz="2400" dirty="0">
              <a:latin typeface="Constantia"/>
              <a:cs typeface="Constantia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4359868"/>
            <a:ext cx="36576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class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Node  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{  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public: 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data;  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Node *next;  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};</a:t>
            </a:r>
            <a:endParaRPr kumimoji="0" lang="en-US" alt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1003</TotalTime>
  <Words>2336</Words>
  <Application>Microsoft Office PowerPoint</Application>
  <PresentationFormat>On-screen Show (4:3)</PresentationFormat>
  <Paragraphs>563</Paragraphs>
  <Slides>52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2" baseType="lpstr">
      <vt:lpstr>Arial Unicode MS</vt:lpstr>
      <vt:lpstr>Arial</vt:lpstr>
      <vt:lpstr>Calibri</vt:lpstr>
      <vt:lpstr>Consolas</vt:lpstr>
      <vt:lpstr>Constantia</vt:lpstr>
      <vt:lpstr>굴림</vt:lpstr>
      <vt:lpstr>Times New Roman</vt:lpstr>
      <vt:lpstr>Wingdings</vt:lpstr>
      <vt:lpstr>Wingdings 2</vt:lpstr>
      <vt:lpstr>Flow</vt:lpstr>
      <vt:lpstr>Data Structure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Creating a node</vt:lpstr>
      <vt:lpstr>Insertion Description</vt:lpstr>
      <vt:lpstr>Insertion at the beginning </vt:lpstr>
      <vt:lpstr>Insertion Description</vt:lpstr>
      <vt:lpstr>Insertion at the end</vt:lpstr>
      <vt:lpstr>Insertion Description</vt:lpstr>
      <vt:lpstr>Insertion in the middle</vt:lpstr>
      <vt:lpstr>Insertion Description</vt:lpstr>
      <vt:lpstr>Deletion Description</vt:lpstr>
      <vt:lpstr>Deleting from the beginning </vt:lpstr>
      <vt:lpstr>Deletion Description</vt:lpstr>
      <vt:lpstr>PowerPoint Presentation</vt:lpstr>
      <vt:lpstr>Deleting from the end</vt:lpstr>
      <vt:lpstr>Deletion Description</vt:lpstr>
      <vt:lpstr>Delete Last Node</vt:lpstr>
      <vt:lpstr>Deleting a particular node</vt:lpstr>
      <vt:lpstr>Deleting from the Middle</vt:lpstr>
      <vt:lpstr>Deletion Description</vt:lpstr>
      <vt:lpstr>PowerPoint Presentation</vt:lpstr>
      <vt:lpstr>Display the list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Inserting at beginning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Deleting a node</vt:lpstr>
      <vt:lpstr>PowerPoint Presentation</vt:lpstr>
      <vt:lpstr>PowerPoint Presentation</vt:lpstr>
      <vt:lpstr>Header Linked Lists</vt:lpstr>
      <vt:lpstr>Graphical Representations</vt:lpstr>
      <vt:lpstr>PowerPoint Presentation</vt:lpstr>
      <vt:lpstr>PowerPoint Presentation</vt:lpstr>
      <vt:lpstr>Arrays and Linked Lists</vt:lpstr>
      <vt:lpstr>Header Linked Lists</vt:lpstr>
      <vt:lpstr>Doubly  Linked Lists</vt:lpstr>
      <vt:lpstr>Definition and Graphical Representations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Kamal</dc:creator>
  <cp:lastModifiedBy>Mostofa Kamal Nasir</cp:lastModifiedBy>
  <cp:revision>70</cp:revision>
  <dcterms:created xsi:type="dcterms:W3CDTF">2018-01-20T06:12:34Z</dcterms:created>
  <dcterms:modified xsi:type="dcterms:W3CDTF">2021-07-14T07:10:15Z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2018-01-20T00:00:00Z</vt:filetime>
  </property>
  <property fmtid="{D5CDD505-2E9C-101B-9397-08002B2CF9AE}" pid="3" name="LastSaved">
    <vt:filetime>2018-01-20T00:00:00Z</vt:filetime>
  </property>
</Properties>
</file>