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4"/>
  </p:notesMasterIdLst>
  <p:handoutMasterIdLst>
    <p:handoutMasterId r:id="rId55"/>
  </p:handoutMasterIdLst>
  <p:sldIdLst>
    <p:sldId id="320" r:id="rId2"/>
    <p:sldId id="256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344" r:id="rId11"/>
    <p:sldId id="346" r:id="rId12"/>
    <p:sldId id="347" r:id="rId13"/>
    <p:sldId id="349" r:id="rId14"/>
    <p:sldId id="350" r:id="rId15"/>
    <p:sldId id="352" r:id="rId16"/>
    <p:sldId id="353" r:id="rId17"/>
    <p:sldId id="355" r:id="rId18"/>
    <p:sldId id="357" r:id="rId19"/>
    <p:sldId id="358" r:id="rId20"/>
    <p:sldId id="317" r:id="rId21"/>
    <p:sldId id="360" r:id="rId22"/>
    <p:sldId id="361" r:id="rId23"/>
    <p:sldId id="318" r:id="rId24"/>
    <p:sldId id="279" r:id="rId25"/>
    <p:sldId id="363" r:id="rId26"/>
    <p:sldId id="364" r:id="rId27"/>
    <p:sldId id="319" r:id="rId28"/>
    <p:sldId id="316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4" r:id="rId45"/>
    <p:sldId id="326" r:id="rId46"/>
    <p:sldId id="328" r:id="rId47"/>
    <p:sldId id="299" r:id="rId48"/>
    <p:sldId id="302" r:id="rId49"/>
    <p:sldId id="331" r:id="rId50"/>
    <p:sldId id="341" r:id="rId51"/>
    <p:sldId id="342" r:id="rId52"/>
    <p:sldId id="343" r:id="rId5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2C82-86AA-4853-A380-AA40E89BBD8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5DA-83EB-4526-9739-DC88C0F69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34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40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7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0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10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3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4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5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20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82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4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7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1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Lecture-08:  Link List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Insertion at the beginning of the list</a:t>
            </a:r>
          </a:p>
          <a:p>
            <a:r>
              <a:rPr lang="en-US" altLang="en-US" dirty="0"/>
              <a:t>Insertion at the end of the list</a:t>
            </a:r>
          </a:p>
          <a:p>
            <a:r>
              <a:rPr lang="en-US" altLang="en-US" dirty="0"/>
              <a:t>Insertion in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6127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beginning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</a:t>
            </a:r>
            <a:r>
              <a:rPr lang="en-US" altLang="en-US" dirty="0" smtClean="0"/>
              <a:t>pointers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419600" y="1524000"/>
            <a:ext cx="457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NodeType</a:t>
            </a:r>
            <a:r>
              <a:rPr lang="en-US" sz="2000" dirty="0"/>
              <a:t>* </a:t>
            </a:r>
            <a:r>
              <a:rPr lang="en-US" sz="2000" dirty="0" smtClean="0"/>
              <a:t>location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    location-&gt;info = item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if(</a:t>
            </a:r>
            <a:r>
              <a:rPr lang="en-US" sz="2400" dirty="0" err="1"/>
              <a:t>IsEmpty</a:t>
            </a:r>
            <a:r>
              <a:rPr lang="en-US" sz="2400" dirty="0" smtClean="0"/>
              <a:t>()) </a:t>
            </a:r>
          </a:p>
          <a:p>
            <a:r>
              <a:rPr lang="en-US" sz="2400" dirty="0" smtClean="0"/>
              <a:t>       {</a:t>
            </a:r>
            <a:r>
              <a:rPr lang="en-US" sz="2400" dirty="0"/>
              <a:t>head=location;</a:t>
            </a:r>
          </a:p>
          <a:p>
            <a:r>
              <a:rPr lang="en-US" sz="2400" dirty="0"/>
              <a:t>        tail=location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else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   </a:t>
            </a:r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location-</a:t>
            </a:r>
            <a:r>
              <a:rPr lang="en-US" sz="2400" dirty="0"/>
              <a:t>&gt;next = head;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head </a:t>
            </a:r>
            <a:r>
              <a:rPr lang="en-US" sz="2400" dirty="0"/>
              <a:t>= location;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6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6894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82600" y="5362575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0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end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43584"/>
            <a:ext cx="4114800" cy="210921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12954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NodeType</a:t>
            </a:r>
            <a:r>
              <a:rPr lang="en-US" sz="2000" dirty="0" smtClean="0"/>
              <a:t>  * location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endParaRPr lang="en-US" sz="2000" dirty="0" smtClean="0"/>
          </a:p>
          <a:p>
            <a:r>
              <a:rPr lang="en-US" sz="2000" dirty="0" smtClean="0"/>
              <a:t>location-</a:t>
            </a:r>
            <a:r>
              <a:rPr lang="en-US" sz="2000" dirty="0"/>
              <a:t>&gt;info = item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if(</a:t>
            </a:r>
            <a:r>
              <a:rPr lang="en-US" sz="2000" dirty="0" err="1"/>
              <a:t>IsEmpty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{head=location;</a:t>
            </a:r>
          </a:p>
          <a:p>
            <a:r>
              <a:rPr lang="en-US" sz="2000" dirty="0"/>
              <a:t>        tail=location;}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 tail-</a:t>
            </a:r>
            <a:r>
              <a:rPr lang="en-US" sz="2000" dirty="0"/>
              <a:t>&gt;next = location;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tail </a:t>
            </a:r>
            <a:r>
              <a:rPr lang="en-US" sz="2000" dirty="0"/>
              <a:t>= location;</a:t>
            </a:r>
          </a:p>
          <a:p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01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20" y="-27432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544" y="228600"/>
            <a:ext cx="8153400" cy="4389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" y="670560"/>
            <a:ext cx="4419600" cy="25603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Break pointer connection</a:t>
            </a:r>
          </a:p>
          <a:p>
            <a:r>
              <a:rPr lang="en-US" altLang="en-US" dirty="0"/>
              <a:t>Re-connect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279392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* location = 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location-&gt;info = item;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2356" y="210937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cur=head;</a:t>
            </a:r>
          </a:p>
          <a:p>
            <a:r>
              <a:rPr lang="en-US" dirty="0"/>
              <a:t>    while(cur-&gt;next!=NULL)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if(</a:t>
            </a:r>
            <a:r>
              <a:rPr lang="en-US" dirty="0" err="1"/>
              <a:t>itemAfter</a:t>
            </a:r>
            <a:r>
              <a:rPr lang="en-US" dirty="0"/>
              <a:t>==cur-&gt;info</a:t>
            </a:r>
            <a:r>
              <a:rPr lang="en-US" dirty="0" smtClean="0"/>
              <a:t>) break</a:t>
            </a:r>
            <a:r>
              <a:rPr lang="en-US" dirty="0"/>
              <a:t>;</a:t>
            </a:r>
          </a:p>
          <a:p>
            <a:r>
              <a:rPr lang="en-US" dirty="0"/>
              <a:t>       else cur=cur-&gt;next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944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itemAfter</a:t>
            </a:r>
            <a:r>
              <a:rPr lang="en-US" dirty="0"/>
              <a:t>==cur-&gt;info)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location-&gt;next=cur-&gt;next;</a:t>
            </a:r>
          </a:p>
          <a:p>
            <a:r>
              <a:rPr lang="en-US" dirty="0"/>
              <a:t>  cur-&gt;next=location;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Deleting from the beginning of the list</a:t>
            </a:r>
          </a:p>
          <a:p>
            <a:r>
              <a:rPr lang="en-US" altLang="en-US" dirty="0"/>
              <a:t>Deleting from the end of the list</a:t>
            </a:r>
          </a:p>
          <a:p>
            <a:r>
              <a:rPr lang="en-US" altLang="en-US" dirty="0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51988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32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Deleting from the </a:t>
            </a:r>
            <a:r>
              <a:rPr lang="en-US" altLang="en-US" b="1" dirty="0">
                <a:solidFill>
                  <a:srgbClr val="FF0000"/>
                </a:solidFill>
              </a:rPr>
              <a:t>beginning 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33232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</a:t>
            </a:r>
            <a:r>
              <a:rPr lang="en-US" altLang="en-US" dirty="0" smtClean="0"/>
              <a:t>connection and assign to temp node</a:t>
            </a:r>
            <a:endParaRPr lang="en-US" altLang="en-US" dirty="0"/>
          </a:p>
          <a:p>
            <a:r>
              <a:rPr lang="en-US" altLang="en-US" dirty="0"/>
              <a:t>Re-connect the </a:t>
            </a:r>
            <a:r>
              <a:rPr lang="en-US" altLang="en-US" dirty="0" smtClean="0"/>
              <a:t>nodes change the starting node to next</a:t>
            </a:r>
            <a:endParaRPr lang="en-US" altLang="en-US" dirty="0"/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737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6" y="6351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64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627019"/>
            <a:ext cx="49314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Wh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8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464510"/>
            <a:ext cx="8229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near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Constantia"/>
                <a:cs typeface="Constantia"/>
              </a:rPr>
              <a:t>data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 smtClean="0">
                <a:latin typeface="Constantia"/>
                <a:cs typeface="Constantia"/>
              </a:rPr>
              <a:t>struct</a:t>
            </a:r>
            <a:r>
              <a:rPr sz="2600" spc="-5" dirty="0" smtClean="0">
                <a:latin typeface="Constantia"/>
                <a:cs typeface="Constantia"/>
              </a:rPr>
              <a:t>u</a:t>
            </a:r>
            <a:r>
              <a:rPr sz="2600" spc="-50" dirty="0" smtClean="0">
                <a:latin typeface="Constantia"/>
                <a:cs typeface="Constantia"/>
              </a:rPr>
              <a:t>r</a:t>
            </a:r>
            <a:r>
              <a:rPr sz="2600" dirty="0" smtClean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de.</a:t>
            </a:r>
            <a:endParaRPr sz="2600" dirty="0">
              <a:latin typeface="Constantia"/>
              <a:cs typeface="Constantia"/>
            </a:endParaRPr>
          </a:p>
          <a:p>
            <a:pPr marL="287020" marR="5664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sual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next.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71600"/>
            <a:ext cx="366153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229600" cy="2363372"/>
          </a:xfrm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First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Deleting from the end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64" y="838200"/>
            <a:ext cx="7031736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connection</a:t>
            </a:r>
          </a:p>
          <a:p>
            <a:r>
              <a:rPr lang="en-US" altLang="en-US" dirty="0"/>
              <a:t>Set previous node pointer to NULL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9535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  <p:extLst>
      <p:ext uri="{BB962C8B-B14F-4D97-AF65-F5344CB8AC3E}">
        <p14:creationId xmlns:p14="http://schemas.microsoft.com/office/powerpoint/2010/main" val="25738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83" y="181388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SL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6705600" cy="1925711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215444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Delete Last Node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95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/>
              <a:t>De</a:t>
            </a:r>
            <a:r>
              <a:rPr sz="5000" spc="5" dirty="0"/>
              <a:t>l</a:t>
            </a:r>
            <a:r>
              <a:rPr sz="5000" spc="-35" dirty="0"/>
              <a:t>e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part</a:t>
            </a:r>
            <a:r>
              <a:rPr sz="5000" spc="10" dirty="0"/>
              <a:t>i</a:t>
            </a:r>
            <a:r>
              <a:rPr sz="5000" dirty="0"/>
              <a:t>cu</a:t>
            </a:r>
            <a:r>
              <a:rPr sz="5000" spc="-5" dirty="0"/>
              <a:t>l</a:t>
            </a:r>
            <a:r>
              <a:rPr sz="5000" dirty="0"/>
              <a:t>ar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37" y="49100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15" y="479"/>
                </a:moveTo>
                <a:lnTo>
                  <a:pt x="1164" y="36619"/>
                </a:lnTo>
                <a:lnTo>
                  <a:pt x="0" y="53982"/>
                </a:lnTo>
                <a:lnTo>
                  <a:pt x="5764" y="66649"/>
                </a:lnTo>
                <a:lnTo>
                  <a:pt x="15147" y="76704"/>
                </a:lnTo>
                <a:lnTo>
                  <a:pt x="27321" y="83334"/>
                </a:lnTo>
                <a:lnTo>
                  <a:pt x="41462" y="85724"/>
                </a:lnTo>
                <a:lnTo>
                  <a:pt x="53870" y="83881"/>
                </a:lnTo>
                <a:lnTo>
                  <a:pt x="66030" y="77833"/>
                </a:lnTo>
                <a:lnTo>
                  <a:pt x="75643" y="68193"/>
                </a:lnTo>
                <a:lnTo>
                  <a:pt x="81177" y="57149"/>
                </a:lnTo>
                <a:lnTo>
                  <a:pt x="41462" y="57149"/>
                </a:lnTo>
                <a:lnTo>
                  <a:pt x="41462" y="28574"/>
                </a:lnTo>
                <a:lnTo>
                  <a:pt x="81602" y="28574"/>
                </a:lnTo>
                <a:lnTo>
                  <a:pt x="81435" y="27799"/>
                </a:lnTo>
                <a:lnTo>
                  <a:pt x="74780" y="16648"/>
                </a:lnTo>
                <a:lnTo>
                  <a:pt x="64598" y="7929"/>
                </a:lnTo>
                <a:lnTo>
                  <a:pt x="51255" y="2314"/>
                </a:lnTo>
                <a:lnTo>
                  <a:pt x="35115" y="479"/>
                </a:lnTo>
                <a:close/>
              </a:path>
              <a:path w="956310" h="85725">
                <a:moveTo>
                  <a:pt x="870152" y="0"/>
                </a:moveTo>
                <a:lnTo>
                  <a:pt x="870152" y="85724"/>
                </a:lnTo>
                <a:lnTo>
                  <a:pt x="927371" y="57149"/>
                </a:lnTo>
                <a:lnTo>
                  <a:pt x="884365" y="57149"/>
                </a:lnTo>
                <a:lnTo>
                  <a:pt x="884365" y="28574"/>
                </a:lnTo>
                <a:lnTo>
                  <a:pt x="927213" y="28574"/>
                </a:lnTo>
                <a:lnTo>
                  <a:pt x="870152" y="0"/>
                </a:lnTo>
                <a:close/>
              </a:path>
              <a:path w="956310" h="85725">
                <a:moveTo>
                  <a:pt x="81602" y="28574"/>
                </a:moveTo>
                <a:lnTo>
                  <a:pt x="41462" y="28574"/>
                </a:lnTo>
                <a:lnTo>
                  <a:pt x="41462" y="57149"/>
                </a:lnTo>
                <a:lnTo>
                  <a:pt x="81177" y="57149"/>
                </a:lnTo>
                <a:lnTo>
                  <a:pt x="81951" y="55604"/>
                </a:lnTo>
                <a:lnTo>
                  <a:pt x="84199" y="40705"/>
                </a:lnTo>
                <a:lnTo>
                  <a:pt x="81602" y="28574"/>
                </a:lnTo>
                <a:close/>
              </a:path>
              <a:path w="956310" h="85725">
                <a:moveTo>
                  <a:pt x="870152" y="28574"/>
                </a:moveTo>
                <a:lnTo>
                  <a:pt x="81602" y="28574"/>
                </a:lnTo>
                <a:lnTo>
                  <a:pt x="84199" y="40705"/>
                </a:lnTo>
                <a:lnTo>
                  <a:pt x="81951" y="55604"/>
                </a:lnTo>
                <a:lnTo>
                  <a:pt x="81177" y="57149"/>
                </a:lnTo>
                <a:lnTo>
                  <a:pt x="870152" y="57149"/>
                </a:lnTo>
                <a:lnTo>
                  <a:pt x="870152" y="28574"/>
                </a:lnTo>
                <a:close/>
              </a:path>
              <a:path w="956310" h="85725">
                <a:moveTo>
                  <a:pt x="927213" y="28574"/>
                </a:moveTo>
                <a:lnTo>
                  <a:pt x="884365" y="28574"/>
                </a:lnTo>
                <a:lnTo>
                  <a:pt x="884365" y="57149"/>
                </a:lnTo>
                <a:lnTo>
                  <a:pt x="927371" y="57149"/>
                </a:lnTo>
                <a:lnTo>
                  <a:pt x="955862" y="42921"/>
                </a:lnTo>
                <a:lnTo>
                  <a:pt x="9272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820" y="4352794"/>
            <a:ext cx="2861310" cy="533400"/>
          </a:xfrm>
          <a:custGeom>
            <a:avLst/>
            <a:gdLst/>
            <a:ahLst/>
            <a:cxnLst/>
            <a:rect l="l" t="t" r="r" b="b"/>
            <a:pathLst>
              <a:path w="2861310" h="533400">
                <a:moveTo>
                  <a:pt x="2848606" y="475487"/>
                </a:moveTo>
                <a:lnTo>
                  <a:pt x="2792961" y="475487"/>
                </a:lnTo>
                <a:lnTo>
                  <a:pt x="2800063" y="502919"/>
                </a:lnTo>
                <a:lnTo>
                  <a:pt x="2789033" y="506313"/>
                </a:lnTo>
                <a:lnTo>
                  <a:pt x="2802349" y="533399"/>
                </a:lnTo>
                <a:lnTo>
                  <a:pt x="2848606" y="475487"/>
                </a:lnTo>
                <a:close/>
              </a:path>
              <a:path w="2861310" h="533400">
                <a:moveTo>
                  <a:pt x="2225027" y="27431"/>
                </a:moveTo>
                <a:lnTo>
                  <a:pt x="1726405" y="27431"/>
                </a:lnTo>
                <a:lnTo>
                  <a:pt x="1782427" y="30479"/>
                </a:lnTo>
                <a:lnTo>
                  <a:pt x="1837535" y="30479"/>
                </a:lnTo>
                <a:lnTo>
                  <a:pt x="1891637" y="33527"/>
                </a:lnTo>
                <a:lnTo>
                  <a:pt x="1944337" y="33527"/>
                </a:lnTo>
                <a:lnTo>
                  <a:pt x="2092927" y="42671"/>
                </a:lnTo>
                <a:lnTo>
                  <a:pt x="2115787" y="45719"/>
                </a:lnTo>
                <a:lnTo>
                  <a:pt x="2138159" y="45719"/>
                </a:lnTo>
                <a:lnTo>
                  <a:pt x="2201771" y="54863"/>
                </a:lnTo>
                <a:lnTo>
                  <a:pt x="2221705" y="54863"/>
                </a:lnTo>
                <a:lnTo>
                  <a:pt x="2276721" y="64007"/>
                </a:lnTo>
                <a:lnTo>
                  <a:pt x="2324575" y="73151"/>
                </a:lnTo>
                <a:lnTo>
                  <a:pt x="2378951" y="88391"/>
                </a:lnTo>
                <a:lnTo>
                  <a:pt x="2403213" y="94487"/>
                </a:lnTo>
                <a:lnTo>
                  <a:pt x="2425677" y="106679"/>
                </a:lnTo>
                <a:lnTo>
                  <a:pt x="2446373" y="115823"/>
                </a:lnTo>
                <a:lnTo>
                  <a:pt x="2465697" y="128015"/>
                </a:lnTo>
                <a:lnTo>
                  <a:pt x="2499713" y="152399"/>
                </a:lnTo>
                <a:lnTo>
                  <a:pt x="2541379" y="192023"/>
                </a:lnTo>
                <a:lnTo>
                  <a:pt x="2553053" y="207263"/>
                </a:lnTo>
                <a:lnTo>
                  <a:pt x="2563721" y="219455"/>
                </a:lnTo>
                <a:lnTo>
                  <a:pt x="2591153" y="265175"/>
                </a:lnTo>
                <a:lnTo>
                  <a:pt x="2619347" y="326135"/>
                </a:lnTo>
                <a:lnTo>
                  <a:pt x="2631295" y="356615"/>
                </a:lnTo>
                <a:lnTo>
                  <a:pt x="2637147" y="368807"/>
                </a:lnTo>
                <a:lnTo>
                  <a:pt x="2642725" y="384047"/>
                </a:lnTo>
                <a:lnTo>
                  <a:pt x="2648699" y="396239"/>
                </a:lnTo>
                <a:lnTo>
                  <a:pt x="2654399" y="408431"/>
                </a:lnTo>
                <a:lnTo>
                  <a:pt x="2660617" y="420623"/>
                </a:lnTo>
                <a:lnTo>
                  <a:pt x="2667109" y="432815"/>
                </a:lnTo>
                <a:lnTo>
                  <a:pt x="2674089" y="441959"/>
                </a:lnTo>
                <a:lnTo>
                  <a:pt x="2681709" y="454151"/>
                </a:lnTo>
                <a:lnTo>
                  <a:pt x="2689969" y="460247"/>
                </a:lnTo>
                <a:lnTo>
                  <a:pt x="2699113" y="469391"/>
                </a:lnTo>
                <a:lnTo>
                  <a:pt x="2708135" y="475487"/>
                </a:lnTo>
                <a:lnTo>
                  <a:pt x="2716395" y="481583"/>
                </a:lnTo>
                <a:lnTo>
                  <a:pt x="2731635" y="490727"/>
                </a:lnTo>
                <a:lnTo>
                  <a:pt x="2746113" y="499871"/>
                </a:lnTo>
                <a:lnTo>
                  <a:pt x="2759677" y="505967"/>
                </a:lnTo>
                <a:lnTo>
                  <a:pt x="2772631" y="509015"/>
                </a:lnTo>
                <a:lnTo>
                  <a:pt x="2780251" y="509015"/>
                </a:lnTo>
                <a:lnTo>
                  <a:pt x="2789033" y="506313"/>
                </a:lnTo>
                <a:lnTo>
                  <a:pt x="2776876" y="481583"/>
                </a:lnTo>
                <a:lnTo>
                  <a:pt x="2773271" y="481583"/>
                </a:lnTo>
                <a:lnTo>
                  <a:pt x="2776400" y="480615"/>
                </a:lnTo>
                <a:lnTo>
                  <a:pt x="2776181" y="480169"/>
                </a:lnTo>
                <a:lnTo>
                  <a:pt x="2770741" y="478535"/>
                </a:lnTo>
                <a:lnTo>
                  <a:pt x="2759433" y="472439"/>
                </a:lnTo>
                <a:lnTo>
                  <a:pt x="2746601" y="466343"/>
                </a:lnTo>
                <a:lnTo>
                  <a:pt x="2732397" y="457199"/>
                </a:lnTo>
                <a:lnTo>
                  <a:pt x="2725021" y="454151"/>
                </a:lnTo>
                <a:lnTo>
                  <a:pt x="2697955" y="426719"/>
                </a:lnTo>
                <a:lnTo>
                  <a:pt x="2669151" y="371855"/>
                </a:lnTo>
                <a:lnTo>
                  <a:pt x="2663543" y="359663"/>
                </a:lnTo>
                <a:lnTo>
                  <a:pt x="2645529" y="313943"/>
                </a:lnTo>
                <a:lnTo>
                  <a:pt x="2624315" y="268223"/>
                </a:lnTo>
                <a:lnTo>
                  <a:pt x="2616055" y="252983"/>
                </a:lnTo>
                <a:lnTo>
                  <a:pt x="2607155" y="234695"/>
                </a:lnTo>
                <a:lnTo>
                  <a:pt x="2575151" y="188975"/>
                </a:lnTo>
                <a:lnTo>
                  <a:pt x="2548481" y="158495"/>
                </a:lnTo>
                <a:lnTo>
                  <a:pt x="2516995" y="128015"/>
                </a:lnTo>
                <a:lnTo>
                  <a:pt x="2480023" y="103631"/>
                </a:lnTo>
                <a:lnTo>
                  <a:pt x="2436863" y="79247"/>
                </a:lnTo>
                <a:lnTo>
                  <a:pt x="2387059" y="60959"/>
                </a:lnTo>
                <a:lnTo>
                  <a:pt x="2330183" y="45719"/>
                </a:lnTo>
                <a:lnTo>
                  <a:pt x="2263249" y="33527"/>
                </a:lnTo>
                <a:lnTo>
                  <a:pt x="2225027" y="27431"/>
                </a:lnTo>
                <a:close/>
              </a:path>
              <a:path w="2861310" h="533400">
                <a:moveTo>
                  <a:pt x="2777023" y="480422"/>
                </a:moveTo>
                <a:lnTo>
                  <a:pt x="2776400" y="480615"/>
                </a:lnTo>
                <a:lnTo>
                  <a:pt x="2789033" y="506313"/>
                </a:lnTo>
                <a:lnTo>
                  <a:pt x="2800063" y="502919"/>
                </a:lnTo>
                <a:lnTo>
                  <a:pt x="2794539" y="481583"/>
                </a:lnTo>
                <a:lnTo>
                  <a:pt x="2780891" y="481583"/>
                </a:lnTo>
                <a:lnTo>
                  <a:pt x="2777023" y="480422"/>
                </a:lnTo>
                <a:close/>
              </a:path>
              <a:path w="2861310" h="533400">
                <a:moveTo>
                  <a:pt x="51015" y="417575"/>
                </a:moveTo>
                <a:lnTo>
                  <a:pt x="34818" y="417575"/>
                </a:lnTo>
                <a:lnTo>
                  <a:pt x="23152" y="420623"/>
                </a:lnTo>
                <a:lnTo>
                  <a:pt x="13260" y="426719"/>
                </a:lnTo>
                <a:lnTo>
                  <a:pt x="5720" y="438911"/>
                </a:lnTo>
                <a:lnTo>
                  <a:pt x="1108" y="454151"/>
                </a:lnTo>
                <a:lnTo>
                  <a:pt x="0" y="469391"/>
                </a:lnTo>
                <a:lnTo>
                  <a:pt x="5799" y="481583"/>
                </a:lnTo>
                <a:lnTo>
                  <a:pt x="15161" y="493775"/>
                </a:lnTo>
                <a:lnTo>
                  <a:pt x="27288" y="499871"/>
                </a:lnTo>
                <a:lnTo>
                  <a:pt x="41379" y="502919"/>
                </a:lnTo>
                <a:lnTo>
                  <a:pt x="54123" y="499871"/>
                </a:lnTo>
                <a:lnTo>
                  <a:pt x="66209" y="493775"/>
                </a:lnTo>
                <a:lnTo>
                  <a:pt x="75732" y="484631"/>
                </a:lnTo>
                <a:lnTo>
                  <a:pt x="81945" y="472439"/>
                </a:lnTo>
                <a:lnTo>
                  <a:pt x="41379" y="472439"/>
                </a:lnTo>
                <a:lnTo>
                  <a:pt x="41379" y="445007"/>
                </a:lnTo>
                <a:lnTo>
                  <a:pt x="81292" y="445007"/>
                </a:lnTo>
                <a:lnTo>
                  <a:pt x="74604" y="432815"/>
                </a:lnTo>
                <a:lnTo>
                  <a:pt x="64394" y="423671"/>
                </a:lnTo>
                <a:lnTo>
                  <a:pt x="51015" y="417575"/>
                </a:lnTo>
                <a:close/>
              </a:path>
              <a:path w="2861310" h="533400">
                <a:moveTo>
                  <a:pt x="2776400" y="480615"/>
                </a:moveTo>
                <a:lnTo>
                  <a:pt x="2773271" y="481583"/>
                </a:lnTo>
                <a:lnTo>
                  <a:pt x="2776876" y="481583"/>
                </a:lnTo>
                <a:lnTo>
                  <a:pt x="2776400" y="480615"/>
                </a:lnTo>
                <a:close/>
              </a:path>
              <a:path w="2861310" h="533400">
                <a:moveTo>
                  <a:pt x="2792961" y="475487"/>
                </a:moveTo>
                <a:lnTo>
                  <a:pt x="2777023" y="480422"/>
                </a:lnTo>
                <a:lnTo>
                  <a:pt x="2780891" y="481583"/>
                </a:lnTo>
                <a:lnTo>
                  <a:pt x="2794539" y="481583"/>
                </a:lnTo>
                <a:lnTo>
                  <a:pt x="2792961" y="475487"/>
                </a:lnTo>
                <a:close/>
              </a:path>
              <a:path w="2861310" h="533400">
                <a:moveTo>
                  <a:pt x="2776181" y="480169"/>
                </a:moveTo>
                <a:lnTo>
                  <a:pt x="2776400" y="480615"/>
                </a:lnTo>
                <a:lnTo>
                  <a:pt x="2777023" y="480422"/>
                </a:lnTo>
                <a:lnTo>
                  <a:pt x="2776181" y="480169"/>
                </a:lnTo>
                <a:close/>
              </a:path>
              <a:path w="2861310" h="533400">
                <a:moveTo>
                  <a:pt x="2764889" y="457199"/>
                </a:moveTo>
                <a:lnTo>
                  <a:pt x="2776181" y="480169"/>
                </a:lnTo>
                <a:lnTo>
                  <a:pt x="2777023" y="480422"/>
                </a:lnTo>
                <a:lnTo>
                  <a:pt x="2792961" y="475487"/>
                </a:lnTo>
                <a:lnTo>
                  <a:pt x="2848606" y="475487"/>
                </a:lnTo>
                <a:lnTo>
                  <a:pt x="2860779" y="460247"/>
                </a:lnTo>
                <a:lnTo>
                  <a:pt x="2764889" y="457199"/>
                </a:lnTo>
                <a:close/>
              </a:path>
              <a:path w="2861310" h="533400">
                <a:moveTo>
                  <a:pt x="81292" y="445007"/>
                </a:moveTo>
                <a:lnTo>
                  <a:pt x="41379" y="445007"/>
                </a:lnTo>
                <a:lnTo>
                  <a:pt x="41379" y="472439"/>
                </a:lnTo>
                <a:lnTo>
                  <a:pt x="81945" y="472439"/>
                </a:lnTo>
                <a:lnTo>
                  <a:pt x="84105" y="457199"/>
                </a:lnTo>
                <a:lnTo>
                  <a:pt x="81292" y="445007"/>
                </a:lnTo>
                <a:close/>
              </a:path>
              <a:path w="2861310" h="533400">
                <a:moveTo>
                  <a:pt x="1222997" y="33527"/>
                </a:moveTo>
                <a:lnTo>
                  <a:pt x="863059" y="33527"/>
                </a:lnTo>
                <a:lnTo>
                  <a:pt x="830171" y="39623"/>
                </a:lnTo>
                <a:lnTo>
                  <a:pt x="773661" y="51815"/>
                </a:lnTo>
                <a:lnTo>
                  <a:pt x="727819" y="64007"/>
                </a:lnTo>
                <a:lnTo>
                  <a:pt x="717913" y="70103"/>
                </a:lnTo>
                <a:lnTo>
                  <a:pt x="708007" y="73151"/>
                </a:lnTo>
                <a:lnTo>
                  <a:pt x="690847" y="82295"/>
                </a:lnTo>
                <a:lnTo>
                  <a:pt x="675607" y="94487"/>
                </a:lnTo>
                <a:lnTo>
                  <a:pt x="662409" y="103631"/>
                </a:lnTo>
                <a:lnTo>
                  <a:pt x="633697" y="140207"/>
                </a:lnTo>
                <a:lnTo>
                  <a:pt x="618731" y="179831"/>
                </a:lnTo>
                <a:lnTo>
                  <a:pt x="612879" y="219455"/>
                </a:lnTo>
                <a:lnTo>
                  <a:pt x="611599" y="271271"/>
                </a:lnTo>
                <a:lnTo>
                  <a:pt x="610989" y="295655"/>
                </a:lnTo>
                <a:lnTo>
                  <a:pt x="604741" y="335279"/>
                </a:lnTo>
                <a:lnTo>
                  <a:pt x="578467" y="371855"/>
                </a:lnTo>
                <a:lnTo>
                  <a:pt x="544939" y="390143"/>
                </a:lnTo>
                <a:lnTo>
                  <a:pt x="492239" y="408431"/>
                </a:lnTo>
                <a:lnTo>
                  <a:pt x="401927" y="429767"/>
                </a:lnTo>
                <a:lnTo>
                  <a:pt x="265407" y="441959"/>
                </a:lnTo>
                <a:lnTo>
                  <a:pt x="192499" y="441959"/>
                </a:lnTo>
                <a:lnTo>
                  <a:pt x="117457" y="445007"/>
                </a:lnTo>
                <a:lnTo>
                  <a:pt x="81292" y="445007"/>
                </a:lnTo>
                <a:lnTo>
                  <a:pt x="84105" y="457199"/>
                </a:lnTo>
                <a:lnTo>
                  <a:pt x="81945" y="472439"/>
                </a:lnTo>
                <a:lnTo>
                  <a:pt x="229989" y="472439"/>
                </a:lnTo>
                <a:lnTo>
                  <a:pt x="405737" y="457199"/>
                </a:lnTo>
                <a:lnTo>
                  <a:pt x="469379" y="445007"/>
                </a:lnTo>
                <a:lnTo>
                  <a:pt x="528053" y="426719"/>
                </a:lnTo>
                <a:lnTo>
                  <a:pt x="580875" y="405383"/>
                </a:lnTo>
                <a:lnTo>
                  <a:pt x="593189" y="396239"/>
                </a:lnTo>
                <a:lnTo>
                  <a:pt x="603979" y="390143"/>
                </a:lnTo>
                <a:lnTo>
                  <a:pt x="613123" y="380999"/>
                </a:lnTo>
                <a:lnTo>
                  <a:pt x="620743" y="368807"/>
                </a:lnTo>
                <a:lnTo>
                  <a:pt x="626717" y="356615"/>
                </a:lnTo>
                <a:lnTo>
                  <a:pt x="631289" y="347471"/>
                </a:lnTo>
                <a:lnTo>
                  <a:pt x="639549" y="298703"/>
                </a:lnTo>
                <a:lnTo>
                  <a:pt x="640433" y="246887"/>
                </a:lnTo>
                <a:lnTo>
                  <a:pt x="641469" y="222503"/>
                </a:lnTo>
                <a:lnTo>
                  <a:pt x="649973" y="173735"/>
                </a:lnTo>
                <a:lnTo>
                  <a:pt x="654149" y="164591"/>
                </a:lnTo>
                <a:lnTo>
                  <a:pt x="659361" y="152399"/>
                </a:lnTo>
                <a:lnTo>
                  <a:pt x="693773" y="115823"/>
                </a:lnTo>
                <a:lnTo>
                  <a:pt x="729861" y="94487"/>
                </a:lnTo>
                <a:lnTo>
                  <a:pt x="769333" y="82295"/>
                </a:lnTo>
                <a:lnTo>
                  <a:pt x="820143" y="70103"/>
                </a:lnTo>
                <a:lnTo>
                  <a:pt x="850623" y="64007"/>
                </a:lnTo>
                <a:lnTo>
                  <a:pt x="867143" y="64007"/>
                </a:lnTo>
                <a:lnTo>
                  <a:pt x="902561" y="57911"/>
                </a:lnTo>
                <a:lnTo>
                  <a:pt x="921611" y="54863"/>
                </a:lnTo>
                <a:lnTo>
                  <a:pt x="941179" y="54863"/>
                </a:lnTo>
                <a:lnTo>
                  <a:pt x="982571" y="48767"/>
                </a:lnTo>
                <a:lnTo>
                  <a:pt x="1004181" y="48767"/>
                </a:lnTo>
                <a:lnTo>
                  <a:pt x="1026523" y="45719"/>
                </a:lnTo>
                <a:lnTo>
                  <a:pt x="1049261" y="45719"/>
                </a:lnTo>
                <a:lnTo>
                  <a:pt x="1072609" y="42671"/>
                </a:lnTo>
                <a:lnTo>
                  <a:pt x="1222997" y="33527"/>
                </a:lnTo>
                <a:close/>
              </a:path>
              <a:path w="2861310" h="533400">
                <a:moveTo>
                  <a:pt x="2184123" y="21335"/>
                </a:moveTo>
                <a:lnTo>
                  <a:pt x="979919" y="21335"/>
                </a:lnTo>
                <a:lnTo>
                  <a:pt x="958827" y="24383"/>
                </a:lnTo>
                <a:lnTo>
                  <a:pt x="938131" y="24383"/>
                </a:lnTo>
                <a:lnTo>
                  <a:pt x="880737" y="33527"/>
                </a:lnTo>
                <a:lnTo>
                  <a:pt x="1276337" y="33527"/>
                </a:lnTo>
                <a:lnTo>
                  <a:pt x="1330683" y="30479"/>
                </a:lnTo>
                <a:lnTo>
                  <a:pt x="1386187" y="30479"/>
                </a:lnTo>
                <a:lnTo>
                  <a:pt x="1442331" y="27431"/>
                </a:lnTo>
                <a:lnTo>
                  <a:pt x="2225027" y="27431"/>
                </a:lnTo>
                <a:lnTo>
                  <a:pt x="2184123" y="21335"/>
                </a:lnTo>
                <a:close/>
              </a:path>
              <a:path w="2861310" h="533400">
                <a:moveTo>
                  <a:pt x="2118073" y="15239"/>
                </a:moveTo>
                <a:lnTo>
                  <a:pt x="1047097" y="15239"/>
                </a:lnTo>
                <a:lnTo>
                  <a:pt x="1001621" y="21335"/>
                </a:lnTo>
                <a:lnTo>
                  <a:pt x="2162787" y="21335"/>
                </a:lnTo>
                <a:lnTo>
                  <a:pt x="2118073" y="15239"/>
                </a:lnTo>
                <a:close/>
              </a:path>
              <a:path w="2861310" h="533400">
                <a:moveTo>
                  <a:pt x="1892521" y="3047"/>
                </a:moveTo>
                <a:lnTo>
                  <a:pt x="1275179" y="3047"/>
                </a:lnTo>
                <a:lnTo>
                  <a:pt x="1070719" y="15239"/>
                </a:lnTo>
                <a:lnTo>
                  <a:pt x="2094969" y="15239"/>
                </a:lnTo>
                <a:lnTo>
                  <a:pt x="1892521" y="3047"/>
                </a:lnTo>
                <a:close/>
              </a:path>
              <a:path w="2861310" h="533400">
                <a:moveTo>
                  <a:pt x="1782945" y="0"/>
                </a:moveTo>
                <a:lnTo>
                  <a:pt x="1385303" y="0"/>
                </a:lnTo>
                <a:lnTo>
                  <a:pt x="1329799" y="3047"/>
                </a:lnTo>
                <a:lnTo>
                  <a:pt x="1838175" y="3047"/>
                </a:lnTo>
                <a:lnTo>
                  <a:pt x="178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84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78"/>
                </a:moveTo>
                <a:lnTo>
                  <a:pt x="28574" y="71378"/>
                </a:lnTo>
                <a:lnTo>
                  <a:pt x="28574" y="609599"/>
                </a:lnTo>
                <a:lnTo>
                  <a:pt x="57149" y="609599"/>
                </a:lnTo>
                <a:lnTo>
                  <a:pt x="57149" y="71378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74" y="85724"/>
                </a:lnTo>
                <a:lnTo>
                  <a:pt x="28574" y="71378"/>
                </a:lnTo>
                <a:lnTo>
                  <a:pt x="78547" y="71378"/>
                </a:lnTo>
                <a:lnTo>
                  <a:pt x="42915" y="0"/>
                </a:lnTo>
                <a:close/>
              </a:path>
              <a:path w="85725" h="609600">
                <a:moveTo>
                  <a:pt x="78547" y="71378"/>
                </a:moveTo>
                <a:lnTo>
                  <a:pt x="57149" y="71378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7" y="71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60" y="2167080"/>
            <a:ext cx="7768590" cy="42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</a:pP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,po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then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using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91D05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5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endParaRPr sz="2600" dirty="0">
              <a:latin typeface="Constantia"/>
              <a:cs typeface="Constantia"/>
            </a:endParaRPr>
          </a:p>
          <a:p>
            <a:pPr marL="3015615" marR="1682750" indent="-1493520">
              <a:lnSpc>
                <a:spcPct val="343800"/>
              </a:lnSpc>
              <a:spcBef>
                <a:spcPts val="2055"/>
              </a:spcBef>
              <a:tabLst>
                <a:tab pos="3427095" algn="l"/>
                <a:tab pos="5332730" algn="l"/>
              </a:tabLst>
            </a:pPr>
            <a:r>
              <a:rPr sz="2400" dirty="0">
                <a:latin typeface="Times New Roman"/>
                <a:cs typeface="Times New Roman"/>
              </a:rPr>
              <a:t>node1		node2	node3 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7775" y="48338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32" y="469"/>
                </a:moveTo>
                <a:lnTo>
                  <a:pt x="1166" y="36584"/>
                </a:lnTo>
                <a:lnTo>
                  <a:pt x="0" y="53947"/>
                </a:lnTo>
                <a:lnTo>
                  <a:pt x="5736" y="66627"/>
                </a:lnTo>
                <a:lnTo>
                  <a:pt x="15094" y="76693"/>
                </a:lnTo>
                <a:lnTo>
                  <a:pt x="27261" y="83331"/>
                </a:lnTo>
                <a:lnTo>
                  <a:pt x="41423" y="85724"/>
                </a:lnTo>
                <a:lnTo>
                  <a:pt x="53900" y="83867"/>
                </a:lnTo>
                <a:lnTo>
                  <a:pt x="66064" y="77812"/>
                </a:lnTo>
                <a:lnTo>
                  <a:pt x="75677" y="68173"/>
                </a:lnTo>
                <a:lnTo>
                  <a:pt x="81202" y="57149"/>
                </a:lnTo>
                <a:lnTo>
                  <a:pt x="41423" y="57149"/>
                </a:lnTo>
                <a:lnTo>
                  <a:pt x="41423" y="28574"/>
                </a:lnTo>
                <a:lnTo>
                  <a:pt x="81630" y="28574"/>
                </a:lnTo>
                <a:lnTo>
                  <a:pt x="81463" y="27795"/>
                </a:lnTo>
                <a:lnTo>
                  <a:pt x="74802" y="16645"/>
                </a:lnTo>
                <a:lnTo>
                  <a:pt x="64615" y="7926"/>
                </a:lnTo>
                <a:lnTo>
                  <a:pt x="51269" y="2309"/>
                </a:lnTo>
                <a:lnTo>
                  <a:pt x="35132" y="469"/>
                </a:lnTo>
                <a:close/>
              </a:path>
              <a:path w="956310" h="85725">
                <a:moveTo>
                  <a:pt x="870098" y="0"/>
                </a:moveTo>
                <a:lnTo>
                  <a:pt x="870098" y="85724"/>
                </a:lnTo>
                <a:lnTo>
                  <a:pt x="927328" y="57149"/>
                </a:lnTo>
                <a:lnTo>
                  <a:pt x="884327" y="57149"/>
                </a:lnTo>
                <a:lnTo>
                  <a:pt x="884327" y="28574"/>
                </a:lnTo>
                <a:lnTo>
                  <a:pt x="927169" y="28574"/>
                </a:lnTo>
                <a:lnTo>
                  <a:pt x="870098" y="0"/>
                </a:lnTo>
                <a:close/>
              </a:path>
              <a:path w="956310" h="85725">
                <a:moveTo>
                  <a:pt x="81630" y="28574"/>
                </a:moveTo>
                <a:lnTo>
                  <a:pt x="41423" y="28574"/>
                </a:lnTo>
                <a:lnTo>
                  <a:pt x="41423" y="57149"/>
                </a:lnTo>
                <a:lnTo>
                  <a:pt x="81202" y="57149"/>
                </a:lnTo>
                <a:lnTo>
                  <a:pt x="81984" y="55589"/>
                </a:lnTo>
                <a:lnTo>
                  <a:pt x="84230" y="40700"/>
                </a:lnTo>
                <a:lnTo>
                  <a:pt x="81630" y="28574"/>
                </a:lnTo>
                <a:close/>
              </a:path>
              <a:path w="956310" h="85725">
                <a:moveTo>
                  <a:pt x="870098" y="28574"/>
                </a:moveTo>
                <a:lnTo>
                  <a:pt x="81630" y="28574"/>
                </a:lnTo>
                <a:lnTo>
                  <a:pt x="84230" y="40700"/>
                </a:lnTo>
                <a:lnTo>
                  <a:pt x="81984" y="55589"/>
                </a:lnTo>
                <a:lnTo>
                  <a:pt x="81202" y="57149"/>
                </a:lnTo>
                <a:lnTo>
                  <a:pt x="870098" y="57149"/>
                </a:lnTo>
                <a:lnTo>
                  <a:pt x="870098" y="28574"/>
                </a:lnTo>
                <a:close/>
              </a:path>
              <a:path w="956310" h="85725">
                <a:moveTo>
                  <a:pt x="927169" y="28574"/>
                </a:moveTo>
                <a:lnTo>
                  <a:pt x="884327" y="28574"/>
                </a:lnTo>
                <a:lnTo>
                  <a:pt x="884327" y="57149"/>
                </a:lnTo>
                <a:lnTo>
                  <a:pt x="927328" y="57149"/>
                </a:lnTo>
                <a:lnTo>
                  <a:pt x="955823" y="42921"/>
                </a:lnTo>
                <a:lnTo>
                  <a:pt x="92716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838200"/>
          </a:xfrm>
        </p:spPr>
        <p:txBody>
          <a:bodyPr/>
          <a:lstStyle/>
          <a:p>
            <a:r>
              <a:rPr lang="en-US" altLang="en-US" dirty="0"/>
              <a:t>Deleting from the Middle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886200" cy="2286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Set previous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pointer </a:t>
            </a:r>
            <a:r>
              <a:rPr lang="en-US" altLang="en-US" dirty="0"/>
              <a:t>to next node</a:t>
            </a:r>
          </a:p>
          <a:p>
            <a:r>
              <a:rPr lang="en-US" altLang="en-US" dirty="0"/>
              <a:t>Break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pointer </a:t>
            </a:r>
            <a:r>
              <a:rPr lang="en-US" altLang="en-US" dirty="0"/>
              <a:t>connection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39768" y="1295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5830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70" y="239713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140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04800"/>
            <a:ext cx="7239000" cy="2078892"/>
          </a:xfrm>
        </p:spPr>
      </p:pic>
      <p:sp>
        <p:nvSpPr>
          <p:cNvPr id="6" name="Rectangle 5"/>
          <p:cNvSpPr/>
          <p:nvPr/>
        </p:nvSpPr>
        <p:spPr>
          <a:xfrm>
            <a:off x="2286000" y="25146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Display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display()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* temp;</a:t>
            </a:r>
          </a:p>
          <a:p>
            <a:pPr>
              <a:buNone/>
            </a:pPr>
            <a:r>
              <a:rPr lang="en-US" dirty="0"/>
              <a:t>    temp=head;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The Link List are: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while (temp!= NULL)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 {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 smtClean="0"/>
              <a:t>&lt;&lt;temp-</a:t>
            </a:r>
            <a:r>
              <a:rPr lang="en-US" dirty="0"/>
              <a:t>&gt;info;</a:t>
            </a:r>
          </a:p>
          <a:p>
            <a:pPr>
              <a:buNone/>
            </a:pPr>
            <a:r>
              <a:rPr lang="en-US" dirty="0"/>
              <a:t>        temp = temp-&gt;next;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651149"/>
            <a:ext cx="3945254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Sea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ch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in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5000" spc="-16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28215"/>
            <a:ext cx="800671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equi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marR="914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echniques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he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mo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ef</a:t>
            </a:r>
            <a:r>
              <a:rPr sz="2600" spc="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ic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ent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ut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ail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bl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ould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be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lex</a:t>
            </a:r>
            <a:r>
              <a:rPr sz="2600" spc="-9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it</a:t>
            </a:r>
            <a:endParaRPr sz="2600" dirty="0">
              <a:solidFill>
                <a:schemeClr val="tx2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sim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643" y="380131"/>
            <a:ext cx="48933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Ar</a:t>
            </a:r>
            <a:r>
              <a:rPr sz="4500" spc="-12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8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195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315"/>
              </p:ext>
            </p:extLst>
          </p:nvPr>
        </p:nvGraphicFramePr>
        <p:xfrm>
          <a:off x="298450" y="1441450"/>
          <a:ext cx="8424792" cy="489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19"/>
                <a:gridCol w="4211573"/>
              </a:tblGrid>
              <a:tr h="566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Arra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size: 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expensi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Dyna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318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1652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i.e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om 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7185" marR="282575" indent="-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operatio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iring accessi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index such 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1001780">
                <a:tc>
                  <a:txBody>
                    <a:bodyPr/>
                    <a:lstStyle/>
                    <a:p>
                      <a:pPr marL="83185" marR="343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ost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erwise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uch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952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ly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600" spc="5" dirty="0" smtClean="0">
                          <a:latin typeface="Times New Roman"/>
                          <a:cs typeface="Times New Roman"/>
                        </a:rPr>
                        <a:t>ording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831783">
                <a:tc>
                  <a:txBody>
                    <a:bodyPr/>
                    <a:lstStyle/>
                    <a:p>
                      <a:pPr marL="83185" marR="145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aster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[Reas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 contiguous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1600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8600"/>
            <a:ext cx="76727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335405" algn="l"/>
                <a:tab pos="2321560" algn="l"/>
                <a:tab pos="3079750" algn="l"/>
                <a:tab pos="3886835" algn="l"/>
                <a:tab pos="4238625" algn="l"/>
                <a:tab pos="5594985" algn="l"/>
                <a:tab pos="6108065" algn="l"/>
                <a:tab pos="6677025" algn="l"/>
                <a:tab pos="739584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sea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till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in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998166"/>
            <a:ext cx="7593965" cy="390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sea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LengthIs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if(item==cur-&gt;info)break;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else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=cur;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cur=cur-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&gt;next;}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86080" marR="3288665" indent="-184785">
              <a:lnSpc>
                <a:spcPct val="120000"/>
              </a:lnSpc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8195" y="317705"/>
            <a:ext cx="59836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3750" algn="l"/>
                <a:tab pos="2618105" algn="l"/>
                <a:tab pos="4074795" algn="l"/>
              </a:tabLst>
            </a:pP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LE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ARIOU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NS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643255" algn="l"/>
                <a:tab pos="1894205" algn="l"/>
                <a:tab pos="2709545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ARR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SLL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49" y="1365250"/>
          <a:ext cx="8496298" cy="500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000"/>
                <a:gridCol w="2997205"/>
                <a:gridCol w="3586093"/>
              </a:tblGrid>
              <a:tr h="33744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peration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Singl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03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marR="325755" indent="1504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 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 by O(1)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0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tabLst>
                          <a:tab pos="9804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	Bina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5448">
                <a:tc>
                  <a:txBody>
                    <a:bodyPr/>
                    <a:lstStyle/>
                    <a:p>
                      <a:pPr marL="83820" marR="3562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exing: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 the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positi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334893"/>
            <a:ext cx="44615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889" algn="l"/>
                <a:tab pos="366649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Doub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8944"/>
            <a:ext cx="78320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tabLst>
                <a:tab pos="417195" algn="l"/>
              </a:tabLst>
            </a:pP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1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Dou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000" b="1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b="1" spc="-5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000" b="1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b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structu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sists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calle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4" y="2472945"/>
            <a:ext cx="2768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711" y="2472945"/>
            <a:ext cx="733068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Each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::</a:t>
            </a:r>
            <a:endParaRPr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hich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25" dirty="0" smtClean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00" dirty="0" smtClean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lang="en-US"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50" dirty="0" smtClean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other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 smtClean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4" y="4667769"/>
            <a:ext cx="207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3.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967" y="4667769"/>
            <a:ext cx="74968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beginn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ending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'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b="1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ious</a:t>
            </a:r>
            <a:r>
              <a:rPr sz="2000" b="1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espect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19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ermina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6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ty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ic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nul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facil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ersal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list.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245" y="569546"/>
            <a:ext cx="981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54" y="2392632"/>
            <a:ext cx="2489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400" y="2392632"/>
            <a:ext cx="2235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379" y="2392632"/>
            <a:ext cx="2413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4770557"/>
            <a:ext cx="862965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ields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: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alue,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8956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2613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" y="29709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70" y="2970938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11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475" y="29709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319406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86" y="539739"/>
                </a:moveTo>
                <a:lnTo>
                  <a:pt x="666993" y="580491"/>
                </a:lnTo>
                <a:lnTo>
                  <a:pt x="665987" y="584301"/>
                </a:lnTo>
                <a:lnTo>
                  <a:pt x="667755" y="587349"/>
                </a:lnTo>
                <a:lnTo>
                  <a:pt x="669554" y="590397"/>
                </a:lnTo>
                <a:lnTo>
                  <a:pt x="673364" y="591433"/>
                </a:lnTo>
                <a:lnTo>
                  <a:pt x="751125" y="546079"/>
                </a:lnTo>
                <a:lnTo>
                  <a:pt x="749442" y="546079"/>
                </a:lnTo>
                <a:lnTo>
                  <a:pt x="749442" y="545195"/>
                </a:lnTo>
                <a:lnTo>
                  <a:pt x="746241" y="545195"/>
                </a:lnTo>
                <a:lnTo>
                  <a:pt x="736886" y="539739"/>
                </a:lnTo>
                <a:close/>
              </a:path>
              <a:path w="762000" h="591820">
                <a:moveTo>
                  <a:pt x="374660" y="6339"/>
                </a:moveTo>
                <a:lnTo>
                  <a:pt x="374660" y="543305"/>
                </a:lnTo>
                <a:lnTo>
                  <a:pt x="377433" y="546079"/>
                </a:lnTo>
                <a:lnTo>
                  <a:pt x="726015" y="546079"/>
                </a:lnTo>
                <a:lnTo>
                  <a:pt x="736886" y="539739"/>
                </a:lnTo>
                <a:lnTo>
                  <a:pt x="387339" y="539739"/>
                </a:lnTo>
                <a:lnTo>
                  <a:pt x="380999" y="533399"/>
                </a:lnTo>
                <a:lnTo>
                  <a:pt x="387339" y="533399"/>
                </a:lnTo>
                <a:lnTo>
                  <a:pt x="387339" y="12679"/>
                </a:lnTo>
                <a:lnTo>
                  <a:pt x="380999" y="12679"/>
                </a:lnTo>
                <a:lnTo>
                  <a:pt x="374660" y="6339"/>
                </a:lnTo>
                <a:close/>
              </a:path>
              <a:path w="762000" h="591820">
                <a:moveTo>
                  <a:pt x="751131" y="533399"/>
                </a:moveTo>
                <a:lnTo>
                  <a:pt x="749442" y="533399"/>
                </a:lnTo>
                <a:lnTo>
                  <a:pt x="749442" y="546079"/>
                </a:lnTo>
                <a:lnTo>
                  <a:pt x="751125" y="546079"/>
                </a:lnTo>
                <a:lnTo>
                  <a:pt x="761999" y="539739"/>
                </a:lnTo>
                <a:lnTo>
                  <a:pt x="751131" y="533399"/>
                </a:lnTo>
                <a:close/>
              </a:path>
              <a:path w="762000" h="591820">
                <a:moveTo>
                  <a:pt x="746241" y="534283"/>
                </a:moveTo>
                <a:lnTo>
                  <a:pt x="736886" y="539739"/>
                </a:lnTo>
                <a:lnTo>
                  <a:pt x="746241" y="545195"/>
                </a:lnTo>
                <a:lnTo>
                  <a:pt x="746241" y="534283"/>
                </a:lnTo>
                <a:close/>
              </a:path>
              <a:path w="762000" h="591820">
                <a:moveTo>
                  <a:pt x="749442" y="534283"/>
                </a:moveTo>
                <a:lnTo>
                  <a:pt x="746241" y="534283"/>
                </a:lnTo>
                <a:lnTo>
                  <a:pt x="746241" y="545195"/>
                </a:lnTo>
                <a:lnTo>
                  <a:pt x="749442" y="545195"/>
                </a:lnTo>
                <a:lnTo>
                  <a:pt x="749442" y="534283"/>
                </a:lnTo>
                <a:close/>
              </a:path>
              <a:path w="762000" h="591820">
                <a:moveTo>
                  <a:pt x="387339" y="533399"/>
                </a:moveTo>
                <a:lnTo>
                  <a:pt x="380999" y="533399"/>
                </a:lnTo>
                <a:lnTo>
                  <a:pt x="387339" y="539739"/>
                </a:lnTo>
                <a:lnTo>
                  <a:pt x="387339" y="533399"/>
                </a:lnTo>
                <a:close/>
              </a:path>
              <a:path w="762000" h="591820">
                <a:moveTo>
                  <a:pt x="726015" y="533399"/>
                </a:moveTo>
                <a:lnTo>
                  <a:pt x="387339" y="533399"/>
                </a:lnTo>
                <a:lnTo>
                  <a:pt x="387339" y="539739"/>
                </a:lnTo>
                <a:lnTo>
                  <a:pt x="736886" y="539739"/>
                </a:lnTo>
                <a:lnTo>
                  <a:pt x="726015" y="533399"/>
                </a:lnTo>
                <a:close/>
              </a:path>
              <a:path w="762000" h="591820">
                <a:moveTo>
                  <a:pt x="673364" y="488045"/>
                </a:moveTo>
                <a:lnTo>
                  <a:pt x="669554" y="489051"/>
                </a:lnTo>
                <a:lnTo>
                  <a:pt x="667755" y="492099"/>
                </a:lnTo>
                <a:lnTo>
                  <a:pt x="665987" y="495147"/>
                </a:lnTo>
                <a:lnTo>
                  <a:pt x="666993" y="498957"/>
                </a:lnTo>
                <a:lnTo>
                  <a:pt x="736886" y="539739"/>
                </a:lnTo>
                <a:lnTo>
                  <a:pt x="746241" y="534283"/>
                </a:lnTo>
                <a:lnTo>
                  <a:pt x="749442" y="534283"/>
                </a:lnTo>
                <a:lnTo>
                  <a:pt x="749442" y="533399"/>
                </a:lnTo>
                <a:lnTo>
                  <a:pt x="751131" y="533399"/>
                </a:lnTo>
                <a:lnTo>
                  <a:pt x="673364" y="488045"/>
                </a:lnTo>
                <a:close/>
              </a:path>
              <a:path w="762000" h="591820">
                <a:moveTo>
                  <a:pt x="384566" y="0"/>
                </a:moveTo>
                <a:lnTo>
                  <a:pt x="0" y="0"/>
                </a:lnTo>
                <a:lnTo>
                  <a:pt x="0" y="12679"/>
                </a:lnTo>
                <a:lnTo>
                  <a:pt x="374660" y="12679"/>
                </a:lnTo>
                <a:lnTo>
                  <a:pt x="374660" y="6339"/>
                </a:lnTo>
                <a:lnTo>
                  <a:pt x="387339" y="6339"/>
                </a:lnTo>
                <a:lnTo>
                  <a:pt x="387339" y="2773"/>
                </a:lnTo>
                <a:lnTo>
                  <a:pt x="384566" y="0"/>
                </a:lnTo>
                <a:close/>
              </a:path>
              <a:path w="762000" h="591820">
                <a:moveTo>
                  <a:pt x="387339" y="6339"/>
                </a:moveTo>
                <a:lnTo>
                  <a:pt x="374660" y="6339"/>
                </a:lnTo>
                <a:lnTo>
                  <a:pt x="380999" y="12679"/>
                </a:lnTo>
                <a:lnTo>
                  <a:pt x="387339" y="12679"/>
                </a:lnTo>
                <a:lnTo>
                  <a:pt x="387339" y="6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0648" y="3740584"/>
            <a:ext cx="382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1" y="4488"/>
                </a:lnTo>
                <a:lnTo>
                  <a:pt x="312692" y="17481"/>
                </a:lnTo>
                <a:lnTo>
                  <a:pt x="247094" y="38275"/>
                </a:lnTo>
                <a:lnTo>
                  <a:pt x="187187" y="66161"/>
                </a:lnTo>
                <a:lnTo>
                  <a:pt x="133914" y="100435"/>
                </a:lnTo>
                <a:lnTo>
                  <a:pt x="88215" y="140390"/>
                </a:lnTo>
                <a:lnTo>
                  <a:pt x="51033" y="185320"/>
                </a:lnTo>
                <a:lnTo>
                  <a:pt x="23309" y="234519"/>
                </a:lnTo>
                <a:lnTo>
                  <a:pt x="5984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7" y="425295"/>
                </a:lnTo>
                <a:lnTo>
                  <a:pt x="35930" y="476363"/>
                </a:lnTo>
                <a:lnTo>
                  <a:pt x="68501" y="523515"/>
                </a:lnTo>
                <a:lnTo>
                  <a:pt x="110059" y="566046"/>
                </a:lnTo>
                <a:lnTo>
                  <a:pt x="159662" y="603250"/>
                </a:lnTo>
                <a:lnTo>
                  <a:pt x="216370" y="634420"/>
                </a:lnTo>
                <a:lnTo>
                  <a:pt x="279240" y="658850"/>
                </a:lnTo>
                <a:lnTo>
                  <a:pt x="347332" y="675833"/>
                </a:lnTo>
                <a:lnTo>
                  <a:pt x="419703" y="684663"/>
                </a:lnTo>
                <a:lnTo>
                  <a:pt x="457199" y="685799"/>
                </a:lnTo>
                <a:lnTo>
                  <a:pt x="494696" y="684663"/>
                </a:lnTo>
                <a:lnTo>
                  <a:pt x="567067" y="675833"/>
                </a:lnTo>
                <a:lnTo>
                  <a:pt x="635159" y="658850"/>
                </a:lnTo>
                <a:lnTo>
                  <a:pt x="698029" y="634420"/>
                </a:lnTo>
                <a:lnTo>
                  <a:pt x="754737" y="603250"/>
                </a:lnTo>
                <a:lnTo>
                  <a:pt x="804341" y="566046"/>
                </a:lnTo>
                <a:lnTo>
                  <a:pt x="845898" y="523515"/>
                </a:lnTo>
                <a:lnTo>
                  <a:pt x="878469" y="476363"/>
                </a:lnTo>
                <a:lnTo>
                  <a:pt x="901112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2" y="260499"/>
                </a:lnTo>
                <a:lnTo>
                  <a:pt x="878469" y="209430"/>
                </a:lnTo>
                <a:lnTo>
                  <a:pt x="845898" y="162277"/>
                </a:lnTo>
                <a:lnTo>
                  <a:pt x="804341" y="119746"/>
                </a:lnTo>
                <a:lnTo>
                  <a:pt x="754737" y="82544"/>
                </a:lnTo>
                <a:lnTo>
                  <a:pt x="698029" y="51375"/>
                </a:lnTo>
                <a:lnTo>
                  <a:pt x="635159" y="26947"/>
                </a:lnTo>
                <a:lnTo>
                  <a:pt x="567067" y="9965"/>
                </a:lnTo>
                <a:lnTo>
                  <a:pt x="494696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4" y="287281"/>
                </a:lnTo>
                <a:lnTo>
                  <a:pt x="23309" y="234519"/>
                </a:lnTo>
                <a:lnTo>
                  <a:pt x="51033" y="185320"/>
                </a:lnTo>
                <a:lnTo>
                  <a:pt x="88215" y="140390"/>
                </a:lnTo>
                <a:lnTo>
                  <a:pt x="133914" y="100435"/>
                </a:lnTo>
                <a:lnTo>
                  <a:pt x="187187" y="66161"/>
                </a:lnTo>
                <a:lnTo>
                  <a:pt x="247094" y="38275"/>
                </a:lnTo>
                <a:lnTo>
                  <a:pt x="312692" y="17481"/>
                </a:lnTo>
                <a:lnTo>
                  <a:pt x="383041" y="4488"/>
                </a:lnTo>
                <a:lnTo>
                  <a:pt x="457199" y="0"/>
                </a:lnTo>
                <a:lnTo>
                  <a:pt x="494696" y="1136"/>
                </a:lnTo>
                <a:lnTo>
                  <a:pt x="531358" y="4488"/>
                </a:lnTo>
                <a:lnTo>
                  <a:pt x="601707" y="17481"/>
                </a:lnTo>
                <a:lnTo>
                  <a:pt x="667306" y="38275"/>
                </a:lnTo>
                <a:lnTo>
                  <a:pt x="727212" y="66161"/>
                </a:lnTo>
                <a:lnTo>
                  <a:pt x="780486" y="100435"/>
                </a:lnTo>
                <a:lnTo>
                  <a:pt x="826184" y="140390"/>
                </a:lnTo>
                <a:lnTo>
                  <a:pt x="863366" y="185320"/>
                </a:lnTo>
                <a:lnTo>
                  <a:pt x="891090" y="234519"/>
                </a:lnTo>
                <a:lnTo>
                  <a:pt x="908415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5" y="398514"/>
                </a:lnTo>
                <a:lnTo>
                  <a:pt x="891090" y="451274"/>
                </a:lnTo>
                <a:lnTo>
                  <a:pt x="863366" y="500472"/>
                </a:lnTo>
                <a:lnTo>
                  <a:pt x="826184" y="545403"/>
                </a:lnTo>
                <a:lnTo>
                  <a:pt x="780486" y="585358"/>
                </a:lnTo>
                <a:lnTo>
                  <a:pt x="727212" y="619634"/>
                </a:lnTo>
                <a:lnTo>
                  <a:pt x="667306" y="647522"/>
                </a:lnTo>
                <a:lnTo>
                  <a:pt x="601707" y="668316"/>
                </a:lnTo>
                <a:lnTo>
                  <a:pt x="531358" y="681311"/>
                </a:lnTo>
                <a:lnTo>
                  <a:pt x="457199" y="685799"/>
                </a:lnTo>
                <a:lnTo>
                  <a:pt x="419703" y="684663"/>
                </a:lnTo>
                <a:lnTo>
                  <a:pt x="383041" y="681311"/>
                </a:lnTo>
                <a:lnTo>
                  <a:pt x="312692" y="668316"/>
                </a:lnTo>
                <a:lnTo>
                  <a:pt x="247094" y="647522"/>
                </a:lnTo>
                <a:lnTo>
                  <a:pt x="187187" y="619634"/>
                </a:lnTo>
                <a:lnTo>
                  <a:pt x="133914" y="585358"/>
                </a:lnTo>
                <a:lnTo>
                  <a:pt x="88215" y="545403"/>
                </a:lnTo>
                <a:lnTo>
                  <a:pt x="51033" y="500472"/>
                </a:lnTo>
                <a:lnTo>
                  <a:pt x="23309" y="451274"/>
                </a:lnTo>
                <a:lnTo>
                  <a:pt x="5984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4668" y="3664359"/>
            <a:ext cx="383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85590" y="3740584"/>
            <a:ext cx="3937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971800"/>
            <a:ext cx="762000" cy="365760"/>
          </a:xfrm>
          <a:custGeom>
            <a:avLst/>
            <a:gdLst/>
            <a:ahLst/>
            <a:cxnLst/>
            <a:rect l="l" t="t" r="r" b="b"/>
            <a:pathLst>
              <a:path w="762000" h="365760">
                <a:moveTo>
                  <a:pt x="0" y="365759"/>
                </a:moveTo>
                <a:lnTo>
                  <a:pt x="761999" y="365759"/>
                </a:lnTo>
                <a:lnTo>
                  <a:pt x="76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72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34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460" y="29718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4460" y="33375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114" y="30471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835" y="3047138"/>
            <a:ext cx="35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nstantia"/>
                <a:cs typeface="Constantia"/>
              </a:rPr>
              <a:t>777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0096" y="30471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6854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84" y="437387"/>
                </a:moveTo>
                <a:lnTo>
                  <a:pt x="415936" y="439155"/>
                </a:lnTo>
                <a:lnTo>
                  <a:pt x="412888" y="440954"/>
                </a:lnTo>
                <a:lnTo>
                  <a:pt x="411851" y="444764"/>
                </a:lnTo>
                <a:lnTo>
                  <a:pt x="413650" y="447812"/>
                </a:lnTo>
                <a:lnTo>
                  <a:pt x="463545" y="533399"/>
                </a:lnTo>
                <a:lnTo>
                  <a:pt x="470889" y="520811"/>
                </a:lnTo>
                <a:lnTo>
                  <a:pt x="457206" y="520811"/>
                </a:lnTo>
                <a:lnTo>
                  <a:pt x="457206" y="497415"/>
                </a:lnTo>
                <a:lnTo>
                  <a:pt x="422794" y="438393"/>
                </a:lnTo>
                <a:lnTo>
                  <a:pt x="418984" y="437387"/>
                </a:lnTo>
                <a:close/>
              </a:path>
              <a:path w="515620" h="533400">
                <a:moveTo>
                  <a:pt x="457206" y="497415"/>
                </a:moveTo>
                <a:lnTo>
                  <a:pt x="457206" y="520811"/>
                </a:lnTo>
                <a:lnTo>
                  <a:pt x="469885" y="520811"/>
                </a:lnTo>
                <a:lnTo>
                  <a:pt x="469885" y="517641"/>
                </a:lnTo>
                <a:lnTo>
                  <a:pt x="458090" y="517641"/>
                </a:lnTo>
                <a:lnTo>
                  <a:pt x="463545" y="508286"/>
                </a:lnTo>
                <a:lnTo>
                  <a:pt x="457206" y="497415"/>
                </a:lnTo>
                <a:close/>
              </a:path>
              <a:path w="515620" h="533400">
                <a:moveTo>
                  <a:pt x="508138" y="437387"/>
                </a:moveTo>
                <a:lnTo>
                  <a:pt x="504328" y="438393"/>
                </a:lnTo>
                <a:lnTo>
                  <a:pt x="502529" y="441441"/>
                </a:lnTo>
                <a:lnTo>
                  <a:pt x="469885" y="497415"/>
                </a:lnTo>
                <a:lnTo>
                  <a:pt x="469885" y="520811"/>
                </a:lnTo>
                <a:lnTo>
                  <a:pt x="470889" y="520811"/>
                </a:lnTo>
                <a:lnTo>
                  <a:pt x="515240" y="444764"/>
                </a:lnTo>
                <a:lnTo>
                  <a:pt x="514234" y="440954"/>
                </a:lnTo>
                <a:lnTo>
                  <a:pt x="511186" y="439155"/>
                </a:lnTo>
                <a:lnTo>
                  <a:pt x="508138" y="437387"/>
                </a:lnTo>
                <a:close/>
              </a:path>
              <a:path w="515620" h="533400">
                <a:moveTo>
                  <a:pt x="463545" y="508286"/>
                </a:moveTo>
                <a:lnTo>
                  <a:pt x="458090" y="517641"/>
                </a:lnTo>
                <a:lnTo>
                  <a:pt x="469001" y="517641"/>
                </a:lnTo>
                <a:lnTo>
                  <a:pt x="463545" y="508286"/>
                </a:lnTo>
                <a:close/>
              </a:path>
              <a:path w="515620" h="533400">
                <a:moveTo>
                  <a:pt x="469885" y="497415"/>
                </a:moveTo>
                <a:lnTo>
                  <a:pt x="463545" y="508286"/>
                </a:lnTo>
                <a:lnTo>
                  <a:pt x="469001" y="517641"/>
                </a:lnTo>
                <a:lnTo>
                  <a:pt x="469885" y="517641"/>
                </a:lnTo>
                <a:lnTo>
                  <a:pt x="469885" y="497415"/>
                </a:lnTo>
                <a:close/>
              </a:path>
              <a:path w="515620" h="533400">
                <a:moveTo>
                  <a:pt x="457206" y="266699"/>
                </a:moveTo>
                <a:lnTo>
                  <a:pt x="457206" y="497415"/>
                </a:lnTo>
                <a:lnTo>
                  <a:pt x="463545" y="508286"/>
                </a:lnTo>
                <a:lnTo>
                  <a:pt x="469885" y="497415"/>
                </a:lnTo>
                <a:lnTo>
                  <a:pt x="469885" y="273039"/>
                </a:lnTo>
                <a:lnTo>
                  <a:pt x="463545" y="273039"/>
                </a:lnTo>
                <a:lnTo>
                  <a:pt x="457206" y="266699"/>
                </a:lnTo>
                <a:close/>
              </a:path>
              <a:path w="515620" h="533400">
                <a:moveTo>
                  <a:pt x="12691" y="0"/>
                </a:moveTo>
                <a:lnTo>
                  <a:pt x="0" y="0"/>
                </a:lnTo>
                <a:lnTo>
                  <a:pt x="0" y="270266"/>
                </a:lnTo>
                <a:lnTo>
                  <a:pt x="2785" y="273039"/>
                </a:lnTo>
                <a:lnTo>
                  <a:pt x="457206" y="273039"/>
                </a:lnTo>
                <a:lnTo>
                  <a:pt x="457206" y="266699"/>
                </a:lnTo>
                <a:lnTo>
                  <a:pt x="12691" y="266699"/>
                </a:lnTo>
                <a:lnTo>
                  <a:pt x="6345" y="260360"/>
                </a:lnTo>
                <a:lnTo>
                  <a:pt x="12691" y="260360"/>
                </a:lnTo>
                <a:lnTo>
                  <a:pt x="12691" y="0"/>
                </a:lnTo>
                <a:close/>
              </a:path>
              <a:path w="515620" h="533400">
                <a:moveTo>
                  <a:pt x="467112" y="260360"/>
                </a:moveTo>
                <a:lnTo>
                  <a:pt x="12691" y="260360"/>
                </a:lnTo>
                <a:lnTo>
                  <a:pt x="12691" y="266699"/>
                </a:lnTo>
                <a:lnTo>
                  <a:pt x="457206" y="266699"/>
                </a:lnTo>
                <a:lnTo>
                  <a:pt x="463545" y="273039"/>
                </a:lnTo>
                <a:lnTo>
                  <a:pt x="469885" y="273039"/>
                </a:lnTo>
                <a:lnTo>
                  <a:pt x="469885" y="263133"/>
                </a:lnTo>
                <a:lnTo>
                  <a:pt x="467112" y="260360"/>
                </a:lnTo>
                <a:close/>
              </a:path>
              <a:path w="515620" h="533400">
                <a:moveTo>
                  <a:pt x="12691" y="260360"/>
                </a:moveTo>
                <a:lnTo>
                  <a:pt x="6345" y="260360"/>
                </a:lnTo>
                <a:lnTo>
                  <a:pt x="12691" y="266699"/>
                </a:lnTo>
                <a:lnTo>
                  <a:pt x="12691" y="26036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1060450"/>
          <a:ext cx="4495799" cy="37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10"/>
                <a:gridCol w="1498579"/>
                <a:gridCol w="1498610"/>
              </a:tblGrid>
              <a:tr h="370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ious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next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94050" y="2965450"/>
          <a:ext cx="243839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10"/>
                <a:gridCol w="812779"/>
                <a:gridCol w="812810"/>
              </a:tblGrid>
              <a:tr h="3657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65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4619"/>
            <a:ext cx="53994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ompa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 SL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228600" y="1920085"/>
            <a:ext cx="4267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30" dirty="0"/>
              <a:t>A</a:t>
            </a:r>
            <a:r>
              <a:rPr spc="-25" dirty="0"/>
              <a:t>dv</a:t>
            </a:r>
            <a:r>
              <a:rPr dirty="0"/>
              <a:t>anta</a:t>
            </a:r>
            <a:r>
              <a:rPr spc="-65" dirty="0"/>
              <a:t>g</a:t>
            </a:r>
            <a:r>
              <a:rPr dirty="0"/>
              <a:t>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ersed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her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(m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essent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ams)</a:t>
            </a:r>
            <a:endParaRPr sz="2400" dirty="0">
              <a:latin typeface="Constantia"/>
              <a:cs typeface="Constantia"/>
            </a:endParaRPr>
          </a:p>
          <a:p>
            <a:pPr marL="652780" marR="86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ope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ation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such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as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inse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e,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easi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8" y="1920315"/>
            <a:ext cx="4111622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Disa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anta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equ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spa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  <a:p>
            <a:pPr marL="652780" marR="27622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manipulation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bug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ip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20161"/>
            <a:ext cx="416496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Structu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DLL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20" y="1957784"/>
            <a:ext cx="2255520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47015" marR="5080">
              <a:lnSpc>
                <a:spcPct val="11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de*p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ious;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312" y="3567510"/>
            <a:ext cx="4805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hol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ess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iou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2177" y="4966797"/>
            <a:ext cx="72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ata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33" y="4966797"/>
            <a:ext cx="680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82" y="5042997"/>
            <a:ext cx="1225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5" y="5408850"/>
            <a:ext cx="384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599" y="0"/>
                </a:moveTo>
                <a:lnTo>
                  <a:pt x="0" y="114299"/>
                </a:lnTo>
                <a:lnTo>
                  <a:pt x="228599" y="228599"/>
                </a:lnTo>
                <a:lnTo>
                  <a:pt x="228599" y="152399"/>
                </a:lnTo>
                <a:lnTo>
                  <a:pt x="190499" y="152399"/>
                </a:lnTo>
                <a:lnTo>
                  <a:pt x="190499" y="76199"/>
                </a:lnTo>
                <a:lnTo>
                  <a:pt x="228599" y="76199"/>
                </a:lnTo>
                <a:lnTo>
                  <a:pt x="228599" y="0"/>
                </a:lnTo>
                <a:close/>
              </a:path>
              <a:path w="1066800" h="228600">
                <a:moveTo>
                  <a:pt x="228599" y="76199"/>
                </a:moveTo>
                <a:lnTo>
                  <a:pt x="190499" y="76199"/>
                </a:lnTo>
                <a:lnTo>
                  <a:pt x="190499" y="152399"/>
                </a:lnTo>
                <a:lnTo>
                  <a:pt x="228599" y="152399"/>
                </a:lnTo>
                <a:lnTo>
                  <a:pt x="228599" y="76199"/>
                </a:lnTo>
                <a:close/>
              </a:path>
              <a:path w="1066800" h="228600">
                <a:moveTo>
                  <a:pt x="1066799" y="76199"/>
                </a:moveTo>
                <a:lnTo>
                  <a:pt x="228599" y="76199"/>
                </a:lnTo>
                <a:lnTo>
                  <a:pt x="228599" y="152399"/>
                </a:lnTo>
                <a:lnTo>
                  <a:pt x="1066799" y="1523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399" y="0"/>
                </a:moveTo>
                <a:lnTo>
                  <a:pt x="914399" y="228599"/>
                </a:lnTo>
                <a:lnTo>
                  <a:pt x="1066799" y="152399"/>
                </a:lnTo>
                <a:lnTo>
                  <a:pt x="952499" y="152399"/>
                </a:lnTo>
                <a:lnTo>
                  <a:pt x="952499" y="76199"/>
                </a:lnTo>
                <a:lnTo>
                  <a:pt x="1066799" y="76199"/>
                </a:lnTo>
                <a:lnTo>
                  <a:pt x="914399" y="0"/>
                </a:lnTo>
                <a:close/>
              </a:path>
              <a:path w="1143000" h="228600">
                <a:moveTo>
                  <a:pt x="91439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14399" y="152399"/>
                </a:lnTo>
                <a:lnTo>
                  <a:pt x="914399" y="76199"/>
                </a:lnTo>
                <a:close/>
              </a:path>
              <a:path w="1143000" h="228600">
                <a:moveTo>
                  <a:pt x="1066799" y="76199"/>
                </a:moveTo>
                <a:lnTo>
                  <a:pt x="952499" y="76199"/>
                </a:lnTo>
                <a:lnTo>
                  <a:pt x="952499" y="152399"/>
                </a:lnTo>
                <a:lnTo>
                  <a:pt x="1066799" y="152399"/>
                </a:lnTo>
                <a:lnTo>
                  <a:pt x="1142999" y="1142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584"/>
            <a:ext cx="640080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Inse</a:t>
            </a:r>
            <a:r>
              <a:rPr sz="5000" spc="-20" dirty="0"/>
              <a:t>r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45" dirty="0"/>
              <a:t>a</a:t>
            </a:r>
            <a:r>
              <a:rPr sz="5000" dirty="0"/>
              <a:t>t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be</a:t>
            </a:r>
            <a:r>
              <a:rPr sz="5000" spc="-10" dirty="0"/>
              <a:t>g</a:t>
            </a:r>
            <a:r>
              <a:rPr sz="5000" dirty="0"/>
              <a:t>i</a:t>
            </a:r>
            <a:r>
              <a:rPr sz="5000" spc="-5" dirty="0"/>
              <a:t>nn</a:t>
            </a:r>
            <a:r>
              <a:rPr sz="5000" dirty="0"/>
              <a:t>i</a:t>
            </a:r>
            <a:r>
              <a:rPr sz="5000" spc="-5" dirty="0"/>
              <a:t>ng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995"/>
            <a:ext cx="7299325" cy="365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(node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if(star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==NULL)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21336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node*</a:t>
            </a:r>
            <a:r>
              <a:rPr sz="2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=start;</a:t>
            </a:r>
            <a:endParaRPr sz="2200" dirty="0">
              <a:latin typeface="Constantia"/>
              <a:cs typeface="Constantia"/>
            </a:endParaRPr>
          </a:p>
          <a:p>
            <a:pPr marL="21526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6" y="4475713"/>
            <a:ext cx="231648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8580">
              <a:lnSpc>
                <a:spcPts val="211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  <a:spcBef>
                <a:spcPts val="15"/>
              </a:spcBef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200">
              <a:latin typeface="Constantia"/>
              <a:cs typeface="Constantia"/>
            </a:endParaRPr>
          </a:p>
          <a:p>
            <a:pPr marL="8255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1st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19600"/>
            <a:ext cx="48329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175" spc="-7" baseline="30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175" baseline="300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75" spc="209" baseline="249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nodes p</a:t>
            </a:r>
            <a:r>
              <a:rPr sz="2200" spc="-55" dirty="0" smtClean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200" spc="-75" dirty="0" smtClean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61" y="5079218"/>
            <a:ext cx="52108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683047"/>
            <a:ext cx="68783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818" y="4719575"/>
            <a:ext cx="488923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684931"/>
            <a:ext cx="457771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the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end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593788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insert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_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end(node*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if(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tart==N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LL)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69900" marR="2517775" indent="-7810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emp=start;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hile(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t!=NULL)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7244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lang="en-US" sz="2000" dirty="0" smtClean="0">
              <a:solidFill>
                <a:srgbClr val="0A5294"/>
              </a:solidFill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p-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emp;</a:t>
            </a:r>
            <a:endParaRPr sz="2000" dirty="0">
              <a:latin typeface="Constantia"/>
              <a:cs typeface="Constantia"/>
            </a:endParaRPr>
          </a:p>
          <a:p>
            <a:pPr marL="386080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3298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3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ypes</a:t>
            </a:r>
            <a:r>
              <a:rPr sz="5000" spc="-16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5706110" cy="299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dirty="0">
                <a:latin typeface="Constantia"/>
                <a:cs typeface="Constantia"/>
              </a:rPr>
              <a:t>Sin</a:t>
            </a:r>
            <a:r>
              <a:rPr sz="3600" spc="-45" dirty="0">
                <a:latin typeface="Constantia"/>
                <a:cs typeface="Constantia"/>
              </a:rPr>
              <a:t>g</a:t>
            </a:r>
            <a:r>
              <a:rPr sz="3600" spc="-5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5" dirty="0">
                <a:latin typeface="Constantia"/>
                <a:cs typeface="Constantia"/>
              </a:rPr>
              <a:t>n</a:t>
            </a:r>
            <a:r>
              <a:rPr sz="3600" spc="-90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-20" dirty="0">
                <a:latin typeface="Constantia"/>
                <a:cs typeface="Constantia"/>
              </a:rPr>
              <a:t>s</a:t>
            </a:r>
            <a:r>
              <a:rPr sz="3600" dirty="0">
                <a:latin typeface="Constantia"/>
                <a:cs typeface="Constantia"/>
              </a:rPr>
              <a:t>t</a:t>
            </a:r>
            <a:endParaRPr sz="3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spc="-25" dirty="0">
                <a:latin typeface="Constantia"/>
                <a:cs typeface="Constantia"/>
              </a:rPr>
              <a:t>Doub</a:t>
            </a:r>
            <a:r>
              <a:rPr sz="3600" spc="-60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lin</a:t>
            </a:r>
            <a:r>
              <a:rPr sz="3600" spc="-114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list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590"/>
            <a:ext cx="6906646" cy="1429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5" y="3052066"/>
            <a:ext cx="56191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din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gl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886200"/>
            <a:ext cx="6781800" cy="147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5" y="5867120"/>
            <a:ext cx="6382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djustin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ev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io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po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hi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ch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550819"/>
            <a:ext cx="50272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node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1091796"/>
            <a:ext cx="421957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nsert_af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c,nod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p)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rt;</a:t>
            </a:r>
            <a:endParaRPr sz="2200">
              <a:latin typeface="Constantia"/>
              <a:cs typeface="Constantia"/>
            </a:endParaRPr>
          </a:p>
          <a:p>
            <a:pPr marL="35814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i=1;i&lt;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-1;i++)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5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  <a:p>
            <a:pPr marL="356870" marR="781050" indent="-1905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&gt;nex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t=p;</a:t>
            </a:r>
            <a:endParaRPr sz="2200">
              <a:latin typeface="Constantia"/>
              <a:cs typeface="Constantia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</a:t>
            </a:r>
            <a:r>
              <a:rPr spc="5" dirty="0"/>
              <a:t>l</a:t>
            </a:r>
            <a:r>
              <a:rPr spc="-50" dirty="0"/>
              <a:t>e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83161" y="336093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56" y="366410"/>
                </a:moveTo>
                <a:lnTo>
                  <a:pt x="387214" y="388101"/>
                </a:lnTo>
                <a:lnTo>
                  <a:pt x="480309" y="410961"/>
                </a:lnTo>
                <a:lnTo>
                  <a:pt x="465259" y="375665"/>
                </a:lnTo>
                <a:lnTo>
                  <a:pt x="416551" y="375665"/>
                </a:lnTo>
                <a:lnTo>
                  <a:pt x="405656" y="366410"/>
                </a:lnTo>
                <a:close/>
              </a:path>
              <a:path w="480694" h="411479">
                <a:moveTo>
                  <a:pt x="424221" y="344573"/>
                </a:moveTo>
                <a:lnTo>
                  <a:pt x="405656" y="366410"/>
                </a:lnTo>
                <a:lnTo>
                  <a:pt x="416551" y="375665"/>
                </a:lnTo>
                <a:lnTo>
                  <a:pt x="435101" y="353811"/>
                </a:lnTo>
                <a:lnTo>
                  <a:pt x="424221" y="344573"/>
                </a:lnTo>
                <a:close/>
              </a:path>
              <a:path w="480694" h="411479">
                <a:moveTo>
                  <a:pt x="442721" y="322813"/>
                </a:moveTo>
                <a:lnTo>
                  <a:pt x="424221" y="344573"/>
                </a:lnTo>
                <a:lnTo>
                  <a:pt x="435101" y="353811"/>
                </a:lnTo>
                <a:lnTo>
                  <a:pt x="416551" y="375665"/>
                </a:lnTo>
                <a:lnTo>
                  <a:pt x="465259" y="375665"/>
                </a:lnTo>
                <a:lnTo>
                  <a:pt x="442721" y="322813"/>
                </a:lnTo>
                <a:close/>
              </a:path>
              <a:path w="480694" h="411479">
                <a:moveTo>
                  <a:pt x="18406" y="0"/>
                </a:moveTo>
                <a:lnTo>
                  <a:pt x="0" y="21823"/>
                </a:lnTo>
                <a:lnTo>
                  <a:pt x="405656" y="366410"/>
                </a:lnTo>
                <a:lnTo>
                  <a:pt x="424221" y="344573"/>
                </a:lnTo>
                <a:lnTo>
                  <a:pt x="18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9103"/>
            <a:ext cx="7382509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om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i="1" spc="-4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i="1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i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xample,</a:t>
            </a:r>
            <a:r>
              <a:rPr sz="2400" spc="-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20" dirty="0">
                <a:solidFill>
                  <a:srgbClr val="009CD9"/>
                </a:solidFill>
                <a:latin typeface="Consolas"/>
                <a:cs typeface="Consolas"/>
              </a:rPr>
              <a:t>myDLL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3762375"/>
            <a:ext cx="6327023" cy="8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371975"/>
            <a:ext cx="5807075" cy="0"/>
          </a:xfrm>
          <a:custGeom>
            <a:avLst/>
            <a:gdLst/>
            <a:ahLst/>
            <a:cxnLst/>
            <a:rect l="l" t="t" r="r" b="b"/>
            <a:pathLst>
              <a:path w="5807075">
                <a:moveTo>
                  <a:pt x="0" y="0"/>
                </a:moveTo>
                <a:lnTo>
                  <a:pt x="5807079" y="0"/>
                </a:lnTo>
              </a:path>
            </a:pathLst>
          </a:custGeom>
          <a:ln w="19049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769114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5"/>
                </a:moveTo>
                <a:lnTo>
                  <a:pt x="457199" y="402835"/>
                </a:lnTo>
                <a:lnTo>
                  <a:pt x="457199" y="0"/>
                </a:lnTo>
                <a:lnTo>
                  <a:pt x="0" y="0"/>
                </a:lnTo>
                <a:lnTo>
                  <a:pt x="0" y="4028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600" y="3769114"/>
            <a:ext cx="21336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  <a:tabLst>
                <a:tab pos="1988185" algn="l"/>
              </a:tabLst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3771912"/>
            <a:ext cx="4572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875559"/>
            <a:ext cx="745807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7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yth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ab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ol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des</a:t>
            </a:r>
            <a:endParaRPr sz="2400">
              <a:latin typeface="Constantia"/>
              <a:cs typeface="Constantia"/>
            </a:endParaRPr>
          </a:p>
          <a:p>
            <a:pPr marL="287020" marR="30543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last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special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040254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9"/>
                </a:moveTo>
                <a:lnTo>
                  <a:pt x="164591" y="214502"/>
                </a:lnTo>
                <a:lnTo>
                  <a:pt x="206501" y="225170"/>
                </a:lnTo>
                <a:lnTo>
                  <a:pt x="249814" y="235326"/>
                </a:lnTo>
                <a:lnTo>
                  <a:pt x="422788" y="270128"/>
                </a:lnTo>
                <a:lnTo>
                  <a:pt x="468508" y="278248"/>
                </a:lnTo>
                <a:lnTo>
                  <a:pt x="518038" y="285749"/>
                </a:lnTo>
                <a:lnTo>
                  <a:pt x="572902" y="292345"/>
                </a:lnTo>
                <a:lnTo>
                  <a:pt x="634624" y="297679"/>
                </a:lnTo>
                <a:lnTo>
                  <a:pt x="686196" y="300727"/>
                </a:lnTo>
                <a:lnTo>
                  <a:pt x="743833" y="302894"/>
                </a:lnTo>
                <a:lnTo>
                  <a:pt x="832225" y="304537"/>
                </a:lnTo>
                <a:lnTo>
                  <a:pt x="880506" y="304799"/>
                </a:lnTo>
                <a:lnTo>
                  <a:pt x="930798" y="304799"/>
                </a:lnTo>
                <a:lnTo>
                  <a:pt x="1197101" y="301370"/>
                </a:lnTo>
                <a:lnTo>
                  <a:pt x="1444386" y="293869"/>
                </a:lnTo>
                <a:lnTo>
                  <a:pt x="1563745" y="288916"/>
                </a:lnTo>
                <a:lnTo>
                  <a:pt x="880506" y="288916"/>
                </a:lnTo>
                <a:lnTo>
                  <a:pt x="832347" y="288666"/>
                </a:lnTo>
                <a:lnTo>
                  <a:pt x="744230" y="287011"/>
                </a:lnTo>
                <a:lnTo>
                  <a:pt x="686958" y="284987"/>
                </a:lnTo>
                <a:lnTo>
                  <a:pt x="635629" y="281939"/>
                </a:lnTo>
                <a:lnTo>
                  <a:pt x="574426" y="276605"/>
                </a:lnTo>
                <a:lnTo>
                  <a:pt x="520080" y="269997"/>
                </a:lnTo>
                <a:lnTo>
                  <a:pt x="471037" y="262627"/>
                </a:lnTo>
                <a:lnTo>
                  <a:pt x="425714" y="254507"/>
                </a:lnTo>
                <a:lnTo>
                  <a:pt x="252983" y="219705"/>
                </a:lnTo>
                <a:lnTo>
                  <a:pt x="210190" y="209668"/>
                </a:lnTo>
                <a:lnTo>
                  <a:pt x="168523" y="199131"/>
                </a:lnTo>
                <a:lnTo>
                  <a:pt x="148468" y="193797"/>
                </a:lnTo>
                <a:lnTo>
                  <a:pt x="124385" y="187069"/>
                </a:lnTo>
                <a:close/>
              </a:path>
              <a:path w="2525395" h="304800">
                <a:moveTo>
                  <a:pt x="2523378" y="0"/>
                </a:moveTo>
                <a:lnTo>
                  <a:pt x="2516245" y="630"/>
                </a:lnTo>
                <a:lnTo>
                  <a:pt x="2508382" y="1011"/>
                </a:lnTo>
                <a:lnTo>
                  <a:pt x="2465953" y="1011"/>
                </a:lnTo>
                <a:lnTo>
                  <a:pt x="2452999" y="1261"/>
                </a:lnTo>
                <a:lnTo>
                  <a:pt x="2410084" y="3928"/>
                </a:lnTo>
                <a:lnTo>
                  <a:pt x="2362199" y="12310"/>
                </a:lnTo>
                <a:lnTo>
                  <a:pt x="2311664" y="29074"/>
                </a:lnTo>
                <a:lnTo>
                  <a:pt x="2276855" y="47362"/>
                </a:lnTo>
                <a:lnTo>
                  <a:pt x="2241285" y="71496"/>
                </a:lnTo>
                <a:lnTo>
                  <a:pt x="2166244" y="129027"/>
                </a:lnTo>
                <a:lnTo>
                  <a:pt x="2146432" y="143886"/>
                </a:lnTo>
                <a:lnTo>
                  <a:pt x="2104643" y="172973"/>
                </a:lnTo>
                <a:lnTo>
                  <a:pt x="2060326" y="199131"/>
                </a:lnTo>
                <a:lnTo>
                  <a:pt x="2013082" y="220467"/>
                </a:lnTo>
                <a:lnTo>
                  <a:pt x="1962546" y="236088"/>
                </a:lnTo>
                <a:lnTo>
                  <a:pt x="1909571" y="247649"/>
                </a:lnTo>
                <a:lnTo>
                  <a:pt x="1854464" y="256031"/>
                </a:lnTo>
                <a:lnTo>
                  <a:pt x="1796552" y="261996"/>
                </a:lnTo>
                <a:lnTo>
                  <a:pt x="1702948" y="267842"/>
                </a:lnTo>
                <a:lnTo>
                  <a:pt x="1464960" y="276986"/>
                </a:lnTo>
                <a:lnTo>
                  <a:pt x="1443624" y="277998"/>
                </a:lnTo>
                <a:lnTo>
                  <a:pt x="1350904" y="281296"/>
                </a:lnTo>
                <a:lnTo>
                  <a:pt x="1089294" y="287523"/>
                </a:lnTo>
                <a:lnTo>
                  <a:pt x="930798" y="288916"/>
                </a:lnTo>
                <a:lnTo>
                  <a:pt x="1563745" y="288916"/>
                </a:lnTo>
                <a:lnTo>
                  <a:pt x="1670425" y="285106"/>
                </a:lnTo>
                <a:lnTo>
                  <a:pt x="1736079" y="282058"/>
                </a:lnTo>
                <a:lnTo>
                  <a:pt x="1797954" y="277748"/>
                </a:lnTo>
                <a:lnTo>
                  <a:pt x="1856628" y="271771"/>
                </a:lnTo>
                <a:lnTo>
                  <a:pt x="1912741" y="263270"/>
                </a:lnTo>
                <a:lnTo>
                  <a:pt x="1966721" y="251328"/>
                </a:lnTo>
                <a:lnTo>
                  <a:pt x="2019178" y="235076"/>
                </a:lnTo>
                <a:lnTo>
                  <a:pt x="2068189" y="212847"/>
                </a:lnTo>
                <a:lnTo>
                  <a:pt x="2113544" y="186046"/>
                </a:lnTo>
                <a:lnTo>
                  <a:pt x="2155819" y="156590"/>
                </a:lnTo>
                <a:lnTo>
                  <a:pt x="2232659" y="97785"/>
                </a:lnTo>
                <a:lnTo>
                  <a:pt x="2250429" y="84450"/>
                </a:lnTo>
                <a:lnTo>
                  <a:pt x="2284872" y="61078"/>
                </a:lnTo>
                <a:lnTo>
                  <a:pt x="2333762" y="37456"/>
                </a:lnTo>
                <a:lnTo>
                  <a:pt x="2381249" y="24383"/>
                </a:lnTo>
                <a:lnTo>
                  <a:pt x="2425964" y="18406"/>
                </a:lnTo>
                <a:lnTo>
                  <a:pt x="2465953" y="16882"/>
                </a:lnTo>
                <a:lnTo>
                  <a:pt x="2509144" y="16882"/>
                </a:lnTo>
                <a:lnTo>
                  <a:pt x="2517769" y="16382"/>
                </a:lnTo>
                <a:lnTo>
                  <a:pt x="2524902" y="15739"/>
                </a:lnTo>
                <a:lnTo>
                  <a:pt x="2523378" y="0"/>
                </a:lnTo>
                <a:close/>
              </a:path>
              <a:path w="2525395" h="304800">
                <a:moveTo>
                  <a:pt x="139445" y="133599"/>
                </a:moveTo>
                <a:lnTo>
                  <a:pt x="0" y="160269"/>
                </a:lnTo>
                <a:lnTo>
                  <a:pt x="105034" y="255769"/>
                </a:lnTo>
                <a:lnTo>
                  <a:pt x="120098" y="202286"/>
                </a:lnTo>
                <a:lnTo>
                  <a:pt x="107838" y="198881"/>
                </a:lnTo>
                <a:lnTo>
                  <a:pt x="112135" y="183641"/>
                </a:lnTo>
                <a:lnTo>
                  <a:pt x="125350" y="183641"/>
                </a:lnTo>
                <a:lnTo>
                  <a:pt x="139445" y="133599"/>
                </a:lnTo>
                <a:close/>
              </a:path>
              <a:path w="2525395" h="304800">
                <a:moveTo>
                  <a:pt x="112135" y="183641"/>
                </a:moveTo>
                <a:lnTo>
                  <a:pt x="107838" y="198881"/>
                </a:lnTo>
                <a:lnTo>
                  <a:pt x="120098" y="202286"/>
                </a:lnTo>
                <a:lnTo>
                  <a:pt x="124385" y="187069"/>
                </a:lnTo>
                <a:lnTo>
                  <a:pt x="112135" y="183641"/>
                </a:lnTo>
                <a:close/>
              </a:path>
              <a:path w="2525395" h="304800">
                <a:moveTo>
                  <a:pt x="125350" y="183641"/>
                </a:moveTo>
                <a:lnTo>
                  <a:pt x="112135" y="183641"/>
                </a:lnTo>
                <a:lnTo>
                  <a:pt x="124385" y="187069"/>
                </a:lnTo>
                <a:lnTo>
                  <a:pt x="125350" y="183641"/>
                </a:lnTo>
                <a:close/>
              </a:path>
            </a:pathLst>
          </a:custGeom>
          <a:solidFill>
            <a:srgbClr val="009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556" y="3354689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1" y="421660"/>
                </a:moveTo>
                <a:lnTo>
                  <a:pt x="9784" y="421660"/>
                </a:lnTo>
                <a:lnTo>
                  <a:pt x="20055" y="422026"/>
                </a:lnTo>
                <a:lnTo>
                  <a:pt x="32247" y="422788"/>
                </a:lnTo>
                <a:lnTo>
                  <a:pt x="77083" y="426232"/>
                </a:lnTo>
                <a:lnTo>
                  <a:pt x="131185" y="428122"/>
                </a:lnTo>
                <a:lnTo>
                  <a:pt x="150601" y="427634"/>
                </a:lnTo>
                <a:lnTo>
                  <a:pt x="170291" y="426476"/>
                </a:lnTo>
                <a:lnTo>
                  <a:pt x="190378" y="424190"/>
                </a:lnTo>
                <a:lnTo>
                  <a:pt x="205331" y="421660"/>
                </a:lnTo>
                <a:close/>
              </a:path>
              <a:path w="2505709" h="428625">
                <a:moveTo>
                  <a:pt x="9143" y="402610"/>
                </a:moveTo>
                <a:lnTo>
                  <a:pt x="0" y="402976"/>
                </a:lnTo>
                <a:lnTo>
                  <a:pt x="487" y="421904"/>
                </a:lnTo>
                <a:lnTo>
                  <a:pt x="9784" y="421660"/>
                </a:lnTo>
                <a:lnTo>
                  <a:pt x="205331" y="421660"/>
                </a:lnTo>
                <a:lnTo>
                  <a:pt x="210555" y="420776"/>
                </a:lnTo>
                <a:lnTo>
                  <a:pt x="230764" y="416051"/>
                </a:lnTo>
                <a:lnTo>
                  <a:pt x="250819" y="409955"/>
                </a:lnTo>
                <a:lnTo>
                  <a:pt x="253067" y="409072"/>
                </a:lnTo>
                <a:lnTo>
                  <a:pt x="131429" y="409072"/>
                </a:lnTo>
                <a:lnTo>
                  <a:pt x="113141" y="408950"/>
                </a:lnTo>
                <a:lnTo>
                  <a:pt x="95493" y="408310"/>
                </a:lnTo>
                <a:lnTo>
                  <a:pt x="47365" y="404896"/>
                </a:lnTo>
                <a:lnTo>
                  <a:pt x="33406" y="403738"/>
                </a:lnTo>
                <a:lnTo>
                  <a:pt x="20695" y="402976"/>
                </a:lnTo>
                <a:lnTo>
                  <a:pt x="9143" y="40261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22" y="2926"/>
                </a:lnTo>
                <a:lnTo>
                  <a:pt x="1281683" y="8016"/>
                </a:lnTo>
                <a:lnTo>
                  <a:pt x="1214109" y="15118"/>
                </a:lnTo>
                <a:lnTo>
                  <a:pt x="1166103" y="20848"/>
                </a:lnTo>
                <a:lnTo>
                  <a:pt x="1065519" y="34686"/>
                </a:lnTo>
                <a:lnTo>
                  <a:pt x="1013703" y="42671"/>
                </a:lnTo>
                <a:lnTo>
                  <a:pt x="910071" y="60350"/>
                </a:lnTo>
                <a:lnTo>
                  <a:pt x="859261" y="70103"/>
                </a:lnTo>
                <a:lnTo>
                  <a:pt x="809487" y="80284"/>
                </a:lnTo>
                <a:lnTo>
                  <a:pt x="761603" y="90830"/>
                </a:lnTo>
                <a:lnTo>
                  <a:pt x="694060" y="107441"/>
                </a:lnTo>
                <a:lnTo>
                  <a:pt x="652515" y="119024"/>
                </a:lnTo>
                <a:lnTo>
                  <a:pt x="614537" y="130820"/>
                </a:lnTo>
                <a:lnTo>
                  <a:pt x="564123" y="149870"/>
                </a:lnTo>
                <a:lnTo>
                  <a:pt x="519805" y="172211"/>
                </a:lnTo>
                <a:lnTo>
                  <a:pt x="480821" y="197357"/>
                </a:lnTo>
                <a:lnTo>
                  <a:pt x="435985" y="233324"/>
                </a:lnTo>
                <a:lnTo>
                  <a:pt x="397123" y="270022"/>
                </a:lnTo>
                <a:lnTo>
                  <a:pt x="362315" y="305561"/>
                </a:lnTo>
                <a:lnTo>
                  <a:pt x="345947" y="322204"/>
                </a:lnTo>
                <a:lnTo>
                  <a:pt x="313669" y="351922"/>
                </a:lnTo>
                <a:lnTo>
                  <a:pt x="280903" y="375544"/>
                </a:lnTo>
                <a:lnTo>
                  <a:pt x="245242" y="391820"/>
                </a:lnTo>
                <a:lnTo>
                  <a:pt x="207385" y="401970"/>
                </a:lnTo>
                <a:lnTo>
                  <a:pt x="169042" y="407426"/>
                </a:lnTo>
                <a:lnTo>
                  <a:pt x="131429" y="409072"/>
                </a:lnTo>
                <a:lnTo>
                  <a:pt x="253067" y="409072"/>
                </a:lnTo>
                <a:lnTo>
                  <a:pt x="289559" y="392429"/>
                </a:lnTo>
                <a:lnTo>
                  <a:pt x="325373" y="367040"/>
                </a:lnTo>
                <a:lnTo>
                  <a:pt x="359023" y="335920"/>
                </a:lnTo>
                <a:lnTo>
                  <a:pt x="410717" y="283342"/>
                </a:lnTo>
                <a:lnTo>
                  <a:pt x="429249" y="265328"/>
                </a:lnTo>
                <a:lnTo>
                  <a:pt x="469757" y="229758"/>
                </a:lnTo>
                <a:lnTo>
                  <a:pt x="516757" y="196352"/>
                </a:lnTo>
                <a:lnTo>
                  <a:pt x="557387" y="174010"/>
                </a:lnTo>
                <a:lnTo>
                  <a:pt x="603625" y="154685"/>
                </a:lnTo>
                <a:lnTo>
                  <a:pt x="657971" y="137312"/>
                </a:lnTo>
                <a:lnTo>
                  <a:pt x="698997" y="125882"/>
                </a:lnTo>
                <a:lnTo>
                  <a:pt x="765931" y="109362"/>
                </a:lnTo>
                <a:lnTo>
                  <a:pt x="813694" y="98816"/>
                </a:lnTo>
                <a:lnTo>
                  <a:pt x="862949" y="88788"/>
                </a:lnTo>
                <a:lnTo>
                  <a:pt x="913637" y="79126"/>
                </a:lnTo>
                <a:lnTo>
                  <a:pt x="1016873" y="61478"/>
                </a:lnTo>
                <a:lnTo>
                  <a:pt x="1068445" y="53492"/>
                </a:lnTo>
                <a:lnTo>
                  <a:pt x="1119103" y="46238"/>
                </a:lnTo>
                <a:lnTo>
                  <a:pt x="1168633" y="39776"/>
                </a:lnTo>
                <a:lnTo>
                  <a:pt x="1216395" y="34046"/>
                </a:lnTo>
                <a:lnTo>
                  <a:pt x="1283573" y="26944"/>
                </a:lnTo>
                <a:lnTo>
                  <a:pt x="1324721" y="23256"/>
                </a:lnTo>
                <a:lnTo>
                  <a:pt x="1380865" y="19964"/>
                </a:lnTo>
                <a:lnTo>
                  <a:pt x="1416283" y="19049"/>
                </a:lnTo>
                <a:lnTo>
                  <a:pt x="1636099" y="19049"/>
                </a:lnTo>
                <a:lnTo>
                  <a:pt x="1633971" y="18684"/>
                </a:lnTo>
                <a:lnTo>
                  <a:pt x="1576943" y="10180"/>
                </a:lnTo>
                <a:lnTo>
                  <a:pt x="1515861" y="3688"/>
                </a:lnTo>
                <a:lnTo>
                  <a:pt x="1450451" y="27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78" y="241106"/>
                </a:moveTo>
                <a:lnTo>
                  <a:pt x="2363845" y="291358"/>
                </a:lnTo>
                <a:lnTo>
                  <a:pt x="2505334" y="279044"/>
                </a:lnTo>
                <a:lnTo>
                  <a:pt x="2475559" y="245760"/>
                </a:lnTo>
                <a:lnTo>
                  <a:pt x="2395606" y="245760"/>
                </a:lnTo>
                <a:lnTo>
                  <a:pt x="2383778" y="241106"/>
                </a:lnTo>
                <a:close/>
              </a:path>
              <a:path w="2505709" h="428625">
                <a:moveTo>
                  <a:pt x="2390784" y="223441"/>
                </a:moveTo>
                <a:lnTo>
                  <a:pt x="2383778" y="241106"/>
                </a:lnTo>
                <a:lnTo>
                  <a:pt x="2395606" y="245760"/>
                </a:lnTo>
                <a:lnTo>
                  <a:pt x="2402585" y="228112"/>
                </a:lnTo>
                <a:lnTo>
                  <a:pt x="2390784" y="223441"/>
                </a:lnTo>
                <a:close/>
              </a:path>
              <a:path w="2505709" h="428625">
                <a:moveTo>
                  <a:pt x="2410693" y="173248"/>
                </a:moveTo>
                <a:lnTo>
                  <a:pt x="2390784" y="223441"/>
                </a:lnTo>
                <a:lnTo>
                  <a:pt x="2402585" y="228112"/>
                </a:lnTo>
                <a:lnTo>
                  <a:pt x="2395606" y="245760"/>
                </a:lnTo>
                <a:lnTo>
                  <a:pt x="2475559" y="245760"/>
                </a:lnTo>
                <a:lnTo>
                  <a:pt x="2410693" y="173248"/>
                </a:lnTo>
                <a:close/>
              </a:path>
              <a:path w="2505709" h="428625">
                <a:moveTo>
                  <a:pt x="1636099" y="19049"/>
                </a:moveTo>
                <a:lnTo>
                  <a:pt x="1416283" y="19049"/>
                </a:lnTo>
                <a:lnTo>
                  <a:pt x="1450207" y="19324"/>
                </a:lnTo>
                <a:lnTo>
                  <a:pt x="1482973" y="20726"/>
                </a:lnTo>
                <a:lnTo>
                  <a:pt x="1545214" y="25664"/>
                </a:lnTo>
                <a:lnTo>
                  <a:pt x="1603247" y="33162"/>
                </a:lnTo>
                <a:lnTo>
                  <a:pt x="1658111" y="42184"/>
                </a:lnTo>
                <a:lnTo>
                  <a:pt x="1760098" y="61234"/>
                </a:lnTo>
                <a:lnTo>
                  <a:pt x="1872995" y="79522"/>
                </a:lnTo>
                <a:lnTo>
                  <a:pt x="1926976" y="89153"/>
                </a:lnTo>
                <a:lnTo>
                  <a:pt x="1992233" y="103906"/>
                </a:lnTo>
                <a:lnTo>
                  <a:pt x="2043287" y="117744"/>
                </a:lnTo>
                <a:lnTo>
                  <a:pt x="2102479" y="135788"/>
                </a:lnTo>
                <a:lnTo>
                  <a:pt x="2149205" y="151394"/>
                </a:lnTo>
                <a:lnTo>
                  <a:pt x="2229490" y="180746"/>
                </a:lnTo>
                <a:lnTo>
                  <a:pt x="2383778" y="241106"/>
                </a:lnTo>
                <a:lnTo>
                  <a:pt x="2390784" y="223441"/>
                </a:lnTo>
                <a:lnTo>
                  <a:pt x="2264389" y="173735"/>
                </a:lnTo>
                <a:lnTo>
                  <a:pt x="2208397" y="152552"/>
                </a:lnTo>
                <a:lnTo>
                  <a:pt x="2155423" y="133349"/>
                </a:lnTo>
                <a:lnTo>
                  <a:pt x="2108057" y="117622"/>
                </a:lnTo>
                <a:lnTo>
                  <a:pt x="2048499" y="99456"/>
                </a:lnTo>
                <a:lnTo>
                  <a:pt x="1996561" y="85343"/>
                </a:lnTo>
                <a:lnTo>
                  <a:pt x="1930389" y="70500"/>
                </a:lnTo>
                <a:lnTo>
                  <a:pt x="1876043" y="60716"/>
                </a:lnTo>
                <a:lnTo>
                  <a:pt x="1811517" y="50688"/>
                </a:lnTo>
                <a:lnTo>
                  <a:pt x="1763511" y="42550"/>
                </a:lnTo>
                <a:lnTo>
                  <a:pt x="1661281" y="23378"/>
                </a:lnTo>
                <a:lnTo>
                  <a:pt x="163609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4573"/>
            <a:ext cx="7459980" cy="581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del_a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de*s=sta</a:t>
            </a:r>
            <a:r>
              <a:rPr sz="2400" spc="1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(in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=1;i&lt;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-1;i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318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4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ext=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ext;</a:t>
            </a:r>
            <a:endParaRPr sz="2400">
              <a:latin typeface="Constantia"/>
              <a:cs typeface="Constantia"/>
            </a:endParaRPr>
          </a:p>
          <a:p>
            <a:pPr marL="353695" marR="4297045" indent="254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p-&gt;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ious=s;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40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out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&lt;&lt;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num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"&lt;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&lt;"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393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 linked list is a linked list in which the head element's previous pointer points to the tail element and the tail element's next pointer points to the head element.</a:t>
            </a:r>
          </a:p>
          <a:p>
            <a:pPr marL="514350" indent="-51435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circularly linked list node looks exactly the same as a linear singly linked list.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irculer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1" y="4267200"/>
            <a:ext cx="836436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Header Linked Lists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534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	A Header Linked List always Contains a 	Special Node called Header Node</a:t>
            </a:r>
          </a:p>
          <a:p>
            <a:pPr>
              <a:buFontTx/>
              <a:buChar char="•"/>
            </a:pPr>
            <a:r>
              <a:rPr lang="en-US" sz="2800" dirty="0"/>
              <a:t> 	It has Two Types:</a:t>
            </a:r>
          </a:p>
          <a:p>
            <a:pPr>
              <a:buFontTx/>
              <a:buChar char="•"/>
            </a:pPr>
            <a:endParaRPr lang="en-US" sz="2800" dirty="0"/>
          </a:p>
          <a:p>
            <a:r>
              <a:rPr lang="en-US" sz="2800" dirty="0"/>
              <a:t>	a) Grounded Header List</a:t>
            </a:r>
          </a:p>
          <a:p>
            <a:r>
              <a:rPr lang="en-US" sz="2800" dirty="0"/>
              <a:t>	     Last Node Contains the NULL Pointer	</a:t>
            </a:r>
          </a:p>
          <a:p>
            <a:endParaRPr lang="en-US" sz="2800" dirty="0"/>
          </a:p>
          <a:p>
            <a:r>
              <a:rPr lang="en-US" sz="2800" dirty="0"/>
              <a:t>	b) Circular Header List	</a:t>
            </a:r>
          </a:p>
          <a:p>
            <a:r>
              <a:rPr lang="en-US" sz="2800" dirty="0"/>
              <a:t>	     Last Node Points Back to the Header Node 	</a:t>
            </a:r>
          </a:p>
          <a:p>
            <a:pPr lvl="1"/>
            <a:r>
              <a:rPr lang="en-US" sz="2800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Arial" charset="0"/>
              </a:rPr>
              <a:t>Graphical Representations</a:t>
            </a:r>
          </a:p>
        </p:txBody>
      </p:sp>
      <p:sp>
        <p:nvSpPr>
          <p:cNvPr id="14339" name="Rectangle 115"/>
          <p:cNvSpPr>
            <a:spLocks noChangeArrowheads="1"/>
          </p:cNvSpPr>
          <p:nvPr/>
        </p:nvSpPr>
        <p:spPr bwMode="auto">
          <a:xfrm>
            <a:off x="609600" y="14081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828800" y="1408113"/>
            <a:ext cx="1066800" cy="533400"/>
            <a:chOff x="1056" y="960"/>
            <a:chExt cx="672" cy="336"/>
          </a:xfrm>
        </p:grpSpPr>
        <p:sp>
          <p:nvSpPr>
            <p:cNvPr id="14393" name="Rectangle 117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118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3657600" y="1408113"/>
            <a:ext cx="1066800" cy="533400"/>
            <a:chOff x="1056" y="960"/>
            <a:chExt cx="672" cy="33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486400" y="1408113"/>
            <a:ext cx="1066800" cy="533400"/>
            <a:chOff x="1056" y="960"/>
            <a:chExt cx="672" cy="33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12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315200" y="1408113"/>
            <a:ext cx="1066800" cy="533400"/>
            <a:chOff x="1056" y="960"/>
            <a:chExt cx="672" cy="336"/>
          </a:xfrm>
        </p:grpSpPr>
        <p:sp>
          <p:nvSpPr>
            <p:cNvPr id="14387" name="Rectangle 12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12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128"/>
          <p:cNvSpPr txBox="1">
            <a:spLocks noChangeArrowheads="1"/>
          </p:cNvSpPr>
          <p:nvPr/>
        </p:nvSpPr>
        <p:spPr bwMode="auto">
          <a:xfrm>
            <a:off x="457200" y="19415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45" name="Text Box 129"/>
          <p:cNvSpPr txBox="1">
            <a:spLocks noChangeArrowheads="1"/>
          </p:cNvSpPr>
          <p:nvPr/>
        </p:nvSpPr>
        <p:spPr bwMode="auto">
          <a:xfrm>
            <a:off x="3581400" y="1941513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46" name="Text Box 130"/>
          <p:cNvSpPr txBox="1">
            <a:spLocks noChangeArrowheads="1"/>
          </p:cNvSpPr>
          <p:nvPr/>
        </p:nvSpPr>
        <p:spPr bwMode="auto">
          <a:xfrm>
            <a:off x="4343400" y="19415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47" name="Line 131"/>
          <p:cNvSpPr>
            <a:spLocks noChangeShapeType="1"/>
          </p:cNvSpPr>
          <p:nvPr/>
        </p:nvSpPr>
        <p:spPr bwMode="auto">
          <a:xfrm>
            <a:off x="1143000" y="163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32"/>
          <p:cNvSpPr>
            <a:spLocks noChangeShapeType="1"/>
          </p:cNvSpPr>
          <p:nvPr/>
        </p:nvSpPr>
        <p:spPr bwMode="auto">
          <a:xfrm>
            <a:off x="27432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3"/>
          <p:cNvSpPr>
            <a:spLocks noChangeShapeType="1"/>
          </p:cNvSpPr>
          <p:nvPr/>
        </p:nvSpPr>
        <p:spPr bwMode="auto">
          <a:xfrm>
            <a:off x="45720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4"/>
          <p:cNvSpPr>
            <a:spLocks noChangeShapeType="1"/>
          </p:cNvSpPr>
          <p:nvPr/>
        </p:nvSpPr>
        <p:spPr bwMode="auto">
          <a:xfrm>
            <a:off x="64008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136"/>
          <p:cNvSpPr txBox="1">
            <a:spLocks noChangeArrowheads="1"/>
          </p:cNvSpPr>
          <p:nvPr/>
        </p:nvSpPr>
        <p:spPr bwMode="auto">
          <a:xfrm>
            <a:off x="37607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2" name="Text Box 137"/>
          <p:cNvSpPr txBox="1">
            <a:spLocks noChangeArrowheads="1"/>
          </p:cNvSpPr>
          <p:nvPr/>
        </p:nvSpPr>
        <p:spPr bwMode="auto">
          <a:xfrm>
            <a:off x="55895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53" name="Text Box 138"/>
          <p:cNvSpPr txBox="1">
            <a:spLocks noChangeArrowheads="1"/>
          </p:cNvSpPr>
          <p:nvPr/>
        </p:nvSpPr>
        <p:spPr bwMode="auto">
          <a:xfrm>
            <a:off x="7315200" y="1408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54" name="Line 139"/>
          <p:cNvSpPr>
            <a:spLocks noChangeShapeType="1"/>
          </p:cNvSpPr>
          <p:nvPr/>
        </p:nvSpPr>
        <p:spPr bwMode="auto">
          <a:xfrm flipH="1">
            <a:off x="7848600" y="14081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142"/>
          <p:cNvSpPr txBox="1">
            <a:spLocks noChangeArrowheads="1"/>
          </p:cNvSpPr>
          <p:nvPr/>
        </p:nvSpPr>
        <p:spPr bwMode="auto">
          <a:xfrm>
            <a:off x="4098925" y="2362200"/>
            <a:ext cx="383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Grounded Header Link List</a:t>
            </a:r>
          </a:p>
        </p:txBody>
      </p:sp>
      <p:sp>
        <p:nvSpPr>
          <p:cNvPr id="14356" name="Text Box 143"/>
          <p:cNvSpPr txBox="1">
            <a:spLocks noChangeArrowheads="1"/>
          </p:cNvSpPr>
          <p:nvPr/>
        </p:nvSpPr>
        <p:spPr bwMode="auto">
          <a:xfrm>
            <a:off x="1916113" y="1941513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57" name="Rectangle 144"/>
          <p:cNvSpPr>
            <a:spLocks noChangeArrowheads="1"/>
          </p:cNvSpPr>
          <p:nvPr/>
        </p:nvSpPr>
        <p:spPr bwMode="auto">
          <a:xfrm>
            <a:off x="609600" y="3886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1828800" y="3886200"/>
            <a:ext cx="1066800" cy="533400"/>
            <a:chOff x="1056" y="960"/>
            <a:chExt cx="672" cy="336"/>
          </a:xfrm>
        </p:grpSpPr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657600" y="3886200"/>
            <a:ext cx="1066800" cy="533400"/>
            <a:chOff x="1056" y="960"/>
            <a:chExt cx="672" cy="336"/>
          </a:xfrm>
        </p:grpSpPr>
        <p:sp>
          <p:nvSpPr>
            <p:cNvPr id="14383" name="Rectangle 14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5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5486400" y="3886200"/>
            <a:ext cx="1066800" cy="533400"/>
            <a:chOff x="1056" y="960"/>
            <a:chExt cx="672" cy="336"/>
          </a:xfrm>
        </p:grpSpPr>
        <p:sp>
          <p:nvSpPr>
            <p:cNvPr id="14381" name="Rectangle 152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153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315200" y="3886200"/>
            <a:ext cx="1066800" cy="533400"/>
            <a:chOff x="1056" y="960"/>
            <a:chExt cx="672" cy="336"/>
          </a:xfrm>
        </p:grpSpPr>
        <p:sp>
          <p:nvSpPr>
            <p:cNvPr id="14379" name="Rectangle 155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156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Text Box 157"/>
          <p:cNvSpPr txBox="1">
            <a:spLocks noChangeArrowheads="1"/>
          </p:cNvSpPr>
          <p:nvPr/>
        </p:nvSpPr>
        <p:spPr bwMode="auto">
          <a:xfrm>
            <a:off x="457200" y="4419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63" name="Text Box 158"/>
          <p:cNvSpPr txBox="1">
            <a:spLocks noChangeArrowheads="1"/>
          </p:cNvSpPr>
          <p:nvPr/>
        </p:nvSpPr>
        <p:spPr bwMode="auto">
          <a:xfrm>
            <a:off x="3581400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64" name="Text Box 159"/>
          <p:cNvSpPr txBox="1">
            <a:spLocks noChangeArrowheads="1"/>
          </p:cNvSpPr>
          <p:nvPr/>
        </p:nvSpPr>
        <p:spPr bwMode="auto">
          <a:xfrm>
            <a:off x="4343400" y="4419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65" name="Line 160"/>
          <p:cNvSpPr>
            <a:spLocks noChangeShapeType="1"/>
          </p:cNvSpPr>
          <p:nvPr/>
        </p:nvSpPr>
        <p:spPr bwMode="auto">
          <a:xfrm>
            <a:off x="1143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161"/>
          <p:cNvSpPr>
            <a:spLocks noChangeShapeType="1"/>
          </p:cNvSpPr>
          <p:nvPr/>
        </p:nvSpPr>
        <p:spPr bwMode="auto">
          <a:xfrm>
            <a:off x="2743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162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163"/>
          <p:cNvSpPr>
            <a:spLocks noChangeShapeType="1"/>
          </p:cNvSpPr>
          <p:nvPr/>
        </p:nvSpPr>
        <p:spPr bwMode="auto">
          <a:xfrm>
            <a:off x="640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164"/>
          <p:cNvSpPr txBox="1">
            <a:spLocks noChangeArrowheads="1"/>
          </p:cNvSpPr>
          <p:nvPr/>
        </p:nvSpPr>
        <p:spPr bwMode="auto">
          <a:xfrm>
            <a:off x="37607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70" name="Text Box 165"/>
          <p:cNvSpPr txBox="1">
            <a:spLocks noChangeArrowheads="1"/>
          </p:cNvSpPr>
          <p:nvPr/>
        </p:nvSpPr>
        <p:spPr bwMode="auto">
          <a:xfrm>
            <a:off x="55895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71" name="Text Box 166"/>
          <p:cNvSpPr txBox="1">
            <a:spLocks noChangeArrowheads="1"/>
          </p:cNvSpPr>
          <p:nvPr/>
        </p:nvSpPr>
        <p:spPr bwMode="auto">
          <a:xfrm>
            <a:off x="73152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72" name="Text Box 168"/>
          <p:cNvSpPr txBox="1">
            <a:spLocks noChangeArrowheads="1"/>
          </p:cNvSpPr>
          <p:nvPr/>
        </p:nvSpPr>
        <p:spPr bwMode="auto">
          <a:xfrm>
            <a:off x="4098925" y="4840288"/>
            <a:ext cx="352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Circular Header Link List</a:t>
            </a:r>
          </a:p>
        </p:txBody>
      </p:sp>
      <p:sp>
        <p:nvSpPr>
          <p:cNvPr id="14373" name="Text Box 169"/>
          <p:cNvSpPr txBox="1">
            <a:spLocks noChangeArrowheads="1"/>
          </p:cNvSpPr>
          <p:nvPr/>
        </p:nvSpPr>
        <p:spPr bwMode="auto">
          <a:xfrm>
            <a:off x="1916113" y="4419600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74" name="Line 170"/>
          <p:cNvSpPr>
            <a:spLocks noChangeShapeType="1"/>
          </p:cNvSpPr>
          <p:nvPr/>
        </p:nvSpPr>
        <p:spPr bwMode="auto">
          <a:xfrm>
            <a:off x="82296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171"/>
          <p:cNvSpPr>
            <a:spLocks noChangeShapeType="1"/>
          </p:cNvSpPr>
          <p:nvPr/>
        </p:nvSpPr>
        <p:spPr bwMode="auto">
          <a:xfrm flipH="1">
            <a:off x="1447800" y="5562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172"/>
          <p:cNvSpPr>
            <a:spLocks noChangeShapeType="1"/>
          </p:cNvSpPr>
          <p:nvPr/>
        </p:nvSpPr>
        <p:spPr bwMode="auto">
          <a:xfrm flipV="1">
            <a:off x="144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Text Box 173"/>
          <p:cNvSpPr txBox="1">
            <a:spLocks noChangeArrowheads="1"/>
          </p:cNvSpPr>
          <p:nvPr/>
        </p:nvSpPr>
        <p:spPr bwMode="auto">
          <a:xfrm>
            <a:off x="533400" y="28194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NULL</a:t>
            </a:r>
          </a:p>
        </p:txBody>
      </p:sp>
      <p:sp>
        <p:nvSpPr>
          <p:cNvPr id="14378" name="Text Box 174"/>
          <p:cNvSpPr txBox="1">
            <a:spLocks noChangeArrowheads="1"/>
          </p:cNvSpPr>
          <p:nvPr/>
        </p:nvSpPr>
        <p:spPr bwMode="auto">
          <a:xfrm>
            <a:off x="1524000" y="5867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1431"/>
            <a:ext cx="76180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5370" algn="l"/>
                <a:tab pos="4620260" algn="l"/>
                <a:tab pos="6685915" algn="l"/>
              </a:tabLst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APPLIC</a:t>
            </a:r>
            <a:r>
              <a:rPr sz="4500" spc="-39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TION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LIN</a:t>
            </a:r>
            <a:r>
              <a:rPr sz="4500" spc="-1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" y="1554787"/>
            <a:ext cx="8542655" cy="430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indent="546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3375" algn="l"/>
              </a:tabLst>
            </a:pP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licati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ns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av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600" spc="-7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ile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names)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1470" algn="l"/>
              </a:tabLst>
            </a:pP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cach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our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wser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all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</a:t>
            </a:r>
            <a:r>
              <a:rPr sz="26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hit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CK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URLs)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28295" algn="l"/>
              </a:tabLst>
            </a:pP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ndo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functio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ality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ho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oshop</a:t>
            </a:r>
            <a:r>
              <a:rPr sz="26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22860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48615" algn="l"/>
              </a:tabLst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stack,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hash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table,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mplemen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15191"/>
            <a:ext cx="7773034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Font typeface="Constantia"/>
              <a:buChar char="•"/>
              <a:tabLst>
                <a:tab pos="233679" algn="l"/>
              </a:tabLst>
            </a:pPr>
            <a:r>
              <a:rPr sz="3200" spc="-25" dirty="0">
                <a:latin typeface="Constantia"/>
                <a:cs typeface="Constantia"/>
              </a:rPr>
              <a:t>A</a:t>
            </a:r>
            <a:r>
              <a:rPr sz="3200" spc="-45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-sp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endParaRPr sz="3200" dirty="0">
              <a:latin typeface="Constantia"/>
              <a:cs typeface="Constantia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ease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etrie</a:t>
            </a:r>
            <a:r>
              <a:rPr sz="3200" spc="-40" dirty="0">
                <a:solidFill>
                  <a:srgbClr val="000065"/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al.</a:t>
            </a:r>
            <a:endParaRPr sz="3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00065"/>
              </a:buClr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Font typeface="Constantia"/>
              <a:buChar char="•"/>
              <a:tabLst>
                <a:tab pos="240029" algn="l"/>
              </a:tabLst>
            </a:pPr>
            <a:r>
              <a:rPr sz="3200" dirty="0">
                <a:latin typeface="Constantia"/>
                <a:cs typeface="Constantia"/>
              </a:rPr>
              <a:t>D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sa</a:t>
            </a:r>
            <a:r>
              <a:rPr sz="3200" spc="-50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 marL="46990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h</a:t>
            </a:r>
            <a:r>
              <a:rPr sz="3200" spc="-75" dirty="0" smtClean="0">
                <a:solidFill>
                  <a:srgbClr val="000065"/>
                </a:solidFill>
                <a:latin typeface="Constantia"/>
                <a:cs typeface="Constantia"/>
              </a:rPr>
              <a:t>av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3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all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ca</a:t>
            </a:r>
            <a:r>
              <a:rPr sz="3200" spc="-6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30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ahead</a:t>
            </a:r>
            <a:r>
              <a:rPr sz="32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time.</a:t>
            </a:r>
            <a:endParaRPr sz="3200" dirty="0">
              <a:latin typeface="Constantia"/>
              <a:cs typeface="Constantia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hu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25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equ</a:t>
            </a:r>
            <a:r>
              <a:rPr sz="3200" spc="5" dirty="0">
                <a:solidFill>
                  <a:srgbClr val="000065"/>
                </a:solidFill>
                <a:latin typeface="Constantia"/>
                <a:cs typeface="Constantia"/>
              </a:rPr>
              <a:t>i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ed</a:t>
            </a:r>
            <a:r>
              <a:rPr sz="32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rse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endParaRPr lang="en-US" sz="3200" spc="-50" dirty="0" smtClean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spc="-204" dirty="0" smtClean="0">
                <a:solidFill>
                  <a:srgbClr val="000065"/>
                </a:solidFill>
                <a:latin typeface="Constantia"/>
                <a:cs typeface="Constantia"/>
              </a:rPr>
              <a:t>W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as</a:t>
            </a:r>
            <a:r>
              <a:rPr sz="3200" spc="-55" dirty="0" smtClean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c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run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ime.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229600" cy="838200"/>
          </a:xfrm>
        </p:spPr>
        <p:txBody>
          <a:bodyPr/>
          <a:lstStyle/>
          <a:p>
            <a:r>
              <a:rPr lang="en-US" sz="4000" dirty="0" smtClean="0"/>
              <a:t>Arrays and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32038"/>
            <a:ext cx="91440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An array is a list store in contiguous memory.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Any element of an array can be accessed quickly.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in the middle of an array requires the movement of many elements.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size of an array is fixed.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 linked list is a list scattered throughout memory and connected with pointers/Links of next element.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elements of a linked list must be accessed in order. Linear Access Mechanism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only requires re-assignment of a few pointers.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length of the list can change at any time, making it a dynamic data structure.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Arial" charset="0"/>
              </a:rPr>
              <a:t>Reading Assignments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43453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ng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800100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4000" smtClean="0">
                <a:cs typeface="Arial" charset="0"/>
              </a:rPr>
              <a:t>Header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One way to simplify insertion and deletion is never to insert an item before the first or after the last item and never to delete the first node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header node at the beginning of the list containing a value smaller than the smallest value in the data set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trailer node at the end of the list containing a value larger than the largest value in the data set.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These two nodes, header and trailer, serve merely to simplify the insertion and deletion algorithms and are not part of the actual list. 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actual list is between these two nodes.</a:t>
            </a:r>
            <a:endParaRPr lang="en-US" sz="2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Doubly  Linked Lists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229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	</a:t>
            </a:r>
            <a:r>
              <a:rPr lang="en-US" altLang="ko-KR" sz="2800">
                <a:ea typeface="굴림" charset="-127"/>
              </a:rPr>
              <a:t>A Doubly Linked List is List in which every 	Node has a Next Pointer and a Back Pointer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Every Node (Except the Last Node) Contains 	the Address of the Next Node, and Every 	Node (Except the First Node) Contains the 	Address of 	the Previous Node.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A Doubly Linked List can be Traversed in 	Either Direction </a:t>
            </a:r>
            <a:r>
              <a:rPr lang="en-US" sz="2800"/>
              <a:t>	</a:t>
            </a:r>
          </a:p>
          <a:p>
            <a:pPr lvl="1"/>
            <a:r>
              <a:rPr lang="en-US" sz="280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cs typeface="Arial" charset="0"/>
              </a:rPr>
              <a:t>Definition and Graphical Representations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304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4267200"/>
            <a:ext cx="1066800" cy="533400"/>
            <a:chOff x="1056" y="960"/>
            <a:chExt cx="672" cy="336"/>
          </a:xfrm>
        </p:grpSpPr>
        <p:sp>
          <p:nvSpPr>
            <p:cNvPr id="17444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52400" y="4800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7414" name="Line 45"/>
          <p:cNvSpPr>
            <a:spLocks noChangeShapeType="1"/>
          </p:cNvSpPr>
          <p:nvPr/>
        </p:nvSpPr>
        <p:spPr bwMode="auto">
          <a:xfrm>
            <a:off x="685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46"/>
          <p:cNvSpPr>
            <a:spLocks noChangeShapeType="1"/>
          </p:cNvSpPr>
          <p:nvPr/>
        </p:nvSpPr>
        <p:spPr bwMode="auto">
          <a:xfrm>
            <a:off x="29718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7417" name="Rectangle 59"/>
          <p:cNvSpPr>
            <a:spLocks noChangeArrowheads="1"/>
          </p:cNvSpPr>
          <p:nvPr/>
        </p:nvSpPr>
        <p:spPr bwMode="auto">
          <a:xfrm>
            <a:off x="228600" y="914400"/>
            <a:ext cx="8610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Node is Divided into 3 parts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1) Information Field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2) Forward Link which Points to the Next Node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3) Backward Link which Points to the Previous Node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starting Address or the Address of First Node is Stored in START / FIRST Pointer 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Another Pointer can be used to traverse Doubly LL from End. This Pointer is Called END or LAST</a:t>
            </a:r>
          </a:p>
        </p:txBody>
      </p:sp>
      <p:sp>
        <p:nvSpPr>
          <p:cNvPr id="17418" name="Rectangle 60"/>
          <p:cNvSpPr>
            <a:spLocks noChangeArrowheads="1"/>
          </p:cNvSpPr>
          <p:nvPr/>
        </p:nvSpPr>
        <p:spPr bwMode="auto">
          <a:xfrm>
            <a:off x="2590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61"/>
          <p:cNvSpPr txBox="1">
            <a:spLocks noChangeArrowheads="1"/>
          </p:cNvSpPr>
          <p:nvPr/>
        </p:nvSpPr>
        <p:spPr bwMode="auto">
          <a:xfrm>
            <a:off x="21336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581400" y="4267200"/>
            <a:ext cx="1066800" cy="533400"/>
            <a:chOff x="1056" y="960"/>
            <a:chExt cx="672" cy="336"/>
          </a:xfrm>
        </p:grpSpPr>
        <p:sp>
          <p:nvSpPr>
            <p:cNvPr id="17442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1" name="Line 65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66"/>
          <p:cNvSpPr txBox="1">
            <a:spLocks noChangeArrowheads="1"/>
          </p:cNvSpPr>
          <p:nvPr/>
        </p:nvSpPr>
        <p:spPr bwMode="auto">
          <a:xfrm>
            <a:off x="36576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7423" name="Rectangle 67"/>
          <p:cNvSpPr>
            <a:spLocks noChangeArrowheads="1"/>
          </p:cNvSpPr>
          <p:nvPr/>
        </p:nvSpPr>
        <p:spPr bwMode="auto">
          <a:xfrm>
            <a:off x="46482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15000" y="4267200"/>
            <a:ext cx="1066800" cy="533400"/>
            <a:chOff x="1056" y="960"/>
            <a:chExt cx="672" cy="336"/>
          </a:xfrm>
        </p:grpSpPr>
        <p:sp>
          <p:nvSpPr>
            <p:cNvPr id="17440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Line 72"/>
          <p:cNvSpPr>
            <a:spLocks noChangeShapeType="1"/>
          </p:cNvSpPr>
          <p:nvPr/>
        </p:nvSpPr>
        <p:spPr bwMode="auto">
          <a:xfrm>
            <a:off x="7086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Text Box 73"/>
          <p:cNvSpPr txBox="1">
            <a:spLocks noChangeArrowheads="1"/>
          </p:cNvSpPr>
          <p:nvPr/>
        </p:nvSpPr>
        <p:spPr bwMode="auto">
          <a:xfrm>
            <a:off x="57912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7427" name="Rectangle 74"/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76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77"/>
          <p:cNvSpPr txBox="1">
            <a:spLocks noChangeArrowheads="1"/>
          </p:cNvSpPr>
          <p:nvPr/>
        </p:nvSpPr>
        <p:spPr bwMode="auto">
          <a:xfrm>
            <a:off x="7772400" y="48006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Last</a:t>
            </a:r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43434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79"/>
          <p:cNvSpPr>
            <a:spLocks noChangeShapeType="1"/>
          </p:cNvSpPr>
          <p:nvPr/>
        </p:nvSpPr>
        <p:spPr bwMode="auto">
          <a:xfrm flipH="1" flipV="1">
            <a:off x="3124200" y="4800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80"/>
          <p:cNvSpPr>
            <a:spLocks noChangeShapeType="1"/>
          </p:cNvSpPr>
          <p:nvPr/>
        </p:nvSpPr>
        <p:spPr bwMode="auto">
          <a:xfrm>
            <a:off x="65532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81"/>
          <p:cNvSpPr>
            <a:spLocks noChangeShapeType="1"/>
          </p:cNvSpPr>
          <p:nvPr/>
        </p:nvSpPr>
        <p:spPr bwMode="auto">
          <a:xfrm flipH="1" flipV="1">
            <a:off x="5181600" y="4800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Text Box 82"/>
          <p:cNvSpPr txBox="1">
            <a:spLocks noChangeArrowheads="1"/>
          </p:cNvSpPr>
          <p:nvPr/>
        </p:nvSpPr>
        <p:spPr bwMode="auto">
          <a:xfrm>
            <a:off x="381000" y="54864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INFO Field</a:t>
            </a:r>
          </a:p>
        </p:txBody>
      </p:sp>
      <p:sp>
        <p:nvSpPr>
          <p:cNvPr id="17435" name="Line 83"/>
          <p:cNvSpPr>
            <a:spLocks noChangeShapeType="1"/>
          </p:cNvSpPr>
          <p:nvPr/>
        </p:nvSpPr>
        <p:spPr bwMode="auto">
          <a:xfrm flipH="1" flipV="1">
            <a:off x="1676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84"/>
          <p:cNvSpPr>
            <a:spLocks noChangeShapeType="1"/>
          </p:cNvSpPr>
          <p:nvPr/>
        </p:nvSpPr>
        <p:spPr bwMode="auto">
          <a:xfrm flipH="1" flipV="1">
            <a:off x="23622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85"/>
          <p:cNvSpPr>
            <a:spLocks noChangeShapeType="1"/>
          </p:cNvSpPr>
          <p:nvPr/>
        </p:nvSpPr>
        <p:spPr bwMode="auto">
          <a:xfrm flipH="1" flipV="1">
            <a:off x="289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86"/>
          <p:cNvSpPr txBox="1">
            <a:spLocks noChangeArrowheads="1"/>
          </p:cNvSpPr>
          <p:nvPr/>
        </p:nvSpPr>
        <p:spPr bwMode="auto">
          <a:xfrm>
            <a:off x="1143000" y="61722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BACK Pointer</a:t>
            </a:r>
          </a:p>
        </p:txBody>
      </p:sp>
      <p:sp>
        <p:nvSpPr>
          <p:cNvPr id="17439" name="Text Box 87"/>
          <p:cNvSpPr txBox="1">
            <a:spLocks noChangeArrowheads="1"/>
          </p:cNvSpPr>
          <p:nvPr/>
        </p:nvSpPr>
        <p:spPr bwMode="auto">
          <a:xfrm>
            <a:off x="2895600" y="54864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FORE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831"/>
            <a:ext cx="60966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541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Schem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8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ep</a:t>
            </a:r>
            <a:r>
              <a:rPr sz="4500" spc="-6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ese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026" y="280988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2801" y="2808204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681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472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004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763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295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086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7026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327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650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9942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38" y="9279"/>
                </a:lnTo>
                <a:lnTo>
                  <a:pt x="11656" y="36775"/>
                </a:lnTo>
                <a:lnTo>
                  <a:pt x="0" y="76199"/>
                </a:lnTo>
                <a:lnTo>
                  <a:pt x="767" y="86736"/>
                </a:lnTo>
                <a:lnTo>
                  <a:pt x="17717" y="123798"/>
                </a:lnTo>
                <a:lnTo>
                  <a:pt x="51824" y="147351"/>
                </a:lnTo>
                <a:lnTo>
                  <a:pt x="80771" y="152399"/>
                </a:lnTo>
                <a:lnTo>
                  <a:pt x="91819" y="151687"/>
                </a:lnTo>
                <a:lnTo>
                  <a:pt x="131086" y="135707"/>
                </a:lnTo>
                <a:lnTo>
                  <a:pt x="156064" y="103514"/>
                </a:lnTo>
                <a:lnTo>
                  <a:pt x="161422" y="76199"/>
                </a:lnTo>
                <a:lnTo>
                  <a:pt x="160666" y="65752"/>
                </a:lnTo>
                <a:lnTo>
                  <a:pt x="143740" y="28643"/>
                </a:lnTo>
                <a:lnTo>
                  <a:pt x="109662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6" y="36775"/>
                </a:lnTo>
                <a:lnTo>
                  <a:pt x="42138" y="9279"/>
                </a:lnTo>
                <a:lnTo>
                  <a:pt x="80771" y="0"/>
                </a:lnTo>
                <a:lnTo>
                  <a:pt x="122507" y="11021"/>
                </a:lnTo>
                <a:lnTo>
                  <a:pt x="151623" y="39825"/>
                </a:lnTo>
                <a:lnTo>
                  <a:pt x="161422" y="76199"/>
                </a:lnTo>
                <a:lnTo>
                  <a:pt x="149746" y="115652"/>
                </a:lnTo>
                <a:lnTo>
                  <a:pt x="119249" y="143151"/>
                </a:lnTo>
                <a:lnTo>
                  <a:pt x="80771" y="152399"/>
                </a:lnTo>
                <a:lnTo>
                  <a:pt x="38964" y="141395"/>
                </a:lnTo>
                <a:lnTo>
                  <a:pt x="9828" y="112630"/>
                </a:lnTo>
                <a:lnTo>
                  <a:pt x="767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1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51" y="9279"/>
                </a:lnTo>
                <a:lnTo>
                  <a:pt x="11663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6" y="123798"/>
                </a:lnTo>
                <a:lnTo>
                  <a:pt x="51837" y="147351"/>
                </a:lnTo>
                <a:lnTo>
                  <a:pt x="80771" y="152399"/>
                </a:lnTo>
                <a:lnTo>
                  <a:pt x="91852" y="151687"/>
                </a:lnTo>
                <a:lnTo>
                  <a:pt x="131150" y="135707"/>
                </a:lnTo>
                <a:lnTo>
                  <a:pt x="156083" y="103514"/>
                </a:lnTo>
                <a:lnTo>
                  <a:pt x="161422" y="76199"/>
                </a:lnTo>
                <a:lnTo>
                  <a:pt x="160669" y="65752"/>
                </a:lnTo>
                <a:lnTo>
                  <a:pt x="143788" y="28643"/>
                </a:lnTo>
                <a:lnTo>
                  <a:pt x="109724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63" y="36775"/>
                </a:lnTo>
                <a:lnTo>
                  <a:pt x="42151" y="9279"/>
                </a:lnTo>
                <a:lnTo>
                  <a:pt x="80771" y="0"/>
                </a:lnTo>
                <a:lnTo>
                  <a:pt x="122575" y="11021"/>
                </a:lnTo>
                <a:lnTo>
                  <a:pt x="151654" y="39825"/>
                </a:lnTo>
                <a:lnTo>
                  <a:pt x="161422" y="76199"/>
                </a:lnTo>
                <a:lnTo>
                  <a:pt x="149781" y="115652"/>
                </a:lnTo>
                <a:lnTo>
                  <a:pt x="119317" y="143151"/>
                </a:lnTo>
                <a:lnTo>
                  <a:pt x="80771" y="152399"/>
                </a:lnTo>
                <a:lnTo>
                  <a:pt x="38978" y="141395"/>
                </a:lnTo>
                <a:lnTo>
                  <a:pt x="9834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7513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65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98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98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65" y="69853"/>
                </a:lnTo>
                <a:lnTo>
                  <a:pt x="968136" y="63520"/>
                </a:lnTo>
                <a:lnTo>
                  <a:pt x="95539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50" y="0"/>
                </a:moveTo>
                <a:lnTo>
                  <a:pt x="42104" y="9248"/>
                </a:lnTo>
                <a:lnTo>
                  <a:pt x="11640" y="36747"/>
                </a:lnTo>
                <a:lnTo>
                  <a:pt x="0" y="76199"/>
                </a:lnTo>
                <a:lnTo>
                  <a:pt x="752" y="86647"/>
                </a:lnTo>
                <a:lnTo>
                  <a:pt x="17633" y="123756"/>
                </a:lnTo>
                <a:lnTo>
                  <a:pt x="51697" y="147343"/>
                </a:lnTo>
                <a:lnTo>
                  <a:pt x="80650" y="152399"/>
                </a:lnTo>
                <a:lnTo>
                  <a:pt x="91723" y="151687"/>
                </a:lnTo>
                <a:lnTo>
                  <a:pt x="131015" y="135707"/>
                </a:lnTo>
                <a:lnTo>
                  <a:pt x="155957" y="103514"/>
                </a:lnTo>
                <a:lnTo>
                  <a:pt x="161300" y="76199"/>
                </a:lnTo>
                <a:lnTo>
                  <a:pt x="160547" y="65752"/>
                </a:lnTo>
                <a:lnTo>
                  <a:pt x="143656" y="28643"/>
                </a:lnTo>
                <a:lnTo>
                  <a:pt x="109590" y="5056"/>
                </a:lnTo>
                <a:lnTo>
                  <a:pt x="8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0" y="36747"/>
                </a:lnTo>
                <a:lnTo>
                  <a:pt x="42104" y="9248"/>
                </a:lnTo>
                <a:lnTo>
                  <a:pt x="80650" y="0"/>
                </a:lnTo>
                <a:lnTo>
                  <a:pt x="122440" y="11021"/>
                </a:lnTo>
                <a:lnTo>
                  <a:pt x="151526" y="39825"/>
                </a:lnTo>
                <a:lnTo>
                  <a:pt x="161300" y="76199"/>
                </a:lnTo>
                <a:lnTo>
                  <a:pt x="149652" y="115652"/>
                </a:lnTo>
                <a:lnTo>
                  <a:pt x="119181" y="143151"/>
                </a:lnTo>
                <a:lnTo>
                  <a:pt x="80650" y="152399"/>
                </a:lnTo>
                <a:lnTo>
                  <a:pt x="38846" y="141378"/>
                </a:lnTo>
                <a:lnTo>
                  <a:pt x="9767" y="112574"/>
                </a:lnTo>
                <a:lnTo>
                  <a:pt x="752" y="86647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836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19" y="0"/>
                </a:moveTo>
                <a:lnTo>
                  <a:pt x="42110" y="9240"/>
                </a:lnTo>
                <a:lnTo>
                  <a:pt x="11643" y="36740"/>
                </a:lnTo>
                <a:lnTo>
                  <a:pt x="0" y="76199"/>
                </a:lnTo>
                <a:lnTo>
                  <a:pt x="749" y="86625"/>
                </a:lnTo>
                <a:lnTo>
                  <a:pt x="17622" y="123746"/>
                </a:lnTo>
                <a:lnTo>
                  <a:pt x="51678" y="147341"/>
                </a:lnTo>
                <a:lnTo>
                  <a:pt x="80619" y="152399"/>
                </a:lnTo>
                <a:lnTo>
                  <a:pt x="91699" y="151687"/>
                </a:lnTo>
                <a:lnTo>
                  <a:pt x="130998" y="135707"/>
                </a:lnTo>
                <a:lnTo>
                  <a:pt x="155930" y="103514"/>
                </a:lnTo>
                <a:lnTo>
                  <a:pt x="161269" y="76199"/>
                </a:lnTo>
                <a:lnTo>
                  <a:pt x="160517" y="65752"/>
                </a:lnTo>
                <a:lnTo>
                  <a:pt x="143635" y="28643"/>
                </a:lnTo>
                <a:lnTo>
                  <a:pt x="109572" y="5056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3" y="36740"/>
                </a:lnTo>
                <a:lnTo>
                  <a:pt x="42110" y="9240"/>
                </a:lnTo>
                <a:lnTo>
                  <a:pt x="80619" y="0"/>
                </a:lnTo>
                <a:lnTo>
                  <a:pt x="122423" y="11021"/>
                </a:lnTo>
                <a:lnTo>
                  <a:pt x="151502" y="39825"/>
                </a:lnTo>
                <a:lnTo>
                  <a:pt x="161269" y="76199"/>
                </a:lnTo>
                <a:lnTo>
                  <a:pt x="149629" y="115652"/>
                </a:lnTo>
                <a:lnTo>
                  <a:pt x="119164" y="143151"/>
                </a:lnTo>
                <a:lnTo>
                  <a:pt x="80619" y="152399"/>
                </a:lnTo>
                <a:lnTo>
                  <a:pt x="38830" y="141374"/>
                </a:lnTo>
                <a:lnTo>
                  <a:pt x="9758" y="112559"/>
                </a:lnTo>
                <a:lnTo>
                  <a:pt x="749" y="86625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45" y="9279"/>
                </a:lnTo>
                <a:lnTo>
                  <a:pt x="11659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2" y="123798"/>
                </a:lnTo>
                <a:lnTo>
                  <a:pt x="51830" y="147351"/>
                </a:lnTo>
                <a:lnTo>
                  <a:pt x="80771" y="152399"/>
                </a:lnTo>
                <a:lnTo>
                  <a:pt x="91825" y="151686"/>
                </a:lnTo>
                <a:lnTo>
                  <a:pt x="131096" y="135706"/>
                </a:lnTo>
                <a:lnTo>
                  <a:pt x="156069" y="103513"/>
                </a:lnTo>
                <a:lnTo>
                  <a:pt x="161425" y="76199"/>
                </a:lnTo>
                <a:lnTo>
                  <a:pt x="160669" y="65750"/>
                </a:lnTo>
                <a:lnTo>
                  <a:pt x="143746" y="28641"/>
                </a:lnTo>
                <a:lnTo>
                  <a:pt x="109669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9" y="36775"/>
                </a:lnTo>
                <a:lnTo>
                  <a:pt x="42145" y="9279"/>
                </a:lnTo>
                <a:lnTo>
                  <a:pt x="80771" y="0"/>
                </a:lnTo>
                <a:lnTo>
                  <a:pt x="122516" y="11021"/>
                </a:lnTo>
                <a:lnTo>
                  <a:pt x="151629" y="39824"/>
                </a:lnTo>
                <a:lnTo>
                  <a:pt x="161425" y="76199"/>
                </a:lnTo>
                <a:lnTo>
                  <a:pt x="149752" y="115651"/>
                </a:lnTo>
                <a:lnTo>
                  <a:pt x="119259" y="143150"/>
                </a:lnTo>
                <a:lnTo>
                  <a:pt x="80771" y="152399"/>
                </a:lnTo>
                <a:lnTo>
                  <a:pt x="38971" y="141395"/>
                </a:lnTo>
                <a:lnTo>
                  <a:pt x="9831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558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0999"/>
                </a:moveTo>
                <a:lnTo>
                  <a:pt x="484095" y="380999"/>
                </a:lnTo>
                <a:lnTo>
                  <a:pt x="48409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706" y="2275576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53" y="495409"/>
                </a:moveTo>
                <a:lnTo>
                  <a:pt x="482858" y="516148"/>
                </a:lnTo>
                <a:lnTo>
                  <a:pt x="574679" y="543824"/>
                </a:lnTo>
                <a:lnTo>
                  <a:pt x="560569" y="505205"/>
                </a:lnTo>
                <a:lnTo>
                  <a:pt x="512825" y="505205"/>
                </a:lnTo>
                <a:lnTo>
                  <a:pt x="502453" y="495409"/>
                </a:lnTo>
                <a:close/>
              </a:path>
              <a:path w="574675" h="544194">
                <a:moveTo>
                  <a:pt x="522134" y="474579"/>
                </a:moveTo>
                <a:lnTo>
                  <a:pt x="502453" y="495409"/>
                </a:lnTo>
                <a:lnTo>
                  <a:pt x="512825" y="505205"/>
                </a:lnTo>
                <a:lnTo>
                  <a:pt x="532519" y="484388"/>
                </a:lnTo>
                <a:lnTo>
                  <a:pt x="522134" y="474579"/>
                </a:lnTo>
                <a:close/>
              </a:path>
              <a:path w="574675" h="544194">
                <a:moveTo>
                  <a:pt x="541781" y="453786"/>
                </a:moveTo>
                <a:lnTo>
                  <a:pt x="522134" y="474579"/>
                </a:lnTo>
                <a:lnTo>
                  <a:pt x="532519" y="484388"/>
                </a:lnTo>
                <a:lnTo>
                  <a:pt x="512825" y="505205"/>
                </a:lnTo>
                <a:lnTo>
                  <a:pt x="560569" y="505205"/>
                </a:lnTo>
                <a:lnTo>
                  <a:pt x="541781" y="453786"/>
                </a:lnTo>
                <a:close/>
              </a:path>
              <a:path w="574675" h="544194">
                <a:moveTo>
                  <a:pt x="19693" y="0"/>
                </a:moveTo>
                <a:lnTo>
                  <a:pt x="0" y="20848"/>
                </a:lnTo>
                <a:lnTo>
                  <a:pt x="502453" y="495409"/>
                </a:lnTo>
                <a:lnTo>
                  <a:pt x="522134" y="474579"/>
                </a:lnTo>
                <a:lnTo>
                  <a:pt x="19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323415"/>
            <a:ext cx="489331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sin</a:t>
            </a:r>
            <a:r>
              <a:rPr sz="2600" spc="-35" dirty="0">
                <a:solidFill>
                  <a:srgbClr val="03607A"/>
                </a:solidFill>
                <a:latin typeface="Constantia"/>
                <a:cs typeface="Constantia"/>
              </a:rPr>
              <a:t>g</a:t>
            </a:r>
            <a:r>
              <a:rPr sz="2600" spc="-2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-li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3607A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3607A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st</a:t>
            </a:r>
            <a:r>
              <a:rPr sz="2600" spc="-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SL</a:t>
            </a:r>
            <a:r>
              <a:rPr sz="2600" spc="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):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myList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3530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965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65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34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4034310"/>
            <a:ext cx="63334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lr>
                <a:srgbClr val="20B1C8"/>
              </a:buClr>
              <a:buFont typeface="Arial"/>
              <a:buChar char="•"/>
              <a:tabLst>
                <a:tab pos="194310" algn="l"/>
              </a:tabLst>
            </a:pPr>
            <a:r>
              <a:rPr sz="2400" spc="-15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alue(data)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</a:t>
            </a:r>
            <a:r>
              <a:rPr sz="2400" spc="-5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5131344"/>
            <a:ext cx="73126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</a:tabLst>
            </a:pP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hea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onstantia"/>
                <a:cs typeface="Constantia"/>
              </a:rPr>
              <a:t>poin</a:t>
            </a:r>
            <a:r>
              <a:rPr sz="2400" spc="-45" dirty="0" smtClean="0">
                <a:latin typeface="Constantia"/>
                <a:cs typeface="Constantia"/>
              </a:rPr>
              <a:t>t</a:t>
            </a:r>
            <a:r>
              <a:rPr sz="2400" dirty="0" smtClean="0">
                <a:latin typeface="Constantia"/>
                <a:cs typeface="Constantia"/>
              </a:rPr>
              <a:t>er</a:t>
            </a:r>
            <a:r>
              <a:rPr lang="en-US" sz="2400" dirty="0" smtClean="0">
                <a:latin typeface="Constantia"/>
                <a:cs typeface="Constantia"/>
              </a:rPr>
              <a:t>  </a:t>
            </a:r>
            <a:r>
              <a:rPr lang="en-US" sz="2400" spc="-35" dirty="0" smtClean="0">
                <a:cs typeface="Constantia"/>
              </a:rPr>
              <a:t>w</a:t>
            </a:r>
            <a:r>
              <a:rPr lang="en-US" sz="2400" dirty="0" smtClean="0">
                <a:cs typeface="Constantia"/>
              </a:rPr>
              <a:t>hich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points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at </a:t>
            </a:r>
            <a:r>
              <a:rPr sz="2400" spc="-15" dirty="0" smtClean="0">
                <a:latin typeface="Constantia"/>
                <a:cs typeface="Constantia"/>
              </a:rPr>
              <a:t>the</a:t>
            </a:r>
            <a:r>
              <a:rPr sz="2400" spc="-90" dirty="0" smtClean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216883" cy="2590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3478"/>
            <a:ext cx="647954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Basic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Ope</a:t>
            </a:r>
            <a:r>
              <a:rPr sz="5000" spc="-14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22912"/>
            <a:ext cx="569849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32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eating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0735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Inserting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32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spc="-1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Deleting</a:t>
            </a:r>
            <a:r>
              <a:rPr sz="32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32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32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32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693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5000" spc="-5" dirty="0"/>
              <a:t>C</a:t>
            </a:r>
            <a:r>
              <a:rPr sz="5000" spc="-70" dirty="0"/>
              <a:t>r</a:t>
            </a:r>
            <a:r>
              <a:rPr sz="5000" dirty="0"/>
              <a:t>e</a:t>
            </a:r>
            <a:r>
              <a:rPr sz="5000" spc="-55" dirty="0"/>
              <a:t>a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14065"/>
            <a:ext cx="39624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struct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</a:t>
            </a:r>
          </a:p>
          <a:p>
            <a:pPr marR="497840">
              <a:lnSpc>
                <a:spcPct val="100000"/>
              </a:lnSpc>
            </a:pP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{</a:t>
            </a:r>
            <a:endParaRPr lang="en-US" sz="2400" dirty="0">
              <a:solidFill>
                <a:srgbClr val="0A5294"/>
              </a:solidFill>
              <a:cs typeface="Constantia"/>
            </a:endParaRP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ItemType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info;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>
                <a:solidFill>
                  <a:srgbClr val="0A5294"/>
                </a:solidFill>
                <a:cs typeface="Constantia"/>
              </a:rPr>
              <a:t>* next;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   };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614065"/>
            <a:ext cx="4133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//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lin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2667000"/>
            <a:ext cx="450913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1394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start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rst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 dirty="0">
              <a:latin typeface="Constantia"/>
              <a:cs typeface="Constantia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ialis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NULL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beginning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59868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public: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*next;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1003</TotalTime>
  <Words>2336</Words>
  <Application>Microsoft Office PowerPoint</Application>
  <PresentationFormat>On-screen Show (4:3)</PresentationFormat>
  <Paragraphs>563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Unicode MS</vt:lpstr>
      <vt:lpstr>Arial</vt:lpstr>
      <vt:lpstr>Calibri</vt:lpstr>
      <vt:lpstr>Consolas</vt:lpstr>
      <vt:lpstr>Constantia</vt:lpstr>
      <vt:lpstr>굴림</vt:lpstr>
      <vt:lpstr>Times New Roman</vt:lpstr>
      <vt:lpstr>Wingdings</vt:lpstr>
      <vt:lpstr>Wingdings 2</vt:lpstr>
      <vt:lpstr>Flow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node</vt:lpstr>
      <vt:lpstr>Insertion Description</vt:lpstr>
      <vt:lpstr>Insertion at the beginning </vt:lpstr>
      <vt:lpstr>Insertion Description</vt:lpstr>
      <vt:lpstr>Insertion at the end</vt:lpstr>
      <vt:lpstr>Insertion Description</vt:lpstr>
      <vt:lpstr>Insertion in the middle</vt:lpstr>
      <vt:lpstr>Insertion Description</vt:lpstr>
      <vt:lpstr>Deletion Description</vt:lpstr>
      <vt:lpstr>Deleting from the beginning </vt:lpstr>
      <vt:lpstr>Deletion Description</vt:lpstr>
      <vt:lpstr>PowerPoint Presentation</vt:lpstr>
      <vt:lpstr>Deleting from the end</vt:lpstr>
      <vt:lpstr>Deletion Description</vt:lpstr>
      <vt:lpstr>Delete Last Node</vt:lpstr>
      <vt:lpstr>Deleting a particular node</vt:lpstr>
      <vt:lpstr>Deleting from the Middle</vt:lpstr>
      <vt:lpstr>Deletion Description</vt:lpstr>
      <vt:lpstr>PowerPoint Presentation</vt:lpstr>
      <vt:lpstr>Display the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at beginning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</vt:lpstr>
      <vt:lpstr>PowerPoint Presentation</vt:lpstr>
      <vt:lpstr>PowerPoint Presentation</vt:lpstr>
      <vt:lpstr>Header Linked Lists</vt:lpstr>
      <vt:lpstr>Graphical Representations</vt:lpstr>
      <vt:lpstr>PowerPoint Presentation</vt:lpstr>
      <vt:lpstr>PowerPoint Presentation</vt:lpstr>
      <vt:lpstr>Arrays and Linked Lists</vt:lpstr>
      <vt:lpstr>Header Linked Lists</vt:lpstr>
      <vt:lpstr>Doubly  Linked Lists</vt:lpstr>
      <vt:lpstr>Definition and Graphical Representations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Kamal</dc:creator>
  <cp:lastModifiedBy>Mostofa Kamal Nasir</cp:lastModifiedBy>
  <cp:revision>70</cp:revision>
  <dcterms:created xsi:type="dcterms:W3CDTF">2018-01-20T06:12:34Z</dcterms:created>
  <dcterms:modified xsi:type="dcterms:W3CDTF">2021-07-14T07:10:06Z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2018-01-20T00:00:00Z</vt:filetime>
  </property>
  <property fmtid="{D5CDD505-2E9C-101B-9397-08002B2CF9AE}" pid="3" name="LastSaved">
    <vt:filetime>2018-01-20T00:00:00Z</vt:filetime>
  </property>
</Properties>
</file>