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39669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2192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>
                <a:cs typeface="Times New Roman" panose="02020603050405020304" pitchFamily="18" charset="0"/>
              </a:rPr>
              <a:t>A list</a:t>
            </a:r>
          </a:p>
          <a:p>
            <a:pPr eaLnBrk="1" hangingPunct="1"/>
            <a:r>
              <a:rPr lang="en-US" dirty="0">
                <a:cs typeface="Times New Roman" panose="02020603050405020304" pitchFamily="18" charset="0"/>
              </a:rPr>
              <a:t>D</a:t>
            </a:r>
            <a:r>
              <a:rPr lang="en-US" dirty="0" smtClean="0">
                <a:cs typeface="Times New Roman" panose="02020603050405020304" pitchFamily="18" charset="0"/>
              </a:rPr>
              <a:t>ata items can be added and deleted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Maintains </a:t>
            </a:r>
            <a:r>
              <a:rPr lang="en-US" b="1" dirty="0">
                <a:cs typeface="Times New Roman" panose="02020603050405020304" pitchFamily="18" charset="0"/>
              </a:rPr>
              <a:t>First In First Out (FIFO)</a:t>
            </a:r>
            <a:r>
              <a:rPr lang="en-US" dirty="0">
                <a:cs typeface="Times New Roman" panose="02020603050405020304" pitchFamily="18" charset="0"/>
              </a:rPr>
              <a:t> order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Queue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77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10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queuetype.h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42" y="1143000"/>
            <a:ext cx="7923258" cy="5486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{};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{};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front;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items;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15944" y="1244600"/>
            <a:ext cx="3405946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57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11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4080"/>
            <a:ext cx="3831897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items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501;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items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items;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43400" y="1250681"/>
            <a:ext cx="4648200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(rear == front);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rear+1)%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 front);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178124" y="125068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094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12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4080"/>
            <a:ext cx="594360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(rear +1)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items[rear]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(front + 1)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items[front];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3659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4080"/>
            <a:ext cx="3831897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items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501;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items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items;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43400" y="1250681"/>
            <a:ext cx="4648200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(rear == front);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rear+1)%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 front);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178124" y="125068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775083" y="171526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775083" y="299927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750398" y="4603971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063547" y="235792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063547" y="4283296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063547" y="5968553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="" xmlns:p14="http://schemas.microsoft.com/office/powerpoint/2010/main" val="26926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4080"/>
            <a:ext cx="594360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(rear +1)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items[rear]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(front + 1)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items[front];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800600" y="270346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800600" y="533400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="" xmlns:p14="http://schemas.microsoft.com/office/powerpoint/2010/main" val="18385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Applications of Queue Data Structure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Queue </a:t>
            </a:r>
            <a:r>
              <a:rPr lang="en-US" dirty="0" smtClean="0"/>
              <a:t>is used when things don’t have to be processed immediately, but have to be processed in </a:t>
            </a:r>
            <a:r>
              <a:rPr lang="en-US" b="1" dirty="0" smtClean="0"/>
              <a:t>F</a:t>
            </a:r>
            <a:r>
              <a:rPr lang="en-US" dirty="0" smtClean="0"/>
              <a:t>irst </a:t>
            </a:r>
            <a:r>
              <a:rPr lang="en-US" b="1" dirty="0" smtClean="0"/>
              <a:t>I</a:t>
            </a:r>
            <a:r>
              <a:rPr lang="en-US" dirty="0" smtClean="0"/>
              <a:t>n </a:t>
            </a:r>
            <a:r>
              <a:rPr lang="en-US" b="1" dirty="0" smtClean="0"/>
              <a:t>F</a:t>
            </a:r>
            <a:r>
              <a:rPr lang="en-US" dirty="0" smtClean="0"/>
              <a:t>irst </a:t>
            </a:r>
            <a:r>
              <a:rPr lang="en-US" b="1" dirty="0" smtClean="0"/>
              <a:t>O</a:t>
            </a:r>
            <a:r>
              <a:rPr lang="en-US" dirty="0" smtClean="0"/>
              <a:t>ut order like Breadth First Search. This property of Queue makes it also useful in following kind of scenarios. 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 smtClean="0"/>
              <a:t>a resource is shared among multiple consumers. Examples include CPU scheduling, Disk </a:t>
            </a:r>
            <a:r>
              <a:rPr lang="en-US" dirty="0" smtClean="0"/>
              <a:t>Scheduling.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 smtClean="0"/>
              <a:t> </a:t>
            </a:r>
            <a:r>
              <a:rPr lang="en-US" dirty="0" smtClean="0"/>
              <a:t>When data is transferred asynchronously (data not necessarily received at same rate as sent) between two processes. Examples include IO Buffers, pipes, file IO, </a:t>
            </a:r>
            <a:r>
              <a:rPr lang="en-US" smtClean="0"/>
              <a:t>etc</a:t>
            </a:r>
            <a:r>
              <a:rPr lang="en-US" smtClean="0"/>
              <a:t>.)</a:t>
            </a:r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72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50D7B5-A2AE-4F04-A072-D73842C28D5B}" type="slidenum">
              <a:rPr lang="en-US"/>
              <a:pPr/>
              <a:t>2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 of </a:t>
            </a:r>
            <a:r>
              <a:rPr lang="en-US" sz="4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QueueType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1021080"/>
          <a:ext cx="8718998" cy="560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3147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Structure: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Elements are added to the rear and removed from the front of the queue.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Definitions (provided by user):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MAX_ITEMS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Maximum number of items that might be on the queue.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ItemType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type of the items on the queue.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Operations (provided by the ADT):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Function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Sets </a:t>
                      </a:r>
                      <a:r>
                        <a:rPr lang="en-US" sz="1600" dirty="0" err="1" smtClean="0"/>
                        <a:t>queueto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/>
                        <a:t>an empty state.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 smtClean="0"/>
                        <a:t>Postcondition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queueis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/>
                        <a:t>empty.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Function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Determines whether the </a:t>
                      </a:r>
                      <a:r>
                        <a:rPr lang="en-US" sz="1600" dirty="0" smtClean="0"/>
                        <a:t>queue is </a:t>
                      </a:r>
                      <a:r>
                        <a:rPr lang="en-US" sz="1600" dirty="0" smtClean="0"/>
                        <a:t>empty.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i="0" dirty="0" smtClean="0"/>
                        <a:t>Precondition</a:t>
                      </a:r>
                      <a:endParaRPr lang="en-US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queuehas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/>
                        <a:t>been initialized.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 smtClean="0"/>
                        <a:t>Postcondition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true if </a:t>
                      </a:r>
                      <a:r>
                        <a:rPr lang="en-US" sz="1600" dirty="0" err="1" smtClean="0"/>
                        <a:t>queueis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/>
                        <a:t>empty and false otherwise.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IsFull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Function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Determines whether the </a:t>
                      </a:r>
                      <a:r>
                        <a:rPr lang="en-US" sz="1600" dirty="0" smtClean="0"/>
                        <a:t>queue is </a:t>
                      </a:r>
                      <a:r>
                        <a:rPr lang="en-US" sz="1600" dirty="0" smtClean="0"/>
                        <a:t>full.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i="0" dirty="0" smtClean="0"/>
                        <a:t>Precondition</a:t>
                      </a:r>
                      <a:endParaRPr lang="en-US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Queue has </a:t>
                      </a:r>
                      <a:r>
                        <a:rPr lang="en-US" sz="1600" dirty="0" smtClean="0"/>
                        <a:t>been initialized.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 smtClean="0"/>
                        <a:t>Postcondition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true if </a:t>
                      </a:r>
                      <a:r>
                        <a:rPr lang="en-US" sz="1600" dirty="0" smtClean="0"/>
                        <a:t>queue is </a:t>
                      </a:r>
                      <a:r>
                        <a:rPr lang="en-US" sz="1600" dirty="0" smtClean="0"/>
                        <a:t>full and false otherwise.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4333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50D7B5-A2AE-4F04-A072-D73842C28D5B}" type="slidenum">
              <a:rPr lang="en-US"/>
              <a:pPr/>
              <a:t>3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sz="4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8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Enqueue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newItem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</a:t>
                      </a:r>
                      <a:r>
                        <a:rPr lang="en-US" dirty="0" err="1" smtClean="0"/>
                        <a:t>newItem</a:t>
                      </a:r>
                      <a:r>
                        <a:rPr lang="en-US" dirty="0" smtClean="0"/>
                        <a:t> to the rear of the queue.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Queue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(queue is full), </a:t>
                      </a:r>
                      <a:r>
                        <a:rPr lang="en-US" dirty="0" err="1" smtClean="0"/>
                        <a:t>FullQueue</a:t>
                      </a:r>
                      <a:r>
                        <a:rPr lang="en-US" dirty="0" smtClean="0"/>
                        <a:t> exception is thrown, else </a:t>
                      </a:r>
                      <a:r>
                        <a:rPr lang="en-US" dirty="0" err="1" smtClean="0"/>
                        <a:t>newItem</a:t>
                      </a:r>
                      <a:r>
                        <a:rPr lang="en-US" dirty="0" smtClean="0"/>
                        <a:t> is at rear of queue.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Dequeue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&amp; item) 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front item from the queue and returns it in item.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Queue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(queue is empty), </a:t>
                      </a:r>
                      <a:r>
                        <a:rPr lang="en-US" dirty="0" err="1" smtClean="0"/>
                        <a:t>EmptyQueue</a:t>
                      </a:r>
                      <a:r>
                        <a:rPr lang="en-US" dirty="0" smtClean="0"/>
                        <a:t> exception is thrown and item is undefined, else front element has been removed from queue and item is a copy of removed element.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18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96301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Always insert elements at the back of the array.</a:t>
            </a:r>
          </a:p>
          <a:p>
            <a:r>
              <a:rPr lang="en-US" sz="2400" dirty="0" smtClean="0"/>
              <a:t>Complexity of deletion: </a:t>
            </a:r>
            <a:r>
              <a:rPr lang="en-US" sz="2400" b="1" dirty="0" smtClean="0"/>
              <a:t>O(N)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76" y="2310315"/>
            <a:ext cx="6619048" cy="134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7714" y="3731753"/>
            <a:ext cx="6628571" cy="133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2476" y="5143667"/>
            <a:ext cx="6619048" cy="13333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46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143000"/>
            <a:ext cx="8297839" cy="47259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Maintain two indices: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000" dirty="0" smtClean="0"/>
              <a:t> and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Increment the indices as additions and deletions are performed (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rear++</a:t>
            </a:r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for addition and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front++</a:t>
            </a:r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for deletion)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0143" y="2262887"/>
            <a:ext cx="5226269" cy="4250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308" y="4404575"/>
            <a:ext cx="103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Dead space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1205463" y="5050906"/>
            <a:ext cx="978794" cy="66731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1121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143001"/>
            <a:ext cx="8243248" cy="472598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Maintain two indices: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000" dirty="0" smtClean="0"/>
              <a:t> and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Make the indices “wrap around” when they reach the end of the array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rear = (rear + 1) %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=size of array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467" y="3155319"/>
            <a:ext cx="6127066" cy="28797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510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43001"/>
            <a:ext cx="7543800" cy="4725988"/>
          </a:xfrm>
        </p:spPr>
        <p:txBody>
          <a:bodyPr/>
          <a:lstStyle/>
          <a:p>
            <a:r>
              <a:rPr lang="en-US" dirty="0" smtClean="0"/>
              <a:t>How do we differentiate between the empty state and the full state?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9247" y="1985904"/>
            <a:ext cx="5585505" cy="2194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79247" y="4271857"/>
            <a:ext cx="5585505" cy="21572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945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43001"/>
            <a:ext cx="7543800" cy="47259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Let </a:t>
            </a:r>
            <a:r>
              <a:rPr lang="en-US" sz="2400" dirty="0"/>
              <a:t>front indicate the index of the array slot preceding the front </a:t>
            </a:r>
            <a:r>
              <a:rPr lang="en-US" sz="2400" dirty="0" smtClean="0"/>
              <a:t>element.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array slot preceding the front </a:t>
            </a:r>
            <a:r>
              <a:rPr lang="en-US" sz="2400" dirty="0" smtClean="0"/>
              <a:t>element is reserved and items are not assigned in that slot.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0022" y="3741795"/>
            <a:ext cx="6245332" cy="24160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0021" y="2725617"/>
            <a:ext cx="6255857" cy="9272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659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6" y="1143001"/>
            <a:ext cx="8188657" cy="47259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Full queue </a:t>
            </a:r>
            <a:r>
              <a:rPr lang="en-US" sz="2400" dirty="0"/>
              <a:t>when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(rear + 1) %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  <a:p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Empty queue when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 == rear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0022" y="3618963"/>
            <a:ext cx="6245332" cy="24160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0021" y="2602785"/>
            <a:ext cx="6255857" cy="9272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65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1019</Words>
  <Application>Microsoft Office PowerPoint</Application>
  <PresentationFormat>On-screen Show (4:3)</PresentationFormat>
  <Paragraphs>228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Queue</vt:lpstr>
      <vt:lpstr>Specification of QueueType</vt:lpstr>
      <vt:lpstr>Specification of QueueType</vt:lpstr>
      <vt:lpstr>Implementation Issues</vt:lpstr>
      <vt:lpstr>Implementation Issues</vt:lpstr>
      <vt:lpstr>Implementation Issues</vt:lpstr>
      <vt:lpstr>Implementation Issues</vt:lpstr>
      <vt:lpstr>Implementation Issues</vt:lpstr>
      <vt:lpstr>Implementation Issues</vt:lpstr>
      <vt:lpstr>queuetype.h</vt:lpstr>
      <vt:lpstr>queuetype.cpp</vt:lpstr>
      <vt:lpstr>queuetype.cpp</vt:lpstr>
      <vt:lpstr>queuetype.cpp</vt:lpstr>
      <vt:lpstr>queuetype.cpp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Lenovo</cp:lastModifiedBy>
  <cp:revision>31</cp:revision>
  <dcterms:created xsi:type="dcterms:W3CDTF">2014-09-11T18:03:18Z</dcterms:created>
  <dcterms:modified xsi:type="dcterms:W3CDTF">2018-07-04T05:38:48Z</dcterms:modified>
</cp:coreProperties>
</file>