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4:05:54.27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57678F7-0201-475D-8FA8-8FF159C36CF1}" emma:medium="tactile" emma:mode="ink">
          <msink:context xmlns:msink="http://schemas.microsoft.com/ink/2010/main" type="inkDrawing" rotatedBoundingBox="7009,10725 7024,10725 7024,10740 7009,10740" shapeName="Other"/>
        </emma:interpretation>
      </emma:emma>
    </inkml:annotationXML>
    <inkml:trace contextRef="#ctx0" brushRef="#br0">-774 2305 307 0,'0'0'0'0,"0"0"-61"16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4:17:22.4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4585D0-AD28-4D84-9B9F-D222DF389A9B}" emma:medium="tactile" emma:mode="ink">
          <msink:context xmlns:msink="http://schemas.microsoft.com/ink/2010/main" type="writingRegion" rotatedBoundingBox="11114,4654 11127,4654 11127,4787 11114,4787"/>
        </emma:interpretation>
      </emma:emma>
    </inkml:annotationXML>
    <inkml:traceGroup>
      <inkml:annotationXML>
        <emma:emma xmlns:emma="http://www.w3.org/2003/04/emma" version="1.0">
          <emma:interpretation id="{72914207-78B4-4133-A224-0274E6EBC8C1}" emma:medium="tactile" emma:mode="ink">
            <msink:context xmlns:msink="http://schemas.microsoft.com/ink/2010/main" type="paragraph" rotatedBoundingBox="11114,4654 11127,4654 11127,4787 11114,4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4279C-FA41-459F-8A5E-D21127AD50C5}" emma:medium="tactile" emma:mode="ink">
              <msink:context xmlns:msink="http://schemas.microsoft.com/ink/2010/main" type="line" rotatedBoundingBox="11114,4654 11127,4654 11127,4787 11114,4787"/>
            </emma:interpretation>
          </emma:emma>
        </inkml:annotationXML>
        <inkml:traceGroup>
          <inkml:annotationXML>
            <emma:emma xmlns:emma="http://www.w3.org/2003/04/emma" version="1.0">
              <emma:interpretation id="{9916802B-E55A-4197-82FF-C538E748192A}" emma:medium="tactile" emma:mode="ink">
                <msink:context xmlns:msink="http://schemas.microsoft.com/ink/2010/main" type="inkWord" rotatedBoundingBox="11114,4654 11127,4654 11127,4787 11114,4787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\</emma:literal>
                </emma:interpretation>
                <emma:interpretation id="interp2" emma:lang="en-US" emma:confidence="0">
                  <emma:literal>$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13 133 90 0,'0'0'127'0,"0"0"-64"15,0 0-21-15,0 0-12 0,0 0-28 16,-13-42 34 0,13 32-26-16,0 1 0 0,0-2 10 15,0 1-20-15,0 1 5 16,0 1-5-16,0 2 0 16,0 3 5-16,0 0-5 15,0 1-19-15,0 1 9 16,0 1-20-16,0 0 17 15,0-3-8-15,0 1-9 16,0-2 13-16,0-2-86 16,0 2-68-16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4:20:51.6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679650-2E54-4584-8804-92EE87C16DE2}" emma:medium="tactile" emma:mode="ink">
          <msink:context xmlns:msink="http://schemas.microsoft.com/ink/2010/main" type="inkDrawing" rotatedBoundingBox="5471,8586 5732,8719 5718,8747 5458,8614" semanticType="callout" shapeName="Other"/>
        </emma:interpretation>
      </emma:emma>
    </inkml:annotationXML>
    <inkml:trace contextRef="#ctx0" brushRef="#br0">266 123 7 0,'0'0'28'0,"0"0"-15"0,0 0 30 16,0 0-33-16,0 0 2 15,0 0-1-15,-129-64 14 16,114 55 5-16,0-5-5 16,5 1-7-16,-2-1 17 15,-15 11-12-15,2 0-23 16,-8 0-123-16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4:21:19.5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49 0,'0'0'26'0,"0"0"-8"15,0 0-18-15,0 0 0 16,0 0 10-16,0 0-10 16,0 0 21-16,5 0-19 15,2 0-1-15,-2 0-1 16,-4 0-27-16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4:21:18.6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075B41-FD52-45D5-8ECF-F5A77C997C25}" emma:medium="tactile" emma:mode="ink">
          <msink:context xmlns:msink="http://schemas.microsoft.com/ink/2010/main" type="writingRegion" rotatedBoundingBox="4647,12342 4711,12342 4711,12411 4647,12411"/>
        </emma:interpretation>
      </emma:emma>
    </inkml:annotationXML>
    <inkml:traceGroup>
      <inkml:annotationXML>
        <emma:emma xmlns:emma="http://www.w3.org/2003/04/emma" version="1.0">
          <emma:interpretation id="{682046FC-2711-4E0C-91A2-0F9486F28541}" emma:medium="tactile" emma:mode="ink">
            <msink:context xmlns:msink="http://schemas.microsoft.com/ink/2010/main" type="paragraph" rotatedBoundingBox="4647,12342 4711,12342 4711,12411 4647,12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3B109E-1499-425A-B9B9-E664A4BCC661}" emma:medium="tactile" emma:mode="ink">
              <msink:context xmlns:msink="http://schemas.microsoft.com/ink/2010/main" type="line" rotatedBoundingBox="4647,12342 4711,12342 4711,12411 4647,12411"/>
            </emma:interpretation>
          </emma:emma>
        </inkml:annotationXML>
        <inkml:traceGroup>
          <inkml:annotationXML>
            <emma:emma xmlns:emma="http://www.w3.org/2003/04/emma" version="1.0">
              <emma:interpretation id="{7BD524AB-AC3A-4688-BC64-9AD612AB7C85}" emma:medium="tactile" emma:mode="ink">
                <msink:context xmlns:msink="http://schemas.microsoft.com/ink/2010/main" type="inkWord" rotatedBoundingBox="4647,12342 4711,12342 4711,12411 4647,12411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64 0 95 0,'0'0'38'16,"0"0"-3"-16,0 0-12 15,0 0-5-15,0 0-18 16,0 0-4-16,-19 0 3 16,14 5-25-16,-1 6 26 15,-6 6 0-15,2 2-30 16,-2-2-114-16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4:21:20.0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712FB6-14D5-4D72-A295-30D1F279679D}" emma:medium="tactile" emma:mode="ink">
          <msink:context xmlns:msink="http://schemas.microsoft.com/ink/2010/main" type="inkDrawing" rotatedBoundingBox="12093,12119 12108,12119 12108,12134 12093,12134" shapeName="Other"/>
        </emma:interpretation>
      </emma:emma>
    </inkml:annotationXML>
    <inkml:trace contextRef="#ctx0" brushRef="#br0">1800 2023 48 0,'0'0'95'0,"0"0"-68"15,0 0-27-15,0 0-13 16,0 0-15-16,0 0 3 15,0 0 14-15,0 0 2 16,0 0-3-16,0 0 5 0,0 0 6 16,0 0 1-1,0 0-9-15,0 0-4 0,0 0-29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27T04:21:27.24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A48461-7D7E-4FF4-8B72-F68629729E32}" emma:medium="tactile" emma:mode="ink">
          <msink:context xmlns:msink="http://schemas.microsoft.com/ink/2010/main" type="inkDrawing" rotatedBoundingBox="17500,12547 17515,12547 17515,12562 17500,12562" shapeName="Other"/>
        </emma:interpretation>
      </emma:emma>
    </inkml:annotationXML>
    <inkml:trace contextRef="#ctx0" brushRef="#br0">0 0 0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95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63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39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40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3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88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25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856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1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67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985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6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04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947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899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42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151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4255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942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29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051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24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32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25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521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26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659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826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957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000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312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04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92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54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08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11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928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22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400" y="1599962"/>
            <a:ext cx="7851648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dirty="0"/>
              <a:t>Data</a:t>
            </a:r>
            <a:r>
              <a:rPr sz="4800" spc="190" dirty="0">
                <a:latin typeface="Times New Roman"/>
                <a:cs typeface="Times New Roman"/>
              </a:rPr>
              <a:t> </a:t>
            </a:r>
            <a:r>
              <a:rPr sz="4800" spc="-5" dirty="0"/>
              <a:t>Struct</a:t>
            </a:r>
            <a:r>
              <a:rPr sz="4800" spc="10" dirty="0"/>
              <a:t>u</a:t>
            </a:r>
            <a:r>
              <a:rPr sz="4800" spc="-5" dirty="0"/>
              <a:t>r</a:t>
            </a:r>
            <a:r>
              <a:rPr sz="4800" dirty="0"/>
              <a:t>e</a:t>
            </a:r>
            <a:r>
              <a:rPr sz="4800" spc="195" dirty="0">
                <a:latin typeface="Times New Roman"/>
                <a:cs typeface="Times New Roman"/>
              </a:rPr>
              <a:t> </a:t>
            </a:r>
            <a:r>
              <a:rPr sz="4800" dirty="0"/>
              <a:t>&amp;</a:t>
            </a:r>
            <a:r>
              <a:rPr sz="4800" spc="215" dirty="0">
                <a:latin typeface="Times New Roman"/>
                <a:cs typeface="Times New Roman"/>
              </a:rPr>
              <a:t> </a:t>
            </a:r>
            <a:r>
              <a:rPr sz="4800" spc="-5" dirty="0"/>
              <a:t>Algorithm</a:t>
            </a:r>
          </a:p>
          <a:p>
            <a:pPr algn="ctr">
              <a:lnSpc>
                <a:spcPct val="100000"/>
              </a:lnSpc>
            </a:pPr>
            <a:r>
              <a:rPr dirty="0" smtClean="0"/>
              <a:t>C</a:t>
            </a:r>
            <a:r>
              <a:rPr spc="-10" dirty="0" smtClean="0"/>
              <a:t>S</a:t>
            </a:r>
            <a:r>
              <a:rPr lang="en-US" spc="-20" dirty="0" smtClean="0"/>
              <a:t>E-225</a:t>
            </a: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Lecture-11: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371" y="1656831"/>
            <a:ext cx="448056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0868"/>
            <a:ext cx="6334381" cy="186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80">
              <a:lnSpc>
                <a:spcPct val="100000"/>
              </a:lnSpc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106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76174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 FRONT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	NULL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596" y="3358770"/>
            <a:ext cx="4276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155" algn="l"/>
                <a:tab pos="2044700" algn="l"/>
                <a:tab pos="2722245" algn="l"/>
                <a:tab pos="3399790" algn="l"/>
                <a:tab pos="4077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	7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3325" y="3358770"/>
            <a:ext cx="26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49169"/>
            <a:ext cx="1463675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09" algn="ctr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357104"/>
            <a:ext cx="26035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3849" y="4357104"/>
            <a:ext cx="29698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68277"/>
              </p:ext>
            </p:extLst>
          </p:nvPr>
        </p:nvGraphicFramePr>
        <p:xfrm>
          <a:off x="2508250" y="2813050"/>
          <a:ext cx="6095996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XX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0" name="Ink 119"/>
              <p14:cNvContentPartPr/>
              <p14:nvPr/>
            </p14:nvContentPartPr>
            <p14:xfrm>
              <a:off x="4001112" y="1675656"/>
              <a:ext cx="5040" cy="4824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4992" y="1671696"/>
                <a:ext cx="16920" cy="5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822" y="270743"/>
            <a:ext cx="59175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orithm</a:t>
            </a:r>
            <a:r>
              <a:rPr sz="4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26087"/>
            <a:ext cx="7827645" cy="4457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  <a:tabLst>
                <a:tab pos="5842635" algn="l"/>
                <a:tab pos="6276975" algn="l"/>
              </a:tabLst>
            </a:pP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7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1" spc="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MAX-1</a:t>
            </a:r>
          </a:p>
          <a:p>
            <a:pPr marL="12700">
              <a:lnSpc>
                <a:spcPts val="3190"/>
              </a:lnSpc>
              <a:tabLst>
                <a:tab pos="5842635" algn="l"/>
                <a:tab pos="6276975" algn="l"/>
              </a:tabLst>
            </a:pP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800"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ts val="3190"/>
              </a:lnSpc>
              <a:tabLst>
                <a:tab pos="5842635" algn="l"/>
                <a:tab pos="6276975" algn="l"/>
              </a:tabLst>
            </a:pPr>
            <a:r>
              <a:rPr lang="en-US"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190"/>
              </a:lnSpc>
              <a:tabLst>
                <a:tab pos="5842635" algn="l"/>
                <a:tab pos="6276975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927100" algn="l"/>
              </a:tabLst>
            </a:pP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	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927100" algn="l"/>
              </a:tabLst>
            </a:pP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lang="en-US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REAR= (REAR+1) % (MAX)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7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7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UEU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[REAR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3" name="Ink 122"/>
              <p14:cNvContentPartPr/>
              <p14:nvPr/>
            </p14:nvContentPartPr>
            <p14:xfrm>
              <a:off x="1964952" y="3101256"/>
              <a:ext cx="96120" cy="446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272" y="3096576"/>
                <a:ext cx="105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7" name="Ink 136"/>
              <p14:cNvContentPartPr/>
              <p14:nvPr/>
            </p14:nvContentPartPr>
            <p14:xfrm>
              <a:off x="4031352" y="4365936"/>
              <a:ext cx="6840" cy="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6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8" name="Ink 137"/>
              <p14:cNvContentPartPr/>
              <p14:nvPr/>
            </p14:nvContentPartPr>
            <p14:xfrm>
              <a:off x="1672992" y="4443336"/>
              <a:ext cx="23400" cy="252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9392" y="4438296"/>
                <a:ext cx="32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4" name="Ink 143"/>
              <p14:cNvContentPartPr/>
              <p14:nvPr/>
            </p14:nvContentPartPr>
            <p14:xfrm>
              <a:off x="4353552" y="4363056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8872" y="435837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5" name="Ink 144"/>
              <p14:cNvContentPartPr/>
              <p14:nvPr/>
            </p14:nvContentPartPr>
            <p14:xfrm>
              <a:off x="6300072" y="4517136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4952" y="4502016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82333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3596" y="3358770"/>
            <a:ext cx="4276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155" algn="l"/>
                <a:tab pos="2044700" algn="l"/>
                <a:tab pos="2722245" algn="l"/>
                <a:tab pos="3399790" algn="l"/>
                <a:tab pos="4077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	7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3325" y="3358770"/>
            <a:ext cx="26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49169"/>
            <a:ext cx="1463675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29209" algn="ctr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4357104"/>
            <a:ext cx="57677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UE]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86945"/>
              </p:ext>
            </p:extLst>
          </p:nvPr>
        </p:nvGraphicFramePr>
        <p:xfrm>
          <a:off x="2508250" y="2813050"/>
          <a:ext cx="6095996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Comic Sans MS"/>
                          <a:cs typeface="Comic Sans MS"/>
                        </a:rPr>
                        <a:t>F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X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Z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705" y="258043"/>
            <a:ext cx="66986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orithm</a:t>
            </a:r>
            <a:r>
              <a:rPr sz="4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4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5807"/>
            <a:ext cx="807466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rflow</a:t>
            </a:r>
            <a:r>
              <a:rPr lang="en-US"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28" y="1981200"/>
            <a:ext cx="8303895" cy="2645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15895">
              <a:lnSpc>
                <a:spcPct val="157100"/>
              </a:lnSpc>
              <a:tabLst>
                <a:tab pos="927100" algn="l"/>
                <a:tab pos="1423035" algn="l"/>
                <a:tab pos="419354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UE[F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ONT]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>
              <a:lnSpc>
                <a:spcPct val="100000"/>
              </a:lnSpc>
              <a:tabLst>
                <a:tab pos="534670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)%MAX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179" y="494666"/>
            <a:ext cx="7868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3534"/>
            <a:ext cx="822706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ented as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riable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15982"/>
            <a:ext cx="8229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ct val="100000"/>
              </a:lnSpc>
            </a:pP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4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4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" algn="ctr">
              <a:lnSpc>
                <a:spcPct val="100000"/>
              </a:lnSpc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516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234" y="338838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5378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320" y="2515726"/>
            <a:ext cx="1471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76559" y="3501268"/>
            <a:ext cx="687070" cy="118110"/>
          </a:xfrm>
          <a:custGeom>
            <a:avLst/>
            <a:gdLst/>
            <a:ahLst/>
            <a:cxnLst/>
            <a:rect l="l" t="t" r="r" b="b"/>
            <a:pathLst>
              <a:path w="687070" h="118110">
                <a:moveTo>
                  <a:pt x="101742" y="0"/>
                </a:moveTo>
                <a:lnTo>
                  <a:pt x="0" y="57790"/>
                </a:lnTo>
                <a:lnTo>
                  <a:pt x="100340" y="117835"/>
                </a:lnTo>
                <a:lnTo>
                  <a:pt x="108203" y="115945"/>
                </a:lnTo>
                <a:lnTo>
                  <a:pt x="111770" y="109971"/>
                </a:lnTo>
                <a:lnTo>
                  <a:pt x="115458" y="103875"/>
                </a:lnTo>
                <a:lnTo>
                  <a:pt x="113416" y="96133"/>
                </a:lnTo>
                <a:lnTo>
                  <a:pt x="72043" y="71311"/>
                </a:lnTo>
                <a:lnTo>
                  <a:pt x="25024" y="70744"/>
                </a:lnTo>
                <a:lnTo>
                  <a:pt x="25420" y="45323"/>
                </a:lnTo>
                <a:lnTo>
                  <a:pt x="73321" y="45323"/>
                </a:lnTo>
                <a:lnTo>
                  <a:pt x="114299" y="22097"/>
                </a:lnTo>
                <a:lnTo>
                  <a:pt x="116464" y="14356"/>
                </a:lnTo>
                <a:lnTo>
                  <a:pt x="113050" y="8260"/>
                </a:lnTo>
                <a:lnTo>
                  <a:pt x="109606" y="2164"/>
                </a:lnTo>
                <a:lnTo>
                  <a:pt x="101742" y="0"/>
                </a:lnTo>
                <a:close/>
              </a:path>
              <a:path w="687070" h="118110">
                <a:moveTo>
                  <a:pt x="72321" y="45891"/>
                </a:moveTo>
                <a:lnTo>
                  <a:pt x="50423" y="58329"/>
                </a:lnTo>
                <a:lnTo>
                  <a:pt x="72043" y="71311"/>
                </a:lnTo>
                <a:lnTo>
                  <a:pt x="686836" y="78729"/>
                </a:lnTo>
                <a:lnTo>
                  <a:pt x="687080" y="53339"/>
                </a:lnTo>
                <a:lnTo>
                  <a:pt x="72321" y="45891"/>
                </a:lnTo>
                <a:close/>
              </a:path>
              <a:path w="687070" h="118110">
                <a:moveTo>
                  <a:pt x="25420" y="45323"/>
                </a:moveTo>
                <a:lnTo>
                  <a:pt x="25024" y="70744"/>
                </a:lnTo>
                <a:lnTo>
                  <a:pt x="72043" y="71311"/>
                </a:lnTo>
                <a:lnTo>
                  <a:pt x="68306" y="69067"/>
                </a:lnTo>
                <a:lnTo>
                  <a:pt x="31516" y="69067"/>
                </a:lnTo>
                <a:lnTo>
                  <a:pt x="31760" y="47122"/>
                </a:lnTo>
                <a:lnTo>
                  <a:pt x="70155" y="47122"/>
                </a:lnTo>
                <a:lnTo>
                  <a:pt x="72321" y="45891"/>
                </a:lnTo>
                <a:lnTo>
                  <a:pt x="25420" y="45323"/>
                </a:lnTo>
                <a:close/>
              </a:path>
              <a:path w="687070" h="118110">
                <a:moveTo>
                  <a:pt x="31760" y="47122"/>
                </a:moveTo>
                <a:lnTo>
                  <a:pt x="31516" y="69067"/>
                </a:lnTo>
                <a:lnTo>
                  <a:pt x="50423" y="58329"/>
                </a:lnTo>
                <a:lnTo>
                  <a:pt x="31760" y="47122"/>
                </a:lnTo>
                <a:close/>
              </a:path>
              <a:path w="687070" h="118110">
                <a:moveTo>
                  <a:pt x="50423" y="58329"/>
                </a:moveTo>
                <a:lnTo>
                  <a:pt x="31516" y="69067"/>
                </a:lnTo>
                <a:lnTo>
                  <a:pt x="68306" y="69067"/>
                </a:lnTo>
                <a:lnTo>
                  <a:pt x="50423" y="58329"/>
                </a:lnTo>
                <a:close/>
              </a:path>
              <a:path w="687070" h="118110">
                <a:moveTo>
                  <a:pt x="70155" y="47122"/>
                </a:moveTo>
                <a:lnTo>
                  <a:pt x="31760" y="47122"/>
                </a:lnTo>
                <a:lnTo>
                  <a:pt x="50423" y="58329"/>
                </a:lnTo>
                <a:lnTo>
                  <a:pt x="70155" y="47122"/>
                </a:lnTo>
                <a:close/>
              </a:path>
              <a:path w="687070" h="118110">
                <a:moveTo>
                  <a:pt x="73321" y="45323"/>
                </a:moveTo>
                <a:lnTo>
                  <a:pt x="25420" y="45323"/>
                </a:lnTo>
                <a:lnTo>
                  <a:pt x="72321" y="45891"/>
                </a:lnTo>
                <a:lnTo>
                  <a:pt x="73321" y="453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1748" y="4114043"/>
            <a:ext cx="14797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102235" y="1765080"/>
            <a:ext cx="1471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7341748" y="4803050"/>
            <a:ext cx="10883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1868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ertion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61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234" y="338838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5325" algn="l"/>
              </a:tabLst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5378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2688232"/>
            <a:ext cx="1471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76559" y="3501268"/>
            <a:ext cx="687070" cy="118110"/>
          </a:xfrm>
          <a:custGeom>
            <a:avLst/>
            <a:gdLst/>
            <a:ahLst/>
            <a:cxnLst/>
            <a:rect l="l" t="t" r="r" b="b"/>
            <a:pathLst>
              <a:path w="687070" h="118110">
                <a:moveTo>
                  <a:pt x="101742" y="0"/>
                </a:moveTo>
                <a:lnTo>
                  <a:pt x="0" y="57790"/>
                </a:lnTo>
                <a:lnTo>
                  <a:pt x="100340" y="117835"/>
                </a:lnTo>
                <a:lnTo>
                  <a:pt x="108203" y="115945"/>
                </a:lnTo>
                <a:lnTo>
                  <a:pt x="111770" y="109971"/>
                </a:lnTo>
                <a:lnTo>
                  <a:pt x="115458" y="103875"/>
                </a:lnTo>
                <a:lnTo>
                  <a:pt x="113416" y="96133"/>
                </a:lnTo>
                <a:lnTo>
                  <a:pt x="72043" y="71311"/>
                </a:lnTo>
                <a:lnTo>
                  <a:pt x="25024" y="70744"/>
                </a:lnTo>
                <a:lnTo>
                  <a:pt x="25420" y="45323"/>
                </a:lnTo>
                <a:lnTo>
                  <a:pt x="73321" y="45323"/>
                </a:lnTo>
                <a:lnTo>
                  <a:pt x="114299" y="22097"/>
                </a:lnTo>
                <a:lnTo>
                  <a:pt x="116464" y="14356"/>
                </a:lnTo>
                <a:lnTo>
                  <a:pt x="113050" y="8260"/>
                </a:lnTo>
                <a:lnTo>
                  <a:pt x="109606" y="2164"/>
                </a:lnTo>
                <a:lnTo>
                  <a:pt x="101742" y="0"/>
                </a:lnTo>
                <a:close/>
              </a:path>
              <a:path w="687070" h="118110">
                <a:moveTo>
                  <a:pt x="72321" y="45891"/>
                </a:moveTo>
                <a:lnTo>
                  <a:pt x="50423" y="58329"/>
                </a:lnTo>
                <a:lnTo>
                  <a:pt x="72043" y="71311"/>
                </a:lnTo>
                <a:lnTo>
                  <a:pt x="686836" y="78729"/>
                </a:lnTo>
                <a:lnTo>
                  <a:pt x="687080" y="53339"/>
                </a:lnTo>
                <a:lnTo>
                  <a:pt x="72321" y="45891"/>
                </a:lnTo>
                <a:close/>
              </a:path>
              <a:path w="687070" h="118110">
                <a:moveTo>
                  <a:pt x="25420" y="45323"/>
                </a:moveTo>
                <a:lnTo>
                  <a:pt x="25024" y="70744"/>
                </a:lnTo>
                <a:lnTo>
                  <a:pt x="72043" y="71311"/>
                </a:lnTo>
                <a:lnTo>
                  <a:pt x="68306" y="69067"/>
                </a:lnTo>
                <a:lnTo>
                  <a:pt x="31516" y="69067"/>
                </a:lnTo>
                <a:lnTo>
                  <a:pt x="31760" y="47122"/>
                </a:lnTo>
                <a:lnTo>
                  <a:pt x="70155" y="47122"/>
                </a:lnTo>
                <a:lnTo>
                  <a:pt x="72321" y="45891"/>
                </a:lnTo>
                <a:lnTo>
                  <a:pt x="25420" y="45323"/>
                </a:lnTo>
                <a:close/>
              </a:path>
              <a:path w="687070" h="118110">
                <a:moveTo>
                  <a:pt x="31760" y="47122"/>
                </a:moveTo>
                <a:lnTo>
                  <a:pt x="31516" y="69067"/>
                </a:lnTo>
                <a:lnTo>
                  <a:pt x="50423" y="58329"/>
                </a:lnTo>
                <a:lnTo>
                  <a:pt x="31760" y="47122"/>
                </a:lnTo>
                <a:close/>
              </a:path>
              <a:path w="687070" h="118110">
                <a:moveTo>
                  <a:pt x="50423" y="58329"/>
                </a:moveTo>
                <a:lnTo>
                  <a:pt x="31516" y="69067"/>
                </a:lnTo>
                <a:lnTo>
                  <a:pt x="68306" y="69067"/>
                </a:lnTo>
                <a:lnTo>
                  <a:pt x="50423" y="58329"/>
                </a:lnTo>
                <a:close/>
              </a:path>
              <a:path w="687070" h="118110">
                <a:moveTo>
                  <a:pt x="70155" y="47122"/>
                </a:moveTo>
                <a:lnTo>
                  <a:pt x="31760" y="47122"/>
                </a:lnTo>
                <a:lnTo>
                  <a:pt x="50423" y="58329"/>
                </a:lnTo>
                <a:lnTo>
                  <a:pt x="70155" y="47122"/>
                </a:lnTo>
                <a:close/>
              </a:path>
              <a:path w="687070" h="118110">
                <a:moveTo>
                  <a:pt x="73321" y="45323"/>
                </a:moveTo>
                <a:lnTo>
                  <a:pt x="25420" y="45323"/>
                </a:lnTo>
                <a:lnTo>
                  <a:pt x="72321" y="45891"/>
                </a:lnTo>
                <a:lnTo>
                  <a:pt x="73321" y="453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99278" y="3947890"/>
            <a:ext cx="136372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34968" y="4572000"/>
            <a:ext cx="956944" cy="609600"/>
          </a:xfrm>
          <a:custGeom>
            <a:avLst/>
            <a:gdLst/>
            <a:ahLst/>
            <a:cxnLst/>
            <a:rect l="l" t="t" r="r" b="b"/>
            <a:pathLst>
              <a:path w="956945" h="609600">
                <a:moveTo>
                  <a:pt x="0" y="609599"/>
                </a:moveTo>
                <a:lnTo>
                  <a:pt x="956453" y="609599"/>
                </a:lnTo>
                <a:lnTo>
                  <a:pt x="95645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34968" y="4572000"/>
            <a:ext cx="956944" cy="609600"/>
          </a:xfrm>
          <a:custGeom>
            <a:avLst/>
            <a:gdLst/>
            <a:ahLst/>
            <a:cxnLst/>
            <a:rect l="l" t="t" r="r" b="b"/>
            <a:pathLst>
              <a:path w="956945" h="609600">
                <a:moveTo>
                  <a:pt x="0" y="609599"/>
                </a:moveTo>
                <a:lnTo>
                  <a:pt x="956453" y="609599"/>
                </a:lnTo>
                <a:lnTo>
                  <a:pt x="95645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400" y="4571963"/>
            <a:ext cx="948690" cy="605155"/>
          </a:xfrm>
          <a:custGeom>
            <a:avLst/>
            <a:gdLst/>
            <a:ahLst/>
            <a:cxnLst/>
            <a:rect l="l" t="t" r="r" b="b"/>
            <a:pathLst>
              <a:path w="948689" h="605154">
                <a:moveTo>
                  <a:pt x="0" y="604552"/>
                </a:moveTo>
                <a:lnTo>
                  <a:pt x="948546" y="604552"/>
                </a:lnTo>
                <a:lnTo>
                  <a:pt x="94854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86400" y="4571963"/>
            <a:ext cx="948690" cy="605155"/>
          </a:xfrm>
          <a:custGeom>
            <a:avLst/>
            <a:gdLst/>
            <a:ahLst/>
            <a:cxnLst/>
            <a:rect l="l" t="t" r="r" b="b"/>
            <a:pathLst>
              <a:path w="948689" h="605154">
                <a:moveTo>
                  <a:pt x="0" y="604552"/>
                </a:moveTo>
                <a:lnTo>
                  <a:pt x="948546" y="604552"/>
                </a:lnTo>
                <a:lnTo>
                  <a:pt x="94854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66033" y="4682515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59142" y="4803842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10" y="58566"/>
                </a:moveTo>
                <a:lnTo>
                  <a:pt x="642918" y="87185"/>
                </a:lnTo>
                <a:lnTo>
                  <a:pt x="700576" y="58610"/>
                </a:lnTo>
                <a:lnTo>
                  <a:pt x="657275" y="58610"/>
                </a:lnTo>
                <a:lnTo>
                  <a:pt x="643010" y="58566"/>
                </a:lnTo>
                <a:close/>
              </a:path>
              <a:path w="728979" h="87629">
                <a:moveTo>
                  <a:pt x="35227" y="0"/>
                </a:moveTo>
                <a:lnTo>
                  <a:pt x="1217" y="35987"/>
                </a:lnTo>
                <a:lnTo>
                  <a:pt x="0" y="53379"/>
                </a:lnTo>
                <a:lnTo>
                  <a:pt x="5723" y="66050"/>
                </a:lnTo>
                <a:lnTo>
                  <a:pt x="15046" y="76135"/>
                </a:lnTo>
                <a:lnTo>
                  <a:pt x="27180" y="82817"/>
                </a:lnTo>
                <a:lnTo>
                  <a:pt x="41335" y="85280"/>
                </a:lnTo>
                <a:lnTo>
                  <a:pt x="53866" y="83412"/>
                </a:lnTo>
                <a:lnTo>
                  <a:pt x="66015" y="77369"/>
                </a:lnTo>
                <a:lnTo>
                  <a:pt x="75629" y="67741"/>
                </a:lnTo>
                <a:lnTo>
                  <a:pt x="81101" y="56828"/>
                </a:lnTo>
                <a:lnTo>
                  <a:pt x="41457" y="56705"/>
                </a:lnTo>
                <a:lnTo>
                  <a:pt x="41457" y="28130"/>
                </a:lnTo>
                <a:lnTo>
                  <a:pt x="81650" y="28130"/>
                </a:lnTo>
                <a:lnTo>
                  <a:pt x="81474" y="27300"/>
                </a:lnTo>
                <a:lnTo>
                  <a:pt x="74844" y="16168"/>
                </a:lnTo>
                <a:lnTo>
                  <a:pt x="64680" y="7460"/>
                </a:lnTo>
                <a:lnTo>
                  <a:pt x="51351" y="1847"/>
                </a:lnTo>
                <a:lnTo>
                  <a:pt x="35227" y="0"/>
                </a:lnTo>
                <a:close/>
              </a:path>
              <a:path w="728979" h="87629">
                <a:moveTo>
                  <a:pt x="643101" y="29991"/>
                </a:moveTo>
                <a:lnTo>
                  <a:pt x="643010" y="58566"/>
                </a:lnTo>
                <a:lnTo>
                  <a:pt x="657275" y="58610"/>
                </a:lnTo>
                <a:lnTo>
                  <a:pt x="657396" y="30035"/>
                </a:lnTo>
                <a:lnTo>
                  <a:pt x="643101" y="29991"/>
                </a:lnTo>
                <a:close/>
              </a:path>
              <a:path w="728979" h="87629">
                <a:moveTo>
                  <a:pt x="643193" y="1460"/>
                </a:moveTo>
                <a:lnTo>
                  <a:pt x="643101" y="29991"/>
                </a:lnTo>
                <a:lnTo>
                  <a:pt x="657396" y="30035"/>
                </a:lnTo>
                <a:lnTo>
                  <a:pt x="657275" y="58610"/>
                </a:lnTo>
                <a:lnTo>
                  <a:pt x="700576" y="58610"/>
                </a:lnTo>
                <a:lnTo>
                  <a:pt x="728781" y="44632"/>
                </a:lnTo>
                <a:lnTo>
                  <a:pt x="643193" y="1460"/>
                </a:lnTo>
                <a:close/>
              </a:path>
              <a:path w="728979" h="87629">
                <a:moveTo>
                  <a:pt x="81676" y="28254"/>
                </a:moveTo>
                <a:lnTo>
                  <a:pt x="84201" y="40186"/>
                </a:lnTo>
                <a:lnTo>
                  <a:pt x="81946" y="55143"/>
                </a:lnTo>
                <a:lnTo>
                  <a:pt x="81101" y="56828"/>
                </a:lnTo>
                <a:lnTo>
                  <a:pt x="643010" y="58566"/>
                </a:lnTo>
                <a:lnTo>
                  <a:pt x="643101" y="29991"/>
                </a:lnTo>
                <a:lnTo>
                  <a:pt x="81676" y="28254"/>
                </a:lnTo>
                <a:close/>
              </a:path>
              <a:path w="728979" h="87629">
                <a:moveTo>
                  <a:pt x="41457" y="28130"/>
                </a:moveTo>
                <a:lnTo>
                  <a:pt x="41457" y="56705"/>
                </a:lnTo>
                <a:lnTo>
                  <a:pt x="81101" y="56828"/>
                </a:lnTo>
                <a:lnTo>
                  <a:pt x="81946" y="55143"/>
                </a:lnTo>
                <a:lnTo>
                  <a:pt x="84201" y="40186"/>
                </a:lnTo>
                <a:lnTo>
                  <a:pt x="81676" y="28254"/>
                </a:lnTo>
                <a:lnTo>
                  <a:pt x="41457" y="28130"/>
                </a:lnTo>
                <a:close/>
              </a:path>
              <a:path w="728979" h="87629">
                <a:moveTo>
                  <a:pt x="81650" y="28130"/>
                </a:moveTo>
                <a:lnTo>
                  <a:pt x="41457" y="28130"/>
                </a:lnTo>
                <a:lnTo>
                  <a:pt x="81676" y="28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9378" y="4441088"/>
            <a:ext cx="10280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1868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ertion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61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234" y="338838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5325" algn="l"/>
              </a:tabLst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5378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2688232"/>
            <a:ext cx="1471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630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630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53400" y="5087242"/>
            <a:ext cx="687070" cy="118110"/>
          </a:xfrm>
          <a:custGeom>
            <a:avLst/>
            <a:gdLst/>
            <a:ahLst/>
            <a:cxnLst/>
            <a:rect l="l" t="t" r="r" b="b"/>
            <a:pathLst>
              <a:path w="687070" h="118110">
                <a:moveTo>
                  <a:pt x="101742" y="0"/>
                </a:moveTo>
                <a:lnTo>
                  <a:pt x="0" y="57780"/>
                </a:lnTo>
                <a:lnTo>
                  <a:pt x="94244" y="114299"/>
                </a:lnTo>
                <a:lnTo>
                  <a:pt x="100340" y="117847"/>
                </a:lnTo>
                <a:lnTo>
                  <a:pt x="108082" y="115942"/>
                </a:lnTo>
                <a:lnTo>
                  <a:pt x="115305" y="103881"/>
                </a:lnTo>
                <a:lnTo>
                  <a:pt x="113416" y="96130"/>
                </a:lnTo>
                <a:lnTo>
                  <a:pt x="107320" y="92582"/>
                </a:lnTo>
                <a:lnTo>
                  <a:pt x="71898" y="71301"/>
                </a:lnTo>
                <a:lnTo>
                  <a:pt x="25024" y="70734"/>
                </a:lnTo>
                <a:lnTo>
                  <a:pt x="25267" y="45338"/>
                </a:lnTo>
                <a:lnTo>
                  <a:pt x="73183" y="45338"/>
                </a:lnTo>
                <a:lnTo>
                  <a:pt x="114178" y="22097"/>
                </a:lnTo>
                <a:lnTo>
                  <a:pt x="116342" y="14346"/>
                </a:lnTo>
                <a:lnTo>
                  <a:pt x="112897" y="8250"/>
                </a:lnTo>
                <a:lnTo>
                  <a:pt x="109484" y="2154"/>
                </a:lnTo>
                <a:lnTo>
                  <a:pt x="101742" y="0"/>
                </a:lnTo>
                <a:close/>
              </a:path>
              <a:path w="687070" h="118110">
                <a:moveTo>
                  <a:pt x="72184" y="45906"/>
                </a:moveTo>
                <a:lnTo>
                  <a:pt x="50304" y="58327"/>
                </a:lnTo>
                <a:lnTo>
                  <a:pt x="71898" y="71301"/>
                </a:lnTo>
                <a:lnTo>
                  <a:pt x="686683" y="78735"/>
                </a:lnTo>
                <a:lnTo>
                  <a:pt x="687080" y="53339"/>
                </a:lnTo>
                <a:lnTo>
                  <a:pt x="72184" y="45906"/>
                </a:lnTo>
                <a:close/>
              </a:path>
              <a:path w="687070" h="118110">
                <a:moveTo>
                  <a:pt x="25267" y="45338"/>
                </a:moveTo>
                <a:lnTo>
                  <a:pt x="25024" y="70734"/>
                </a:lnTo>
                <a:lnTo>
                  <a:pt x="71898" y="71301"/>
                </a:lnTo>
                <a:lnTo>
                  <a:pt x="68200" y="69079"/>
                </a:lnTo>
                <a:lnTo>
                  <a:pt x="31363" y="69079"/>
                </a:lnTo>
                <a:lnTo>
                  <a:pt x="31638" y="47112"/>
                </a:lnTo>
                <a:lnTo>
                  <a:pt x="70058" y="47112"/>
                </a:lnTo>
                <a:lnTo>
                  <a:pt x="72184" y="45906"/>
                </a:lnTo>
                <a:lnTo>
                  <a:pt x="25267" y="45338"/>
                </a:lnTo>
                <a:close/>
              </a:path>
              <a:path w="687070" h="118110">
                <a:moveTo>
                  <a:pt x="31638" y="47112"/>
                </a:moveTo>
                <a:lnTo>
                  <a:pt x="31363" y="69079"/>
                </a:lnTo>
                <a:lnTo>
                  <a:pt x="50304" y="58327"/>
                </a:lnTo>
                <a:lnTo>
                  <a:pt x="31638" y="47112"/>
                </a:lnTo>
                <a:close/>
              </a:path>
              <a:path w="687070" h="118110">
                <a:moveTo>
                  <a:pt x="50304" y="58327"/>
                </a:moveTo>
                <a:lnTo>
                  <a:pt x="31363" y="69079"/>
                </a:lnTo>
                <a:lnTo>
                  <a:pt x="68200" y="69079"/>
                </a:lnTo>
                <a:lnTo>
                  <a:pt x="50304" y="58327"/>
                </a:lnTo>
                <a:close/>
              </a:path>
              <a:path w="687070" h="118110">
                <a:moveTo>
                  <a:pt x="70058" y="47112"/>
                </a:moveTo>
                <a:lnTo>
                  <a:pt x="31638" y="47112"/>
                </a:lnTo>
                <a:lnTo>
                  <a:pt x="50304" y="58327"/>
                </a:lnTo>
                <a:lnTo>
                  <a:pt x="70058" y="47112"/>
                </a:lnTo>
                <a:close/>
              </a:path>
              <a:path w="687070" h="118110">
                <a:moveTo>
                  <a:pt x="73183" y="45338"/>
                </a:moveTo>
                <a:lnTo>
                  <a:pt x="25267" y="45338"/>
                </a:lnTo>
                <a:lnTo>
                  <a:pt x="72184" y="45906"/>
                </a:lnTo>
                <a:lnTo>
                  <a:pt x="73183" y="453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96967" y="4800600"/>
            <a:ext cx="956944" cy="609600"/>
          </a:xfrm>
          <a:custGeom>
            <a:avLst/>
            <a:gdLst/>
            <a:ahLst/>
            <a:cxnLst/>
            <a:rect l="l" t="t" r="r" b="b"/>
            <a:pathLst>
              <a:path w="956945" h="609600">
                <a:moveTo>
                  <a:pt x="0" y="609599"/>
                </a:moveTo>
                <a:lnTo>
                  <a:pt x="956453" y="609599"/>
                </a:lnTo>
                <a:lnTo>
                  <a:pt x="95645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96967" y="4800600"/>
            <a:ext cx="956944" cy="609600"/>
          </a:xfrm>
          <a:custGeom>
            <a:avLst/>
            <a:gdLst/>
            <a:ahLst/>
            <a:cxnLst/>
            <a:rect l="l" t="t" r="r" b="b"/>
            <a:pathLst>
              <a:path w="956945" h="609600">
                <a:moveTo>
                  <a:pt x="0" y="609599"/>
                </a:moveTo>
                <a:lnTo>
                  <a:pt x="956453" y="609599"/>
                </a:lnTo>
                <a:lnTo>
                  <a:pt x="95645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48400" y="4800563"/>
            <a:ext cx="948690" cy="605155"/>
          </a:xfrm>
          <a:custGeom>
            <a:avLst/>
            <a:gdLst/>
            <a:ahLst/>
            <a:cxnLst/>
            <a:rect l="l" t="t" r="r" b="b"/>
            <a:pathLst>
              <a:path w="948690" h="605154">
                <a:moveTo>
                  <a:pt x="0" y="604552"/>
                </a:moveTo>
                <a:lnTo>
                  <a:pt x="948546" y="604552"/>
                </a:lnTo>
                <a:lnTo>
                  <a:pt x="94854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8400" y="4800563"/>
            <a:ext cx="948690" cy="605155"/>
          </a:xfrm>
          <a:custGeom>
            <a:avLst/>
            <a:gdLst/>
            <a:ahLst/>
            <a:cxnLst/>
            <a:rect l="l" t="t" r="r" b="b"/>
            <a:pathLst>
              <a:path w="948690" h="605154">
                <a:moveTo>
                  <a:pt x="0" y="604552"/>
                </a:moveTo>
                <a:lnTo>
                  <a:pt x="948546" y="604552"/>
                </a:lnTo>
                <a:lnTo>
                  <a:pt x="94854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8032" y="4911115"/>
            <a:ext cx="2815967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49309" y="5123098"/>
            <a:ext cx="501015" cy="88900"/>
          </a:xfrm>
          <a:custGeom>
            <a:avLst/>
            <a:gdLst/>
            <a:ahLst/>
            <a:cxnLst/>
            <a:rect l="l" t="t" r="r" b="b"/>
            <a:pathLst>
              <a:path w="501014" h="88900">
                <a:moveTo>
                  <a:pt x="415666" y="2625"/>
                </a:moveTo>
                <a:lnTo>
                  <a:pt x="415453" y="31203"/>
                </a:lnTo>
                <a:lnTo>
                  <a:pt x="429748" y="31319"/>
                </a:lnTo>
                <a:lnTo>
                  <a:pt x="429504" y="59894"/>
                </a:lnTo>
                <a:lnTo>
                  <a:pt x="415239" y="59894"/>
                </a:lnTo>
                <a:lnTo>
                  <a:pt x="415026" y="88350"/>
                </a:lnTo>
                <a:lnTo>
                  <a:pt x="473045" y="59894"/>
                </a:lnTo>
                <a:lnTo>
                  <a:pt x="429504" y="59894"/>
                </a:lnTo>
                <a:lnTo>
                  <a:pt x="473282" y="59778"/>
                </a:lnTo>
                <a:lnTo>
                  <a:pt x="501010" y="46178"/>
                </a:lnTo>
                <a:lnTo>
                  <a:pt x="415666" y="2625"/>
                </a:lnTo>
                <a:close/>
              </a:path>
              <a:path w="501014" h="88900">
                <a:moveTo>
                  <a:pt x="35549" y="0"/>
                </a:moveTo>
                <a:lnTo>
                  <a:pt x="1309" y="35907"/>
                </a:lnTo>
                <a:lnTo>
                  <a:pt x="0" y="53363"/>
                </a:lnTo>
                <a:lnTo>
                  <a:pt x="5665" y="66035"/>
                </a:lnTo>
                <a:lnTo>
                  <a:pt x="14928" y="76134"/>
                </a:lnTo>
                <a:lnTo>
                  <a:pt x="27008" y="82831"/>
                </a:lnTo>
                <a:lnTo>
                  <a:pt x="41128" y="85302"/>
                </a:lnTo>
                <a:lnTo>
                  <a:pt x="53823" y="83506"/>
                </a:lnTo>
                <a:lnTo>
                  <a:pt x="65961" y="77529"/>
                </a:lnTo>
                <a:lnTo>
                  <a:pt x="75595" y="67974"/>
                </a:lnTo>
                <a:lnTo>
                  <a:pt x="81155" y="57052"/>
                </a:lnTo>
                <a:lnTo>
                  <a:pt x="41372" y="56727"/>
                </a:lnTo>
                <a:lnTo>
                  <a:pt x="41524" y="28152"/>
                </a:lnTo>
                <a:lnTo>
                  <a:pt x="81766" y="28152"/>
                </a:lnTo>
                <a:lnTo>
                  <a:pt x="81677" y="27708"/>
                </a:lnTo>
                <a:lnTo>
                  <a:pt x="75129" y="16507"/>
                </a:lnTo>
                <a:lnTo>
                  <a:pt x="65014" y="7712"/>
                </a:lnTo>
                <a:lnTo>
                  <a:pt x="51698" y="1988"/>
                </a:lnTo>
                <a:lnTo>
                  <a:pt x="35549" y="0"/>
                </a:lnTo>
                <a:close/>
              </a:path>
              <a:path w="501014" h="88900">
                <a:moveTo>
                  <a:pt x="415453" y="31203"/>
                </a:moveTo>
                <a:lnTo>
                  <a:pt x="415239" y="59778"/>
                </a:lnTo>
                <a:lnTo>
                  <a:pt x="429504" y="59894"/>
                </a:lnTo>
                <a:lnTo>
                  <a:pt x="429748" y="31319"/>
                </a:lnTo>
                <a:lnTo>
                  <a:pt x="415453" y="31203"/>
                </a:lnTo>
                <a:close/>
              </a:path>
              <a:path w="501014" h="88900">
                <a:moveTo>
                  <a:pt x="81833" y="28481"/>
                </a:moveTo>
                <a:lnTo>
                  <a:pt x="84289" y="40652"/>
                </a:lnTo>
                <a:lnTo>
                  <a:pt x="81960" y="55472"/>
                </a:lnTo>
                <a:lnTo>
                  <a:pt x="81155" y="57052"/>
                </a:lnTo>
                <a:lnTo>
                  <a:pt x="415239" y="59778"/>
                </a:lnTo>
                <a:lnTo>
                  <a:pt x="415453" y="31203"/>
                </a:lnTo>
                <a:lnTo>
                  <a:pt x="81833" y="28481"/>
                </a:lnTo>
                <a:close/>
              </a:path>
              <a:path w="501014" h="88900">
                <a:moveTo>
                  <a:pt x="41524" y="28152"/>
                </a:moveTo>
                <a:lnTo>
                  <a:pt x="41372" y="56727"/>
                </a:lnTo>
                <a:lnTo>
                  <a:pt x="81155" y="57052"/>
                </a:lnTo>
                <a:lnTo>
                  <a:pt x="81960" y="55472"/>
                </a:lnTo>
                <a:lnTo>
                  <a:pt x="84289" y="40652"/>
                </a:lnTo>
                <a:lnTo>
                  <a:pt x="81833" y="28481"/>
                </a:lnTo>
                <a:lnTo>
                  <a:pt x="41524" y="28152"/>
                </a:lnTo>
                <a:close/>
              </a:path>
              <a:path w="501014" h="88900">
                <a:moveTo>
                  <a:pt x="81766" y="28152"/>
                </a:moveTo>
                <a:lnTo>
                  <a:pt x="41524" y="28152"/>
                </a:lnTo>
                <a:lnTo>
                  <a:pt x="81833" y="28481"/>
                </a:lnTo>
                <a:lnTo>
                  <a:pt x="81766" y="28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91200" y="3581400"/>
            <a:ext cx="2514600" cy="836930"/>
          </a:xfrm>
          <a:custGeom>
            <a:avLst/>
            <a:gdLst/>
            <a:ahLst/>
            <a:cxnLst/>
            <a:rect l="l" t="t" r="r" b="b"/>
            <a:pathLst>
              <a:path w="2514600" h="836929">
                <a:moveTo>
                  <a:pt x="2285999" y="0"/>
                </a:moveTo>
                <a:lnTo>
                  <a:pt x="2514599" y="0"/>
                </a:lnTo>
                <a:lnTo>
                  <a:pt x="2514599" y="836544"/>
                </a:lnTo>
                <a:lnTo>
                  <a:pt x="0" y="83654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91200" y="4420361"/>
            <a:ext cx="1270" cy="685165"/>
          </a:xfrm>
          <a:custGeom>
            <a:avLst/>
            <a:gdLst/>
            <a:ahLst/>
            <a:cxnLst/>
            <a:rect l="l" t="t" r="r" b="b"/>
            <a:pathLst>
              <a:path w="1270" h="685164">
                <a:moveTo>
                  <a:pt x="761" y="0"/>
                </a:moveTo>
                <a:lnTo>
                  <a:pt x="0" y="68503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12776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516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234" y="338838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5378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7135" y="2466284"/>
            <a:ext cx="1471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76559" y="3501268"/>
            <a:ext cx="687070" cy="118110"/>
          </a:xfrm>
          <a:custGeom>
            <a:avLst/>
            <a:gdLst/>
            <a:ahLst/>
            <a:cxnLst/>
            <a:rect l="l" t="t" r="r" b="b"/>
            <a:pathLst>
              <a:path w="687070" h="118110">
                <a:moveTo>
                  <a:pt x="101742" y="0"/>
                </a:moveTo>
                <a:lnTo>
                  <a:pt x="0" y="57790"/>
                </a:lnTo>
                <a:lnTo>
                  <a:pt x="100340" y="117835"/>
                </a:lnTo>
                <a:lnTo>
                  <a:pt x="108203" y="115945"/>
                </a:lnTo>
                <a:lnTo>
                  <a:pt x="111770" y="109971"/>
                </a:lnTo>
                <a:lnTo>
                  <a:pt x="115458" y="103875"/>
                </a:lnTo>
                <a:lnTo>
                  <a:pt x="113416" y="96133"/>
                </a:lnTo>
                <a:lnTo>
                  <a:pt x="72043" y="71311"/>
                </a:lnTo>
                <a:lnTo>
                  <a:pt x="25024" y="70744"/>
                </a:lnTo>
                <a:lnTo>
                  <a:pt x="25420" y="45323"/>
                </a:lnTo>
                <a:lnTo>
                  <a:pt x="73321" y="45323"/>
                </a:lnTo>
                <a:lnTo>
                  <a:pt x="114299" y="22097"/>
                </a:lnTo>
                <a:lnTo>
                  <a:pt x="116464" y="14356"/>
                </a:lnTo>
                <a:lnTo>
                  <a:pt x="113050" y="8260"/>
                </a:lnTo>
                <a:lnTo>
                  <a:pt x="109606" y="2164"/>
                </a:lnTo>
                <a:lnTo>
                  <a:pt x="101742" y="0"/>
                </a:lnTo>
                <a:close/>
              </a:path>
              <a:path w="687070" h="118110">
                <a:moveTo>
                  <a:pt x="72321" y="45891"/>
                </a:moveTo>
                <a:lnTo>
                  <a:pt x="50423" y="58329"/>
                </a:lnTo>
                <a:lnTo>
                  <a:pt x="72043" y="71311"/>
                </a:lnTo>
                <a:lnTo>
                  <a:pt x="686836" y="78729"/>
                </a:lnTo>
                <a:lnTo>
                  <a:pt x="687080" y="53339"/>
                </a:lnTo>
                <a:lnTo>
                  <a:pt x="72321" y="45891"/>
                </a:lnTo>
                <a:close/>
              </a:path>
              <a:path w="687070" h="118110">
                <a:moveTo>
                  <a:pt x="25420" y="45323"/>
                </a:moveTo>
                <a:lnTo>
                  <a:pt x="25024" y="70744"/>
                </a:lnTo>
                <a:lnTo>
                  <a:pt x="72043" y="71311"/>
                </a:lnTo>
                <a:lnTo>
                  <a:pt x="68306" y="69067"/>
                </a:lnTo>
                <a:lnTo>
                  <a:pt x="31516" y="69067"/>
                </a:lnTo>
                <a:lnTo>
                  <a:pt x="31760" y="47122"/>
                </a:lnTo>
                <a:lnTo>
                  <a:pt x="70155" y="47122"/>
                </a:lnTo>
                <a:lnTo>
                  <a:pt x="72321" y="45891"/>
                </a:lnTo>
                <a:lnTo>
                  <a:pt x="25420" y="45323"/>
                </a:lnTo>
                <a:close/>
              </a:path>
              <a:path w="687070" h="118110">
                <a:moveTo>
                  <a:pt x="31760" y="47122"/>
                </a:moveTo>
                <a:lnTo>
                  <a:pt x="31516" y="69067"/>
                </a:lnTo>
                <a:lnTo>
                  <a:pt x="50423" y="58329"/>
                </a:lnTo>
                <a:lnTo>
                  <a:pt x="31760" y="47122"/>
                </a:lnTo>
                <a:close/>
              </a:path>
              <a:path w="687070" h="118110">
                <a:moveTo>
                  <a:pt x="50423" y="58329"/>
                </a:moveTo>
                <a:lnTo>
                  <a:pt x="31516" y="69067"/>
                </a:lnTo>
                <a:lnTo>
                  <a:pt x="68306" y="69067"/>
                </a:lnTo>
                <a:lnTo>
                  <a:pt x="50423" y="58329"/>
                </a:lnTo>
                <a:close/>
              </a:path>
              <a:path w="687070" h="118110">
                <a:moveTo>
                  <a:pt x="70155" y="47122"/>
                </a:moveTo>
                <a:lnTo>
                  <a:pt x="31760" y="47122"/>
                </a:lnTo>
                <a:lnTo>
                  <a:pt x="50423" y="58329"/>
                </a:lnTo>
                <a:lnTo>
                  <a:pt x="70155" y="47122"/>
                </a:lnTo>
                <a:close/>
              </a:path>
              <a:path w="687070" h="118110">
                <a:moveTo>
                  <a:pt x="73321" y="45323"/>
                </a:moveTo>
                <a:lnTo>
                  <a:pt x="25420" y="45323"/>
                </a:lnTo>
                <a:lnTo>
                  <a:pt x="72321" y="45891"/>
                </a:lnTo>
                <a:lnTo>
                  <a:pt x="73321" y="453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28616" y="4060087"/>
            <a:ext cx="12153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12776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32766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5234" y="338838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4178" y="3388384"/>
            <a:ext cx="5378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7548" y="3508447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05" y="58552"/>
                </a:moveTo>
                <a:lnTo>
                  <a:pt x="642913" y="87186"/>
                </a:lnTo>
                <a:lnTo>
                  <a:pt x="700605" y="58596"/>
                </a:lnTo>
                <a:lnTo>
                  <a:pt x="657269" y="58596"/>
                </a:lnTo>
                <a:lnTo>
                  <a:pt x="643005" y="58552"/>
                </a:lnTo>
                <a:close/>
              </a:path>
              <a:path w="728979" h="87629">
                <a:moveTo>
                  <a:pt x="35196" y="0"/>
                </a:moveTo>
                <a:lnTo>
                  <a:pt x="1213" y="35987"/>
                </a:lnTo>
                <a:lnTo>
                  <a:pt x="0" y="53369"/>
                </a:lnTo>
                <a:lnTo>
                  <a:pt x="5746" y="66043"/>
                </a:lnTo>
                <a:lnTo>
                  <a:pt x="15089" y="76127"/>
                </a:lnTo>
                <a:lnTo>
                  <a:pt x="27220" y="82807"/>
                </a:lnTo>
                <a:lnTo>
                  <a:pt x="41329" y="85266"/>
                </a:lnTo>
                <a:lnTo>
                  <a:pt x="53865" y="83397"/>
                </a:lnTo>
                <a:lnTo>
                  <a:pt x="66012" y="77353"/>
                </a:lnTo>
                <a:lnTo>
                  <a:pt x="75625" y="67725"/>
                </a:lnTo>
                <a:lnTo>
                  <a:pt x="81087" y="56828"/>
                </a:lnTo>
                <a:lnTo>
                  <a:pt x="41451" y="56706"/>
                </a:lnTo>
                <a:lnTo>
                  <a:pt x="41451" y="28116"/>
                </a:lnTo>
                <a:lnTo>
                  <a:pt x="81640" y="28116"/>
                </a:lnTo>
                <a:lnTo>
                  <a:pt x="81464" y="27285"/>
                </a:lnTo>
                <a:lnTo>
                  <a:pt x="74831" y="16159"/>
                </a:lnTo>
                <a:lnTo>
                  <a:pt x="64664" y="7456"/>
                </a:lnTo>
                <a:lnTo>
                  <a:pt x="51329" y="1847"/>
                </a:lnTo>
                <a:lnTo>
                  <a:pt x="35196" y="0"/>
                </a:lnTo>
                <a:close/>
              </a:path>
              <a:path w="728979" h="87629">
                <a:moveTo>
                  <a:pt x="643096" y="29991"/>
                </a:moveTo>
                <a:lnTo>
                  <a:pt x="643005" y="58552"/>
                </a:lnTo>
                <a:lnTo>
                  <a:pt x="657269" y="58596"/>
                </a:lnTo>
                <a:lnTo>
                  <a:pt x="657391" y="30036"/>
                </a:lnTo>
                <a:lnTo>
                  <a:pt x="643096" y="29991"/>
                </a:lnTo>
                <a:close/>
              </a:path>
              <a:path w="728979" h="87629">
                <a:moveTo>
                  <a:pt x="643187" y="1446"/>
                </a:moveTo>
                <a:lnTo>
                  <a:pt x="643096" y="29991"/>
                </a:lnTo>
                <a:lnTo>
                  <a:pt x="657391" y="30036"/>
                </a:lnTo>
                <a:lnTo>
                  <a:pt x="657269" y="58596"/>
                </a:lnTo>
                <a:lnTo>
                  <a:pt x="700605" y="58596"/>
                </a:lnTo>
                <a:lnTo>
                  <a:pt x="728775" y="44636"/>
                </a:lnTo>
                <a:lnTo>
                  <a:pt x="643187" y="1446"/>
                </a:lnTo>
                <a:close/>
              </a:path>
              <a:path w="728979" h="87629">
                <a:moveTo>
                  <a:pt x="81667" y="28241"/>
                </a:moveTo>
                <a:lnTo>
                  <a:pt x="84195" y="40166"/>
                </a:lnTo>
                <a:lnTo>
                  <a:pt x="81941" y="55125"/>
                </a:lnTo>
                <a:lnTo>
                  <a:pt x="81087" y="56828"/>
                </a:lnTo>
                <a:lnTo>
                  <a:pt x="643005" y="58552"/>
                </a:lnTo>
                <a:lnTo>
                  <a:pt x="643096" y="29991"/>
                </a:lnTo>
                <a:lnTo>
                  <a:pt x="81667" y="28241"/>
                </a:lnTo>
                <a:close/>
              </a:path>
              <a:path w="728979" h="87629">
                <a:moveTo>
                  <a:pt x="41451" y="28116"/>
                </a:moveTo>
                <a:lnTo>
                  <a:pt x="41451" y="56706"/>
                </a:lnTo>
                <a:lnTo>
                  <a:pt x="81087" y="56828"/>
                </a:lnTo>
                <a:lnTo>
                  <a:pt x="81941" y="55125"/>
                </a:lnTo>
                <a:lnTo>
                  <a:pt x="84195" y="40166"/>
                </a:lnTo>
                <a:lnTo>
                  <a:pt x="81667" y="28241"/>
                </a:lnTo>
                <a:lnTo>
                  <a:pt x="41451" y="28116"/>
                </a:lnTo>
                <a:close/>
              </a:path>
              <a:path w="728979" h="87629">
                <a:moveTo>
                  <a:pt x="81640" y="28116"/>
                </a:moveTo>
                <a:lnTo>
                  <a:pt x="41451" y="28116"/>
                </a:lnTo>
                <a:lnTo>
                  <a:pt x="81667" y="28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5" y="2764432"/>
            <a:ext cx="1471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63000" y="3352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76559" y="3501268"/>
            <a:ext cx="687070" cy="118110"/>
          </a:xfrm>
          <a:custGeom>
            <a:avLst/>
            <a:gdLst/>
            <a:ahLst/>
            <a:cxnLst/>
            <a:rect l="l" t="t" r="r" b="b"/>
            <a:pathLst>
              <a:path w="687070" h="118110">
                <a:moveTo>
                  <a:pt x="101742" y="0"/>
                </a:moveTo>
                <a:lnTo>
                  <a:pt x="0" y="57790"/>
                </a:lnTo>
                <a:lnTo>
                  <a:pt x="100340" y="117835"/>
                </a:lnTo>
                <a:lnTo>
                  <a:pt x="108203" y="115945"/>
                </a:lnTo>
                <a:lnTo>
                  <a:pt x="111770" y="109971"/>
                </a:lnTo>
                <a:lnTo>
                  <a:pt x="115458" y="103875"/>
                </a:lnTo>
                <a:lnTo>
                  <a:pt x="113416" y="96133"/>
                </a:lnTo>
                <a:lnTo>
                  <a:pt x="72043" y="71311"/>
                </a:lnTo>
                <a:lnTo>
                  <a:pt x="25024" y="70744"/>
                </a:lnTo>
                <a:lnTo>
                  <a:pt x="25420" y="45323"/>
                </a:lnTo>
                <a:lnTo>
                  <a:pt x="73321" y="45323"/>
                </a:lnTo>
                <a:lnTo>
                  <a:pt x="114299" y="22097"/>
                </a:lnTo>
                <a:lnTo>
                  <a:pt x="116464" y="14356"/>
                </a:lnTo>
                <a:lnTo>
                  <a:pt x="113050" y="8260"/>
                </a:lnTo>
                <a:lnTo>
                  <a:pt x="109606" y="2164"/>
                </a:lnTo>
                <a:lnTo>
                  <a:pt x="101742" y="0"/>
                </a:lnTo>
                <a:close/>
              </a:path>
              <a:path w="687070" h="118110">
                <a:moveTo>
                  <a:pt x="72321" y="45891"/>
                </a:moveTo>
                <a:lnTo>
                  <a:pt x="50423" y="58329"/>
                </a:lnTo>
                <a:lnTo>
                  <a:pt x="72043" y="71311"/>
                </a:lnTo>
                <a:lnTo>
                  <a:pt x="686836" y="78729"/>
                </a:lnTo>
                <a:lnTo>
                  <a:pt x="687080" y="53339"/>
                </a:lnTo>
                <a:lnTo>
                  <a:pt x="72321" y="45891"/>
                </a:lnTo>
                <a:close/>
              </a:path>
              <a:path w="687070" h="118110">
                <a:moveTo>
                  <a:pt x="25420" y="45323"/>
                </a:moveTo>
                <a:lnTo>
                  <a:pt x="25024" y="70744"/>
                </a:lnTo>
                <a:lnTo>
                  <a:pt x="72043" y="71311"/>
                </a:lnTo>
                <a:lnTo>
                  <a:pt x="68306" y="69067"/>
                </a:lnTo>
                <a:lnTo>
                  <a:pt x="31516" y="69067"/>
                </a:lnTo>
                <a:lnTo>
                  <a:pt x="31760" y="47122"/>
                </a:lnTo>
                <a:lnTo>
                  <a:pt x="70155" y="47122"/>
                </a:lnTo>
                <a:lnTo>
                  <a:pt x="72321" y="45891"/>
                </a:lnTo>
                <a:lnTo>
                  <a:pt x="25420" y="45323"/>
                </a:lnTo>
                <a:close/>
              </a:path>
              <a:path w="687070" h="118110">
                <a:moveTo>
                  <a:pt x="31760" y="47122"/>
                </a:moveTo>
                <a:lnTo>
                  <a:pt x="31516" y="69067"/>
                </a:lnTo>
                <a:lnTo>
                  <a:pt x="50423" y="58329"/>
                </a:lnTo>
                <a:lnTo>
                  <a:pt x="31760" y="47122"/>
                </a:lnTo>
                <a:close/>
              </a:path>
              <a:path w="687070" h="118110">
                <a:moveTo>
                  <a:pt x="50423" y="58329"/>
                </a:moveTo>
                <a:lnTo>
                  <a:pt x="31516" y="69067"/>
                </a:lnTo>
                <a:lnTo>
                  <a:pt x="68306" y="69067"/>
                </a:lnTo>
                <a:lnTo>
                  <a:pt x="50423" y="58329"/>
                </a:lnTo>
                <a:close/>
              </a:path>
              <a:path w="687070" h="118110">
                <a:moveTo>
                  <a:pt x="70155" y="47122"/>
                </a:moveTo>
                <a:lnTo>
                  <a:pt x="31760" y="47122"/>
                </a:lnTo>
                <a:lnTo>
                  <a:pt x="50423" y="58329"/>
                </a:lnTo>
                <a:lnTo>
                  <a:pt x="70155" y="47122"/>
                </a:lnTo>
                <a:close/>
              </a:path>
              <a:path w="687070" h="118110">
                <a:moveTo>
                  <a:pt x="73321" y="45323"/>
                </a:moveTo>
                <a:lnTo>
                  <a:pt x="25420" y="45323"/>
                </a:lnTo>
                <a:lnTo>
                  <a:pt x="72321" y="45891"/>
                </a:lnTo>
                <a:lnTo>
                  <a:pt x="73321" y="453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616" y="4060087"/>
            <a:ext cx="11391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wrap="square" lIns="0" tIns="91681" rIns="0" bIns="0" rtlCol="0">
            <a:spAutoFit/>
          </a:bodyPr>
          <a:lstStyle/>
          <a:p>
            <a:pPr marL="3107690">
              <a:lnSpc>
                <a:spcPct val="100000"/>
              </a:lnSpc>
            </a:pPr>
            <a:r>
              <a:rPr sz="4000" spc="-30" dirty="0"/>
              <a:t>Queue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905000"/>
            <a:ext cx="8305800" cy="34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3200" spc="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ments</a:t>
            </a:r>
            <a:r>
              <a:rPr sz="3200" spc="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</a:t>
            </a:r>
            <a:endParaRPr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8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8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7345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3200"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First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-Ou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(FIFO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942" y="2407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209867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02018"/>
            <a:ext cx="876300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verflo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32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8605"/>
            <a:ext cx="8229600" cy="992995"/>
          </a:xfrm>
          <a:prstGeom prst="rect">
            <a:avLst/>
          </a:prstGeom>
        </p:spPr>
        <p:txBody>
          <a:bodyPr vert="horz" wrap="square" lIns="0" tIns="221392" rIns="0" bIns="0" rtlCol="0">
            <a:spAutoFit/>
          </a:bodyPr>
          <a:lstStyle/>
          <a:p>
            <a:pPr marL="264414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6776720" cy="475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1607820" indent="-915035">
              <a:lnSpc>
                <a:spcPct val="120000"/>
              </a:lnSpc>
              <a:tabLst>
                <a:tab pos="862965" algn="l"/>
                <a:tab pos="375729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	NEW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LINK=N</a:t>
            </a: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</p:spPr>
        <p:txBody>
          <a:bodyPr vert="horz" wrap="square" lIns="0" tIns="221392" rIns="0" bIns="0" rtlCol="0">
            <a:spAutoFit/>
          </a:bodyPr>
          <a:lstStyle/>
          <a:p>
            <a:pPr marL="2783205">
              <a:lnSpc>
                <a:spcPct val="100000"/>
              </a:lnSpc>
            </a:pPr>
            <a:r>
              <a:rPr dirty="0"/>
              <a:t>Dele</a:t>
            </a:r>
            <a:r>
              <a:rPr spc="5" dirty="0"/>
              <a:t>t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754380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296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9144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12700">
              <a:lnSpc>
                <a:spcPct val="100000"/>
              </a:lnSpc>
              <a:tabLst>
                <a:tab pos="807085" algn="l"/>
              </a:tabLst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	FRONT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828800"/>
            <a:ext cx="84582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linear list in which elements can be added or removed at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32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</a:p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r>
              <a:rPr sz="32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32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2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array </a:t>
            </a:r>
            <a:r>
              <a:rPr sz="32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 </a:t>
            </a:r>
            <a:r>
              <a:rPr sz="3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sz="32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3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b="1" spc="-1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3200" b="1" spc="25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3200" b="1" spc="-15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Deque</a:t>
            </a:r>
            <a:r>
              <a:rPr lang="en-US" sz="4000" dirty="0" smtClean="0"/>
              <a:t>: Double Ended Queue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10868"/>
            <a:ext cx="7470140" cy="127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0" algn="ctr">
              <a:lnSpc>
                <a:spcPct val="100000"/>
              </a:lnSpc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9796" y="2672969"/>
            <a:ext cx="49536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155" algn="l"/>
                <a:tab pos="2044700" algn="l"/>
                <a:tab pos="2722245" algn="l"/>
                <a:tab pos="3399790" algn="l"/>
                <a:tab pos="4077335" algn="l"/>
                <a:tab pos="475424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	7	8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39328"/>
            <a:ext cx="1551305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98396" y="5035425"/>
            <a:ext cx="163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4610" y="5035425"/>
            <a:ext cx="36918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8025" algn="l"/>
                <a:tab pos="1404620" algn="l"/>
                <a:tab pos="2099945" algn="l"/>
                <a:tab pos="2796540" algn="l"/>
                <a:tab pos="34925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3	4	5	6	7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8052" y="5035425"/>
            <a:ext cx="21145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425825"/>
            <a:ext cx="1551305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0327"/>
              </p:ext>
            </p:extLst>
          </p:nvPr>
        </p:nvGraphicFramePr>
        <p:xfrm>
          <a:off x="2584450" y="2127250"/>
          <a:ext cx="54187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</a:tblGrid>
              <a:tr h="457199"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20192"/>
              </p:ext>
            </p:extLst>
          </p:nvPr>
        </p:nvGraphicFramePr>
        <p:xfrm>
          <a:off x="2813050" y="4489450"/>
          <a:ext cx="5714994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27"/>
                <a:gridCol w="695980"/>
                <a:gridCol w="695827"/>
                <a:gridCol w="695949"/>
                <a:gridCol w="695827"/>
                <a:gridCol w="695980"/>
                <a:gridCol w="913241"/>
                <a:gridCol w="626363"/>
              </a:tblGrid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15" y="2407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47066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27"/>
            <a:ext cx="7981950" cy="399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ows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nly</a:t>
            </a:r>
            <a:r>
              <a:rPr sz="3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ows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8930" indent="-342900">
              <a:lnSpc>
                <a:spcPct val="100000"/>
              </a:lnSpc>
              <a:tabLst>
                <a:tab pos="4033520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ows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0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06845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307276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2196" y="2352952"/>
            <a:ext cx="530415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1384300" algn="l"/>
                <a:tab pos="2298700" algn="l"/>
                <a:tab pos="3213100" algn="l"/>
                <a:tab pos="4127500" algn="l"/>
                <a:tab pos="50425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</a:t>
            </a: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544850"/>
            <a:ext cx="1936750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36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577" y="5020208"/>
            <a:ext cx="48469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364888"/>
            <a:ext cx="1937385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60742"/>
              </p:ext>
            </p:extLst>
          </p:nvPr>
        </p:nvGraphicFramePr>
        <p:xfrm>
          <a:off x="3194050" y="1670050"/>
          <a:ext cx="5486394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57911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45000"/>
              </p:ext>
            </p:extLst>
          </p:nvPr>
        </p:nvGraphicFramePr>
        <p:xfrm>
          <a:off x="3117850" y="4337050"/>
          <a:ext cx="5486394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579119"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83045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307276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9777" y="2352952"/>
            <a:ext cx="48469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1500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544850"/>
            <a:ext cx="1936750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36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5" y="3145433"/>
            <a:ext cx="59899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577" y="5020208"/>
            <a:ext cx="48469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364888"/>
            <a:ext cx="1937385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8779"/>
              </p:ext>
            </p:extLst>
          </p:nvPr>
        </p:nvGraphicFramePr>
        <p:xfrm>
          <a:off x="3194050" y="1670050"/>
          <a:ext cx="5486394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57911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C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D</a:t>
                      </a:r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F</a:t>
                      </a:r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86714"/>
              </p:ext>
            </p:extLst>
          </p:nvPr>
        </p:nvGraphicFramePr>
        <p:xfrm>
          <a:off x="3117850" y="4337050"/>
          <a:ext cx="5486394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579119"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C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6845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3072765">
              <a:lnSpc>
                <a:spcPct val="100000"/>
              </a:lnSpc>
            </a:pP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7" y="2352952"/>
            <a:ext cx="48469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1500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544850"/>
            <a:ext cx="1936750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88900">
              <a:lnSpc>
                <a:spcPct val="100000"/>
              </a:lnSpc>
              <a:spcBef>
                <a:spcPts val="36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9201" y="3004749"/>
            <a:ext cx="6275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3577" y="5020208"/>
            <a:ext cx="48469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40" y="4364888"/>
            <a:ext cx="1937385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41794"/>
              </p:ext>
            </p:extLst>
          </p:nvPr>
        </p:nvGraphicFramePr>
        <p:xfrm>
          <a:off x="3194050" y="1670050"/>
          <a:ext cx="5486394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57911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6967"/>
              </p:ext>
            </p:extLst>
          </p:nvPr>
        </p:nvGraphicFramePr>
        <p:xfrm>
          <a:off x="3117850" y="4337050"/>
          <a:ext cx="5486394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5791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6"/>
          <p:cNvSpPr txBox="1"/>
          <p:nvPr/>
        </p:nvSpPr>
        <p:spPr>
          <a:xfrm>
            <a:off x="2667000" y="5943600"/>
            <a:ext cx="6275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950720">
              <a:lnSpc>
                <a:spcPct val="100000"/>
              </a:lnSpc>
            </a:pPr>
            <a:r>
              <a:rPr dirty="0"/>
              <a:t>Prior</a:t>
            </a:r>
            <a:r>
              <a:rPr spc="-10" dirty="0"/>
              <a:t>i</a:t>
            </a:r>
            <a:r>
              <a:rPr spc="-5" dirty="0"/>
              <a:t>t</a:t>
            </a:r>
            <a:r>
              <a:rPr dirty="0"/>
              <a:t>y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5" dirty="0"/>
              <a:t>Qu</a:t>
            </a:r>
            <a:r>
              <a:rPr spc="10" dirty="0"/>
              <a:t>e</a:t>
            </a:r>
            <a:r>
              <a:rPr spc="-5" dirty="0"/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8153400" cy="479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ecti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ements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a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owing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23520" indent="-3429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ements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sz="3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</a:t>
            </a:r>
            <a:r>
              <a:rPr sz="3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marL="355600" marR="137160" indent="-342900" algn="just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30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essed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ording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74668"/>
            <a:ext cx="7120255" cy="1533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-ways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e-wa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5549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195072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7122795" cy="340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feren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ented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5" dirty="0"/>
              <a:t>One</a:t>
            </a:r>
            <a:r>
              <a:rPr sz="4000" spc="-25" dirty="0"/>
              <a:t>-Way</a:t>
            </a:r>
            <a:r>
              <a:rPr sz="4000" spc="204" dirty="0">
                <a:latin typeface="Times New Roman"/>
                <a:cs typeface="Times New Roman"/>
              </a:rPr>
              <a:t> </a:t>
            </a:r>
            <a:r>
              <a:rPr sz="4000" spc="-20" dirty="0"/>
              <a:t>List</a:t>
            </a:r>
            <a:r>
              <a:rPr sz="4000" spc="200" dirty="0">
                <a:latin typeface="Times New Roman"/>
                <a:cs typeface="Times New Roman"/>
              </a:rPr>
              <a:t> </a:t>
            </a:r>
            <a:r>
              <a:rPr sz="4000" spc="-30" dirty="0"/>
              <a:t>Repres</a:t>
            </a:r>
            <a:r>
              <a:rPr sz="4000" spc="-20" dirty="0"/>
              <a:t>entation</a:t>
            </a:r>
            <a:r>
              <a:rPr sz="4000" spc="240" dirty="0">
                <a:latin typeface="Times New Roman"/>
                <a:cs typeface="Times New Roman"/>
              </a:rPr>
              <a:t> </a:t>
            </a:r>
            <a:r>
              <a:rPr sz="4000" spc="-25" dirty="0"/>
              <a:t>of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-25" dirty="0"/>
              <a:t>a</a:t>
            </a:r>
            <a:r>
              <a:rPr sz="4000" spc="195" dirty="0">
                <a:latin typeface="Times New Roman"/>
                <a:cs typeface="Times New Roman"/>
              </a:rPr>
              <a:t> </a:t>
            </a:r>
            <a:r>
              <a:rPr sz="4000" spc="-20" dirty="0"/>
              <a:t>Priority</a:t>
            </a:r>
            <a:r>
              <a:rPr sz="4000" spc="204" dirty="0">
                <a:latin typeface="Times New Roman"/>
                <a:cs typeface="Times New Roman"/>
              </a:rPr>
              <a:t> </a:t>
            </a:r>
            <a:r>
              <a:rPr sz="4000" spc="-30" dirty="0"/>
              <a:t>Queue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5890" indent="-342900">
              <a:lnSpc>
                <a:spcPct val="90000"/>
              </a:lnSpc>
              <a:tabLst>
                <a:tab pos="1205865" algn="l"/>
                <a:tab pos="1426845" algn="l"/>
                <a:tab pos="1608455" algn="l"/>
                <a:tab pos="2441575" algn="l"/>
                <a:tab pos="2901950" algn="l"/>
                <a:tab pos="3302635" algn="l"/>
                <a:tab pos="4020185" algn="l"/>
                <a:tab pos="4947920" algn="l"/>
                <a:tab pos="5121275" algn="l"/>
                <a:tab pos="6526530" algn="l"/>
              </a:tabLst>
            </a:pP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b="0" spc="1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b="0" spc="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b="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spc="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</a:t>
            </a:r>
            <a:r>
              <a:rPr b="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spc="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	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tion fiel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650"/>
              </a:lnSpc>
            </a:pP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b="0" spc="1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spc="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</a:t>
            </a:r>
            <a:r>
              <a:rPr b="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981075" indent="-625475">
              <a:lnSpc>
                <a:spcPts val="3454"/>
              </a:lnSpc>
              <a:buFont typeface="Comic Sans MS"/>
              <a:buAutoNum type="alphaLcParenBoth"/>
              <a:tabLst>
                <a:tab pos="981710" algn="l"/>
                <a:tab pos="4630420" algn="l"/>
                <a:tab pos="6275070" algn="l"/>
              </a:tabLst>
            </a:pP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b="0" spc="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spc="1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spc="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1016000" indent="-660400">
              <a:lnSpc>
                <a:spcPts val="3454"/>
              </a:lnSpc>
              <a:buFont typeface="Comic Sans MS"/>
              <a:buAutoNum type="alphaLcParenBoth"/>
              <a:tabLst>
                <a:tab pos="1016635" algn="l"/>
              </a:tabLst>
            </a:pP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b="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b="0" spc="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b="0" spc="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b="0" spc="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spc="14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	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43861"/>
            <a:ext cx="8229600" cy="903227"/>
          </a:xfrm>
          <a:prstGeom prst="rect">
            <a:avLst/>
          </a:prstGeom>
        </p:spPr>
        <p:txBody>
          <a:bodyPr vert="horz" wrap="square" lIns="0" tIns="1324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9831" y="3432264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24" y="58535"/>
                </a:moveTo>
                <a:lnTo>
                  <a:pt x="642836" y="87169"/>
                </a:lnTo>
                <a:lnTo>
                  <a:pt x="700524" y="58579"/>
                </a:lnTo>
                <a:lnTo>
                  <a:pt x="657195" y="58579"/>
                </a:lnTo>
                <a:lnTo>
                  <a:pt x="642924" y="58535"/>
                </a:lnTo>
                <a:close/>
              </a:path>
              <a:path w="728980" h="87629">
                <a:moveTo>
                  <a:pt x="35010" y="0"/>
                </a:moveTo>
                <a:lnTo>
                  <a:pt x="1168" y="36040"/>
                </a:lnTo>
                <a:lnTo>
                  <a:pt x="0" y="53426"/>
                </a:lnTo>
                <a:lnTo>
                  <a:pt x="5716" y="66072"/>
                </a:lnTo>
                <a:lnTo>
                  <a:pt x="15036" y="76133"/>
                </a:lnTo>
                <a:lnTo>
                  <a:pt x="27147" y="82796"/>
                </a:lnTo>
                <a:lnTo>
                  <a:pt x="41237" y="85249"/>
                </a:lnTo>
                <a:lnTo>
                  <a:pt x="53845" y="83358"/>
                </a:lnTo>
                <a:lnTo>
                  <a:pt x="65970" y="77298"/>
                </a:lnTo>
                <a:lnTo>
                  <a:pt x="75565" y="67658"/>
                </a:lnTo>
                <a:lnTo>
                  <a:pt x="80985" y="56811"/>
                </a:lnTo>
                <a:lnTo>
                  <a:pt x="41368" y="56689"/>
                </a:lnTo>
                <a:lnTo>
                  <a:pt x="41368" y="28099"/>
                </a:lnTo>
                <a:lnTo>
                  <a:pt x="81554" y="28099"/>
                </a:lnTo>
                <a:lnTo>
                  <a:pt x="81362" y="27202"/>
                </a:lnTo>
                <a:lnTo>
                  <a:pt x="74713" y="16102"/>
                </a:lnTo>
                <a:lnTo>
                  <a:pt x="64530" y="7423"/>
                </a:lnTo>
                <a:lnTo>
                  <a:pt x="51176" y="1833"/>
                </a:lnTo>
                <a:lnTo>
                  <a:pt x="35010" y="0"/>
                </a:lnTo>
                <a:close/>
              </a:path>
              <a:path w="728980" h="87629">
                <a:moveTo>
                  <a:pt x="643011" y="29975"/>
                </a:moveTo>
                <a:lnTo>
                  <a:pt x="642924" y="58535"/>
                </a:lnTo>
                <a:lnTo>
                  <a:pt x="657195" y="58579"/>
                </a:lnTo>
                <a:lnTo>
                  <a:pt x="657314" y="30019"/>
                </a:lnTo>
                <a:lnTo>
                  <a:pt x="643011" y="29975"/>
                </a:lnTo>
                <a:close/>
              </a:path>
              <a:path w="728980" h="87629">
                <a:moveTo>
                  <a:pt x="643098" y="1429"/>
                </a:moveTo>
                <a:lnTo>
                  <a:pt x="643011" y="29975"/>
                </a:lnTo>
                <a:lnTo>
                  <a:pt x="657314" y="30019"/>
                </a:lnTo>
                <a:lnTo>
                  <a:pt x="657195" y="58579"/>
                </a:lnTo>
                <a:lnTo>
                  <a:pt x="700524" y="58579"/>
                </a:lnTo>
                <a:lnTo>
                  <a:pt x="728692" y="44619"/>
                </a:lnTo>
                <a:lnTo>
                  <a:pt x="643098" y="1429"/>
                </a:lnTo>
                <a:close/>
              </a:path>
              <a:path w="728980" h="87629">
                <a:moveTo>
                  <a:pt x="81581" y="28224"/>
                </a:moveTo>
                <a:lnTo>
                  <a:pt x="84116" y="40056"/>
                </a:lnTo>
                <a:lnTo>
                  <a:pt x="81868" y="55042"/>
                </a:lnTo>
                <a:lnTo>
                  <a:pt x="80985" y="56811"/>
                </a:lnTo>
                <a:lnTo>
                  <a:pt x="642924" y="58535"/>
                </a:lnTo>
                <a:lnTo>
                  <a:pt x="643011" y="29975"/>
                </a:lnTo>
                <a:lnTo>
                  <a:pt x="81581" y="28224"/>
                </a:lnTo>
                <a:close/>
              </a:path>
              <a:path w="728980" h="87629">
                <a:moveTo>
                  <a:pt x="41368" y="28099"/>
                </a:moveTo>
                <a:lnTo>
                  <a:pt x="41368" y="56689"/>
                </a:lnTo>
                <a:lnTo>
                  <a:pt x="80985" y="56811"/>
                </a:lnTo>
                <a:lnTo>
                  <a:pt x="81868" y="55042"/>
                </a:lnTo>
                <a:lnTo>
                  <a:pt x="84116" y="40056"/>
                </a:lnTo>
                <a:lnTo>
                  <a:pt x="81581" y="28224"/>
                </a:lnTo>
                <a:lnTo>
                  <a:pt x="41368" y="28099"/>
                </a:lnTo>
                <a:close/>
              </a:path>
              <a:path w="728980" h="87629">
                <a:moveTo>
                  <a:pt x="81554" y="28099"/>
                </a:moveTo>
                <a:lnTo>
                  <a:pt x="41368" y="28099"/>
                </a:lnTo>
                <a:lnTo>
                  <a:pt x="81581" y="2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6148" y="3432247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05" y="58552"/>
                </a:moveTo>
                <a:lnTo>
                  <a:pt x="642913" y="87186"/>
                </a:lnTo>
                <a:lnTo>
                  <a:pt x="700605" y="58596"/>
                </a:lnTo>
                <a:lnTo>
                  <a:pt x="657269" y="58596"/>
                </a:lnTo>
                <a:lnTo>
                  <a:pt x="643005" y="58552"/>
                </a:lnTo>
                <a:close/>
              </a:path>
              <a:path w="728979" h="87629">
                <a:moveTo>
                  <a:pt x="35196" y="0"/>
                </a:moveTo>
                <a:lnTo>
                  <a:pt x="1213" y="35987"/>
                </a:lnTo>
                <a:lnTo>
                  <a:pt x="0" y="53369"/>
                </a:lnTo>
                <a:lnTo>
                  <a:pt x="5746" y="66043"/>
                </a:lnTo>
                <a:lnTo>
                  <a:pt x="15089" y="76127"/>
                </a:lnTo>
                <a:lnTo>
                  <a:pt x="27220" y="82807"/>
                </a:lnTo>
                <a:lnTo>
                  <a:pt x="41329" y="85266"/>
                </a:lnTo>
                <a:lnTo>
                  <a:pt x="53865" y="83397"/>
                </a:lnTo>
                <a:lnTo>
                  <a:pt x="66012" y="77353"/>
                </a:lnTo>
                <a:lnTo>
                  <a:pt x="75625" y="67725"/>
                </a:lnTo>
                <a:lnTo>
                  <a:pt x="81087" y="56828"/>
                </a:lnTo>
                <a:lnTo>
                  <a:pt x="41451" y="56706"/>
                </a:lnTo>
                <a:lnTo>
                  <a:pt x="41451" y="28116"/>
                </a:lnTo>
                <a:lnTo>
                  <a:pt x="81640" y="28116"/>
                </a:lnTo>
                <a:lnTo>
                  <a:pt x="81464" y="27285"/>
                </a:lnTo>
                <a:lnTo>
                  <a:pt x="74831" y="16159"/>
                </a:lnTo>
                <a:lnTo>
                  <a:pt x="64664" y="7456"/>
                </a:lnTo>
                <a:lnTo>
                  <a:pt x="51329" y="1847"/>
                </a:lnTo>
                <a:lnTo>
                  <a:pt x="35196" y="0"/>
                </a:lnTo>
                <a:close/>
              </a:path>
              <a:path w="728979" h="87629">
                <a:moveTo>
                  <a:pt x="643096" y="29991"/>
                </a:moveTo>
                <a:lnTo>
                  <a:pt x="643005" y="58552"/>
                </a:lnTo>
                <a:lnTo>
                  <a:pt x="657269" y="58596"/>
                </a:lnTo>
                <a:lnTo>
                  <a:pt x="657391" y="30036"/>
                </a:lnTo>
                <a:lnTo>
                  <a:pt x="643096" y="29991"/>
                </a:lnTo>
                <a:close/>
              </a:path>
              <a:path w="728979" h="87629">
                <a:moveTo>
                  <a:pt x="643187" y="1446"/>
                </a:moveTo>
                <a:lnTo>
                  <a:pt x="643096" y="29991"/>
                </a:lnTo>
                <a:lnTo>
                  <a:pt x="657391" y="30036"/>
                </a:lnTo>
                <a:lnTo>
                  <a:pt x="657269" y="58596"/>
                </a:lnTo>
                <a:lnTo>
                  <a:pt x="700605" y="58596"/>
                </a:lnTo>
                <a:lnTo>
                  <a:pt x="728775" y="44636"/>
                </a:lnTo>
                <a:lnTo>
                  <a:pt x="643187" y="1446"/>
                </a:lnTo>
                <a:close/>
              </a:path>
              <a:path w="728979" h="87629">
                <a:moveTo>
                  <a:pt x="81667" y="28241"/>
                </a:moveTo>
                <a:lnTo>
                  <a:pt x="84195" y="40166"/>
                </a:lnTo>
                <a:lnTo>
                  <a:pt x="81941" y="55125"/>
                </a:lnTo>
                <a:lnTo>
                  <a:pt x="81087" y="56828"/>
                </a:lnTo>
                <a:lnTo>
                  <a:pt x="643005" y="58552"/>
                </a:lnTo>
                <a:lnTo>
                  <a:pt x="643096" y="29991"/>
                </a:lnTo>
                <a:lnTo>
                  <a:pt x="81667" y="28241"/>
                </a:lnTo>
                <a:close/>
              </a:path>
              <a:path w="728979" h="87629">
                <a:moveTo>
                  <a:pt x="41451" y="28116"/>
                </a:moveTo>
                <a:lnTo>
                  <a:pt x="41451" y="56706"/>
                </a:lnTo>
                <a:lnTo>
                  <a:pt x="81087" y="56828"/>
                </a:lnTo>
                <a:lnTo>
                  <a:pt x="81941" y="55125"/>
                </a:lnTo>
                <a:lnTo>
                  <a:pt x="84195" y="40166"/>
                </a:lnTo>
                <a:lnTo>
                  <a:pt x="81667" y="28241"/>
                </a:lnTo>
                <a:lnTo>
                  <a:pt x="41451" y="28116"/>
                </a:lnTo>
                <a:close/>
              </a:path>
              <a:path w="728979" h="87629">
                <a:moveTo>
                  <a:pt x="81640" y="28116"/>
                </a:moveTo>
                <a:lnTo>
                  <a:pt x="41451" y="28116"/>
                </a:lnTo>
                <a:lnTo>
                  <a:pt x="81667" y="28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2548" y="3432247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05" y="58552"/>
                </a:moveTo>
                <a:lnTo>
                  <a:pt x="642913" y="87186"/>
                </a:lnTo>
                <a:lnTo>
                  <a:pt x="700605" y="58596"/>
                </a:lnTo>
                <a:lnTo>
                  <a:pt x="657269" y="58596"/>
                </a:lnTo>
                <a:lnTo>
                  <a:pt x="643005" y="58552"/>
                </a:lnTo>
                <a:close/>
              </a:path>
              <a:path w="728979" h="87629">
                <a:moveTo>
                  <a:pt x="35196" y="0"/>
                </a:moveTo>
                <a:lnTo>
                  <a:pt x="1213" y="35987"/>
                </a:lnTo>
                <a:lnTo>
                  <a:pt x="0" y="53369"/>
                </a:lnTo>
                <a:lnTo>
                  <a:pt x="5746" y="66043"/>
                </a:lnTo>
                <a:lnTo>
                  <a:pt x="15089" y="76127"/>
                </a:lnTo>
                <a:lnTo>
                  <a:pt x="27220" y="82807"/>
                </a:lnTo>
                <a:lnTo>
                  <a:pt x="41329" y="85266"/>
                </a:lnTo>
                <a:lnTo>
                  <a:pt x="53865" y="83397"/>
                </a:lnTo>
                <a:lnTo>
                  <a:pt x="66012" y="77353"/>
                </a:lnTo>
                <a:lnTo>
                  <a:pt x="75625" y="67725"/>
                </a:lnTo>
                <a:lnTo>
                  <a:pt x="81087" y="56828"/>
                </a:lnTo>
                <a:lnTo>
                  <a:pt x="41451" y="56706"/>
                </a:lnTo>
                <a:lnTo>
                  <a:pt x="41451" y="28116"/>
                </a:lnTo>
                <a:lnTo>
                  <a:pt x="81640" y="28116"/>
                </a:lnTo>
                <a:lnTo>
                  <a:pt x="81464" y="27285"/>
                </a:lnTo>
                <a:lnTo>
                  <a:pt x="74831" y="16159"/>
                </a:lnTo>
                <a:lnTo>
                  <a:pt x="64664" y="7456"/>
                </a:lnTo>
                <a:lnTo>
                  <a:pt x="51329" y="1847"/>
                </a:lnTo>
                <a:lnTo>
                  <a:pt x="35196" y="0"/>
                </a:lnTo>
                <a:close/>
              </a:path>
              <a:path w="728979" h="87629">
                <a:moveTo>
                  <a:pt x="643096" y="29991"/>
                </a:moveTo>
                <a:lnTo>
                  <a:pt x="643005" y="58552"/>
                </a:lnTo>
                <a:lnTo>
                  <a:pt x="657269" y="58596"/>
                </a:lnTo>
                <a:lnTo>
                  <a:pt x="657391" y="30036"/>
                </a:lnTo>
                <a:lnTo>
                  <a:pt x="643096" y="29991"/>
                </a:lnTo>
                <a:close/>
              </a:path>
              <a:path w="728979" h="87629">
                <a:moveTo>
                  <a:pt x="643187" y="1446"/>
                </a:moveTo>
                <a:lnTo>
                  <a:pt x="643096" y="29991"/>
                </a:lnTo>
                <a:lnTo>
                  <a:pt x="657391" y="30036"/>
                </a:lnTo>
                <a:lnTo>
                  <a:pt x="657269" y="58596"/>
                </a:lnTo>
                <a:lnTo>
                  <a:pt x="700605" y="58596"/>
                </a:lnTo>
                <a:lnTo>
                  <a:pt x="728775" y="44636"/>
                </a:lnTo>
                <a:lnTo>
                  <a:pt x="643187" y="1446"/>
                </a:lnTo>
                <a:close/>
              </a:path>
              <a:path w="728979" h="87629">
                <a:moveTo>
                  <a:pt x="81667" y="28241"/>
                </a:moveTo>
                <a:lnTo>
                  <a:pt x="84195" y="40166"/>
                </a:lnTo>
                <a:lnTo>
                  <a:pt x="81941" y="55125"/>
                </a:lnTo>
                <a:lnTo>
                  <a:pt x="81087" y="56828"/>
                </a:lnTo>
                <a:lnTo>
                  <a:pt x="643005" y="58552"/>
                </a:lnTo>
                <a:lnTo>
                  <a:pt x="643096" y="29991"/>
                </a:lnTo>
                <a:lnTo>
                  <a:pt x="81667" y="28241"/>
                </a:lnTo>
                <a:close/>
              </a:path>
              <a:path w="728979" h="87629">
                <a:moveTo>
                  <a:pt x="41451" y="28116"/>
                </a:moveTo>
                <a:lnTo>
                  <a:pt x="41451" y="56706"/>
                </a:lnTo>
                <a:lnTo>
                  <a:pt x="81087" y="56828"/>
                </a:lnTo>
                <a:lnTo>
                  <a:pt x="81941" y="55125"/>
                </a:lnTo>
                <a:lnTo>
                  <a:pt x="84195" y="40166"/>
                </a:lnTo>
                <a:lnTo>
                  <a:pt x="81667" y="28241"/>
                </a:lnTo>
                <a:lnTo>
                  <a:pt x="41451" y="28116"/>
                </a:lnTo>
                <a:close/>
              </a:path>
              <a:path w="728979" h="87629">
                <a:moveTo>
                  <a:pt x="81640" y="28116"/>
                </a:moveTo>
                <a:lnTo>
                  <a:pt x="41451" y="28116"/>
                </a:lnTo>
                <a:lnTo>
                  <a:pt x="81667" y="28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" y="32766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380999"/>
                </a:move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32766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380999"/>
                </a:move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3380" y="34322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0" y="58544"/>
                </a:moveTo>
                <a:lnTo>
                  <a:pt x="642875" y="87178"/>
                </a:lnTo>
                <a:lnTo>
                  <a:pt x="700571" y="58587"/>
                </a:lnTo>
                <a:lnTo>
                  <a:pt x="657258" y="58587"/>
                </a:lnTo>
                <a:lnTo>
                  <a:pt x="642970" y="58544"/>
                </a:lnTo>
                <a:close/>
              </a:path>
              <a:path w="728980" h="87629">
                <a:moveTo>
                  <a:pt x="35115" y="0"/>
                </a:moveTo>
                <a:lnTo>
                  <a:pt x="1194" y="36017"/>
                </a:lnTo>
                <a:lnTo>
                  <a:pt x="0" y="53404"/>
                </a:lnTo>
                <a:lnTo>
                  <a:pt x="5718" y="66062"/>
                </a:lnTo>
                <a:lnTo>
                  <a:pt x="15039" y="76132"/>
                </a:lnTo>
                <a:lnTo>
                  <a:pt x="27160" y="82802"/>
                </a:lnTo>
                <a:lnTo>
                  <a:pt x="41276" y="85257"/>
                </a:lnTo>
                <a:lnTo>
                  <a:pt x="53839" y="83388"/>
                </a:lnTo>
                <a:lnTo>
                  <a:pt x="65997" y="77342"/>
                </a:lnTo>
                <a:lnTo>
                  <a:pt x="75616" y="67711"/>
                </a:lnTo>
                <a:lnTo>
                  <a:pt x="81084" y="56819"/>
                </a:lnTo>
                <a:lnTo>
                  <a:pt x="41372" y="56698"/>
                </a:lnTo>
                <a:lnTo>
                  <a:pt x="41468" y="28107"/>
                </a:lnTo>
                <a:lnTo>
                  <a:pt x="81655" y="28107"/>
                </a:lnTo>
                <a:lnTo>
                  <a:pt x="81475" y="27264"/>
                </a:lnTo>
                <a:lnTo>
                  <a:pt x="74832" y="16143"/>
                </a:lnTo>
                <a:lnTo>
                  <a:pt x="64654" y="7446"/>
                </a:lnTo>
                <a:lnTo>
                  <a:pt x="51296" y="1841"/>
                </a:lnTo>
                <a:lnTo>
                  <a:pt x="35115" y="0"/>
                </a:lnTo>
                <a:close/>
              </a:path>
              <a:path w="728980" h="87629">
                <a:moveTo>
                  <a:pt x="643066" y="29983"/>
                </a:moveTo>
                <a:lnTo>
                  <a:pt x="642970" y="58544"/>
                </a:lnTo>
                <a:lnTo>
                  <a:pt x="657258" y="58587"/>
                </a:lnTo>
                <a:lnTo>
                  <a:pt x="657341" y="30028"/>
                </a:lnTo>
                <a:lnTo>
                  <a:pt x="643066" y="29983"/>
                </a:lnTo>
                <a:close/>
              </a:path>
              <a:path w="728980" h="87629">
                <a:moveTo>
                  <a:pt x="643161" y="1437"/>
                </a:moveTo>
                <a:lnTo>
                  <a:pt x="643066" y="29983"/>
                </a:lnTo>
                <a:lnTo>
                  <a:pt x="657341" y="30028"/>
                </a:lnTo>
                <a:lnTo>
                  <a:pt x="657258" y="58587"/>
                </a:lnTo>
                <a:lnTo>
                  <a:pt x="700571" y="58587"/>
                </a:lnTo>
                <a:lnTo>
                  <a:pt x="728743" y="44628"/>
                </a:lnTo>
                <a:lnTo>
                  <a:pt x="643161" y="1437"/>
                </a:lnTo>
                <a:close/>
              </a:path>
              <a:path w="728980" h="87629">
                <a:moveTo>
                  <a:pt x="81682" y="28233"/>
                </a:moveTo>
                <a:lnTo>
                  <a:pt x="84228" y="40140"/>
                </a:lnTo>
                <a:lnTo>
                  <a:pt x="81944" y="55107"/>
                </a:lnTo>
                <a:lnTo>
                  <a:pt x="81084" y="56819"/>
                </a:lnTo>
                <a:lnTo>
                  <a:pt x="642970" y="58544"/>
                </a:lnTo>
                <a:lnTo>
                  <a:pt x="643066" y="29983"/>
                </a:lnTo>
                <a:lnTo>
                  <a:pt x="81682" y="28233"/>
                </a:lnTo>
                <a:close/>
              </a:path>
              <a:path w="728980" h="87629">
                <a:moveTo>
                  <a:pt x="41468" y="28107"/>
                </a:moveTo>
                <a:lnTo>
                  <a:pt x="41372" y="56698"/>
                </a:lnTo>
                <a:lnTo>
                  <a:pt x="81084" y="56819"/>
                </a:lnTo>
                <a:lnTo>
                  <a:pt x="81944" y="55107"/>
                </a:lnTo>
                <a:lnTo>
                  <a:pt x="84228" y="40140"/>
                </a:lnTo>
                <a:lnTo>
                  <a:pt x="81682" y="28233"/>
                </a:lnTo>
                <a:lnTo>
                  <a:pt x="41468" y="28107"/>
                </a:lnTo>
                <a:close/>
              </a:path>
              <a:path w="728980" h="87629">
                <a:moveTo>
                  <a:pt x="81655" y="28107"/>
                </a:moveTo>
                <a:lnTo>
                  <a:pt x="41468" y="28107"/>
                </a:lnTo>
                <a:lnTo>
                  <a:pt x="81682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38405" y="3505078"/>
            <a:ext cx="76200" cy="324485"/>
          </a:xfrm>
          <a:custGeom>
            <a:avLst/>
            <a:gdLst/>
            <a:ahLst/>
            <a:cxnLst/>
            <a:rect l="l" t="t" r="r" b="b"/>
            <a:pathLst>
              <a:path w="76200" h="324485">
                <a:moveTo>
                  <a:pt x="0" y="197083"/>
                </a:moveTo>
                <a:lnTo>
                  <a:pt x="38587" y="323971"/>
                </a:lnTo>
                <a:lnTo>
                  <a:pt x="61131" y="247771"/>
                </a:lnTo>
                <a:lnTo>
                  <a:pt x="25633" y="247771"/>
                </a:lnTo>
                <a:lnTo>
                  <a:pt x="25548" y="230857"/>
                </a:lnTo>
                <a:lnTo>
                  <a:pt x="0" y="197083"/>
                </a:lnTo>
                <a:close/>
              </a:path>
              <a:path w="76200" h="324485">
                <a:moveTo>
                  <a:pt x="25548" y="230857"/>
                </a:moveTo>
                <a:lnTo>
                  <a:pt x="25633" y="247771"/>
                </a:lnTo>
                <a:lnTo>
                  <a:pt x="38343" y="247771"/>
                </a:lnTo>
                <a:lnTo>
                  <a:pt x="25548" y="230857"/>
                </a:lnTo>
                <a:close/>
              </a:path>
              <a:path w="76200" h="324485">
                <a:moveTo>
                  <a:pt x="49773" y="0"/>
                </a:moveTo>
                <a:lnTo>
                  <a:pt x="24383" y="121"/>
                </a:lnTo>
                <a:lnTo>
                  <a:pt x="25548" y="230857"/>
                </a:lnTo>
                <a:lnTo>
                  <a:pt x="38343" y="247771"/>
                </a:lnTo>
                <a:lnTo>
                  <a:pt x="50966" y="230789"/>
                </a:lnTo>
                <a:lnTo>
                  <a:pt x="49773" y="0"/>
                </a:lnTo>
                <a:close/>
              </a:path>
              <a:path w="76200" h="324485">
                <a:moveTo>
                  <a:pt x="50966" y="230789"/>
                </a:moveTo>
                <a:lnTo>
                  <a:pt x="38343" y="247771"/>
                </a:lnTo>
                <a:lnTo>
                  <a:pt x="51053" y="247771"/>
                </a:lnTo>
                <a:lnTo>
                  <a:pt x="50966" y="230789"/>
                </a:lnTo>
                <a:close/>
              </a:path>
              <a:path w="76200" h="324485">
                <a:moveTo>
                  <a:pt x="76199" y="196839"/>
                </a:moveTo>
                <a:lnTo>
                  <a:pt x="50966" y="230789"/>
                </a:lnTo>
                <a:lnTo>
                  <a:pt x="51053" y="247771"/>
                </a:lnTo>
                <a:lnTo>
                  <a:pt x="61131" y="247771"/>
                </a:lnTo>
                <a:lnTo>
                  <a:pt x="76199" y="19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81800" y="380366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3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1726" y="38989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64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40" y="2688232"/>
            <a:ext cx="10306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96718"/>
              </p:ext>
            </p:extLst>
          </p:nvPr>
        </p:nvGraphicFramePr>
        <p:xfrm>
          <a:off x="976312" y="3262307"/>
          <a:ext cx="114617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382589"/>
                <a:gridCol w="382589"/>
              </a:tblGrid>
              <a:tr h="382589">
                <a:tc>
                  <a:txBody>
                    <a:bodyPr/>
                    <a:lstStyle/>
                    <a:p>
                      <a:pPr algn="r">
                        <a:lnSpc>
                          <a:spcPts val="3479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A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79375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65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</a:p>
                  </a:txBody>
                  <a:tcPr marL="0" marR="0" marT="0" marB="0">
                    <a:lnL w="79375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19099"/>
              </p:ext>
            </p:extLst>
          </p:nvPr>
        </p:nvGraphicFramePr>
        <p:xfrm>
          <a:off x="2652712" y="3262307"/>
          <a:ext cx="114617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382589"/>
                <a:gridCol w="382589"/>
              </a:tblGrid>
              <a:tr h="382589">
                <a:tc>
                  <a:txBody>
                    <a:bodyPr/>
                    <a:lstStyle/>
                    <a:p>
                      <a:pPr algn="r">
                        <a:lnSpc>
                          <a:spcPts val="3479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79375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65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</a:p>
                  </a:txBody>
                  <a:tcPr marL="0" marR="0" marT="0" marB="0">
                    <a:lnL w="79375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8103"/>
              </p:ext>
            </p:extLst>
          </p:nvPr>
        </p:nvGraphicFramePr>
        <p:xfrm>
          <a:off x="4329112" y="3262307"/>
          <a:ext cx="114617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382589"/>
                <a:gridCol w="382589"/>
              </a:tblGrid>
              <a:tr h="382589">
                <a:tc>
                  <a:txBody>
                    <a:bodyPr/>
                    <a:lstStyle/>
                    <a:p>
                      <a:pPr algn="r">
                        <a:lnSpc>
                          <a:spcPts val="3479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79375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65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</a:p>
                  </a:txBody>
                  <a:tcPr marL="0" marR="0" marT="0" marB="0">
                    <a:lnL w="79375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20436"/>
              </p:ext>
            </p:extLst>
          </p:nvPr>
        </p:nvGraphicFramePr>
        <p:xfrm>
          <a:off x="6005512" y="3262307"/>
          <a:ext cx="114617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382589"/>
                <a:gridCol w="382589"/>
              </a:tblGrid>
              <a:tr h="382589">
                <a:tc>
                  <a:txBody>
                    <a:bodyPr/>
                    <a:lstStyle/>
                    <a:p>
                      <a:pPr algn="r">
                        <a:lnSpc>
                          <a:spcPts val="3479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79375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65"/>
                        </a:lnSpc>
                      </a:pPr>
                      <a:r>
                        <a:rPr sz="3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</a:p>
                  </a:txBody>
                  <a:tcPr marL="0" marR="0" marT="0" marB="0">
                    <a:lnL w="79375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97143"/>
            <a:ext cx="8077200" cy="669657"/>
          </a:xfrm>
          <a:prstGeom prst="rect">
            <a:avLst/>
          </a:prstGeom>
        </p:spPr>
        <p:txBody>
          <a:bodyPr vert="horz" wrap="square" lIns="0" tIns="53581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sz="4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8041640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34975" indent="-342900">
              <a:lnSpc>
                <a:spcPts val="346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list.</a:t>
            </a: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tabLst>
                <a:tab pos="206756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averse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exceeds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12700">
              <a:lnSpc>
                <a:spcPts val="3650"/>
              </a:lnSpc>
              <a:spcBef>
                <a:spcPts val="33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364" y="2286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36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epres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892" y="1295400"/>
            <a:ext cx="8382508" cy="3159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</a:t>
            </a:r>
            <a:r>
              <a:rPr sz="3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21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circular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pair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pointers,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eue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space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2600" y="3048000"/>
            <a:ext cx="687468" cy="579120"/>
          </a:xfrm>
          <a:custGeom>
            <a:avLst/>
            <a:gdLst/>
            <a:ahLst/>
            <a:cxnLst/>
            <a:rect l="l" t="t" r="r" b="b"/>
            <a:pathLst>
              <a:path w="685800" h="579120">
                <a:moveTo>
                  <a:pt x="0" y="579119"/>
                </a:moveTo>
                <a:lnTo>
                  <a:pt x="685799" y="579119"/>
                </a:lnTo>
                <a:lnTo>
                  <a:pt x="6857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627120"/>
            <a:ext cx="687468" cy="579120"/>
          </a:xfrm>
          <a:custGeom>
            <a:avLst/>
            <a:gdLst/>
            <a:ahLst/>
            <a:cxnLst/>
            <a:rect l="l" t="t" r="r" b="b"/>
            <a:pathLst>
              <a:path w="685800" h="579120">
                <a:moveTo>
                  <a:pt x="0" y="579119"/>
                </a:moveTo>
                <a:lnTo>
                  <a:pt x="685799" y="579119"/>
                </a:lnTo>
                <a:lnTo>
                  <a:pt x="6857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4206240"/>
            <a:ext cx="687468" cy="579120"/>
          </a:xfrm>
          <a:custGeom>
            <a:avLst/>
            <a:gdLst/>
            <a:ahLst/>
            <a:cxnLst/>
            <a:rect l="l" t="t" r="r" b="b"/>
            <a:pathLst>
              <a:path w="685800" h="579120">
                <a:moveTo>
                  <a:pt x="0" y="579119"/>
                </a:moveTo>
                <a:lnTo>
                  <a:pt x="685799" y="579119"/>
                </a:lnTo>
                <a:lnTo>
                  <a:pt x="6857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4785360"/>
            <a:ext cx="687468" cy="579120"/>
          </a:xfrm>
          <a:custGeom>
            <a:avLst/>
            <a:gdLst/>
            <a:ahLst/>
            <a:cxnLst/>
            <a:rect l="l" t="t" r="r" b="b"/>
            <a:pathLst>
              <a:path w="685800" h="579120">
                <a:moveTo>
                  <a:pt x="0" y="579119"/>
                </a:moveTo>
                <a:lnTo>
                  <a:pt x="685799" y="579119"/>
                </a:lnTo>
                <a:lnTo>
                  <a:pt x="6857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5364479"/>
            <a:ext cx="687468" cy="579120"/>
          </a:xfrm>
          <a:custGeom>
            <a:avLst/>
            <a:gdLst/>
            <a:ahLst/>
            <a:cxnLst/>
            <a:rect l="l" t="t" r="r" b="b"/>
            <a:pathLst>
              <a:path w="685800" h="579120">
                <a:moveTo>
                  <a:pt x="0" y="579119"/>
                </a:moveTo>
                <a:lnTo>
                  <a:pt x="685799" y="579119"/>
                </a:lnTo>
                <a:lnTo>
                  <a:pt x="6857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6253" y="3627120"/>
            <a:ext cx="700199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491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6253" y="4206240"/>
            <a:ext cx="700199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4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6253" y="4785360"/>
            <a:ext cx="700199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4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6253" y="5364479"/>
            <a:ext cx="700199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4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2599" y="3041660"/>
            <a:ext cx="45719" cy="2908300"/>
          </a:xfrm>
          <a:custGeom>
            <a:avLst/>
            <a:gdLst/>
            <a:ahLst/>
            <a:cxnLst/>
            <a:rect l="l" t="t" r="r" b="b"/>
            <a:pathLst>
              <a:path h="2908300">
                <a:moveTo>
                  <a:pt x="0" y="0"/>
                </a:moveTo>
                <a:lnTo>
                  <a:pt x="0" y="29082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8399" y="3041660"/>
            <a:ext cx="45719" cy="2908300"/>
          </a:xfrm>
          <a:custGeom>
            <a:avLst/>
            <a:gdLst/>
            <a:ahLst/>
            <a:cxnLst/>
            <a:rect l="l" t="t" r="r" b="b"/>
            <a:pathLst>
              <a:path h="2908300">
                <a:moveTo>
                  <a:pt x="0" y="0"/>
                </a:moveTo>
                <a:lnTo>
                  <a:pt x="0" y="29082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6253" y="3048000"/>
            <a:ext cx="700199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4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46253" y="5943600"/>
            <a:ext cx="700199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49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594" y="3048000"/>
            <a:ext cx="274987" cy="28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40" y="1925851"/>
            <a:ext cx="14755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7791" y="1925851"/>
            <a:ext cx="16736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9978" y="1773451"/>
            <a:ext cx="14946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65329"/>
              </p:ext>
            </p:extLst>
          </p:nvPr>
        </p:nvGraphicFramePr>
        <p:xfrm>
          <a:off x="2660648" y="2432050"/>
          <a:ext cx="6110822" cy="3474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460"/>
                <a:gridCol w="1018491"/>
                <a:gridCol w="1018460"/>
                <a:gridCol w="1018460"/>
                <a:gridCol w="1018491"/>
                <a:gridCol w="1018460"/>
              </a:tblGrid>
              <a:tr h="57911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PRN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2386"/>
              </p:ext>
            </p:extLst>
          </p:nvPr>
        </p:nvGraphicFramePr>
        <p:xfrm>
          <a:off x="450850" y="3041650"/>
          <a:ext cx="1069392" cy="289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696"/>
                <a:gridCol w="534696"/>
              </a:tblGrid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1</a:t>
                      </a:r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mic Sans MS"/>
                          <a:cs typeface="Comic Sans MS"/>
                        </a:rPr>
                        <a:t>2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mic Sans MS"/>
                          <a:cs typeface="Comic Sans MS"/>
                        </a:rPr>
                        <a:t>2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mic Sans MS"/>
                          <a:cs typeface="Comic Sans MS"/>
                        </a:rPr>
                        <a:t>1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mic Sans MS"/>
                          <a:cs typeface="Comic Sans MS"/>
                        </a:rPr>
                        <a:t>3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mic Sans MS"/>
                          <a:cs typeface="Comic Sans MS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mic Sans MS"/>
                          <a:cs typeface="Comic Sans MS"/>
                        </a:rPr>
                        <a:t>4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latin typeface="Comic Sans MS"/>
                          <a:cs typeface="Comic Sans MS"/>
                        </a:rPr>
                        <a:t>4</a:t>
                      </a:r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mic Sans MS"/>
                          <a:cs typeface="Comic Sans MS"/>
                        </a:rPr>
                        <a:t>5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340" y="1656831"/>
            <a:ext cx="448056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487069"/>
            <a:ext cx="7694930" cy="1759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>
              <a:lnSpc>
                <a:spcPct val="100000"/>
              </a:lnSpc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[out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ine]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510030" indent="-342900">
              <a:lnSpc>
                <a:spcPct val="100600"/>
              </a:lnSpc>
              <a:spcBef>
                <a:spcPts val="875"/>
              </a:spcBef>
              <a:tabLst>
                <a:tab pos="280035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FRONT[K]	NULL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898544"/>
            <a:ext cx="8608060" cy="219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EUE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pc="-5" dirty="0"/>
              <a:t>In</a:t>
            </a:r>
            <a:r>
              <a:rPr spc="5" dirty="0"/>
              <a:t>s</a:t>
            </a:r>
            <a:r>
              <a:rPr dirty="0"/>
              <a:t>ertion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Algorith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5" dirty="0"/>
              <a:t>[outli</a:t>
            </a:r>
            <a:r>
              <a:rPr spc="15" dirty="0"/>
              <a:t>n</a:t>
            </a:r>
            <a:r>
              <a:rPr dirty="0"/>
              <a:t>e]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438400"/>
            <a:ext cx="8610600" cy="219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EUE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8671"/>
            <a:ext cx="8229600" cy="708129"/>
          </a:xfrm>
          <a:prstGeom prst="rect">
            <a:avLst/>
          </a:prstGeom>
        </p:spPr>
        <p:txBody>
          <a:bodyPr vert="horz" wrap="square" lIns="0" tIns="91681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4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sz="4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7576820" cy="45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  <a:r>
              <a:rPr sz="3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78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638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element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96988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7580" y="1986788"/>
            <a:ext cx="628295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77545" algn="l"/>
                <a:tab pos="1354455" algn="l"/>
                <a:tab pos="2032000" algn="l"/>
                <a:tab pos="2709545" algn="l"/>
                <a:tab pos="3387090" algn="l"/>
                <a:tab pos="40646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	4	5	6	7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" algn="ctr">
              <a:lnSpc>
                <a:spcPct val="100000"/>
              </a:lnSpc>
              <a:tabLst>
                <a:tab pos="1543050" algn="l"/>
                <a:tab pos="215709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	an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6795" y="1928621"/>
            <a:ext cx="649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739783"/>
            <a:ext cx="1463040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2196" y="4273425"/>
            <a:ext cx="525500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790" algn="l"/>
                <a:tab pos="2044700" algn="l"/>
                <a:tab pos="2722245" algn="l"/>
                <a:tab pos="3399790" algn="l"/>
                <a:tab pos="40773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3	4	5	6	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41925" y="4273425"/>
            <a:ext cx="9020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50" y="5119097"/>
            <a:ext cx="735647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427480" algn="l"/>
                <a:tab pos="1798955" algn="l"/>
                <a:tab pos="3216275" algn="l"/>
                <a:tab pos="3587115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tabLst>
                <a:tab pos="1427480" algn="l"/>
                <a:tab pos="1798955" algn="l"/>
                <a:tab pos="3216275" algn="l"/>
                <a:tab pos="3587115" algn="l"/>
              </a:tabLst>
            </a:pPr>
            <a:r>
              <a:rPr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b="1" spc="-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b="1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1529587"/>
            <a:ext cx="1570355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NT: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57508"/>
              </p:ext>
            </p:extLst>
          </p:nvPr>
        </p:nvGraphicFramePr>
        <p:xfrm>
          <a:off x="2660650" y="1441450"/>
          <a:ext cx="6095996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51425"/>
              </p:ext>
            </p:extLst>
          </p:nvPr>
        </p:nvGraphicFramePr>
        <p:xfrm>
          <a:off x="2736850" y="3727450"/>
          <a:ext cx="6095996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53532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996" y="2139328"/>
            <a:ext cx="5026404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77545" algn="l"/>
                <a:tab pos="1354455" algn="l"/>
                <a:tab pos="2032000" algn="l"/>
                <a:tab pos="2709545" algn="l"/>
                <a:tab pos="3387090" algn="l"/>
                <a:tab pos="40646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algn="ctr">
              <a:lnSpc>
                <a:spcPct val="100000"/>
              </a:lnSpc>
              <a:spcBef>
                <a:spcPts val="1875"/>
              </a:spcBef>
              <a:tabLst>
                <a:tab pos="1483360" algn="l"/>
                <a:tab pos="2099310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	an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5725" y="2139328"/>
            <a:ext cx="26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681988"/>
            <a:ext cx="1463675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5996" y="4197224"/>
            <a:ext cx="525500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155" algn="l"/>
                <a:tab pos="2044700" algn="l"/>
                <a:tab pos="2722245" algn="l"/>
                <a:tab pos="3399790" algn="l"/>
                <a:tab pos="40773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	6	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65725" y="4197224"/>
            <a:ext cx="26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40" y="3663329"/>
            <a:ext cx="1465580" cy="75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00" y="5119105"/>
            <a:ext cx="88392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102360" algn="l"/>
                <a:tab pos="1473200" algn="l"/>
                <a:tab pos="2563495" algn="l"/>
                <a:tab pos="293497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R+1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87883"/>
              </p:ext>
            </p:extLst>
          </p:nvPr>
        </p:nvGraphicFramePr>
        <p:xfrm>
          <a:off x="2660650" y="1593850"/>
          <a:ext cx="6095996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2677"/>
              </p:ext>
            </p:extLst>
          </p:nvPr>
        </p:nvGraphicFramePr>
        <p:xfrm>
          <a:off x="2660650" y="3651250"/>
          <a:ext cx="6095996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7821"/>
            <a:ext cx="8229600" cy="877579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37108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596" y="3358770"/>
            <a:ext cx="4276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155" algn="l"/>
                <a:tab pos="2044700" algn="l"/>
                <a:tab pos="2722245" algn="l"/>
                <a:tab pos="3399790" algn="l"/>
                <a:tab pos="4077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2	3	4	5	6	7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3325" y="3358770"/>
            <a:ext cx="26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749169"/>
            <a:ext cx="1463675" cy="8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25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052304"/>
            <a:ext cx="860806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dingly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dure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9136"/>
              </p:ext>
            </p:extLst>
          </p:nvPr>
        </p:nvGraphicFramePr>
        <p:xfrm>
          <a:off x="2508250" y="2813050"/>
          <a:ext cx="6095996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X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Z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k 36"/>
              <p14:cNvContentPartPr/>
              <p14:nvPr/>
            </p14:nvContentPartPr>
            <p14:xfrm>
              <a:off x="2523312" y="3861216"/>
              <a:ext cx="360" cy="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7912" y="3855816"/>
                <a:ext cx="11160" cy="1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/>
              <a:t>Qu</a:t>
            </a:r>
            <a:r>
              <a:rPr spc="10" dirty="0"/>
              <a:t>e</a:t>
            </a:r>
            <a:r>
              <a:rPr dirty="0"/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057400"/>
            <a:ext cx="782510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</a:p>
          <a:p>
            <a:pPr marL="475615" indent="-46291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7625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3429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94021"/>
            <a:ext cx="8229600" cy="877579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302831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76415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3596" y="3358770"/>
            <a:ext cx="525500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  <a:tab pos="1367155" algn="l"/>
                <a:tab pos="2044700" algn="l"/>
                <a:tab pos="2722245" algn="l"/>
                <a:tab pos="3399790" algn="l"/>
                <a:tab pos="40773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3	4	5	6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3325" y="3358770"/>
            <a:ext cx="67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49169"/>
            <a:ext cx="1520825" cy="8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25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357104"/>
            <a:ext cx="716915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eset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43272"/>
              </p:ext>
            </p:extLst>
          </p:nvPr>
        </p:nvGraphicFramePr>
        <p:xfrm>
          <a:off x="2508250" y="2813050"/>
          <a:ext cx="6095996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96"/>
                <a:gridCol w="677417"/>
                <a:gridCol w="677296"/>
                <a:gridCol w="677296"/>
                <a:gridCol w="677417"/>
                <a:gridCol w="677265"/>
                <a:gridCol w="677296"/>
                <a:gridCol w="677417"/>
                <a:gridCol w="677296"/>
              </a:tblGrid>
              <a:tr h="457199"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X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mic Sans MS"/>
                          <a:cs typeface="Comic Sans MS"/>
                        </a:rPr>
                        <a:t>Z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434</TotalTime>
  <Words>1120</Words>
  <Application>Microsoft Office PowerPoint</Application>
  <PresentationFormat>On-screen Show (4:3)</PresentationFormat>
  <Paragraphs>351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Comic Sans MS</vt:lpstr>
      <vt:lpstr>Constantia</vt:lpstr>
      <vt:lpstr>Times New Roman</vt:lpstr>
      <vt:lpstr>Wingdings 2</vt:lpstr>
      <vt:lpstr>Flow</vt:lpstr>
      <vt:lpstr>Data Structure &amp; Algorithm CSE-225</vt:lpstr>
      <vt:lpstr>Queue</vt:lpstr>
      <vt:lpstr>Queue</vt:lpstr>
      <vt:lpstr>Array representation of Queue</vt:lpstr>
      <vt:lpstr>Queue</vt:lpstr>
      <vt:lpstr>Queue</vt:lpstr>
      <vt:lpstr>Queue</vt:lpstr>
      <vt:lpstr>Queue</vt:lpstr>
      <vt:lpstr>Queue</vt:lpstr>
      <vt:lpstr>PowerPoint Presentation</vt:lpstr>
      <vt:lpstr>PowerPoint Presentation</vt:lpstr>
      <vt:lpstr>Queue</vt:lpstr>
      <vt:lpstr>PowerPoint Presentation</vt:lpstr>
      <vt:lpstr>PowerPoint Presentation</vt:lpstr>
      <vt:lpstr>Linked List Representation of Queue</vt:lpstr>
      <vt:lpstr>Insertion in a Queue</vt:lpstr>
      <vt:lpstr>Insertion in a Queue</vt:lpstr>
      <vt:lpstr>Delete from a Queue</vt:lpstr>
      <vt:lpstr>Delete from a Queue</vt:lpstr>
      <vt:lpstr>Linked Queue</vt:lpstr>
      <vt:lpstr>Insertion</vt:lpstr>
      <vt:lpstr>Deletion</vt:lpstr>
      <vt:lpstr>PowerPoint Presentation</vt:lpstr>
      <vt:lpstr>PowerPoint Presentation</vt:lpstr>
      <vt:lpstr>Variation of DEque</vt:lpstr>
      <vt:lpstr>Deque</vt:lpstr>
      <vt:lpstr>Deque</vt:lpstr>
      <vt:lpstr>DEque</vt:lpstr>
      <vt:lpstr>Priority Queue</vt:lpstr>
      <vt:lpstr>Priority Queue</vt:lpstr>
      <vt:lpstr>One-Way List Representation of a Priority Queue</vt:lpstr>
      <vt:lpstr>Queue</vt:lpstr>
      <vt:lpstr>Insertion and Deletion</vt:lpstr>
      <vt:lpstr>Array representation of Priority Queue</vt:lpstr>
      <vt:lpstr>PowerPoint Presentation</vt:lpstr>
      <vt:lpstr>PowerPoint Presentation</vt:lpstr>
      <vt:lpstr>Insertion Algorithm [outline]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 102)</dc:title>
  <dc:creator>MKN</dc:creator>
  <cp:lastModifiedBy>Mostofa Kamal Nasir</cp:lastModifiedBy>
  <cp:revision>42</cp:revision>
  <dcterms:created xsi:type="dcterms:W3CDTF">2018-01-05T06:21:11Z</dcterms:created>
  <dcterms:modified xsi:type="dcterms:W3CDTF">2021-03-24T12:07:03Z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