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7.xml" ContentType="application/inkml+xml"/>
  <Override PartName="/ppt/notesSlides/notesSlide3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3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3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319" r:id="rId32"/>
    <p:sldId id="320" r:id="rId33"/>
    <p:sldId id="289" r:id="rId34"/>
    <p:sldId id="325" r:id="rId35"/>
    <p:sldId id="317" r:id="rId36"/>
    <p:sldId id="290" r:id="rId37"/>
    <p:sldId id="327" r:id="rId38"/>
    <p:sldId id="315" r:id="rId39"/>
    <p:sldId id="291" r:id="rId40"/>
    <p:sldId id="328" r:id="rId41"/>
    <p:sldId id="316" r:id="rId42"/>
    <p:sldId id="314" r:id="rId43"/>
    <p:sldId id="318" r:id="rId44"/>
    <p:sldId id="292" r:id="rId45"/>
    <p:sldId id="329" r:id="rId46"/>
    <p:sldId id="294" r:id="rId47"/>
    <p:sldId id="295" r:id="rId48"/>
    <p:sldId id="296" r:id="rId49"/>
    <p:sldId id="297" r:id="rId50"/>
    <p:sldId id="298" r:id="rId51"/>
    <p:sldId id="299" r:id="rId52"/>
    <p:sldId id="321" r:id="rId53"/>
    <p:sldId id="322" r:id="rId54"/>
    <p:sldId id="323" r:id="rId55"/>
    <p:sldId id="324" r:id="rId56"/>
    <p:sldId id="300" r:id="rId57"/>
    <p:sldId id="301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8" autoAdjust="0"/>
  </p:normalViewPr>
  <p:slideViewPr>
    <p:cSldViewPr>
      <p:cViewPr varScale="1">
        <p:scale>
          <a:sx n="82" d="100"/>
          <a:sy n="82" d="100"/>
        </p:scale>
        <p:origin x="4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8:55.52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C7A9607-461E-450B-9A54-58EC72D9EBE1}" emma:medium="tactile" emma:mode="ink">
          <msink:context xmlns:msink="http://schemas.microsoft.com/ink/2010/main" type="writingRegion" rotatedBoundingBox="11528,8543 11716,8543 11716,8582 11528,8582"/>
        </emma:interpretation>
      </emma:emma>
    </inkml:annotationXML>
    <inkml:traceGroup>
      <inkml:annotationXML>
        <emma:emma xmlns:emma="http://www.w3.org/2003/04/emma" version="1.0">
          <emma:interpretation id="{9AA5F506-7A16-4B39-B34B-8B265F1F3E1E}" emma:medium="tactile" emma:mode="ink">
            <msink:context xmlns:msink="http://schemas.microsoft.com/ink/2010/main" type="paragraph" rotatedBoundingBox="11528,8543 11716,8543 11716,8582 11528,85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772C01-AFD2-4E64-A8EA-8A2BEC54D9DD}" emma:medium="tactile" emma:mode="ink">
              <msink:context xmlns:msink="http://schemas.microsoft.com/ink/2010/main" type="line" rotatedBoundingBox="11528,8543 11716,8543 11716,8582 11528,8582"/>
            </emma:interpretation>
          </emma:emma>
        </inkml:annotationXML>
        <inkml:traceGroup>
          <inkml:annotationXML>
            <emma:emma xmlns:emma="http://www.w3.org/2003/04/emma" version="1.0">
              <emma:interpretation id="{67449C88-FE2A-4936-993E-E1551B0537E9}" emma:medium="tactile" emma:mode="ink">
                <msink:context xmlns:msink="http://schemas.microsoft.com/ink/2010/main" type="inkWord" rotatedBoundingBox="11528,8543 11716,8543 11716,8582 11528,8582"/>
              </emma:interpretation>
              <emma:one-of disjunction-type="recognition" id="oneOf0">
                <emma:interpretation id="interp0" emma:lang="en-US" emma:confidence="1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_</emma:literal>
                </emma:interpretation>
                <emma:interpretation id="interp4" emma:lang="en-US" emma:confidence="0">
                  <emma:literal>$</emma:literal>
                </emma:interpretation>
              </emma:one-of>
            </emma:emma>
          </inkml:annotationXML>
          <inkml:trace contextRef="#ctx0" brushRef="#br0">-669 2485 9 0,'0'0'95'0,"0"0"-26"0,0 0-46 16,0 0 5-16,0 0-28 15,0 0-3-15,-66-38 2 16,47 38 2-16,3-1-1 15,-3 1 0-15,-5 0 6 16,3 6-19-16,-2 2-28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54.21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75303E-790E-43E7-B7FA-BA56824B450A}" emma:medium="tactile" emma:mode="ink">
          <msink:context xmlns:msink="http://schemas.microsoft.com/ink/2010/main" type="writingRegion" rotatedBoundingBox="3494,10504 3579,10504 3579,10601 3494,10601"/>
        </emma:interpretation>
      </emma:emma>
    </inkml:annotationXML>
    <inkml:traceGroup>
      <inkml:annotationXML>
        <emma:emma xmlns:emma="http://www.w3.org/2003/04/emma" version="1.0">
          <emma:interpretation id="{0BE7EC3B-C9C6-44BB-B7AD-3B96E7C97156}" emma:medium="tactile" emma:mode="ink">
            <msink:context xmlns:msink="http://schemas.microsoft.com/ink/2010/main" type="paragraph" rotatedBoundingBox="3494,10504 3579,10504 3579,10601 3494,106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0158C7-1D82-494B-8CA1-C157D28C6779}" emma:medium="tactile" emma:mode="ink">
              <msink:context xmlns:msink="http://schemas.microsoft.com/ink/2010/main" type="line" rotatedBoundingBox="3494,10504 3579,10504 3579,10601 3494,10601"/>
            </emma:interpretation>
          </emma:emma>
        </inkml:annotationXML>
        <inkml:traceGroup>
          <inkml:annotationXML>
            <emma:emma xmlns:emma="http://www.w3.org/2003/04/emma" version="1.0">
              <emma:interpretation id="{34DED51E-0458-492E-9B46-F836E2E30917}" emma:medium="tactile" emma:mode="ink">
                <msink:context xmlns:msink="http://schemas.microsoft.com/ink/2010/main" type="inkWord" rotatedBoundingBox="3494,10504 3579,10504 3579,10601 3494,10601">
                  <msink:destinationLink direction="with" ref="{41F12967-FFB7-4143-9EE5-9CC35FFA20CB}"/>
                </msink:context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$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2646-2605 68 0,'0'0'104'15,"0"0"-52"-15,0 0 33 16,0 0-14-16,0 0 9 16,0 0-18-16,0 0-27 15,-32-15 18-15,32 15-32 16,0 0-20-16,0 0 35 15,0 0-35-15,0 0 8 16,0 0 14-16,-3 0 6 16,3 0 10-16,-1 0-33 15,1 0 0-15,-3 0 17 16,3 0-23-16,0 0 0 0,0-2 14 16,-2 2-1-16,2 0 16 15,-3-1-22-15,2 1 2 16,-2-4 14-16,-2 3-16 15,4-1-7-15,-4-2 21 16,2 1-4-16,-2 2 16 16,4 1-27-16,-2-2-5 15,1-1 25-15,-1 3-26 16,3-1 0-16,-1-2 14 16,-2 1-13-16,1 0-1 15,2 2 0-15,-3 0 1 16,3 0 6-16,0 0-7 15,0 0 0-15,0 0 4 16,0 0-4-16,0 0 6 16,0 0-6-16,0 0 0 0,0-2-2 15,0 2 2 1,0 0-4-16,0 0 1 0,0 0 3 16,0 0 0-16,0 0 0 15,0 0 1-15,0 0-7 16,0 0 6-16,0 0-3 15,0 0-7-15,0 0 10 16,0 0 0-16,0 0 0 16,0 0-8-16,0 0 6 15,0 0-60-15,0 0-49 0,0 0 17 16,0 0-6-16,12 10 2 16,-1 23-23-16,-3-3-23 15,-4-6-81-15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29.10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F12967-FFB7-4143-9EE5-9CC35FFA20CB}" emma:medium="tactile" emma:mode="ink">
          <msink:context xmlns:msink="http://schemas.microsoft.com/ink/2010/main" type="inkDrawing" rotatedBoundingBox="2145,9691 2580,9797 2570,9834 2135,9728" semanticType="callout" shapeName="Other">
            <msink:sourceLink direction="with" ref="{34DED51E-0458-492E-9B46-F836E2E30917}"/>
          </msink:context>
        </emma:interpretation>
      </emma:emma>
    </inkml:annotationXML>
    <inkml:trace contextRef="#ctx0" brushRef="#br0">1647-3360 72 0,'0'0'75'16,"-169"-6"-31"-16,119-3 15 0,-1-2-19 15,5-4 6 1,2 0 9-16,17 1-23 0,8 2-19 16,10 6-13-16,0 6-26 15,5 0 24-15,-8 3-236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58.34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34648B-BE34-428B-B69D-4C98061C4B7D}" emma:medium="tactile" emma:mode="ink">
          <msink:context xmlns:msink="http://schemas.microsoft.com/ink/2010/main" type="inkDrawing" rotatedBoundingBox="3818,12161 3855,12235 3833,12246 3795,12173" shapeName="Other"/>
        </emma:interpretation>
      </emma:emma>
    </inkml:annotationXML>
    <inkml:trace contextRef="#ctx0" brushRef="#br0">2895-976 172 0,'0'0'186'15,"0"0"-88"-15,0 0-13 16,0 0 18-16,0 0-82 16,0 0-12-16,0 0-18 15,-25-8 8-15,25 8-8 16,0 0 8-16,0 0 2 15,0 0 0-15,0 0-1 16,0 0 0-16,0 0-13 16,0 0 13-16,0 0 0 15,0 0 0-15,0 0 0 16,0 0 10-16,0 0-10 0,0 0 8 16,0 0 14-16,0 0-21 15,0 0 35-15,0 0 39 16,0 0-9-16,-2 0 5 15,-1 0-26-15,1 0-37 16,2 0 37-16,0 0-45 16,0 0 0-16,0 0 4 15,0 0-3-15,0 0-1 16,0 0 0-16,0 0 3 16,0 0-7-16,0 0 4 15,0 0-3-15,0 0 2 16,0 0 2-16,0 0-1 0,0 0 0 15,0 0 1-15,0 0-14 16,0 0 13-16,0 0-57 16,0 0-24-16,0 0-53 15,0 1 60-15,7 13 8 16,6 8-29-16,-1 0-52 16,-3-9-47-16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3:55.12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FFB2E5-CBAA-46FC-A804-660FF803244C}" emma:medium="tactile" emma:mode="ink">
          <msink:context xmlns:msink="http://schemas.microsoft.com/ink/2010/main" type="writingRegion" rotatedBoundingBox="3405,14264 3596,14264 3596,14860 3405,14860"/>
        </emma:interpretation>
      </emma:emma>
    </inkml:annotationXML>
    <inkml:traceGroup>
      <inkml:annotationXML>
        <emma:emma xmlns:emma="http://www.w3.org/2003/04/emma" version="1.0">
          <emma:interpretation id="{67EA5B9A-1720-4315-8FB7-0CCA9789BA1C}" emma:medium="tactile" emma:mode="ink">
            <msink:context xmlns:msink="http://schemas.microsoft.com/ink/2010/main" type="paragraph" rotatedBoundingBox="3405,14264 3596,14264 3596,14860 3405,148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478515-AF06-40BE-ACD3-FA08EFF20D18}" emma:medium="tactile" emma:mode="ink">
              <msink:context xmlns:msink="http://schemas.microsoft.com/ink/2010/main" type="line" rotatedBoundingBox="3405,14264 3596,14264 3596,14860 3405,14860"/>
            </emma:interpretation>
          </emma:emma>
        </inkml:annotationXML>
        <inkml:traceGroup>
          <inkml:annotationXML>
            <emma:emma xmlns:emma="http://www.w3.org/2003/04/emma" version="1.0">
              <emma:interpretation id="{012B54A3-96D6-4D31-A2A2-0DF1ACE62B81}" emma:medium="tactile" emma:mode="ink">
                <msink:context xmlns:msink="http://schemas.microsoft.com/ink/2010/main" type="inkWord" rotatedBoundingBox="3405,14264 3596,14264 3596,14860 3405,14860"/>
              </emma:interpretation>
              <emma:one-of disjunction-type="recognition" id="oneOf0">
                <emma:interpretation id="interp0" emma:lang="en-US" emma:confidence="1">
                  <emma:literal>: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2587 1677 62 0,'0'0'108'16,"0"0"9"-16,0 0-55 15,0 0 23-15,0 0-28 16,0 0-34-16,0 0 11 15,-65 0-34-15,65 0 0 16,0 0 1-16,0 0-1 16,0 0 26-16,0 0-10 15,-2 0 1-15,2 0 41 16,0 0-24-16,0 0 7 0,0 0-4 16,-3 0-19-1,3 0 11-15,0 0-29 0,0 0 0 16,0 0 46-16,0 0-45 15,-4 0 11-15,2 0 15 16,-2 0-5-16,-1 0 6 16,2 0-28-16,1 0 0 15,2 0 7-15,-3 0-7 16,-1 0 0-16,4 0-1 16,0 0-5-16,0 0-14 15,-5 0-41-15,5 1-40 16,0 3 12-16,-4 7-107 15,1-3-35-15,1-6-32 0</inkml:trace>
          <inkml:trace contextRef="#ctx0" brushRef="#br0" timeOffset="736.1968">2548 1671 65 0,'0'0'144'0,"0"0"-56"15,0 0-23-15,0 0 22 16,0 0-22-16,0 0-9 16,0 0-29-16,-28-7-26 15,28 7 40-15,-3 0-40 16,3-2 20-16,-1 0 10 15,-2 0-15-15,3 2-3 16,-2 0-1-16,2 0-11 0,-3 0 22 16,3 0-23-1,0-2 0-15,-1 2 16 0,1 0-6 16,0 0 6-16,-3 0 4 16,3-2-18-16,-2 2 32 15,-1-2-31-15,1-1 6 16,-5 2 11-16,2-2-11 15,5 1-3-15,-4-2 8 16,-1 1-14-16,2 1 17 16,3 2-17-16,0 0 0 15,0 0 3-15,0 0-3 16,-1 0-1-16,1 0 1 16,0 0 0-16,0 0 15 15,0 0-15-15,0 0 0 16,0 0-10-16,0 0 10 0,0 0 0 15,0 0-6-15,0 0 12 16,0 0-4-16,0 0-2 16,0 0 0-16,0 0-5 15,0 0 5-15,0 0-1 16,0 0 1-16,0 0-17 16,0 0-9-16,0 0-46 15,0 0-38-15,0-15-1 16,13 0-110-16,6-9 75 0</inkml:trace>
          <inkml:trace contextRef="#ctx0" brushRef="#br0" timeOffset="2028.0507">2663 1237 202 0,'0'0'198'16,"0"0"-86"-16,0 0-44 0,0 0-42 15,0 0 16-15,0 0-42 16,0 0-7-16,0 0-3 15,-40-11-52-15,40 5-19 16,0-29-23-16,13 2-5 16,-3-12-64-16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4:15.57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9A9E38-D59A-4D39-88F8-E0D48CF72482}" emma:medium="tactile" emma:mode="ink">
          <msink:context xmlns:msink="http://schemas.microsoft.com/ink/2010/main" type="inkDrawing" rotatedBoundingBox="7135,9783 7174,9813 7162,9828 7123,9799" shapeName="Other"/>
        </emma:interpretation>
      </emma:emma>
    </inkml:annotationXML>
    <inkml:trace contextRef="#ctx0" brushRef="#br0">1 25 91 0,'0'0'221'16,"0"0"-81"-16,0 0-48 16,0 0 12-16,0 0-30 15,0 0-4-15,0 0-70 16,-4-27-21-16,5 30-50 16,16 11-56-16,4-1-20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1:19.20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24124F4-7763-40FF-86BF-7B7F15C50B76}" emma:medium="tactile" emma:mode="ink">
          <msink:context xmlns:msink="http://schemas.microsoft.com/ink/2010/main" type="inkDrawing" rotatedBoundingBox="22745,13521 22936,13555 22927,13607 22736,13574" semanticType="callout" shapeName="Other"/>
        </emma:interpretation>
      </emma:emma>
    </inkml:annotationXML>
    <inkml:trace contextRef="#ctx0" brushRef="#br0">1590 3045 466 0,'0'0'277'0,"0"0"-84"16,0 0-48-16,0 0 13 15,0 0-24-15,0 0-32 16,0 0-70-16,-23-24 48 0,20 20 1 16,1 0-6-16,-1 2-8 15,-1-3-26-15,2 4 25 16,-2-4-66-16,0 3 1 15,1 1 2-15,2 0-3 16,1 1 0-16,0 0-6 16,0 0 6-16,-3 0-7 15,3 0 7-15,0-4 0 16,-2 4 5-16,2 0-5 16,0-1 7-16,-3 1-7 15,3-3 0-15,0 3-6 16,-1 0 6-16,1-1 0 15,0 1 3-15,0 0-2 0,0 0 3 16,0 0-4-16,0 0 0 16,0 0-13-16,0 0 13 15,0 0-1-15,0 0-7 16,0 0 7-16,0 0 0 16,0 0 1-16,0 0 0 15,0 0-4-15,0 0 4 16,0 0 0-16,0 0-2 15,0 0 8-15,0 0-7 16,0 0 1-16,0 0 0 16,0 0-19-16,0 0 19 15,0 0-16-15,0 0 16 16,0 0-17-16,0 0 16 0,0 0-14 16,0 0 6-16,0 0-9 15,0 0 18-15,0 0-3 16,0 0 2-16,0 0 2 15,0 0 6-15,0 0-7 16,0 0 0-16,0 0-9 16,0 0 9-16,0 0-12 15,0 0 12-15,-3-2-19 16,-2 2 17-16,4 0-11 16,-4-3-3-16,5 3 3 15,-3 0 13-15,3-2-1 16,-1 2 0-16,1 0 1 0,-3 0-8 15,3-1 6-15,-2 1-31 16,2 0 22-16,0 0-42 16,-3 0-17-16,1 0-12 15,-2 0-21-15,-5 0 0 16,-22 9-51-16,0 6-79 16,0-5-109-16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2:25.44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903C404-F68B-444E-9C03-A2671412CCBE}" emma:medium="tactile" emma:mode="ink">
          <msink:context xmlns:msink="http://schemas.microsoft.com/ink/2010/main" type="inkDrawing" rotatedBoundingBox="19204,13558 19298,13538 19305,13571 19211,13591" shapeName="Other"/>
        </emma:interpretation>
      </emma:emma>
    </inkml:annotationXML>
    <inkml:trace contextRef="#ctx0" brushRef="#br0">97 27 88 0,'0'0'570'0,"0"0"-322"16,0 0-81-16,0 0-40 15,0 0-23-15,0 0-60 16,-13-29-43-16,13 29 20 16,0 0-21-16,0 0-3 15,-3 0-26-15,-22 3-107 16,3 10-62-16,-12 4-158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3:52.64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FFC1D4A-C437-462F-A5A9-4E0D5BC7B926}" emma:medium="tactile" emma:mode="ink">
          <msink:context xmlns:msink="http://schemas.microsoft.com/ink/2010/main" type="writingRegion" rotatedBoundingBox="23347,8160 23865,8160 23865,8422 23347,8422"/>
        </emma:interpretation>
      </emma:emma>
    </inkml:annotationXML>
    <inkml:traceGroup>
      <inkml:annotationXML>
        <emma:emma xmlns:emma="http://www.w3.org/2003/04/emma" version="1.0">
          <emma:interpretation id="{280D31B7-B4D6-443E-8C7F-A8B32E209B5F}" emma:medium="tactile" emma:mode="ink">
            <msink:context xmlns:msink="http://schemas.microsoft.com/ink/2010/main" type="paragraph" rotatedBoundingBox="23347,8160 23865,8160 23865,8422 23347,8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4CA7D3-9242-42E5-B5CF-984257B9DAD0}" emma:medium="tactile" emma:mode="ink">
              <msink:context xmlns:msink="http://schemas.microsoft.com/ink/2010/main" type="line" rotatedBoundingBox="23347,8160 23865,8160 23865,8422 23347,8422"/>
            </emma:interpretation>
          </emma:emma>
        </inkml:annotationXML>
        <inkml:traceGroup>
          <inkml:annotationXML>
            <emma:emma xmlns:emma="http://www.w3.org/2003/04/emma" version="1.0">
              <emma:interpretation id="{D00C974A-3BE4-48A8-9DAE-29A8D53E3762}" emma:medium="tactile" emma:mode="ink">
                <msink:context xmlns:msink="http://schemas.microsoft.com/ink/2010/main" type="inkWord" rotatedBoundingBox="23347,8160 23364,8160 23364,8176 23347,8176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"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!</emma:literal>
                </emma:interpretation>
              </emma:one-of>
            </emma:emma>
          </inkml:annotationXML>
          <inkml:trace contextRef="#ctx0" brushRef="#br0">2019-2385 117 0,'0'0'144'0,"0"0"-72"16,0 0-40-16,0 0-23 15,0 0 30-15,0 0-39 16,0 0-24-16,-10-16 14 15,10 16 10-15,0 0-1 16,0 0-51-16,0 0-111 0</inkml:trace>
          <inkml:trace contextRef="#ctx0" brushRef="#br0" timeOffset="-109172.8517">2527-2152 568 0,'0'0'254'16,"0"0"-142"-16,0 0-58 16,0 0 82-16,0 0-10 15,0 0-83-15,0 0 9 16,0 0-52-16,0 0-7 16,0 0 6-16,-19 3-80 15,-8 3-118-15,-8-2-152 0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5:03:40.75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1EBBD70-6266-4C96-A329-51A42514BA9E}" emma:medium="tactile" emma:mode="ink">
          <msink:context xmlns:msink="http://schemas.microsoft.com/ink/2010/main" type="inkDrawing" rotatedBoundingBox="22785,11616 22805,11620 22804,11626 22785,11622" semanticType="callout" shapeName="Other"/>
        </emma:interpretation>
      </emma:emma>
    </inkml:annotationXML>
    <inkml:trace contextRef="#ctx0" brushRef="#br0">2311 439 67 0,'0'0'122'0,"0"0"-77"16,0 0-31-16,0 0 11 16,0 0-19-16,0 0-5 0,0 0 23 15,0 7-23-15,0-5 19 16,0-2 13-16,-3 2-1 15,3-2 20-15,0 0-17 16,0 0-34-16,0 0 22 16,0 0 2-16,0 0 21 15,0 0 4-15,0 0-21 16,0 0 19-16,0 0-34 16,0 0 11-16,0 0 28 15,0 0-2-15,0 0 7 16,0 0-6-16,0 0-34 15,0 0 40-15,0 0-40 16,0 0-4-16,0 0 16 0,0 0-11 16,0 0 7-16,0 0-26 15,0 0 6-15,0 0 13 16,0 0-19-16,0 0 0 16,0 0 10-16,0 0-8 15,0 0 9-15,0 0-4 16,0 0-6-16,0 0 72 15,0 0-47-15,0 0-2 16,0 0 11-16,0 0-19 16,0 0 5-16,0 0-21 15,0 0 0-15,0 0 2 16,0 0-2-16,0 0 0 0,0 0-6 16,0 0 8-16,-5 2-4 15,1 3-56-15,-4 3-119 16,2 5 89-16,-15 15-37 15,3 1-116-15,-1-4-79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9:10.59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2E2CF11-88CF-45AD-9A06-C26E22D3F81F}" emma:medium="tactile" emma:mode="ink">
          <msink:context xmlns:msink="http://schemas.microsoft.com/ink/2010/main" type="inkDrawing" rotatedBoundingBox="16656,10800 16677,10844 16675,10845 16653,10802" semanticType="callout" shapeName="Other"/>
        </emma:interpretation>
      </emma:emma>
    </inkml:annotationXML>
    <inkml:trace contextRef="#ctx0" brushRef="#br0">19 41 108 0,'0'0'176'0,"0"0"-52"0,0 0-64 16,0 0 12-16,0 0 13 15,0 0-26-15,0 0 2 16,-19-34-21-16,19 30-5 15,-1 1 41-15,1 1-41 16,0 2-12-16,0 0 9 16,0 0-31-16,0 0 15 15,0 0-16-15,0 0 0 16,0 0 1-16,0 0 0 16,0 0 5-16,-3 0 12 15,3 0-17-15,0 0 51 0,0 0-40 16,0 0-12-1,0 0 29-15,0 0-19 0,0 0-4 16,0 0-6-16,0 0 2 16,0 0 8-16,0 0-10 15,0 0-10-15,0 0 10 16,0 0-45-16,0 0-73 16,0 0-95-16,0 0-28 15,3 0-23-15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9:53.23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557EF0-B7D2-476F-9E6E-4B6D8B10D3BD}" emma:medium="tactile" emma:mode="ink">
          <msink:context xmlns:msink="http://schemas.microsoft.com/ink/2010/main" type="inkDrawing" rotatedBoundingBox="11285,7966 11300,7966 11300,7981 11285,7981" shapeName="Other"/>
        </emma:interpretation>
      </emma:emma>
    </inkml:annotationXML>
    <inkml:trace contextRef="#ctx0" brushRef="#br0">5621 118 107 0,'0'0'45'0,"0"0"-29"16,0 0-11-16,0 0-5 15,0 0-37-15,0 0-6 16,0 0-34-16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40:03.10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2F939D-5668-42DC-958F-2D4749A67829}" emma:medium="tactile" emma:mode="ink">
          <msink:context xmlns:msink="http://schemas.microsoft.com/ink/2010/main" type="inkDrawing" rotatedBoundingBox="12900,9975 12950,9911 12995,9945 12944,10009" shapeName="Other"/>
        </emma:interpretation>
      </emma:emma>
    </inkml:annotationXML>
    <inkml:trace contextRef="#ctx0" brushRef="#br0">73 17 327 0,'0'0'136'16,"0"0"-8"-16,0 0-7 15,0 0-53-15,0 0-1 16,0 0-20-16,-54-18-18 16,51 18-20-16,3 0-8 15,0 0-2-15,0 0-25 0,0 0-43 16,0 0 12-16,0 0-11 16,0 3 27-16,0 10-24 15,-2 6-42-15,-6-3-27 16,2-3-146-16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40:05.07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4-1 33 0,'0'0'145'0,"0"0"-66"16,0 0-10-16,0 0 28 15,0 0-21-15,0 0-15 16,0 0 4-16,0 0-25 15,-5 0 15-15,5 0-29 16,0 0-13-16,0 0-9 16,0 0-4-16,0 0-62 15,9 0-1-15,12 0 18 16,28 0-4-16,-3 1-69 16,2-1-58-16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39:44.14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690A76-1AE4-4A64-9085-72FD90DEDC5F}" emma:medium="tactile" emma:mode="ink">
          <msink:context xmlns:msink="http://schemas.microsoft.com/ink/2010/main" type="writingRegion" rotatedBoundingBox="5540,7848 5793,7848 5793,8204 5540,8204"/>
        </emma:interpretation>
      </emma:emma>
    </inkml:annotationXML>
    <inkml:traceGroup>
      <inkml:annotationXML>
        <emma:emma xmlns:emma="http://www.w3.org/2003/04/emma" version="1.0">
          <emma:interpretation id="{C0E1EE25-33CB-4588-9A23-C517E12C65E0}" emma:medium="tactile" emma:mode="ink">
            <msink:context xmlns:msink="http://schemas.microsoft.com/ink/2010/main" type="paragraph" rotatedBoundingBox="5540,7848 5793,7848 5793,8204 5540,82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4A8744-C1F4-489B-81D5-7F69B4CCBADB}" emma:medium="tactile" emma:mode="ink">
              <msink:context xmlns:msink="http://schemas.microsoft.com/ink/2010/main" type="line" rotatedBoundingBox="5540,7848 5793,7848 5793,8204 5540,8204"/>
            </emma:interpretation>
          </emma:emma>
        </inkml:annotationXML>
        <inkml:traceGroup>
          <inkml:annotationXML>
            <emma:emma xmlns:emma="http://www.w3.org/2003/04/emma" version="1.0">
              <emma:interpretation id="{135AB32B-F054-4D3E-8643-6240D58C4990}" emma:medium="tactile" emma:mode="ink">
                <msink:context xmlns:msink="http://schemas.microsoft.com/ink/2010/main" type="inkWord" rotatedBoundingBox="5540,7848 5793,7848 5793,8204 5540,8204"/>
              </emma:interpretation>
              <emma:one-of disjunction-type="recognition" id="oneOf0">
                <emma:interpretation id="interp0" emma:lang="en-US" emma:confidence="0">
                  <emma:literal>I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%</emma:literal>
                </emma:interpretation>
                <emma:interpretation id="interp4" emma:lang="en-US" emma:confidence="0">
                  <emma:literal>f</emma:literal>
                </emma:interpretation>
              </emma:one-of>
            </emma:emma>
          </inkml:annotationXML>
          <inkml:trace contextRef="#ctx0" brushRef="#br0">-71 356 65 0,'0'0'94'0,"0"0"-25"16,0 0 2-16,0 0-8 15,0 0 4-15,0 0 15 16,0 0-45-16,-53-103-21 15,53 96 0-15,0 5-16 0,0 2-50 16,0 5-69-16,0 8-83 0</inkml:trace>
          <inkml:trace contextRef="#ctx0" brushRef="#br0" timeOffset="-13966.75">129 257 51 0,'0'0'147'0,"0"0"-88"15,0 0-11-15,0 0-18 16,0 0-26-16,-127-52 9 16,124 33-24-16,3-5 11 15,12-33-42-15,13 6-30 16,-4-3-143-16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0:04.61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E67EEE-7DD4-4055-BD85-8B0F5B295F94}" emma:medium="tactile" emma:mode="ink">
          <msink:context xmlns:msink="http://schemas.microsoft.com/ink/2010/main" type="inkDrawing" rotatedBoundingBox="7636,9996 7701,10001 7701,10006 7635,10000" shapeName="Other"/>
        </emma:interpretation>
      </emma:emma>
    </inkml:annotationXML>
    <inkml:trace contextRef="#ctx0" brushRef="#br0">-1534 1058 137 0,'0'0'136'16,"0"0"-54"-16,0 0 54 0,0 0-50 16,0 0 25-16,0 0-21 15,0 0-44-15,-21-3 9 16,21 3-10-16,0-3-25 16,0 3 35-16,0 0-55 15,0 0 0-15,0 0 7 16,0 0-6-16,0 0 12 15,0 0-13-15,0 0 0 16,0 0 7-16,0 0-5 16,0 0-2-16,0 0 16 15,0 0-15-15,0 0 13 16,0 0-14-16,0 0 7 16,0 0-2-16,0 0 2 0,0 0-7 15,0 0 26-15,0 0-12 16,0 0 11-16,0 0-13 15,0 0-5-15,0 0 35 16,0 0-42-16,0 0 0 16,0 0 17-16,0 0-16 15,0 0-1-15,0 0 0 16,0 0-4-16,0 0-13 16,0 0-31-16,0 0-39 15,0 0 5-15,-14 0-41 16,2 0-46-16,-6 0-111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1:06.28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D952AF1-E15F-41E6-B3D9-CF5AB77B920D}" emma:medium="tactile" emma:mode="ink">
          <msink:context xmlns:msink="http://schemas.microsoft.com/ink/2010/main" type="inkDrawing" rotatedBoundingBox="15652,7770 15720,7651 15792,7691 15725,7811" shapeName="Other">
            <msink:destinationLink direction="with" ref="{1FEF0E5C-2711-4875-AC79-5744724C7F18}"/>
          </msink:context>
        </emma:interpretation>
      </emma:emma>
    </inkml:annotationXML>
    <inkml:trace contextRef="#ctx0" brushRef="#br0">116 52 45 0,'0'0'56'0,"0"0"-8"16,0 0 27-16,0 0-22 0,0 0 16 15,0 0-30-15,0 0-4 16,-44-42 17-16,39 39-43 16,0-2 24-16,2 3-9 15,2 2-5-15,1 0 3 16,0 0-22-16,0 0 1 15,0 0 3-15,0 0-4 16,0 0 0-16,0 0 1 16,0 0-1-16,0 0 5 15,0 0-5-15,0 0 0 16,0 0-6-16,0 0 6 16,-3 0-6-16,3 0 5 15,-2 0 2-15,-2 2-1 0,1 6 0 16,-2-2 1-1,1 3 4-15,-1 0-5 0,2 2-11 16,-2 5-14-16,-4 7-25 16,0 0-61-16,3-6-72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2-03T04:51:06.83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FEF0E5C-2711-4875-AC79-5744724C7F18}" emma:medium="tactile" emma:mode="ink">
          <msink:context xmlns:msink="http://schemas.microsoft.com/ink/2010/main" type="inkDrawing" rotatedBoundingBox="15578,8004 15707,8076 15698,8092 15569,8020" semanticType="callout" shapeName="Other">
            <msink:sourceLink direction="with" ref="{6D952AF1-E15F-41E6-B3D9-CF5AB77B920D}"/>
          </msink:context>
        </emma:interpretation>
      </emma:emma>
    </inkml:annotationXML>
    <inkml:trace contextRef="#ctx0" brushRef="#br0">36 1 175 0,'0'0'150'0,"0"0"-46"15,0 0-45-15,0 0-9 16,0 0-1-16,0 0-30 0,0 0-9 15,-36-2 54 1,36 2-25-16,0 0-6 0,0 0-7 16,0 0-25-16,0 0 10 15,0 0-11-15,0 0 1 16,0 0 18-16,0 0-19 16,0 0 7-16,0 0-6 15,0 0 11-15,0 0-2 16,0 0-10-16,0 0 0 15,0 0 6-15,0 0-6 16,0 0 1-16,0 0 8 16,0 0-9-16,0 0-2 15,4 0-6-15,1 0-15 16,3 8 8-16,5 2-43 16,19 10-43-16,0-2-31 0,6-8-86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33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600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482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156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3098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0565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8340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845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6182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6424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1628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3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730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467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5894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352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4562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77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6826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9103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0517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555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796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4003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2640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0471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3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1004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8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6768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82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1374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60984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060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077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5737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0460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44751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9127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52178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36075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54982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52259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68027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028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4936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52385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50491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4826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2162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4580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0711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1584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236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4772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445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8095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20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0E52F-20E1-480C-8628-43300E0AB16B}" type="datetime1">
              <a:rPr lang="en-US" smtClean="0"/>
              <a:pPr/>
              <a:t>4/1/2021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B797-28EA-4BDB-B1DA-9688128D2F2A}" type="datetime1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51E8-0F01-4D69-B4F3-56FE8CCFA7DE}" type="datetime1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99036-F48C-4F22-B7DF-167D2A4BFFF9}" type="datetime1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9E2C-B35C-433D-B3EB-05BA502DC88A}" type="datetime1">
              <a:rPr lang="en-US" smtClean="0"/>
              <a:pPr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DD4FB-6AC6-450F-97FE-F05DFBEE650C}" type="datetime1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2B21-BF70-4111-8B6D-14B96259F733}" type="datetime1">
              <a:rPr lang="en-US" smtClean="0"/>
              <a:pPr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35BE-51AA-4318-B8B6-E5680E6D4CC7}" type="datetime1">
              <a:rPr lang="en-US" smtClean="0"/>
              <a:pPr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E0EE-1A7F-4988-BA1A-B75FBB043542}" type="datetime1">
              <a:rPr lang="en-US" smtClean="0"/>
              <a:pPr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9805-D33A-43F1-8B00-8027BF89B42A}" type="datetime1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355D-E95D-4FC0-B22F-EEDA19F83BE5}" type="datetime1">
              <a:rPr lang="en-US" smtClean="0"/>
              <a:pPr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D101DF-A8B1-431A-825E-C8FEC49DD5FA}" type="datetime1">
              <a:rPr lang="en-US" smtClean="0"/>
              <a:pPr/>
              <a:t>4/1/2021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8" Type="http://schemas.openxmlformats.org/officeDocument/2006/relationships/image" Target="../media/image22.emf"/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9" Type="http://schemas.openxmlformats.org/officeDocument/2006/relationships/customXml" Target="../ink/ink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1" Type="http://schemas.openxmlformats.org/officeDocument/2006/relationships/customXml" Target="../ink/ink5.xml"/><Relationship Id="rId17" Type="http://schemas.openxmlformats.org/officeDocument/2006/relationships/customXml" Target="../ink/ink4.xml"/><Relationship Id="rId2" Type="http://schemas.openxmlformats.org/officeDocument/2006/relationships/image" Target="../media/image4.png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3" Type="http://schemas.openxmlformats.org/officeDocument/2006/relationships/customXml" Target="../ink/ink6.xml"/><Relationship Id="rId22" Type="http://schemas.openxmlformats.org/officeDocument/2006/relationships/image" Target="../media/image35.emf"/><Relationship Id="rId56" Type="http://schemas.openxmlformats.org/officeDocument/2006/relationships/image" Target="../media/image52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emf"/><Relationship Id="rId5" Type="http://schemas.openxmlformats.org/officeDocument/2006/relationships/customXml" Target="../ink/ink9.xml"/><Relationship Id="rId4" Type="http://schemas.openxmlformats.org/officeDocument/2006/relationships/image" Target="../media/image7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customXml" Target="../ink/ink13.xml"/><Relationship Id="rId3" Type="http://schemas.openxmlformats.org/officeDocument/2006/relationships/customXml" Target="../ink/ink10.xml"/><Relationship Id="rId12" Type="http://schemas.openxmlformats.org/officeDocument/2006/relationships/image" Target="../media/image96.emf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98.emf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12.xml"/><Relationship Id="rId10" Type="http://schemas.openxmlformats.org/officeDocument/2006/relationships/image" Target="../media/image95.emf"/><Relationship Id="rId9" Type="http://schemas.openxmlformats.org/officeDocument/2006/relationships/customXml" Target="../ink/ink11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1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2" Type="http://schemas.openxmlformats.org/officeDocument/2006/relationships/customXml" Target="../ink/ink17.xml"/><Relationship Id="rId46" Type="http://schemas.openxmlformats.org/officeDocument/2006/relationships/customXml" Target="../ink/ink18.xml"/><Relationship Id="rId59" Type="http://schemas.openxmlformats.org/officeDocument/2006/relationships/image" Target="../media/image139.emf"/><Relationship Id="rId2" Type="http://schemas.openxmlformats.org/officeDocument/2006/relationships/notesSlide" Target="../notesSlides/notesSlide37.xml"/><Relationship Id="rId41" Type="http://schemas.openxmlformats.org/officeDocument/2006/relationships/image" Target="../media/image130.emf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132.emf"/><Relationship Id="rId36" Type="http://schemas.openxmlformats.org/officeDocument/2006/relationships/customXml" Target="../ink/ink16.xml"/><Relationship Id="rId4" Type="http://schemas.openxmlformats.org/officeDocument/2006/relationships/customXml" Target="../ink/ink15.xml"/><Relationship Id="rId35" Type="http://schemas.openxmlformats.org/officeDocument/2006/relationships/image" Target="../media/image12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57200" y="301586"/>
            <a:ext cx="8153400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000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4000" b="1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5" dirty="0">
                <a:latin typeface="Times New Roman" pitchFamily="18" charset="0"/>
                <a:cs typeface="Times New Roman" pitchFamily="18" charset="0"/>
              </a:rPr>
              <a:t>Structur</a:t>
            </a:r>
            <a:r>
              <a:rPr sz="4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b="1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5" dirty="0" smtClean="0">
                <a:latin typeface="Times New Roman" pitchFamily="18" charset="0"/>
                <a:cs typeface="Times New Roman" pitchFamily="18" charset="0"/>
              </a:rPr>
              <a:t>Algorith</a:t>
            </a:r>
            <a:r>
              <a:rPr sz="40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0" b="1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spc="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spc="-5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spc="-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pc="-5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pc="-5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pc="-5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DS-Lec-12-13: Tree</a:t>
            </a:r>
            <a:endParaRPr b="1" spc="-5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19737" y="598969"/>
            <a:ext cx="77114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sz="4400" b="1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(cont</a:t>
            </a:r>
            <a:r>
              <a:rPr sz="4400" b="1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nued)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2018"/>
            <a:ext cx="7591425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Node: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stores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actu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marR="47180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Parent: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imm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predec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ssor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specially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signated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parent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Child:imm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ode.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1041881"/>
          </a:xfrm>
          <a:prstGeom prst="rect">
            <a:avLst/>
          </a:prstGeom>
        </p:spPr>
        <p:txBody>
          <a:bodyPr vert="horz" wrap="square" lIns="0" tIns="361245" rIns="0" bIns="0" rtlCol="0">
            <a:spAutoFit/>
          </a:bodyPr>
          <a:lstStyle/>
          <a:p>
            <a:pPr marL="20955">
              <a:lnSpc>
                <a:spcPct val="100000"/>
              </a:lnSpc>
            </a:pP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7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Terminology(conti</a:t>
            </a:r>
            <a:r>
              <a:rPr sz="4400" b="1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ued)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981200"/>
            <a:ext cx="8007984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Leaf: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40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197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Level: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ran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hierarc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zero(0)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7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17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spc="17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5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sz="3200" spc="15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for 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parent.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nodes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except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root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19737" y="598969"/>
            <a:ext cx="77114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sz="4400" b="1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(cont</a:t>
            </a:r>
            <a:r>
              <a:rPr sz="4400" b="1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nued)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53250"/>
            <a:ext cx="8073390" cy="4875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Heigh</a:t>
            </a:r>
            <a:r>
              <a:rPr sz="3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(depth</a:t>
            </a:r>
            <a:r>
              <a:rPr sz="32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3200" spc="5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3200" spc="-5" smtClean="0">
                <a:latin typeface="Times New Roman" pitchFamily="18" charset="0"/>
                <a:cs typeface="Times New Roman" pitchFamily="18" charset="0"/>
              </a:rPr>
              <a:t>imu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m  </a:t>
            </a:r>
            <a:r>
              <a:rPr sz="3200" spc="15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  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of 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sz="32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ossi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 </a:t>
            </a:r>
            <a:r>
              <a:rPr sz="3200" spc="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32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path </a:t>
            </a:r>
            <a:r>
              <a:rPr sz="32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starting </a:t>
            </a:r>
            <a:r>
              <a:rPr sz="32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from ro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2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200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leaf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e.</a:t>
            </a:r>
            <a:r>
              <a:rPr sz="3200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Heigh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28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5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ee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 maxi</a:t>
            </a:r>
            <a:r>
              <a:rPr lang="en-US" sz="3200" spc="-1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um level of the tree. </a:t>
            </a: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Degree of the Node: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Maximum number of the children possible for a node.</a:t>
            </a: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Siblings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Nodes having the same parent </a:t>
            </a: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77592"/>
          </a:xfrm>
          <a:prstGeom prst="rect">
            <a:avLst/>
          </a:prstGeom>
        </p:spPr>
        <p:txBody>
          <a:bodyPr vert="horz" wrap="square" lIns="0" tIns="198545" rIns="0" bIns="0" rtlCol="0">
            <a:spAutoFit/>
          </a:bodyPr>
          <a:lstStyle/>
          <a:p>
            <a:pPr marL="1482725">
              <a:lnSpc>
                <a:spcPct val="100000"/>
              </a:lnSpc>
            </a:pP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Terminolog</a:t>
            </a:r>
            <a:r>
              <a:rPr sz="4400" b="1" spc="-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7842884" cy="3670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8255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Ancesto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Node: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hose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oc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3200" spc="13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smtClean="0">
                <a:latin typeface="Times New Roman" pitchFamily="18" charset="0"/>
                <a:cs typeface="Times New Roman" pitchFamily="18" charset="0"/>
              </a:rPr>
              <a:t>node</a:t>
            </a:r>
            <a:endParaRPr lang="en-US" sz="32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82550" indent="-342900" algn="just">
              <a:lnSpc>
                <a:spcPct val="100000"/>
              </a:lnSpc>
              <a:tabLst>
                <a:tab pos="355600" algn="l"/>
              </a:tabLst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mtClean="0">
                <a:latin typeface="Times New Roman" pitchFamily="18" charset="0"/>
                <a:cs typeface="Times New Roman" pitchFamily="18" charset="0"/>
              </a:rPr>
              <a:t>Degree</a:t>
            </a:r>
            <a:r>
              <a:rPr sz="3200" spc="12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Tree: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ximu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degre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465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Zer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Disjoint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trees.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9267" y="510651"/>
            <a:ext cx="5439298" cy="5124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98750" y="699494"/>
            <a:ext cx="2857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mic Sans MS"/>
                <a:cs typeface="Comic Sans MS"/>
              </a:rPr>
              <a:t>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7894" y="2178304"/>
            <a:ext cx="21780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8242" y="2178304"/>
            <a:ext cx="2095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6788" y="2178304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7805" y="2178304"/>
            <a:ext cx="2159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0211" y="3629153"/>
            <a:ext cx="2108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1091" y="3664459"/>
            <a:ext cx="9347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7070" algn="l"/>
              </a:tabLst>
            </a:pPr>
            <a:r>
              <a:rPr sz="2400" spc="-20" dirty="0">
                <a:latin typeface="Comic Sans MS"/>
                <a:cs typeface="Comic Sans MS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omic Sans MS"/>
                <a:cs typeface="Comic Sans MS"/>
              </a:rPr>
              <a:t>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4769" y="3664459"/>
            <a:ext cx="1924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2835" y="3664459"/>
            <a:ext cx="22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J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67683" y="3664459"/>
            <a:ext cx="212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K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3305" y="5168394"/>
            <a:ext cx="193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89566" y="729356"/>
            <a:ext cx="2372995" cy="0"/>
          </a:xfrm>
          <a:custGeom>
            <a:avLst/>
            <a:gdLst/>
            <a:ahLst/>
            <a:cxnLst/>
            <a:rect l="l" t="t" r="r" b="b"/>
            <a:pathLst>
              <a:path w="2372995">
                <a:moveTo>
                  <a:pt x="0" y="0"/>
                </a:moveTo>
                <a:lnTo>
                  <a:pt x="2372867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62434" y="517035"/>
            <a:ext cx="1574165" cy="424815"/>
          </a:xfrm>
          <a:custGeom>
            <a:avLst/>
            <a:gdLst/>
            <a:ahLst/>
            <a:cxnLst/>
            <a:rect l="l" t="t" r="r" b="b"/>
            <a:pathLst>
              <a:path w="1574165" h="424815">
                <a:moveTo>
                  <a:pt x="0" y="424552"/>
                </a:moveTo>
                <a:lnTo>
                  <a:pt x="1573661" y="424552"/>
                </a:lnTo>
                <a:lnTo>
                  <a:pt x="1573661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91643" y="2002935"/>
            <a:ext cx="1344930" cy="424815"/>
          </a:xfrm>
          <a:custGeom>
            <a:avLst/>
            <a:gdLst/>
            <a:ahLst/>
            <a:cxnLst/>
            <a:rect l="l" t="t" r="r" b="b"/>
            <a:pathLst>
              <a:path w="1344929" h="424814">
                <a:moveTo>
                  <a:pt x="0" y="424552"/>
                </a:moveTo>
                <a:lnTo>
                  <a:pt x="1344430" y="424552"/>
                </a:lnTo>
                <a:lnTo>
                  <a:pt x="1344430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64003" y="2084959"/>
            <a:ext cx="2041525" cy="42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6315" algn="l"/>
              </a:tabLst>
            </a:pPr>
            <a:r>
              <a:rPr sz="3600" spc="-1095" baseline="-17361" dirty="0">
                <a:latin typeface="Comic Sans MS"/>
                <a:cs typeface="Comic Sans MS"/>
              </a:rPr>
              <a:t> </a:t>
            </a:r>
            <a:r>
              <a:rPr sz="2400" u="heavy" spc="-10" dirty="0">
                <a:latin typeface="Comic Sans MS"/>
                <a:cs typeface="Comic Sans MS"/>
              </a:rPr>
              <a:t> </a:t>
            </a:r>
            <a:r>
              <a:rPr sz="2400" u="heavy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42180" y="598804"/>
            <a:ext cx="9855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91690" y="3825561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299953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1643" y="3488829"/>
            <a:ext cx="1344930" cy="424815"/>
          </a:xfrm>
          <a:custGeom>
            <a:avLst/>
            <a:gdLst/>
            <a:ahLst/>
            <a:cxnLst/>
            <a:rect l="l" t="t" r="r" b="b"/>
            <a:pathLst>
              <a:path w="1344929" h="424814">
                <a:moveTo>
                  <a:pt x="0" y="424552"/>
                </a:moveTo>
                <a:lnTo>
                  <a:pt x="1344430" y="424552"/>
                </a:lnTo>
                <a:lnTo>
                  <a:pt x="1344430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71416" y="3571241"/>
            <a:ext cx="10344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83436" y="5346829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398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14834" y="5187040"/>
            <a:ext cx="1421130" cy="424815"/>
          </a:xfrm>
          <a:custGeom>
            <a:avLst/>
            <a:gdLst/>
            <a:ahLst/>
            <a:cxnLst/>
            <a:rect l="l" t="t" r="r" b="b"/>
            <a:pathLst>
              <a:path w="1421129" h="424814">
                <a:moveTo>
                  <a:pt x="0" y="424540"/>
                </a:moveTo>
                <a:lnTo>
                  <a:pt x="1421129" y="424540"/>
                </a:lnTo>
                <a:lnTo>
                  <a:pt x="1421129" y="0"/>
                </a:lnTo>
                <a:lnTo>
                  <a:pt x="0" y="0"/>
                </a:lnTo>
                <a:lnTo>
                  <a:pt x="0" y="42454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94834" y="5269486"/>
            <a:ext cx="10344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14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304800" y="386332"/>
            <a:ext cx="347726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81100" algn="l"/>
                <a:tab pos="1627505" algn="l"/>
                <a:tab pos="2250440" algn="l"/>
                <a:tab pos="3009900" algn="l"/>
              </a:tabLst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Degree	of	</a:t>
            </a:r>
            <a:r>
              <a:rPr sz="2400" b="1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b="1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b="1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mtClean="0">
                <a:latin typeface="Times New Roman" pitchFamily="18" charset="0"/>
                <a:cs typeface="Times New Roman" pitchFamily="18" charset="0"/>
              </a:rPr>
              <a:t>(Max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400" b="1" spc="-1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400" b="1" spc="-5" smtClean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2400" b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0740" y="4959234"/>
            <a:ext cx="346265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3790" algn="l"/>
                <a:tab pos="1562100" algn="l"/>
                <a:tab pos="2183130" algn="l"/>
                <a:tab pos="2945130" algn="l"/>
                <a:tab pos="3263265" algn="l"/>
              </a:tabLst>
            </a:pP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b="1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 spc="-15" dirty="0">
                <a:latin typeface="Times New Roman" pitchFamily="18" charset="0"/>
                <a:cs typeface="Times New Roman" pitchFamily="18" charset="0"/>
              </a:rPr>
              <a:t>ig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t	of	</a:t>
            </a:r>
            <a:r>
              <a:rPr sz="2400" b="1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e	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ee	=	4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tabLst>
                <a:tab pos="875665" algn="l"/>
              </a:tabLst>
            </a:pP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(Ma</a:t>
            </a:r>
            <a:r>
              <a:rPr sz="2400" b="1" dirty="0">
                <a:latin typeface="Times New Roman" pitchFamily="18" charset="0"/>
                <a:cs typeface="Times New Roman" pitchFamily="18" charset="0"/>
              </a:rPr>
              <a:t>x	level)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778716"/>
          </a:xfrm>
          <a:prstGeom prst="rect">
            <a:avLst/>
          </a:prstGeom>
        </p:spPr>
        <p:txBody>
          <a:bodyPr vert="horz" wrap="square" lIns="0" tIns="100625" rIns="0" bIns="0" rtlCol="0">
            <a:spAutoFit/>
          </a:bodyPr>
          <a:lstStyle/>
          <a:p>
            <a:pPr marL="1426210">
              <a:lnSpc>
                <a:spcPct val="100000"/>
              </a:lnSpc>
            </a:pPr>
            <a:r>
              <a:rPr sz="4400" spc="-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Rep</a:t>
            </a:r>
            <a:r>
              <a:rPr sz="4400" spc="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esen</a:t>
            </a:r>
            <a:r>
              <a:rPr sz="4400" spc="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spc="-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io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4400" spc="14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4400" spc="15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4400" spc="16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solidFill>
                  <a:srgbClr val="000098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1824"/>
            <a:ext cx="79984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spc="-15" smtClean="0">
                <a:latin typeface="Times New Roman" pitchFamily="18" charset="0"/>
                <a:cs typeface="Times New Roman" pitchFamily="18" charset="0"/>
              </a:rPr>
              <a:t>Li</a:t>
            </a:r>
            <a:r>
              <a:rPr sz="2800" spc="-3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 Representation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585953"/>
            <a:ext cx="8150860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sz="2800" spc="-2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15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F,</a:t>
            </a:r>
            <a:r>
              <a:rPr sz="2800" b="1" spc="-3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b="1" spc="-15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b="1" spc="-3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5" dirty="0">
                <a:solidFill>
                  <a:srgbClr val="006F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5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J,K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25" dirty="0">
                <a:solidFill>
                  <a:srgbClr val="E46C09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)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ts val="3190"/>
              </a:lnSpc>
            </a:pP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  For the tree </a:t>
            </a:r>
            <a:r>
              <a:rPr sz="2800" spc="-15" smtClean="0">
                <a:latin typeface="Times New Roman" pitchFamily="18" charset="0"/>
                <a:cs typeface="Times New Roman" pitchFamily="18" charset="0"/>
              </a:rPr>
              <a:t>Considered</a:t>
            </a:r>
            <a:r>
              <a:rPr sz="2800" spc="14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xample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238714"/>
            <a:ext cx="494411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315" indent="-475615">
              <a:lnSpc>
                <a:spcPct val="100000"/>
              </a:lnSpc>
              <a:buClr>
                <a:srgbClr val="FF6500"/>
              </a:buClr>
              <a:buSzPct val="114285"/>
              <a:buFont typeface="Comic Sans MS"/>
              <a:buChar char="•"/>
              <a:tabLst>
                <a:tab pos="488950" algn="l"/>
              </a:tabLst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Li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Repr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esentation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29790" y="1905508"/>
            <a:ext cx="37566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(a</a:t>
            </a:r>
            <a:r>
              <a:rPr sz="2400" dirty="0">
                <a:latin typeface="Comic Sans MS"/>
                <a:cs typeface="Comic Sans MS"/>
              </a:rPr>
              <a:t>)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30" y="4779596"/>
            <a:ext cx="310515" cy="394335"/>
          </a:xfrm>
          <a:custGeom>
            <a:avLst/>
            <a:gdLst/>
            <a:ahLst/>
            <a:cxnLst/>
            <a:rect l="l" t="t" r="r" b="b"/>
            <a:pathLst>
              <a:path w="310515" h="394335">
                <a:moveTo>
                  <a:pt x="0" y="394133"/>
                </a:moveTo>
                <a:lnTo>
                  <a:pt x="310240" y="394133"/>
                </a:lnTo>
                <a:lnTo>
                  <a:pt x="310240" y="0"/>
                </a:lnTo>
                <a:lnTo>
                  <a:pt x="0" y="0"/>
                </a:lnTo>
                <a:lnTo>
                  <a:pt x="0" y="3941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539" y="4862070"/>
            <a:ext cx="2108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158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133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8040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5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9015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5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8565" y="4779596"/>
            <a:ext cx="310515" cy="394335"/>
          </a:xfrm>
          <a:custGeom>
            <a:avLst/>
            <a:gdLst/>
            <a:ahLst/>
            <a:cxnLst/>
            <a:rect l="l" t="t" r="r" b="b"/>
            <a:pathLst>
              <a:path w="310515" h="394335">
                <a:moveTo>
                  <a:pt x="0" y="394133"/>
                </a:moveTo>
                <a:lnTo>
                  <a:pt x="310252" y="394133"/>
                </a:lnTo>
                <a:lnTo>
                  <a:pt x="310252" y="0"/>
                </a:lnTo>
                <a:lnTo>
                  <a:pt x="0" y="0"/>
                </a:lnTo>
                <a:lnTo>
                  <a:pt x="0" y="3941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28464" y="4862070"/>
            <a:ext cx="212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mic Sans MS"/>
                <a:cs typeface="Comic Sans MS"/>
              </a:rPr>
              <a:t>K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58699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39690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3604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14593" y="4779632"/>
            <a:ext cx="198755" cy="395605"/>
          </a:xfrm>
          <a:custGeom>
            <a:avLst/>
            <a:gdLst/>
            <a:ahLst/>
            <a:cxnLst/>
            <a:rect l="l" t="t" r="r" b="b"/>
            <a:pathLst>
              <a:path w="198754" h="395604">
                <a:moveTo>
                  <a:pt x="0" y="395240"/>
                </a:moveTo>
                <a:lnTo>
                  <a:pt x="198215" y="395240"/>
                </a:lnTo>
                <a:lnTo>
                  <a:pt x="198215" y="0"/>
                </a:lnTo>
                <a:lnTo>
                  <a:pt x="0" y="0"/>
                </a:lnTo>
                <a:lnTo>
                  <a:pt x="0" y="395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30936" y="4943855"/>
            <a:ext cx="1270" cy="394335"/>
          </a:xfrm>
          <a:custGeom>
            <a:avLst/>
            <a:gdLst/>
            <a:ahLst/>
            <a:cxnLst/>
            <a:rect l="l" t="t" r="r" b="b"/>
            <a:pathLst>
              <a:path w="1270" h="394335">
                <a:moveTo>
                  <a:pt x="0" y="0"/>
                </a:moveTo>
                <a:lnTo>
                  <a:pt x="883" y="39408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53455" y="5337941"/>
            <a:ext cx="155575" cy="1270"/>
          </a:xfrm>
          <a:custGeom>
            <a:avLst/>
            <a:gdLst/>
            <a:ahLst/>
            <a:cxnLst/>
            <a:rect l="l" t="t" r="r" b="b"/>
            <a:pathLst>
              <a:path w="155575" h="1270">
                <a:moveTo>
                  <a:pt x="0" y="0"/>
                </a:moveTo>
                <a:lnTo>
                  <a:pt x="15505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53455" y="5403591"/>
            <a:ext cx="155575" cy="1270"/>
          </a:xfrm>
          <a:custGeom>
            <a:avLst/>
            <a:gdLst/>
            <a:ahLst/>
            <a:cxnLst/>
            <a:rect l="l" t="t" r="r" b="b"/>
            <a:pathLst>
              <a:path w="155575" h="1270">
                <a:moveTo>
                  <a:pt x="0" y="0"/>
                </a:moveTo>
                <a:lnTo>
                  <a:pt x="15505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0975" y="4385441"/>
            <a:ext cx="1150620" cy="1270"/>
          </a:xfrm>
          <a:custGeom>
            <a:avLst/>
            <a:gdLst/>
            <a:ahLst/>
            <a:cxnLst/>
            <a:rect l="l" t="t" r="r" b="b"/>
            <a:pathLst>
              <a:path w="1150620" h="1270">
                <a:moveTo>
                  <a:pt x="0" y="0"/>
                </a:moveTo>
                <a:lnTo>
                  <a:pt x="1150488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302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1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3905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905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62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0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87202" y="2907462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405889" y="2472561"/>
            <a:ext cx="1109345" cy="847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omic Sans MS"/>
                <a:cs typeface="Comic Sans MS"/>
              </a:rPr>
              <a:t>T</a:t>
            </a:r>
            <a:endParaRPr sz="1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000"/>
              </a:spcBef>
            </a:pPr>
            <a:r>
              <a:rPr sz="2400" b="1" dirty="0">
                <a:latin typeface="Comic Sans MS"/>
                <a:cs typeface="Comic Sans MS"/>
              </a:rPr>
              <a:t>A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03676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88323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86077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70725" y="290744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0917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39823" y="3947428"/>
            <a:ext cx="21780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77397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62015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986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44395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5999" y="3098932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71906" y="3482096"/>
            <a:ext cx="2624455" cy="1270"/>
          </a:xfrm>
          <a:custGeom>
            <a:avLst/>
            <a:gdLst/>
            <a:ahLst/>
            <a:cxnLst/>
            <a:rect l="l" t="t" r="r" b="b"/>
            <a:pathLst>
              <a:path w="2624454" h="1270">
                <a:moveTo>
                  <a:pt x="0" y="0"/>
                </a:moveTo>
                <a:lnTo>
                  <a:pt x="2624093" y="10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1906" y="3497945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68" y="3831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96967" y="2901574"/>
            <a:ext cx="486409" cy="205104"/>
          </a:xfrm>
          <a:custGeom>
            <a:avLst/>
            <a:gdLst/>
            <a:ahLst/>
            <a:cxnLst/>
            <a:rect l="l" t="t" r="r" b="b"/>
            <a:pathLst>
              <a:path w="486410" h="205105">
                <a:moveTo>
                  <a:pt x="412605" y="175269"/>
                </a:moveTo>
                <a:lnTo>
                  <a:pt x="400958" y="204703"/>
                </a:lnTo>
                <a:lnTo>
                  <a:pt x="485906" y="197357"/>
                </a:lnTo>
                <a:lnTo>
                  <a:pt x="470314" y="179953"/>
                </a:lnTo>
                <a:lnTo>
                  <a:pt x="424427" y="179953"/>
                </a:lnTo>
                <a:lnTo>
                  <a:pt x="412605" y="175269"/>
                </a:lnTo>
                <a:close/>
              </a:path>
              <a:path w="486410" h="205105">
                <a:moveTo>
                  <a:pt x="417290" y="163429"/>
                </a:moveTo>
                <a:lnTo>
                  <a:pt x="412605" y="175269"/>
                </a:lnTo>
                <a:lnTo>
                  <a:pt x="424427" y="179953"/>
                </a:lnTo>
                <a:lnTo>
                  <a:pt x="429152" y="168127"/>
                </a:lnTo>
                <a:lnTo>
                  <a:pt x="417290" y="163429"/>
                </a:lnTo>
                <a:close/>
              </a:path>
              <a:path w="486410" h="205105">
                <a:moveTo>
                  <a:pt x="428999" y="133837"/>
                </a:moveTo>
                <a:lnTo>
                  <a:pt x="417290" y="163429"/>
                </a:lnTo>
                <a:lnTo>
                  <a:pt x="429152" y="168127"/>
                </a:lnTo>
                <a:lnTo>
                  <a:pt x="424427" y="179953"/>
                </a:lnTo>
                <a:lnTo>
                  <a:pt x="470314" y="179953"/>
                </a:lnTo>
                <a:lnTo>
                  <a:pt x="428999" y="133837"/>
                </a:lnTo>
                <a:close/>
              </a:path>
              <a:path w="486410" h="205105">
                <a:moveTo>
                  <a:pt x="4703" y="0"/>
                </a:moveTo>
                <a:lnTo>
                  <a:pt x="0" y="11795"/>
                </a:lnTo>
                <a:lnTo>
                  <a:pt x="412605" y="175269"/>
                </a:lnTo>
                <a:lnTo>
                  <a:pt x="417290" y="163429"/>
                </a:lnTo>
                <a:lnTo>
                  <a:pt x="47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30152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208941" y="4905250"/>
            <a:ext cx="2330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mic Sans MS"/>
                <a:cs typeface="Comic Sans MS"/>
              </a:rPr>
              <a:t>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46656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31192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29049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13585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38990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761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59860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59860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2351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2138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42266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42266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1912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40004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40004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5438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68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6309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6309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53226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68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4109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4109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33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95977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475104" y="4905250"/>
            <a:ext cx="259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71247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97123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94878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279526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04790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725673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25673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8945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80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187202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08075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08075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38504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914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05952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05952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94875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374264" y="4905250"/>
            <a:ext cx="1924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61138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96027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93782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7843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03703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24577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24577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8822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86106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06980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06980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8382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04703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56178"/>
              </p:ext>
            </p:extLst>
          </p:nvPr>
        </p:nvGraphicFramePr>
        <p:xfrm>
          <a:off x="1746499" y="1016862"/>
          <a:ext cx="6019562" cy="395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7824"/>
                <a:gridCol w="1292732"/>
                <a:gridCol w="1295265"/>
                <a:gridCol w="615304"/>
                <a:gridCol w="1518437"/>
              </a:tblGrid>
              <a:tr h="395250">
                <a:tc>
                  <a:txBody>
                    <a:bodyPr/>
                    <a:lstStyle/>
                    <a:p>
                      <a:pPr marL="205740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4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725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sz="2400" spc="1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sz="2400" spc="1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tabLst>
                          <a:tab pos="1141095" algn="l"/>
                        </a:tabLst>
                      </a:pP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</a:t>
                      </a:r>
                      <a:r>
                        <a:rPr sz="24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	n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3" name="object 93"/>
          <p:cNvSpPr/>
          <p:nvPr/>
        </p:nvSpPr>
        <p:spPr>
          <a:xfrm>
            <a:off x="5204703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70703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2949958" y="3947428"/>
            <a:ext cx="214629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187202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7185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569604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54251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79526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00400" y="4408426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200400" y="447223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64173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61928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82801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82801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859773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914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80678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780678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294875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4374264" y="3947428"/>
            <a:ext cx="2457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61138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796027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993782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178430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888229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09103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09103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86106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06980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006980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83829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04703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04703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510284" y="3865184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6589908" y="3947428"/>
            <a:ext cx="21653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6826757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011283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209159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393685" y="3865138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301362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222235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222235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499238" y="4024753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420112" y="440792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420112" y="447166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985010" y="5716749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5" h="383539">
                <a:moveTo>
                  <a:pt x="0" y="383097"/>
                </a:moveTo>
                <a:lnTo>
                  <a:pt x="316467" y="383097"/>
                </a:lnTo>
                <a:lnTo>
                  <a:pt x="316467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301362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86009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683886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203" y="384154"/>
                </a:lnTo>
                <a:lnTo>
                  <a:pt x="202203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68411" y="5716761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54"/>
                </a:moveTo>
                <a:lnTo>
                  <a:pt x="202191" y="384154"/>
                </a:lnTo>
                <a:lnTo>
                  <a:pt x="202191" y="0"/>
                </a:lnTo>
                <a:lnTo>
                  <a:pt x="0" y="0"/>
                </a:lnTo>
                <a:lnTo>
                  <a:pt x="0" y="38415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93685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314559" y="6259996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314559" y="6323850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8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578333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914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76088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96961" y="6259461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96961" y="6323313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973964" y="587637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894838" y="6259461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894838" y="6323313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793876" y="3114934"/>
            <a:ext cx="1270" cy="558800"/>
          </a:xfrm>
          <a:custGeom>
            <a:avLst/>
            <a:gdLst/>
            <a:ahLst/>
            <a:cxnLst/>
            <a:rect l="l" t="t" r="r" b="b"/>
            <a:pathLst>
              <a:path w="1270" h="558800">
                <a:moveTo>
                  <a:pt x="0" y="0"/>
                </a:moveTo>
                <a:lnTo>
                  <a:pt x="761" y="5586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991599" y="3114934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98" y="5586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189353" y="3114934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189353" y="3497945"/>
            <a:ext cx="2479675" cy="1270"/>
          </a:xfrm>
          <a:custGeom>
            <a:avLst/>
            <a:gdLst/>
            <a:ahLst/>
            <a:cxnLst/>
            <a:rect l="l" t="t" r="r" b="b"/>
            <a:pathLst>
              <a:path w="2479675" h="1270">
                <a:moveTo>
                  <a:pt x="0" y="0"/>
                </a:moveTo>
                <a:lnTo>
                  <a:pt x="2479151" y="11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681612" y="3482096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0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719053" y="4822887"/>
            <a:ext cx="316865" cy="383540"/>
          </a:xfrm>
          <a:custGeom>
            <a:avLst/>
            <a:gdLst/>
            <a:ahLst/>
            <a:cxnLst/>
            <a:rect l="l" t="t" r="r" b="b"/>
            <a:pathLst>
              <a:path w="316864" h="383539">
                <a:moveTo>
                  <a:pt x="0" y="383097"/>
                </a:moveTo>
                <a:lnTo>
                  <a:pt x="316479" y="383097"/>
                </a:lnTo>
                <a:lnTo>
                  <a:pt x="316479" y="0"/>
                </a:lnTo>
                <a:lnTo>
                  <a:pt x="0" y="0"/>
                </a:lnTo>
                <a:lnTo>
                  <a:pt x="0" y="3830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035557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220083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4" h="384175">
                <a:moveTo>
                  <a:pt x="0" y="384142"/>
                </a:moveTo>
                <a:lnTo>
                  <a:pt x="202203" y="384142"/>
                </a:lnTo>
                <a:lnTo>
                  <a:pt x="202203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417960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602486" y="4822853"/>
            <a:ext cx="202565" cy="384175"/>
          </a:xfrm>
          <a:custGeom>
            <a:avLst/>
            <a:gdLst/>
            <a:ahLst/>
            <a:cxnLst/>
            <a:rect l="l" t="t" r="r" b="b"/>
            <a:pathLst>
              <a:path w="202565" h="384175">
                <a:moveTo>
                  <a:pt x="0" y="384142"/>
                </a:moveTo>
                <a:lnTo>
                  <a:pt x="202191" y="384142"/>
                </a:lnTo>
                <a:lnTo>
                  <a:pt x="202191" y="0"/>
                </a:lnTo>
                <a:lnTo>
                  <a:pt x="0" y="0"/>
                </a:lnTo>
                <a:lnTo>
                  <a:pt x="0" y="3841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127881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761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048755" y="5366129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048755" y="5429952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7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31240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510284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431157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431157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708007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628881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628881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736585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657459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657459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52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934339" y="4982467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70" h="383539">
                <a:moveTo>
                  <a:pt x="0" y="0"/>
                </a:moveTo>
                <a:lnTo>
                  <a:pt x="88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855214" y="5365622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855214" y="5429380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2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763136" y="4072640"/>
            <a:ext cx="1270" cy="383540"/>
          </a:xfrm>
          <a:custGeom>
            <a:avLst/>
            <a:gdLst/>
            <a:ahLst/>
            <a:cxnLst/>
            <a:rect l="l" t="t" r="r" b="b"/>
            <a:pathLst>
              <a:path w="1269" h="383539">
                <a:moveTo>
                  <a:pt x="0" y="0"/>
                </a:moveTo>
                <a:lnTo>
                  <a:pt x="893" y="383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684019" y="4455795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46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684019" y="4519553"/>
            <a:ext cx="158750" cy="1270"/>
          </a:xfrm>
          <a:custGeom>
            <a:avLst/>
            <a:gdLst/>
            <a:ahLst/>
            <a:cxnLst/>
            <a:rect l="l" t="t" r="r" b="b"/>
            <a:pathLst>
              <a:path w="158750" h="1270">
                <a:moveTo>
                  <a:pt x="0" y="0"/>
                </a:moveTo>
                <a:lnTo>
                  <a:pt x="158246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015864" y="3673602"/>
            <a:ext cx="791210" cy="1270"/>
          </a:xfrm>
          <a:custGeom>
            <a:avLst/>
            <a:gdLst/>
            <a:ahLst/>
            <a:cxnLst/>
            <a:rect l="l" t="t" r="r" b="b"/>
            <a:pathLst>
              <a:path w="791210" h="1270">
                <a:moveTo>
                  <a:pt x="0" y="0"/>
                </a:moveTo>
                <a:lnTo>
                  <a:pt x="791087" y="10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015864" y="3673602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69" h="191770">
                <a:moveTo>
                  <a:pt x="0" y="0"/>
                </a:moveTo>
                <a:lnTo>
                  <a:pt x="761" y="1915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991599" y="3673602"/>
            <a:ext cx="461645" cy="1270"/>
          </a:xfrm>
          <a:custGeom>
            <a:avLst/>
            <a:gdLst/>
            <a:ahLst/>
            <a:cxnLst/>
            <a:rect l="l" t="t" r="r" b="b"/>
            <a:pathLst>
              <a:path w="461645" h="1270">
                <a:moveTo>
                  <a:pt x="0" y="0"/>
                </a:moveTo>
                <a:lnTo>
                  <a:pt x="461528" y="10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39930" y="3689604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5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931273" y="4056638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98" y="5586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864107" y="4615303"/>
            <a:ext cx="1081405" cy="1270"/>
          </a:xfrm>
          <a:custGeom>
            <a:avLst/>
            <a:gdLst/>
            <a:ahLst/>
            <a:cxnLst/>
            <a:rect l="l" t="t" r="r" b="b"/>
            <a:pathLst>
              <a:path w="1081404" h="1270">
                <a:moveTo>
                  <a:pt x="0" y="0"/>
                </a:moveTo>
                <a:lnTo>
                  <a:pt x="1081277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864107" y="4615303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6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130033" y="4056638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645" y="5586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30033" y="4615303"/>
            <a:ext cx="171450" cy="1270"/>
          </a:xfrm>
          <a:custGeom>
            <a:avLst/>
            <a:gdLst/>
            <a:ahLst/>
            <a:cxnLst/>
            <a:rect l="l" t="t" r="r" b="b"/>
            <a:pathLst>
              <a:path w="171450" h="1270">
                <a:moveTo>
                  <a:pt x="0" y="0"/>
                </a:moveTo>
                <a:lnTo>
                  <a:pt x="171328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301362" y="4631304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551938" y="4982467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67" y="55866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143109" y="5540121"/>
            <a:ext cx="408940" cy="2540"/>
          </a:xfrm>
          <a:custGeom>
            <a:avLst/>
            <a:gdLst/>
            <a:ahLst/>
            <a:cxnLst/>
            <a:rect l="l" t="t" r="r" b="b"/>
            <a:pathLst>
              <a:path w="408940" h="2539">
                <a:moveTo>
                  <a:pt x="0" y="0"/>
                </a:moveTo>
                <a:lnTo>
                  <a:pt x="408828" y="21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143109" y="5525261"/>
            <a:ext cx="1270" cy="191770"/>
          </a:xfrm>
          <a:custGeom>
            <a:avLst/>
            <a:gdLst/>
            <a:ahLst/>
            <a:cxnLst/>
            <a:rect l="l" t="t" r="r" b="b"/>
            <a:pathLst>
              <a:path w="1270" h="191770">
                <a:moveTo>
                  <a:pt x="0" y="0"/>
                </a:moveTo>
                <a:lnTo>
                  <a:pt x="883" y="1914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703703" y="4024753"/>
            <a:ext cx="1905" cy="558800"/>
          </a:xfrm>
          <a:custGeom>
            <a:avLst/>
            <a:gdLst/>
            <a:ahLst/>
            <a:cxnLst/>
            <a:rect l="l" t="t" r="r" b="b"/>
            <a:pathLst>
              <a:path w="1904" h="558800">
                <a:moveTo>
                  <a:pt x="0" y="0"/>
                </a:moveTo>
                <a:lnTo>
                  <a:pt x="1767" y="5586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400427" y="4599432"/>
            <a:ext cx="316865" cy="1270"/>
          </a:xfrm>
          <a:custGeom>
            <a:avLst/>
            <a:gdLst/>
            <a:ahLst/>
            <a:cxnLst/>
            <a:rect l="l" t="t" r="r" b="b"/>
            <a:pathLst>
              <a:path w="316864" h="1270">
                <a:moveTo>
                  <a:pt x="0" y="0"/>
                </a:moveTo>
                <a:lnTo>
                  <a:pt x="316473" y="10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400427" y="4615303"/>
            <a:ext cx="1270" cy="207645"/>
          </a:xfrm>
          <a:custGeom>
            <a:avLst/>
            <a:gdLst/>
            <a:ahLst/>
            <a:cxnLst/>
            <a:rect l="l" t="t" r="r" b="b"/>
            <a:pathLst>
              <a:path w="1270" h="207645">
                <a:moveTo>
                  <a:pt x="0" y="0"/>
                </a:moveTo>
                <a:lnTo>
                  <a:pt x="883" y="207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82886" y="4072640"/>
            <a:ext cx="1270" cy="367665"/>
          </a:xfrm>
          <a:custGeom>
            <a:avLst/>
            <a:gdLst/>
            <a:ahLst/>
            <a:cxnLst/>
            <a:rect l="l" t="t" r="r" b="b"/>
            <a:pathLst>
              <a:path w="1269" h="367664">
                <a:moveTo>
                  <a:pt x="0" y="0"/>
                </a:moveTo>
                <a:lnTo>
                  <a:pt x="880" y="36715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354323" y="4056638"/>
            <a:ext cx="1270" cy="766445"/>
          </a:xfrm>
          <a:custGeom>
            <a:avLst/>
            <a:gdLst/>
            <a:ahLst/>
            <a:cxnLst/>
            <a:rect l="l" t="t" r="r" b="b"/>
            <a:pathLst>
              <a:path w="1269" h="766445">
                <a:moveTo>
                  <a:pt x="0" y="0"/>
                </a:moveTo>
                <a:lnTo>
                  <a:pt x="893" y="76619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552062" y="4056638"/>
            <a:ext cx="1270" cy="574675"/>
          </a:xfrm>
          <a:custGeom>
            <a:avLst/>
            <a:gdLst/>
            <a:ahLst/>
            <a:cxnLst/>
            <a:rect l="l" t="t" r="r" b="b"/>
            <a:pathLst>
              <a:path w="1269" h="574675">
                <a:moveTo>
                  <a:pt x="0" y="0"/>
                </a:moveTo>
                <a:lnTo>
                  <a:pt x="893" y="5746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552062" y="4631304"/>
            <a:ext cx="1002665" cy="1270"/>
          </a:xfrm>
          <a:custGeom>
            <a:avLst/>
            <a:gdLst/>
            <a:ahLst/>
            <a:cxnLst/>
            <a:rect l="l" t="t" r="r" b="b"/>
            <a:pathLst>
              <a:path w="1002664" h="1270">
                <a:moveTo>
                  <a:pt x="0" y="0"/>
                </a:moveTo>
                <a:lnTo>
                  <a:pt x="1002161" y="11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554223" y="4631304"/>
            <a:ext cx="0" cy="191770"/>
          </a:xfrm>
          <a:custGeom>
            <a:avLst/>
            <a:gdLst/>
            <a:ahLst/>
            <a:cxnLst/>
            <a:rect l="l" t="t" r="r" b="b"/>
            <a:pathLst>
              <a:path h="191770">
                <a:moveTo>
                  <a:pt x="0" y="0"/>
                </a:moveTo>
                <a:lnTo>
                  <a:pt x="0" y="1915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80975" y="4385441"/>
            <a:ext cx="0" cy="394335"/>
          </a:xfrm>
          <a:custGeom>
            <a:avLst/>
            <a:gdLst/>
            <a:ahLst/>
            <a:cxnLst/>
            <a:rect l="l" t="t" r="r" b="b"/>
            <a:pathLst>
              <a:path h="394335">
                <a:moveTo>
                  <a:pt x="0" y="0"/>
                </a:moveTo>
                <a:lnTo>
                  <a:pt x="0" y="3940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1065096" y="5714491"/>
            <a:ext cx="6210935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L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(b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0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repr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sentati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tree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" name="object 20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11059">
              <a:lnSpc>
                <a:spcPct val="100000"/>
              </a:lnSpc>
            </a:pPr>
            <a:fld id="{81D60167-4931-47E6-BA6A-407CBD079E47}" type="slidenum">
              <a:rPr dirty="0"/>
              <a:pPr marL="7211059">
                <a:lnSpc>
                  <a:spcPct val="100000"/>
                </a:lnSpc>
              </a:pPr>
              <a:t>16</a:t>
            </a:fld>
            <a:endParaRPr dirty="0"/>
          </a:p>
        </p:txBody>
      </p:sp>
      <p:sp>
        <p:nvSpPr>
          <p:cNvPr id="204" name="object 204"/>
          <p:cNvSpPr txBox="1"/>
          <p:nvPr/>
        </p:nvSpPr>
        <p:spPr>
          <a:xfrm>
            <a:off x="5798570" y="4905250"/>
            <a:ext cx="22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Comic Sans MS"/>
                <a:cs typeface="Comic Sans MS"/>
              </a:rPr>
              <a:t>J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6484" y="6460209"/>
            <a:ext cx="21145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20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229600" cy="916064"/>
          </a:xfrm>
          <a:prstGeom prst="rect">
            <a:avLst/>
          </a:prstGeom>
        </p:spPr>
        <p:txBody>
          <a:bodyPr vert="horz" wrap="square" lIns="0" tIns="236645" rIns="0" bIns="0" rtlCol="0">
            <a:spAutoFit/>
          </a:bodyPr>
          <a:lstStyle/>
          <a:p>
            <a:pPr marL="2107565">
              <a:lnSpc>
                <a:spcPct val="100000"/>
              </a:lnSpc>
            </a:pPr>
            <a:r>
              <a:rPr sz="4400" b="1" spc="-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4400" b="1" spc="2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17</a:t>
            </a:fld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8950"/>
            <a:ext cx="7887970" cy="453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tabLst>
                <a:tab pos="607822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defi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sz="32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32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3200" spc="-2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32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that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699770" indent="-342900" algn="just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(Calle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Empty</a:t>
            </a:r>
            <a:r>
              <a:rPr sz="32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marL="355600" marR="289560" indent="-342900">
              <a:lnSpc>
                <a:spcPct val="100000"/>
              </a:lnSpc>
              <a:spcBef>
                <a:spcPts val="770"/>
              </a:spcBef>
              <a:tabLst>
                <a:tab pos="498475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dis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uishe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 called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ain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ing 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ord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pair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dis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oint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7" baseline="-21164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spc="7" baseline="-211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" baseline="-21164" dirty="0">
                <a:latin typeface="Times New Roman" pitchFamily="18" charset="0"/>
                <a:cs typeface="Times New Roman" pitchFamily="18" charset="0"/>
              </a:rPr>
              <a:t>2</a:t>
            </a:r>
            <a:endParaRPr sz="3200" baseline="-21164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wrap="square" lIns="0" tIns="79141" rIns="0" bIns="0" rtlCol="0">
            <a:spAutoFit/>
          </a:bodyPr>
          <a:lstStyle/>
          <a:p>
            <a:pPr marL="2412365">
              <a:lnSpc>
                <a:spcPct val="100000"/>
              </a:lnSpc>
            </a:pPr>
            <a:r>
              <a:rPr sz="3600" spc="-5" dirty="0"/>
              <a:t>Bin</a:t>
            </a:r>
            <a:r>
              <a:rPr sz="3600" spc="10" dirty="0"/>
              <a:t>a</a:t>
            </a:r>
            <a:r>
              <a:rPr sz="3600" spc="-25" dirty="0"/>
              <a:t>r</a:t>
            </a:r>
            <a:r>
              <a:rPr sz="3600" spc="-20" dirty="0"/>
              <a:t>y</a:t>
            </a:r>
            <a:r>
              <a:rPr sz="3600" spc="175" dirty="0">
                <a:latin typeface="Times New Roman"/>
                <a:cs typeface="Times New Roman"/>
              </a:rPr>
              <a:t> </a:t>
            </a:r>
            <a:r>
              <a:rPr sz="3600" spc="-20" dirty="0"/>
              <a:t>Trees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3692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8000"/>
              </a:lnSpc>
              <a:buClr>
                <a:srgbClr val="FF6500"/>
              </a:buClr>
              <a:buSzPct val="120000"/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 </a:t>
            </a:r>
            <a:r>
              <a:rPr sz="3200" b="1" spc="-19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sz="3200" b="1" spc="-20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aracteristic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having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ranc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es,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is,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ave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degr</a:t>
            </a:r>
            <a:r>
              <a:rPr sz="3200" b="1" spc="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sz="3200" b="1" spc="-229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b="1" spc="-2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 </a:t>
            </a:r>
            <a:r>
              <a:rPr sz="3200" b="1" spc="-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-4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438150" indent="-342900" algn="just">
              <a:lnSpc>
                <a:spcPct val="98600"/>
              </a:lnSpc>
              <a:spcBef>
                <a:spcPts val="2250"/>
              </a:spcBef>
              <a:buClr>
                <a:srgbClr val="FF6500"/>
              </a:buClr>
              <a:buSzPct val="120000"/>
              <a:buFont typeface="Arial"/>
              <a:buChar char="•"/>
              <a:tabLst>
                <a:tab pos="355600" algn="l"/>
                <a:tab pos="1410335" algn="l"/>
                <a:tab pos="4921885" algn="l"/>
                <a:tab pos="6483985" algn="l"/>
              </a:tabLst>
            </a:pP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2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theref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empt</a:t>
            </a:r>
            <a:r>
              <a:rPr sz="32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b="1" spc="1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nsi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joint 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terme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subtre</a:t>
            </a:r>
            <a:r>
              <a:rPr sz="3200" b="1" spc="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40" dirty="0">
                <a:latin typeface="Times New Roman" pitchFamily="18" charset="0"/>
                <a:cs typeface="Times New Roman" pitchFamily="18" charset="0"/>
              </a:rPr>
              <a:t>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3630" y="999104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118"/>
                </a:moveTo>
                <a:lnTo>
                  <a:pt x="4328" y="371235"/>
                </a:lnTo>
                <a:lnTo>
                  <a:pt x="16860" y="303048"/>
                </a:lnTo>
                <a:lnTo>
                  <a:pt x="36914" y="239468"/>
                </a:lnTo>
                <a:lnTo>
                  <a:pt x="63810" y="181406"/>
                </a:lnTo>
                <a:lnTo>
                  <a:pt x="96865" y="129776"/>
                </a:lnTo>
                <a:lnTo>
                  <a:pt x="135399" y="85488"/>
                </a:lnTo>
                <a:lnTo>
                  <a:pt x="178732" y="49454"/>
                </a:lnTo>
                <a:lnTo>
                  <a:pt x="226182" y="22587"/>
                </a:lnTo>
                <a:lnTo>
                  <a:pt x="277067" y="5798"/>
                </a:lnTo>
                <a:lnTo>
                  <a:pt x="330707" y="0"/>
                </a:lnTo>
                <a:lnTo>
                  <a:pt x="357825" y="1468"/>
                </a:lnTo>
                <a:lnTo>
                  <a:pt x="384340" y="5798"/>
                </a:lnTo>
                <a:lnTo>
                  <a:pt x="435222" y="22587"/>
                </a:lnTo>
                <a:lnTo>
                  <a:pt x="482670" y="49454"/>
                </a:lnTo>
                <a:lnTo>
                  <a:pt x="526002" y="85488"/>
                </a:lnTo>
                <a:lnTo>
                  <a:pt x="564539" y="129776"/>
                </a:lnTo>
                <a:lnTo>
                  <a:pt x="597597" y="181406"/>
                </a:lnTo>
                <a:lnTo>
                  <a:pt x="624495" y="239468"/>
                </a:lnTo>
                <a:lnTo>
                  <a:pt x="644552" y="303048"/>
                </a:lnTo>
                <a:lnTo>
                  <a:pt x="657086" y="371235"/>
                </a:lnTo>
                <a:lnTo>
                  <a:pt x="661415" y="443118"/>
                </a:lnTo>
                <a:lnTo>
                  <a:pt x="657086" y="514992"/>
                </a:lnTo>
                <a:lnTo>
                  <a:pt x="644552" y="583173"/>
                </a:lnTo>
                <a:lnTo>
                  <a:pt x="624495" y="646748"/>
                </a:lnTo>
                <a:lnTo>
                  <a:pt x="597597" y="704805"/>
                </a:lnTo>
                <a:lnTo>
                  <a:pt x="564539" y="756433"/>
                </a:lnTo>
                <a:lnTo>
                  <a:pt x="526002" y="800719"/>
                </a:lnTo>
                <a:lnTo>
                  <a:pt x="482670" y="836751"/>
                </a:lnTo>
                <a:lnTo>
                  <a:pt x="435222" y="863618"/>
                </a:lnTo>
                <a:lnTo>
                  <a:pt x="384340" y="880407"/>
                </a:lnTo>
                <a:lnTo>
                  <a:pt x="330707" y="886205"/>
                </a:lnTo>
                <a:lnTo>
                  <a:pt x="303585" y="884737"/>
                </a:lnTo>
                <a:lnTo>
                  <a:pt x="277067" y="880407"/>
                </a:lnTo>
                <a:lnTo>
                  <a:pt x="226182" y="863618"/>
                </a:lnTo>
                <a:lnTo>
                  <a:pt x="178732" y="836751"/>
                </a:lnTo>
                <a:lnTo>
                  <a:pt x="135399" y="800719"/>
                </a:lnTo>
                <a:lnTo>
                  <a:pt x="96865" y="756433"/>
                </a:lnTo>
                <a:lnTo>
                  <a:pt x="63810" y="704805"/>
                </a:lnTo>
                <a:lnTo>
                  <a:pt x="36914" y="646748"/>
                </a:lnTo>
                <a:lnTo>
                  <a:pt x="16860" y="583173"/>
                </a:lnTo>
                <a:lnTo>
                  <a:pt x="4328" y="514992"/>
                </a:lnTo>
                <a:lnTo>
                  <a:pt x="1096" y="479460"/>
                </a:lnTo>
                <a:lnTo>
                  <a:pt x="0" y="443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68461" y="4321052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102"/>
                </a:moveTo>
                <a:lnTo>
                  <a:pt x="4329" y="371225"/>
                </a:lnTo>
                <a:lnTo>
                  <a:pt x="16864" y="303042"/>
                </a:lnTo>
                <a:lnTo>
                  <a:pt x="36923" y="239465"/>
                </a:lnTo>
                <a:lnTo>
                  <a:pt x="63826" y="181406"/>
                </a:lnTo>
                <a:lnTo>
                  <a:pt x="96892" y="129776"/>
                </a:lnTo>
                <a:lnTo>
                  <a:pt x="135439" y="85489"/>
                </a:lnTo>
                <a:lnTo>
                  <a:pt x="178787" y="49455"/>
                </a:lnTo>
                <a:lnTo>
                  <a:pt x="226256" y="22588"/>
                </a:lnTo>
                <a:lnTo>
                  <a:pt x="277163" y="5799"/>
                </a:lnTo>
                <a:lnTo>
                  <a:pt x="330829" y="0"/>
                </a:lnTo>
                <a:lnTo>
                  <a:pt x="357951" y="1468"/>
                </a:lnTo>
                <a:lnTo>
                  <a:pt x="384470" y="5799"/>
                </a:lnTo>
                <a:lnTo>
                  <a:pt x="435355" y="22588"/>
                </a:lnTo>
                <a:lnTo>
                  <a:pt x="482805" y="49455"/>
                </a:lnTo>
                <a:lnTo>
                  <a:pt x="526137" y="85489"/>
                </a:lnTo>
                <a:lnTo>
                  <a:pt x="564672" y="129776"/>
                </a:lnTo>
                <a:lnTo>
                  <a:pt x="597727" y="181406"/>
                </a:lnTo>
                <a:lnTo>
                  <a:pt x="624623" y="239465"/>
                </a:lnTo>
                <a:lnTo>
                  <a:pt x="644677" y="303042"/>
                </a:lnTo>
                <a:lnTo>
                  <a:pt x="657209" y="371225"/>
                </a:lnTo>
                <a:lnTo>
                  <a:pt x="661537" y="443102"/>
                </a:lnTo>
                <a:lnTo>
                  <a:pt x="657209" y="515012"/>
                </a:lnTo>
                <a:lnTo>
                  <a:pt x="644677" y="583221"/>
                </a:lnTo>
                <a:lnTo>
                  <a:pt x="624623" y="646818"/>
                </a:lnTo>
                <a:lnTo>
                  <a:pt x="597727" y="704893"/>
                </a:lnTo>
                <a:lnTo>
                  <a:pt x="564672" y="756533"/>
                </a:lnTo>
                <a:lnTo>
                  <a:pt x="526137" y="800828"/>
                </a:lnTo>
                <a:lnTo>
                  <a:pt x="482805" y="836865"/>
                </a:lnTo>
                <a:lnTo>
                  <a:pt x="435355" y="863735"/>
                </a:lnTo>
                <a:lnTo>
                  <a:pt x="384470" y="880525"/>
                </a:lnTo>
                <a:lnTo>
                  <a:pt x="330829" y="886324"/>
                </a:lnTo>
                <a:lnTo>
                  <a:pt x="303694" y="884856"/>
                </a:lnTo>
                <a:lnTo>
                  <a:pt x="277163" y="880525"/>
                </a:lnTo>
                <a:lnTo>
                  <a:pt x="226256" y="863735"/>
                </a:lnTo>
                <a:lnTo>
                  <a:pt x="178787" y="836865"/>
                </a:lnTo>
                <a:lnTo>
                  <a:pt x="135439" y="800828"/>
                </a:lnTo>
                <a:lnTo>
                  <a:pt x="96892" y="756533"/>
                </a:lnTo>
                <a:lnTo>
                  <a:pt x="63826" y="704893"/>
                </a:lnTo>
                <a:lnTo>
                  <a:pt x="36923" y="646818"/>
                </a:lnTo>
                <a:lnTo>
                  <a:pt x="16864" y="583221"/>
                </a:lnTo>
                <a:lnTo>
                  <a:pt x="4329" y="515012"/>
                </a:lnTo>
                <a:lnTo>
                  <a:pt x="1096" y="479463"/>
                </a:lnTo>
                <a:lnTo>
                  <a:pt x="0" y="44310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82698" y="1201169"/>
            <a:ext cx="35680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7060" algn="l"/>
                <a:tab pos="3554729" algn="l"/>
              </a:tabLst>
            </a:pPr>
            <a:r>
              <a:rPr sz="2000" dirty="0">
                <a:latin typeface="Arial Black"/>
                <a:cs typeface="Arial Black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u="heavy" dirty="0">
                <a:latin typeface="Arial Black"/>
                <a:cs typeface="Arial Black"/>
              </a:rPr>
              <a:t> </a:t>
            </a:r>
            <a:r>
              <a:rPr sz="2000" u="heavy" dirty="0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5045" y="1612910"/>
            <a:ext cx="882015" cy="1181735"/>
          </a:xfrm>
          <a:custGeom>
            <a:avLst/>
            <a:gdLst/>
            <a:ahLst/>
            <a:cxnLst/>
            <a:rect l="l" t="t" r="r" b="b"/>
            <a:pathLst>
              <a:path w="882014" h="1181735">
                <a:moveTo>
                  <a:pt x="0" y="0"/>
                </a:moveTo>
                <a:lnTo>
                  <a:pt x="881999" y="11817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81831" y="4523745"/>
            <a:ext cx="135064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94995" algn="l"/>
                <a:tab pos="1337310" algn="l"/>
              </a:tabLst>
            </a:pPr>
            <a:r>
              <a:rPr sz="2000" dirty="0">
                <a:latin typeface="Arial Black"/>
                <a:cs typeface="Arial Black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u="heavy" dirty="0">
                <a:latin typeface="Arial Black"/>
                <a:cs typeface="Arial Black"/>
              </a:rPr>
              <a:t> </a:t>
            </a:r>
            <a:r>
              <a:rPr sz="2000" u="heavy" dirty="0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23282" y="2769991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240"/>
                </a:moveTo>
                <a:lnTo>
                  <a:pt x="4328" y="371361"/>
                </a:lnTo>
                <a:lnTo>
                  <a:pt x="16860" y="303169"/>
                </a:lnTo>
                <a:lnTo>
                  <a:pt x="36914" y="239577"/>
                </a:lnTo>
                <a:lnTo>
                  <a:pt x="63810" y="181498"/>
                </a:lnTo>
                <a:lnTo>
                  <a:pt x="96865" y="129848"/>
                </a:lnTo>
                <a:lnTo>
                  <a:pt x="135399" y="85540"/>
                </a:lnTo>
                <a:lnTo>
                  <a:pt x="178732" y="49487"/>
                </a:lnTo>
                <a:lnTo>
                  <a:pt x="226182" y="22603"/>
                </a:lnTo>
                <a:lnTo>
                  <a:pt x="277067" y="5803"/>
                </a:lnTo>
                <a:lnTo>
                  <a:pt x="330707" y="0"/>
                </a:lnTo>
                <a:lnTo>
                  <a:pt x="357846" y="1469"/>
                </a:lnTo>
                <a:lnTo>
                  <a:pt x="384378" y="5803"/>
                </a:lnTo>
                <a:lnTo>
                  <a:pt x="435280" y="22603"/>
                </a:lnTo>
                <a:lnTo>
                  <a:pt x="482737" y="49487"/>
                </a:lnTo>
                <a:lnTo>
                  <a:pt x="526068" y="85540"/>
                </a:lnTo>
                <a:lnTo>
                  <a:pt x="564596" y="129848"/>
                </a:lnTo>
                <a:lnTo>
                  <a:pt x="597641" y="181498"/>
                </a:lnTo>
                <a:lnTo>
                  <a:pt x="624524" y="239577"/>
                </a:lnTo>
                <a:lnTo>
                  <a:pt x="644567" y="303169"/>
                </a:lnTo>
                <a:lnTo>
                  <a:pt x="657090" y="371361"/>
                </a:lnTo>
                <a:lnTo>
                  <a:pt x="661415" y="443240"/>
                </a:lnTo>
                <a:lnTo>
                  <a:pt x="657090" y="515114"/>
                </a:lnTo>
                <a:lnTo>
                  <a:pt x="644567" y="583295"/>
                </a:lnTo>
                <a:lnTo>
                  <a:pt x="624524" y="646870"/>
                </a:lnTo>
                <a:lnTo>
                  <a:pt x="597641" y="704927"/>
                </a:lnTo>
                <a:lnTo>
                  <a:pt x="564596" y="756555"/>
                </a:lnTo>
                <a:lnTo>
                  <a:pt x="526068" y="800841"/>
                </a:lnTo>
                <a:lnTo>
                  <a:pt x="482737" y="836873"/>
                </a:lnTo>
                <a:lnTo>
                  <a:pt x="435280" y="863740"/>
                </a:lnTo>
                <a:lnTo>
                  <a:pt x="384378" y="880528"/>
                </a:lnTo>
                <a:lnTo>
                  <a:pt x="330707" y="886327"/>
                </a:lnTo>
                <a:lnTo>
                  <a:pt x="303585" y="884859"/>
                </a:lnTo>
                <a:lnTo>
                  <a:pt x="277067" y="880528"/>
                </a:lnTo>
                <a:lnTo>
                  <a:pt x="226182" y="863740"/>
                </a:lnTo>
                <a:lnTo>
                  <a:pt x="178732" y="836873"/>
                </a:lnTo>
                <a:lnTo>
                  <a:pt x="135399" y="800841"/>
                </a:lnTo>
                <a:lnTo>
                  <a:pt x="96865" y="756555"/>
                </a:lnTo>
                <a:lnTo>
                  <a:pt x="63810" y="704927"/>
                </a:lnTo>
                <a:lnTo>
                  <a:pt x="36914" y="646870"/>
                </a:lnTo>
                <a:lnTo>
                  <a:pt x="16860" y="583295"/>
                </a:lnTo>
                <a:lnTo>
                  <a:pt x="4328" y="515114"/>
                </a:lnTo>
                <a:lnTo>
                  <a:pt x="1096" y="479582"/>
                </a:lnTo>
                <a:lnTo>
                  <a:pt x="0" y="443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2327" y="3556254"/>
            <a:ext cx="533400" cy="714375"/>
          </a:xfrm>
          <a:custGeom>
            <a:avLst/>
            <a:gdLst/>
            <a:ahLst/>
            <a:cxnLst/>
            <a:rect l="l" t="t" r="r" b="b"/>
            <a:pathLst>
              <a:path w="533400" h="714375">
                <a:moveTo>
                  <a:pt x="0" y="713862"/>
                </a:moveTo>
                <a:lnTo>
                  <a:pt x="53279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42361" y="2972550"/>
            <a:ext cx="226314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  <a:tab pos="2249805" algn="l"/>
              </a:tabLst>
            </a:pPr>
            <a:r>
              <a:rPr sz="2000" dirty="0">
                <a:latin typeface="Arial Black"/>
                <a:cs typeface="Arial Black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u="heavy" dirty="0">
                <a:latin typeface="Arial Black"/>
                <a:cs typeface="Arial Black"/>
              </a:rPr>
              <a:t> </a:t>
            </a:r>
            <a:r>
              <a:rPr sz="2000" u="heavy" dirty="0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74451" y="3580881"/>
            <a:ext cx="551815" cy="738505"/>
          </a:xfrm>
          <a:custGeom>
            <a:avLst/>
            <a:gdLst/>
            <a:ahLst/>
            <a:cxnLst/>
            <a:rect l="l" t="t" r="r" b="b"/>
            <a:pathLst>
              <a:path w="551814" h="738504">
                <a:moveTo>
                  <a:pt x="0" y="0"/>
                </a:moveTo>
                <a:lnTo>
                  <a:pt x="551322" y="7385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8645" y="4222622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69" h="886460">
                <a:moveTo>
                  <a:pt x="0" y="443102"/>
                </a:moveTo>
                <a:lnTo>
                  <a:pt x="4328" y="371225"/>
                </a:lnTo>
                <a:lnTo>
                  <a:pt x="16861" y="303042"/>
                </a:lnTo>
                <a:lnTo>
                  <a:pt x="36915" y="239465"/>
                </a:lnTo>
                <a:lnTo>
                  <a:pt x="63811" y="181406"/>
                </a:lnTo>
                <a:lnTo>
                  <a:pt x="96867" y="129776"/>
                </a:lnTo>
                <a:lnTo>
                  <a:pt x="135402" y="85489"/>
                </a:lnTo>
                <a:lnTo>
                  <a:pt x="178735" y="49455"/>
                </a:lnTo>
                <a:lnTo>
                  <a:pt x="226184" y="22588"/>
                </a:lnTo>
                <a:lnTo>
                  <a:pt x="277069" y="5799"/>
                </a:lnTo>
                <a:lnTo>
                  <a:pt x="330707" y="0"/>
                </a:lnTo>
                <a:lnTo>
                  <a:pt x="357829" y="1468"/>
                </a:lnTo>
                <a:lnTo>
                  <a:pt x="384346" y="5799"/>
                </a:lnTo>
                <a:lnTo>
                  <a:pt x="435231" y="22588"/>
                </a:lnTo>
                <a:lnTo>
                  <a:pt x="482680" y="49455"/>
                </a:lnTo>
                <a:lnTo>
                  <a:pt x="526013" y="85489"/>
                </a:lnTo>
                <a:lnTo>
                  <a:pt x="564548" y="129776"/>
                </a:lnTo>
                <a:lnTo>
                  <a:pt x="597604" y="181406"/>
                </a:lnTo>
                <a:lnTo>
                  <a:pt x="624500" y="239465"/>
                </a:lnTo>
                <a:lnTo>
                  <a:pt x="644554" y="303042"/>
                </a:lnTo>
                <a:lnTo>
                  <a:pt x="657087" y="371225"/>
                </a:lnTo>
                <a:lnTo>
                  <a:pt x="661415" y="443102"/>
                </a:lnTo>
                <a:lnTo>
                  <a:pt x="657087" y="514980"/>
                </a:lnTo>
                <a:lnTo>
                  <a:pt x="644554" y="583163"/>
                </a:lnTo>
                <a:lnTo>
                  <a:pt x="624500" y="646740"/>
                </a:lnTo>
                <a:lnTo>
                  <a:pt x="597604" y="704799"/>
                </a:lnTo>
                <a:lnTo>
                  <a:pt x="564548" y="756429"/>
                </a:lnTo>
                <a:lnTo>
                  <a:pt x="526013" y="800716"/>
                </a:lnTo>
                <a:lnTo>
                  <a:pt x="482680" y="836750"/>
                </a:lnTo>
                <a:lnTo>
                  <a:pt x="435231" y="863617"/>
                </a:lnTo>
                <a:lnTo>
                  <a:pt x="384346" y="880406"/>
                </a:lnTo>
                <a:lnTo>
                  <a:pt x="330707" y="886205"/>
                </a:lnTo>
                <a:lnTo>
                  <a:pt x="303586" y="884737"/>
                </a:lnTo>
                <a:lnTo>
                  <a:pt x="277069" y="880406"/>
                </a:lnTo>
                <a:lnTo>
                  <a:pt x="226184" y="863617"/>
                </a:lnTo>
                <a:lnTo>
                  <a:pt x="178735" y="836750"/>
                </a:lnTo>
                <a:lnTo>
                  <a:pt x="135402" y="800716"/>
                </a:lnTo>
                <a:lnTo>
                  <a:pt x="96867" y="756429"/>
                </a:lnTo>
                <a:lnTo>
                  <a:pt x="63811" y="704799"/>
                </a:lnTo>
                <a:lnTo>
                  <a:pt x="36915" y="646740"/>
                </a:lnTo>
                <a:lnTo>
                  <a:pt x="16861" y="583163"/>
                </a:lnTo>
                <a:lnTo>
                  <a:pt x="4328" y="514980"/>
                </a:lnTo>
                <a:lnTo>
                  <a:pt x="1096" y="479446"/>
                </a:lnTo>
                <a:lnTo>
                  <a:pt x="0" y="44310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77468" y="4425305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D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18303" y="1612910"/>
            <a:ext cx="864235" cy="1157605"/>
          </a:xfrm>
          <a:custGeom>
            <a:avLst/>
            <a:gdLst/>
            <a:ahLst/>
            <a:cxnLst/>
            <a:rect l="l" t="t" r="r" b="b"/>
            <a:pathLst>
              <a:path w="864235" h="1157605">
                <a:moveTo>
                  <a:pt x="0" y="1157081"/>
                </a:moveTo>
                <a:lnTo>
                  <a:pt x="86361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40660" y="2747010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69" h="886460">
                <a:moveTo>
                  <a:pt x="0" y="443240"/>
                </a:moveTo>
                <a:lnTo>
                  <a:pt x="4328" y="371354"/>
                </a:lnTo>
                <a:lnTo>
                  <a:pt x="16861" y="303157"/>
                </a:lnTo>
                <a:lnTo>
                  <a:pt x="36915" y="239563"/>
                </a:lnTo>
                <a:lnTo>
                  <a:pt x="63811" y="181485"/>
                </a:lnTo>
                <a:lnTo>
                  <a:pt x="96867" y="129837"/>
                </a:lnTo>
                <a:lnTo>
                  <a:pt x="135402" y="85531"/>
                </a:lnTo>
                <a:lnTo>
                  <a:pt x="178735" y="49481"/>
                </a:lnTo>
                <a:lnTo>
                  <a:pt x="226184" y="22600"/>
                </a:lnTo>
                <a:lnTo>
                  <a:pt x="277069" y="5802"/>
                </a:lnTo>
                <a:lnTo>
                  <a:pt x="330707" y="0"/>
                </a:lnTo>
                <a:lnTo>
                  <a:pt x="357829" y="1469"/>
                </a:lnTo>
                <a:lnTo>
                  <a:pt x="384346" y="5802"/>
                </a:lnTo>
                <a:lnTo>
                  <a:pt x="435231" y="22600"/>
                </a:lnTo>
                <a:lnTo>
                  <a:pt x="482680" y="49481"/>
                </a:lnTo>
                <a:lnTo>
                  <a:pt x="526013" y="85531"/>
                </a:lnTo>
                <a:lnTo>
                  <a:pt x="564548" y="129837"/>
                </a:lnTo>
                <a:lnTo>
                  <a:pt x="597604" y="181485"/>
                </a:lnTo>
                <a:lnTo>
                  <a:pt x="624500" y="239563"/>
                </a:lnTo>
                <a:lnTo>
                  <a:pt x="644554" y="303157"/>
                </a:lnTo>
                <a:lnTo>
                  <a:pt x="657087" y="371354"/>
                </a:lnTo>
                <a:lnTo>
                  <a:pt x="661415" y="443240"/>
                </a:lnTo>
                <a:lnTo>
                  <a:pt x="657087" y="515114"/>
                </a:lnTo>
                <a:lnTo>
                  <a:pt x="644554" y="583295"/>
                </a:lnTo>
                <a:lnTo>
                  <a:pt x="624500" y="646870"/>
                </a:lnTo>
                <a:lnTo>
                  <a:pt x="597604" y="704927"/>
                </a:lnTo>
                <a:lnTo>
                  <a:pt x="564548" y="756555"/>
                </a:lnTo>
                <a:lnTo>
                  <a:pt x="526013" y="800841"/>
                </a:lnTo>
                <a:lnTo>
                  <a:pt x="482680" y="836873"/>
                </a:lnTo>
                <a:lnTo>
                  <a:pt x="435231" y="863740"/>
                </a:lnTo>
                <a:lnTo>
                  <a:pt x="384346" y="880528"/>
                </a:lnTo>
                <a:lnTo>
                  <a:pt x="330707" y="886327"/>
                </a:lnTo>
                <a:lnTo>
                  <a:pt x="303586" y="884859"/>
                </a:lnTo>
                <a:lnTo>
                  <a:pt x="277069" y="880528"/>
                </a:lnTo>
                <a:lnTo>
                  <a:pt x="226184" y="863740"/>
                </a:lnTo>
                <a:lnTo>
                  <a:pt x="178735" y="836873"/>
                </a:lnTo>
                <a:lnTo>
                  <a:pt x="135402" y="800841"/>
                </a:lnTo>
                <a:lnTo>
                  <a:pt x="96867" y="756555"/>
                </a:lnTo>
                <a:lnTo>
                  <a:pt x="63811" y="704927"/>
                </a:lnTo>
                <a:lnTo>
                  <a:pt x="36915" y="646870"/>
                </a:lnTo>
                <a:lnTo>
                  <a:pt x="16861" y="583295"/>
                </a:lnTo>
                <a:lnTo>
                  <a:pt x="4328" y="515114"/>
                </a:lnTo>
                <a:lnTo>
                  <a:pt x="1096" y="479582"/>
                </a:lnTo>
                <a:lnTo>
                  <a:pt x="0" y="4432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59483" y="2949452"/>
            <a:ext cx="224154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B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99594" y="3533272"/>
            <a:ext cx="533400" cy="714375"/>
          </a:xfrm>
          <a:custGeom>
            <a:avLst/>
            <a:gdLst/>
            <a:ahLst/>
            <a:cxnLst/>
            <a:rect l="l" t="t" r="r" b="b"/>
            <a:pathLst>
              <a:path w="533400" h="714375">
                <a:moveTo>
                  <a:pt x="0" y="713984"/>
                </a:moveTo>
                <a:lnTo>
                  <a:pt x="5328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1836" y="3557899"/>
            <a:ext cx="551180" cy="738505"/>
          </a:xfrm>
          <a:custGeom>
            <a:avLst/>
            <a:gdLst/>
            <a:ahLst/>
            <a:cxnLst/>
            <a:rect l="l" t="t" r="r" b="b"/>
            <a:pathLst>
              <a:path w="551179" h="738504">
                <a:moveTo>
                  <a:pt x="0" y="0"/>
                </a:moveTo>
                <a:lnTo>
                  <a:pt x="551178" y="7385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4265" y="4271772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234"/>
                </a:moveTo>
                <a:lnTo>
                  <a:pt x="4328" y="371353"/>
                </a:lnTo>
                <a:lnTo>
                  <a:pt x="16860" y="303160"/>
                </a:lnTo>
                <a:lnTo>
                  <a:pt x="36914" y="239568"/>
                </a:lnTo>
                <a:lnTo>
                  <a:pt x="63810" y="181490"/>
                </a:lnTo>
                <a:lnTo>
                  <a:pt x="96865" y="129842"/>
                </a:lnTo>
                <a:lnTo>
                  <a:pt x="135399" y="85535"/>
                </a:lnTo>
                <a:lnTo>
                  <a:pt x="178732" y="49484"/>
                </a:lnTo>
                <a:lnTo>
                  <a:pt x="226182" y="22601"/>
                </a:lnTo>
                <a:lnTo>
                  <a:pt x="277067" y="5802"/>
                </a:lnTo>
                <a:lnTo>
                  <a:pt x="330707" y="0"/>
                </a:lnTo>
                <a:lnTo>
                  <a:pt x="357829" y="1469"/>
                </a:lnTo>
                <a:lnTo>
                  <a:pt x="384348" y="5802"/>
                </a:lnTo>
                <a:lnTo>
                  <a:pt x="435233" y="22601"/>
                </a:lnTo>
                <a:lnTo>
                  <a:pt x="482683" y="49484"/>
                </a:lnTo>
                <a:lnTo>
                  <a:pt x="526016" y="85535"/>
                </a:lnTo>
                <a:lnTo>
                  <a:pt x="564550" y="129842"/>
                </a:lnTo>
                <a:lnTo>
                  <a:pt x="597605" y="181490"/>
                </a:lnTo>
                <a:lnTo>
                  <a:pt x="624501" y="239568"/>
                </a:lnTo>
                <a:lnTo>
                  <a:pt x="644555" y="303160"/>
                </a:lnTo>
                <a:lnTo>
                  <a:pt x="657087" y="371353"/>
                </a:lnTo>
                <a:lnTo>
                  <a:pt x="661415" y="443234"/>
                </a:lnTo>
                <a:lnTo>
                  <a:pt x="657087" y="515108"/>
                </a:lnTo>
                <a:lnTo>
                  <a:pt x="644555" y="583289"/>
                </a:lnTo>
                <a:lnTo>
                  <a:pt x="624501" y="646866"/>
                </a:lnTo>
                <a:lnTo>
                  <a:pt x="597605" y="704925"/>
                </a:lnTo>
                <a:lnTo>
                  <a:pt x="564550" y="756555"/>
                </a:lnTo>
                <a:lnTo>
                  <a:pt x="526016" y="800844"/>
                </a:lnTo>
                <a:lnTo>
                  <a:pt x="482683" y="836879"/>
                </a:lnTo>
                <a:lnTo>
                  <a:pt x="435233" y="863747"/>
                </a:lnTo>
                <a:lnTo>
                  <a:pt x="384348" y="880537"/>
                </a:lnTo>
                <a:lnTo>
                  <a:pt x="330707" y="886337"/>
                </a:lnTo>
                <a:lnTo>
                  <a:pt x="303585" y="884868"/>
                </a:lnTo>
                <a:lnTo>
                  <a:pt x="277067" y="880537"/>
                </a:lnTo>
                <a:lnTo>
                  <a:pt x="226182" y="863747"/>
                </a:lnTo>
                <a:lnTo>
                  <a:pt x="178732" y="836879"/>
                </a:lnTo>
                <a:lnTo>
                  <a:pt x="135399" y="800844"/>
                </a:lnTo>
                <a:lnTo>
                  <a:pt x="96865" y="756555"/>
                </a:lnTo>
                <a:lnTo>
                  <a:pt x="63810" y="704925"/>
                </a:lnTo>
                <a:lnTo>
                  <a:pt x="36914" y="646866"/>
                </a:lnTo>
                <a:lnTo>
                  <a:pt x="16860" y="583289"/>
                </a:lnTo>
                <a:lnTo>
                  <a:pt x="4328" y="515108"/>
                </a:lnTo>
                <a:lnTo>
                  <a:pt x="1096" y="479575"/>
                </a:lnTo>
                <a:lnTo>
                  <a:pt x="0" y="44323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30704" y="4474707"/>
            <a:ext cx="2095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51497" y="4271772"/>
            <a:ext cx="661670" cy="886460"/>
          </a:xfrm>
          <a:custGeom>
            <a:avLst/>
            <a:gdLst/>
            <a:ahLst/>
            <a:cxnLst/>
            <a:rect l="l" t="t" r="r" b="b"/>
            <a:pathLst>
              <a:path w="661670" h="886460">
                <a:moveTo>
                  <a:pt x="0" y="443234"/>
                </a:moveTo>
                <a:lnTo>
                  <a:pt x="4329" y="371353"/>
                </a:lnTo>
                <a:lnTo>
                  <a:pt x="16864" y="303160"/>
                </a:lnTo>
                <a:lnTo>
                  <a:pt x="36923" y="239568"/>
                </a:lnTo>
                <a:lnTo>
                  <a:pt x="63826" y="181490"/>
                </a:lnTo>
                <a:lnTo>
                  <a:pt x="96892" y="129842"/>
                </a:lnTo>
                <a:lnTo>
                  <a:pt x="135439" y="85535"/>
                </a:lnTo>
                <a:lnTo>
                  <a:pt x="178787" y="49484"/>
                </a:lnTo>
                <a:lnTo>
                  <a:pt x="226256" y="22601"/>
                </a:lnTo>
                <a:lnTo>
                  <a:pt x="277163" y="5802"/>
                </a:lnTo>
                <a:lnTo>
                  <a:pt x="330829" y="0"/>
                </a:lnTo>
                <a:lnTo>
                  <a:pt x="357951" y="1469"/>
                </a:lnTo>
                <a:lnTo>
                  <a:pt x="384470" y="5802"/>
                </a:lnTo>
                <a:lnTo>
                  <a:pt x="435355" y="22601"/>
                </a:lnTo>
                <a:lnTo>
                  <a:pt x="482805" y="49484"/>
                </a:lnTo>
                <a:lnTo>
                  <a:pt x="526137" y="85535"/>
                </a:lnTo>
                <a:lnTo>
                  <a:pt x="564672" y="129842"/>
                </a:lnTo>
                <a:lnTo>
                  <a:pt x="597727" y="181490"/>
                </a:lnTo>
                <a:lnTo>
                  <a:pt x="624623" y="239568"/>
                </a:lnTo>
                <a:lnTo>
                  <a:pt x="644677" y="303160"/>
                </a:lnTo>
                <a:lnTo>
                  <a:pt x="657209" y="371353"/>
                </a:lnTo>
                <a:lnTo>
                  <a:pt x="661537" y="443234"/>
                </a:lnTo>
                <a:lnTo>
                  <a:pt x="657209" y="515108"/>
                </a:lnTo>
                <a:lnTo>
                  <a:pt x="644677" y="583289"/>
                </a:lnTo>
                <a:lnTo>
                  <a:pt x="624623" y="646866"/>
                </a:lnTo>
                <a:lnTo>
                  <a:pt x="597727" y="704925"/>
                </a:lnTo>
                <a:lnTo>
                  <a:pt x="564672" y="756555"/>
                </a:lnTo>
                <a:lnTo>
                  <a:pt x="526137" y="800844"/>
                </a:lnTo>
                <a:lnTo>
                  <a:pt x="482805" y="836879"/>
                </a:lnTo>
                <a:lnTo>
                  <a:pt x="435355" y="863747"/>
                </a:lnTo>
                <a:lnTo>
                  <a:pt x="384470" y="880537"/>
                </a:lnTo>
                <a:lnTo>
                  <a:pt x="330829" y="886337"/>
                </a:lnTo>
                <a:lnTo>
                  <a:pt x="303694" y="884868"/>
                </a:lnTo>
                <a:lnTo>
                  <a:pt x="277163" y="880537"/>
                </a:lnTo>
                <a:lnTo>
                  <a:pt x="226256" y="863747"/>
                </a:lnTo>
                <a:lnTo>
                  <a:pt x="178787" y="836879"/>
                </a:lnTo>
                <a:lnTo>
                  <a:pt x="135439" y="800844"/>
                </a:lnTo>
                <a:lnTo>
                  <a:pt x="96892" y="756555"/>
                </a:lnTo>
                <a:lnTo>
                  <a:pt x="63826" y="704925"/>
                </a:lnTo>
                <a:lnTo>
                  <a:pt x="36923" y="646866"/>
                </a:lnTo>
                <a:lnTo>
                  <a:pt x="16864" y="583289"/>
                </a:lnTo>
                <a:lnTo>
                  <a:pt x="4329" y="515108"/>
                </a:lnTo>
                <a:lnTo>
                  <a:pt x="1096" y="479575"/>
                </a:lnTo>
                <a:lnTo>
                  <a:pt x="0" y="44323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85821" y="4474707"/>
            <a:ext cx="1955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F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19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7682236" y="1165493"/>
            <a:ext cx="914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 Black"/>
                <a:cs typeface="Arial Black"/>
              </a:rPr>
              <a:t>L</a:t>
            </a:r>
            <a:r>
              <a:rPr sz="1800" spc="-65" dirty="0">
                <a:latin typeface="Arial Black"/>
                <a:cs typeface="Arial Black"/>
              </a:rPr>
              <a:t>e</a:t>
            </a:r>
            <a:r>
              <a:rPr sz="1800" spc="-60" dirty="0">
                <a:latin typeface="Arial Black"/>
                <a:cs typeface="Arial Black"/>
              </a:rPr>
              <a:t>v</a:t>
            </a:r>
            <a:r>
              <a:rPr sz="1800" dirty="0">
                <a:latin typeface="Arial Black"/>
                <a:cs typeface="Arial Black"/>
              </a:rPr>
              <a:t>el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 Black"/>
                <a:cs typeface="Arial Black"/>
              </a:rPr>
              <a:t>1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27118" y="2889282"/>
            <a:ext cx="91440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 Black"/>
                <a:cs typeface="Arial Black"/>
              </a:rPr>
              <a:t>L</a:t>
            </a:r>
            <a:r>
              <a:rPr sz="1800" spc="-55" dirty="0">
                <a:latin typeface="Arial Black"/>
                <a:cs typeface="Arial Black"/>
              </a:rPr>
              <a:t>e</a:t>
            </a:r>
            <a:r>
              <a:rPr sz="1800" spc="-45" dirty="0">
                <a:latin typeface="Arial Black"/>
                <a:cs typeface="Arial Black"/>
              </a:rPr>
              <a:t>v</a:t>
            </a:r>
            <a:r>
              <a:rPr sz="1800" dirty="0">
                <a:latin typeface="Arial Black"/>
                <a:cs typeface="Arial Black"/>
              </a:rPr>
              <a:t>el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Black"/>
                <a:cs typeface="Arial Black"/>
              </a:rPr>
              <a:t>2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27118" y="4440572"/>
            <a:ext cx="9144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Arial Black"/>
                <a:cs typeface="Arial Black"/>
              </a:rPr>
              <a:t>L</a:t>
            </a:r>
            <a:r>
              <a:rPr sz="1800" spc="-65" dirty="0">
                <a:latin typeface="Arial Black"/>
                <a:cs typeface="Arial Black"/>
              </a:rPr>
              <a:t>e</a:t>
            </a:r>
            <a:r>
              <a:rPr sz="1800" spc="-60" dirty="0">
                <a:latin typeface="Arial Black"/>
                <a:cs typeface="Arial Black"/>
              </a:rPr>
              <a:t>v</a:t>
            </a:r>
            <a:r>
              <a:rPr sz="1800" dirty="0">
                <a:latin typeface="Arial Black"/>
                <a:cs typeface="Arial Black"/>
              </a:rPr>
              <a:t>el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Arial Black"/>
                <a:cs typeface="Arial Black"/>
              </a:rPr>
              <a:t>3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1558925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Dis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usse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9618"/>
            <a:ext cx="7793355" cy="373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Her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structures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studied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r: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Arrays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acks,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Qu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eues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deques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list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Inherentl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-dimensiona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ructure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840740" y="927459"/>
            <a:ext cx="7583170" cy="5216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marR="781685" indent="-372745">
              <a:lnSpc>
                <a:spcPct val="100000"/>
              </a:lnSpc>
            </a:pPr>
            <a:r>
              <a:rPr sz="2800" spc="-25" dirty="0">
                <a:latin typeface="Times New Roman" pitchFamily="18" charset="0"/>
                <a:cs typeface="Times New Roman" pitchFamily="18" charset="0"/>
              </a:rPr>
              <a:t>Imp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ant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obse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rvati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egar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din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binary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00">
              <a:latin typeface="Times New Roman" pitchFamily="18" charset="0"/>
              <a:cs typeface="Times New Roman" pitchFamily="18" charset="0"/>
            </a:endParaRPr>
          </a:p>
          <a:p>
            <a:pPr marL="384810" indent="-372110">
              <a:lnSpc>
                <a:spcPct val="100000"/>
              </a:lnSpc>
              <a:buClr>
                <a:srgbClr val="FF6500"/>
              </a:buClr>
              <a:buSzPct val="114285"/>
              <a:buFont typeface="Wingdings"/>
              <a:buChar char=""/>
              <a:tabLst>
                <a:tab pos="385445" algn="l"/>
                <a:tab pos="7202170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maximum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odes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>
                <a:latin typeface="Times New Roman" pitchFamily="18" charset="0"/>
                <a:cs typeface="Times New Roman" pitchFamily="18" charset="0"/>
              </a:rPr>
              <a:t>ve</a:t>
            </a:r>
            <a:r>
              <a:rPr sz="2800" spc="-1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11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11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spc="1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sz="2800" spc="-15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3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775" b="1" spc="7" baseline="2552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r>
              <a:rPr sz="2800" spc="-1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b="1" u="heavy" spc="-2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800" b="1" spc="-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2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 pitchFamily="18" charset="0"/>
              <a:cs typeface="Times New Roman" pitchFamily="18" charset="0"/>
            </a:endParaRPr>
          </a:p>
          <a:p>
            <a:pPr marL="384810" marR="254635" indent="-372110">
              <a:lnSpc>
                <a:spcPct val="100000"/>
              </a:lnSpc>
              <a:buClr>
                <a:srgbClr val="FF6500"/>
              </a:buClr>
              <a:buSzPct val="114285"/>
              <a:buFont typeface="Wingdings"/>
              <a:buChar char=""/>
              <a:tabLst>
                <a:tab pos="385445" algn="l"/>
                <a:tab pos="4651375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ma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imu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binary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ig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ht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b="1" spc="1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775" b="1" spc="7" baseline="2552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b="1" spc="-2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sz="2800" b="1" spc="-1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b="1" spc="-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b="1" u="heavy" spc="-2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800" b="1" spc="-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6500"/>
              </a:buClr>
              <a:buFont typeface="Wingdings"/>
              <a:buChar char=""/>
            </a:pPr>
            <a:endParaRPr sz="2900">
              <a:latin typeface="Times New Roman" pitchFamily="18" charset="0"/>
              <a:cs typeface="Times New Roman" pitchFamily="18" charset="0"/>
            </a:endParaRPr>
          </a:p>
          <a:p>
            <a:pPr marL="384810" indent="-372110">
              <a:lnSpc>
                <a:spcPct val="100000"/>
              </a:lnSpc>
              <a:buClr>
                <a:srgbClr val="FF6500"/>
              </a:buClr>
              <a:buSzPct val="114285"/>
              <a:buFont typeface="Wingdings"/>
              <a:buChar char=""/>
              <a:tabLst>
                <a:tab pos="385445" algn="l"/>
              </a:tabLst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any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775" b="1" spc="7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2775" b="1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75" b="1" spc="-165" baseline="-2102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smtClean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4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rmina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925" b="1" spc="-75" baseline="-1994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sz="2925" b="1" baseline="-1994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25" b="1" spc="-209" baseline="-19943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35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20" smtClean="0">
                <a:latin typeface="Times New Roman" pitchFamily="18" charset="0"/>
                <a:cs typeface="Times New Roman" pitchFamily="18" charset="0"/>
              </a:rPr>
              <a:t>he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numb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z="28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8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ee</a:t>
            </a:r>
            <a:r>
              <a:rPr lang="en-US" sz="28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800" spc="-1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sz="28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775" b="1" baseline="-2102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775" b="1" spc="7" baseline="-2102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84810">
              <a:lnSpc>
                <a:spcPct val="100000"/>
              </a:lnSpc>
            </a:pP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457200"/>
            <a:ext cx="8333740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ts val="3460"/>
              </a:lnSpc>
            </a:pPr>
            <a:r>
              <a:rPr lang="en-US" sz="3200" dirty="0" smtClean="0">
                <a:latin typeface="Comic Sans MS"/>
                <a:cs typeface="Comic Sans MS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b="1" spc="1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its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permissib</a:t>
            </a:r>
            <a:r>
              <a:rPr sz="3200" spc="-2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maximum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odes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spc="15" baseline="2513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ct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know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full binary tree of height h</a:t>
            </a:r>
          </a:p>
          <a:p>
            <a:pPr marL="355600" marR="5080" indent="-342900">
              <a:lnSpc>
                <a:spcPts val="3460"/>
              </a:lnSpc>
            </a:pP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2697" y="3048000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800"/>
                </a:moveTo>
                <a:lnTo>
                  <a:pt x="3594" y="294732"/>
                </a:lnTo>
                <a:lnTo>
                  <a:pt x="14000" y="240597"/>
                </a:lnTo>
                <a:lnTo>
                  <a:pt x="30653" y="190120"/>
                </a:lnTo>
                <a:lnTo>
                  <a:pt x="52989" y="144024"/>
                </a:lnTo>
                <a:lnTo>
                  <a:pt x="80442" y="103033"/>
                </a:lnTo>
                <a:lnTo>
                  <a:pt x="112449" y="67872"/>
                </a:lnTo>
                <a:lnTo>
                  <a:pt x="148443" y="39264"/>
                </a:lnTo>
                <a:lnTo>
                  <a:pt x="187862" y="17933"/>
                </a:lnTo>
                <a:lnTo>
                  <a:pt x="230139" y="4604"/>
                </a:lnTo>
                <a:lnTo>
                  <a:pt x="274710" y="0"/>
                </a:lnTo>
                <a:lnTo>
                  <a:pt x="297247" y="1166"/>
                </a:lnTo>
                <a:lnTo>
                  <a:pt x="319283" y="4604"/>
                </a:lnTo>
                <a:lnTo>
                  <a:pt x="361569" y="17933"/>
                </a:lnTo>
                <a:lnTo>
                  <a:pt x="401001" y="39264"/>
                </a:lnTo>
                <a:lnTo>
                  <a:pt x="437013" y="67872"/>
                </a:lnTo>
                <a:lnTo>
                  <a:pt x="469039" y="103033"/>
                </a:lnTo>
                <a:lnTo>
                  <a:pt x="496512" y="144024"/>
                </a:lnTo>
                <a:lnTo>
                  <a:pt x="518865" y="190120"/>
                </a:lnTo>
                <a:lnTo>
                  <a:pt x="535534" y="240597"/>
                </a:lnTo>
                <a:lnTo>
                  <a:pt x="545950" y="294732"/>
                </a:lnTo>
                <a:lnTo>
                  <a:pt x="549548" y="351800"/>
                </a:lnTo>
                <a:lnTo>
                  <a:pt x="545950" y="408867"/>
                </a:lnTo>
                <a:lnTo>
                  <a:pt x="535534" y="462999"/>
                </a:lnTo>
                <a:lnTo>
                  <a:pt x="518865" y="513473"/>
                </a:lnTo>
                <a:lnTo>
                  <a:pt x="496512" y="559564"/>
                </a:lnTo>
                <a:lnTo>
                  <a:pt x="469039" y="600551"/>
                </a:lnTo>
                <a:lnTo>
                  <a:pt x="437013" y="635708"/>
                </a:lnTo>
                <a:lnTo>
                  <a:pt x="401001" y="664312"/>
                </a:lnTo>
                <a:lnTo>
                  <a:pt x="361569" y="685639"/>
                </a:lnTo>
                <a:lnTo>
                  <a:pt x="319283" y="698966"/>
                </a:lnTo>
                <a:lnTo>
                  <a:pt x="274710" y="703569"/>
                </a:lnTo>
                <a:lnTo>
                  <a:pt x="252173" y="702403"/>
                </a:lnTo>
                <a:lnTo>
                  <a:pt x="230139" y="698966"/>
                </a:lnTo>
                <a:lnTo>
                  <a:pt x="187862" y="685639"/>
                </a:lnTo>
                <a:lnTo>
                  <a:pt x="148443" y="664312"/>
                </a:lnTo>
                <a:lnTo>
                  <a:pt x="112449" y="635708"/>
                </a:lnTo>
                <a:lnTo>
                  <a:pt x="80442" y="600551"/>
                </a:lnTo>
                <a:lnTo>
                  <a:pt x="52989" y="559564"/>
                </a:lnTo>
                <a:lnTo>
                  <a:pt x="30653" y="513473"/>
                </a:lnTo>
                <a:lnTo>
                  <a:pt x="14000" y="462999"/>
                </a:lnTo>
                <a:lnTo>
                  <a:pt x="3594" y="408867"/>
                </a:lnTo>
                <a:lnTo>
                  <a:pt x="910" y="380655"/>
                </a:lnTo>
                <a:lnTo>
                  <a:pt x="0" y="351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85645" y="3223756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A</a:t>
            </a:r>
          </a:p>
        </p:txBody>
      </p:sp>
      <p:sp>
        <p:nvSpPr>
          <p:cNvPr id="7" name="object 7"/>
          <p:cNvSpPr/>
          <p:nvPr/>
        </p:nvSpPr>
        <p:spPr>
          <a:xfrm>
            <a:off x="4654692" y="5684925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69"/>
                </a:moveTo>
                <a:lnTo>
                  <a:pt x="3597" y="294711"/>
                </a:lnTo>
                <a:lnTo>
                  <a:pt x="14011" y="240584"/>
                </a:lnTo>
                <a:lnTo>
                  <a:pt x="30675" y="190112"/>
                </a:lnTo>
                <a:lnTo>
                  <a:pt x="53025" y="144020"/>
                </a:lnTo>
                <a:lnTo>
                  <a:pt x="80493" y="103032"/>
                </a:lnTo>
                <a:lnTo>
                  <a:pt x="112515" y="67872"/>
                </a:lnTo>
                <a:lnTo>
                  <a:pt x="148523" y="39264"/>
                </a:lnTo>
                <a:lnTo>
                  <a:pt x="187951" y="17933"/>
                </a:lnTo>
                <a:lnTo>
                  <a:pt x="230235" y="4604"/>
                </a:lnTo>
                <a:lnTo>
                  <a:pt x="274807" y="0"/>
                </a:lnTo>
                <a:lnTo>
                  <a:pt x="297344" y="1166"/>
                </a:lnTo>
                <a:lnTo>
                  <a:pt x="319380" y="4604"/>
                </a:lnTo>
                <a:lnTo>
                  <a:pt x="361666" y="17933"/>
                </a:lnTo>
                <a:lnTo>
                  <a:pt x="401098" y="39264"/>
                </a:lnTo>
                <a:lnTo>
                  <a:pt x="437110" y="67872"/>
                </a:lnTo>
                <a:lnTo>
                  <a:pt x="469136" y="103032"/>
                </a:lnTo>
                <a:lnTo>
                  <a:pt x="496609" y="144020"/>
                </a:lnTo>
                <a:lnTo>
                  <a:pt x="518963" y="190112"/>
                </a:lnTo>
                <a:lnTo>
                  <a:pt x="535631" y="240584"/>
                </a:lnTo>
                <a:lnTo>
                  <a:pt x="546047" y="294711"/>
                </a:lnTo>
                <a:lnTo>
                  <a:pt x="549645" y="351769"/>
                </a:lnTo>
                <a:lnTo>
                  <a:pt x="546047" y="408824"/>
                </a:lnTo>
                <a:lnTo>
                  <a:pt x="535631" y="462948"/>
                </a:lnTo>
                <a:lnTo>
                  <a:pt x="518963" y="513418"/>
                </a:lnTo>
                <a:lnTo>
                  <a:pt x="496609" y="559509"/>
                </a:lnTo>
                <a:lnTo>
                  <a:pt x="469136" y="600496"/>
                </a:lnTo>
                <a:lnTo>
                  <a:pt x="437110" y="635655"/>
                </a:lnTo>
                <a:lnTo>
                  <a:pt x="401098" y="664262"/>
                </a:lnTo>
                <a:lnTo>
                  <a:pt x="361666" y="685593"/>
                </a:lnTo>
                <a:lnTo>
                  <a:pt x="319380" y="698922"/>
                </a:lnTo>
                <a:lnTo>
                  <a:pt x="274807" y="703527"/>
                </a:lnTo>
                <a:lnTo>
                  <a:pt x="252270" y="702361"/>
                </a:lnTo>
                <a:lnTo>
                  <a:pt x="230235" y="698922"/>
                </a:lnTo>
                <a:lnTo>
                  <a:pt x="187951" y="685593"/>
                </a:lnTo>
                <a:lnTo>
                  <a:pt x="148523" y="664262"/>
                </a:lnTo>
                <a:lnTo>
                  <a:pt x="112515" y="635655"/>
                </a:lnTo>
                <a:lnTo>
                  <a:pt x="80493" y="600496"/>
                </a:lnTo>
                <a:lnTo>
                  <a:pt x="53025" y="559509"/>
                </a:lnTo>
                <a:lnTo>
                  <a:pt x="30675" y="513418"/>
                </a:lnTo>
                <a:lnTo>
                  <a:pt x="14011" y="462948"/>
                </a:lnTo>
                <a:lnTo>
                  <a:pt x="3597" y="408824"/>
                </a:lnTo>
                <a:lnTo>
                  <a:pt x="911" y="380618"/>
                </a:lnTo>
                <a:lnTo>
                  <a:pt x="0" y="3517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2033" y="5861196"/>
            <a:ext cx="23749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G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72246" y="3535283"/>
            <a:ext cx="732790" cy="938530"/>
          </a:xfrm>
          <a:custGeom>
            <a:avLst/>
            <a:gdLst/>
            <a:ahLst/>
            <a:cxnLst/>
            <a:rect l="l" t="t" r="r" b="b"/>
            <a:pathLst>
              <a:path w="732789" h="938529">
                <a:moveTo>
                  <a:pt x="0" y="0"/>
                </a:moveTo>
                <a:lnTo>
                  <a:pt x="732769" y="9380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2371" y="4453759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94"/>
                </a:moveTo>
                <a:lnTo>
                  <a:pt x="3597" y="294726"/>
                </a:lnTo>
                <a:lnTo>
                  <a:pt x="14011" y="240592"/>
                </a:lnTo>
                <a:lnTo>
                  <a:pt x="30676" y="190115"/>
                </a:lnTo>
                <a:lnTo>
                  <a:pt x="53027" y="144020"/>
                </a:lnTo>
                <a:lnTo>
                  <a:pt x="80497" y="103030"/>
                </a:lnTo>
                <a:lnTo>
                  <a:pt x="112521" y="67870"/>
                </a:lnTo>
                <a:lnTo>
                  <a:pt x="148533" y="39262"/>
                </a:lnTo>
                <a:lnTo>
                  <a:pt x="187967" y="17932"/>
                </a:lnTo>
                <a:lnTo>
                  <a:pt x="230257" y="4603"/>
                </a:lnTo>
                <a:lnTo>
                  <a:pt x="274838" y="0"/>
                </a:lnTo>
                <a:lnTo>
                  <a:pt x="297375" y="1166"/>
                </a:lnTo>
                <a:lnTo>
                  <a:pt x="319410" y="4603"/>
                </a:lnTo>
                <a:lnTo>
                  <a:pt x="361693" y="17932"/>
                </a:lnTo>
                <a:lnTo>
                  <a:pt x="401122" y="39262"/>
                </a:lnTo>
                <a:lnTo>
                  <a:pt x="437130" y="67870"/>
                </a:lnTo>
                <a:lnTo>
                  <a:pt x="469151" y="103030"/>
                </a:lnTo>
                <a:lnTo>
                  <a:pt x="496620" y="144020"/>
                </a:lnTo>
                <a:lnTo>
                  <a:pt x="518969" y="190115"/>
                </a:lnTo>
                <a:lnTo>
                  <a:pt x="535634" y="240592"/>
                </a:lnTo>
                <a:lnTo>
                  <a:pt x="546048" y="294726"/>
                </a:lnTo>
                <a:lnTo>
                  <a:pt x="549645" y="351794"/>
                </a:lnTo>
                <a:lnTo>
                  <a:pt x="546048" y="408826"/>
                </a:lnTo>
                <a:lnTo>
                  <a:pt x="535634" y="462931"/>
                </a:lnTo>
                <a:lnTo>
                  <a:pt x="518969" y="513386"/>
                </a:lnTo>
                <a:lnTo>
                  <a:pt x="496620" y="559464"/>
                </a:lnTo>
                <a:lnTo>
                  <a:pt x="469151" y="600442"/>
                </a:lnTo>
                <a:lnTo>
                  <a:pt x="437130" y="635595"/>
                </a:lnTo>
                <a:lnTo>
                  <a:pt x="401122" y="664197"/>
                </a:lnTo>
                <a:lnTo>
                  <a:pt x="361693" y="685525"/>
                </a:lnTo>
                <a:lnTo>
                  <a:pt x="319410" y="698853"/>
                </a:lnTo>
                <a:lnTo>
                  <a:pt x="274838" y="703457"/>
                </a:lnTo>
                <a:lnTo>
                  <a:pt x="274838" y="703588"/>
                </a:lnTo>
                <a:lnTo>
                  <a:pt x="274838" y="703457"/>
                </a:lnTo>
                <a:lnTo>
                  <a:pt x="274838" y="703588"/>
                </a:lnTo>
                <a:lnTo>
                  <a:pt x="252296" y="702403"/>
                </a:lnTo>
                <a:lnTo>
                  <a:pt x="208790" y="693315"/>
                </a:lnTo>
                <a:lnTo>
                  <a:pt x="167858" y="675871"/>
                </a:lnTo>
                <a:lnTo>
                  <a:pt x="130064" y="650796"/>
                </a:lnTo>
                <a:lnTo>
                  <a:pt x="95975" y="618814"/>
                </a:lnTo>
                <a:lnTo>
                  <a:pt x="66157" y="580648"/>
                </a:lnTo>
                <a:lnTo>
                  <a:pt x="41176" y="537023"/>
                </a:lnTo>
                <a:lnTo>
                  <a:pt x="21597" y="488662"/>
                </a:lnTo>
                <a:lnTo>
                  <a:pt x="7987" y="436290"/>
                </a:lnTo>
                <a:lnTo>
                  <a:pt x="911" y="380630"/>
                </a:lnTo>
                <a:lnTo>
                  <a:pt x="0" y="3517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15565" y="4629775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C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85971" y="5077836"/>
            <a:ext cx="443230" cy="567055"/>
          </a:xfrm>
          <a:custGeom>
            <a:avLst/>
            <a:gdLst/>
            <a:ahLst/>
            <a:cxnLst/>
            <a:rect l="l" t="t" r="r" b="b"/>
            <a:pathLst>
              <a:path w="443229" h="567054">
                <a:moveTo>
                  <a:pt x="0" y="566702"/>
                </a:moveTo>
                <a:lnTo>
                  <a:pt x="44272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0455" y="5097398"/>
            <a:ext cx="458470" cy="586740"/>
          </a:xfrm>
          <a:custGeom>
            <a:avLst/>
            <a:gdLst/>
            <a:ahLst/>
            <a:cxnLst/>
            <a:rect l="l" t="t" r="r" b="b"/>
            <a:pathLst>
              <a:path w="458470" h="586739">
                <a:moveTo>
                  <a:pt x="0" y="0"/>
                </a:moveTo>
                <a:lnTo>
                  <a:pt x="457961" y="58621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600" y="5606759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60"/>
                </a:moveTo>
                <a:lnTo>
                  <a:pt x="3596" y="294699"/>
                </a:lnTo>
                <a:lnTo>
                  <a:pt x="14010" y="240570"/>
                </a:lnTo>
                <a:lnTo>
                  <a:pt x="30674" y="190098"/>
                </a:lnTo>
                <a:lnTo>
                  <a:pt x="53022" y="144008"/>
                </a:lnTo>
                <a:lnTo>
                  <a:pt x="80490" y="103022"/>
                </a:lnTo>
                <a:lnTo>
                  <a:pt x="112511" y="67864"/>
                </a:lnTo>
                <a:lnTo>
                  <a:pt x="148519" y="39259"/>
                </a:lnTo>
                <a:lnTo>
                  <a:pt x="187948" y="17931"/>
                </a:lnTo>
                <a:lnTo>
                  <a:pt x="230233" y="4603"/>
                </a:lnTo>
                <a:lnTo>
                  <a:pt x="274807" y="0"/>
                </a:lnTo>
                <a:lnTo>
                  <a:pt x="297347" y="1165"/>
                </a:lnTo>
                <a:lnTo>
                  <a:pt x="319386" y="4603"/>
                </a:lnTo>
                <a:lnTo>
                  <a:pt x="361675" y="17931"/>
                </a:lnTo>
                <a:lnTo>
                  <a:pt x="401109" y="39259"/>
                </a:lnTo>
                <a:lnTo>
                  <a:pt x="437122" y="67864"/>
                </a:lnTo>
                <a:lnTo>
                  <a:pt x="469147" y="103022"/>
                </a:lnTo>
                <a:lnTo>
                  <a:pt x="496619" y="144008"/>
                </a:lnTo>
                <a:lnTo>
                  <a:pt x="518972" y="190098"/>
                </a:lnTo>
                <a:lnTo>
                  <a:pt x="535639" y="240570"/>
                </a:lnTo>
                <a:lnTo>
                  <a:pt x="546054" y="294699"/>
                </a:lnTo>
                <a:lnTo>
                  <a:pt x="549651" y="351760"/>
                </a:lnTo>
                <a:lnTo>
                  <a:pt x="546054" y="408818"/>
                </a:lnTo>
                <a:lnTo>
                  <a:pt x="535639" y="462945"/>
                </a:lnTo>
                <a:lnTo>
                  <a:pt x="518972" y="513417"/>
                </a:lnTo>
                <a:lnTo>
                  <a:pt x="496619" y="559509"/>
                </a:lnTo>
                <a:lnTo>
                  <a:pt x="469147" y="600497"/>
                </a:lnTo>
                <a:lnTo>
                  <a:pt x="437122" y="635658"/>
                </a:lnTo>
                <a:lnTo>
                  <a:pt x="401109" y="664265"/>
                </a:lnTo>
                <a:lnTo>
                  <a:pt x="361675" y="685596"/>
                </a:lnTo>
                <a:lnTo>
                  <a:pt x="319386" y="698926"/>
                </a:lnTo>
                <a:lnTo>
                  <a:pt x="274807" y="703530"/>
                </a:lnTo>
                <a:lnTo>
                  <a:pt x="252269" y="702364"/>
                </a:lnTo>
                <a:lnTo>
                  <a:pt x="230233" y="698926"/>
                </a:lnTo>
                <a:lnTo>
                  <a:pt x="187948" y="685596"/>
                </a:lnTo>
                <a:lnTo>
                  <a:pt x="148519" y="664265"/>
                </a:lnTo>
                <a:lnTo>
                  <a:pt x="112511" y="635658"/>
                </a:lnTo>
                <a:lnTo>
                  <a:pt x="80490" y="600497"/>
                </a:lnTo>
                <a:lnTo>
                  <a:pt x="53022" y="559509"/>
                </a:lnTo>
                <a:lnTo>
                  <a:pt x="30674" y="513417"/>
                </a:lnTo>
                <a:lnTo>
                  <a:pt x="14010" y="462945"/>
                </a:lnTo>
                <a:lnTo>
                  <a:pt x="3596" y="408818"/>
                </a:lnTo>
                <a:lnTo>
                  <a:pt x="911" y="380610"/>
                </a:lnTo>
                <a:lnTo>
                  <a:pt x="0" y="35176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3470" y="5783162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D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20395" y="3535283"/>
            <a:ext cx="717550" cy="918844"/>
          </a:xfrm>
          <a:custGeom>
            <a:avLst/>
            <a:gdLst/>
            <a:ahLst/>
            <a:cxnLst/>
            <a:rect l="l" t="t" r="r" b="b"/>
            <a:pathLst>
              <a:path w="717550" h="918845">
                <a:moveTo>
                  <a:pt x="0" y="918475"/>
                </a:moveTo>
                <a:lnTo>
                  <a:pt x="7175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23394" y="4435471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94"/>
                </a:moveTo>
                <a:lnTo>
                  <a:pt x="3597" y="294726"/>
                </a:lnTo>
                <a:lnTo>
                  <a:pt x="14012" y="240592"/>
                </a:lnTo>
                <a:lnTo>
                  <a:pt x="30679" y="190115"/>
                </a:lnTo>
                <a:lnTo>
                  <a:pt x="53030" y="144020"/>
                </a:lnTo>
                <a:lnTo>
                  <a:pt x="80501" y="103030"/>
                </a:lnTo>
                <a:lnTo>
                  <a:pt x="112524" y="67870"/>
                </a:lnTo>
                <a:lnTo>
                  <a:pt x="148533" y="39262"/>
                </a:lnTo>
                <a:lnTo>
                  <a:pt x="187963" y="17932"/>
                </a:lnTo>
                <a:lnTo>
                  <a:pt x="230247" y="4603"/>
                </a:lnTo>
                <a:lnTo>
                  <a:pt x="274819" y="0"/>
                </a:lnTo>
                <a:lnTo>
                  <a:pt x="297358" y="1166"/>
                </a:lnTo>
                <a:lnTo>
                  <a:pt x="319395" y="4603"/>
                </a:lnTo>
                <a:lnTo>
                  <a:pt x="361681" y="17932"/>
                </a:lnTo>
                <a:lnTo>
                  <a:pt x="401113" y="39262"/>
                </a:lnTo>
                <a:lnTo>
                  <a:pt x="437124" y="67870"/>
                </a:lnTo>
                <a:lnTo>
                  <a:pt x="469149" y="103030"/>
                </a:lnTo>
                <a:lnTo>
                  <a:pt x="496620" y="144020"/>
                </a:lnTo>
                <a:lnTo>
                  <a:pt x="518972" y="190115"/>
                </a:lnTo>
                <a:lnTo>
                  <a:pt x="535639" y="240592"/>
                </a:lnTo>
                <a:lnTo>
                  <a:pt x="546054" y="294726"/>
                </a:lnTo>
                <a:lnTo>
                  <a:pt x="549651" y="351794"/>
                </a:lnTo>
                <a:lnTo>
                  <a:pt x="546054" y="408861"/>
                </a:lnTo>
                <a:lnTo>
                  <a:pt x="535639" y="462995"/>
                </a:lnTo>
                <a:lnTo>
                  <a:pt x="518972" y="513472"/>
                </a:lnTo>
                <a:lnTo>
                  <a:pt x="496620" y="559567"/>
                </a:lnTo>
                <a:lnTo>
                  <a:pt x="469149" y="600557"/>
                </a:lnTo>
                <a:lnTo>
                  <a:pt x="437124" y="635717"/>
                </a:lnTo>
                <a:lnTo>
                  <a:pt x="401113" y="664325"/>
                </a:lnTo>
                <a:lnTo>
                  <a:pt x="361681" y="685655"/>
                </a:lnTo>
                <a:lnTo>
                  <a:pt x="319395" y="698984"/>
                </a:lnTo>
                <a:lnTo>
                  <a:pt x="274819" y="703588"/>
                </a:lnTo>
                <a:lnTo>
                  <a:pt x="252283" y="702422"/>
                </a:lnTo>
                <a:lnTo>
                  <a:pt x="230247" y="698984"/>
                </a:lnTo>
                <a:lnTo>
                  <a:pt x="187963" y="685655"/>
                </a:lnTo>
                <a:lnTo>
                  <a:pt x="148533" y="664325"/>
                </a:lnTo>
                <a:lnTo>
                  <a:pt x="112524" y="635717"/>
                </a:lnTo>
                <a:lnTo>
                  <a:pt x="80501" y="600557"/>
                </a:lnTo>
                <a:lnTo>
                  <a:pt x="53030" y="559567"/>
                </a:lnTo>
                <a:lnTo>
                  <a:pt x="30679" y="513472"/>
                </a:lnTo>
                <a:lnTo>
                  <a:pt x="14012" y="462995"/>
                </a:lnTo>
                <a:lnTo>
                  <a:pt x="3597" y="408861"/>
                </a:lnTo>
                <a:lnTo>
                  <a:pt x="911" y="380649"/>
                </a:lnTo>
                <a:lnTo>
                  <a:pt x="0" y="3517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86205" y="4611487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B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56990" y="5059548"/>
            <a:ext cx="443230" cy="567055"/>
          </a:xfrm>
          <a:custGeom>
            <a:avLst/>
            <a:gdLst/>
            <a:ahLst/>
            <a:cxnLst/>
            <a:rect l="l" t="t" r="r" b="b"/>
            <a:pathLst>
              <a:path w="443230" h="567054">
                <a:moveTo>
                  <a:pt x="0" y="566739"/>
                </a:moveTo>
                <a:lnTo>
                  <a:pt x="44272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81474" y="5079110"/>
            <a:ext cx="458470" cy="586740"/>
          </a:xfrm>
          <a:custGeom>
            <a:avLst/>
            <a:gdLst/>
            <a:ahLst/>
            <a:cxnLst/>
            <a:rect l="l" t="t" r="r" b="b"/>
            <a:pathLst>
              <a:path w="458469" h="586739">
                <a:moveTo>
                  <a:pt x="0" y="0"/>
                </a:moveTo>
                <a:lnTo>
                  <a:pt x="457961" y="5862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40935" y="5645837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57"/>
                </a:moveTo>
                <a:lnTo>
                  <a:pt x="3597" y="294702"/>
                </a:lnTo>
                <a:lnTo>
                  <a:pt x="14012" y="240577"/>
                </a:lnTo>
                <a:lnTo>
                  <a:pt x="30679" y="190107"/>
                </a:lnTo>
                <a:lnTo>
                  <a:pt x="53031" y="144016"/>
                </a:lnTo>
                <a:lnTo>
                  <a:pt x="80502" y="103029"/>
                </a:lnTo>
                <a:lnTo>
                  <a:pt x="112526" y="67870"/>
                </a:lnTo>
                <a:lnTo>
                  <a:pt x="148538" y="39263"/>
                </a:lnTo>
                <a:lnTo>
                  <a:pt x="187970" y="17933"/>
                </a:lnTo>
                <a:lnTo>
                  <a:pt x="230256" y="4604"/>
                </a:lnTo>
                <a:lnTo>
                  <a:pt x="274832" y="0"/>
                </a:lnTo>
                <a:lnTo>
                  <a:pt x="297370" y="1166"/>
                </a:lnTo>
                <a:lnTo>
                  <a:pt x="319407" y="4604"/>
                </a:lnTo>
                <a:lnTo>
                  <a:pt x="361693" y="17933"/>
                </a:lnTo>
                <a:lnTo>
                  <a:pt x="401125" y="39263"/>
                </a:lnTo>
                <a:lnTo>
                  <a:pt x="437137" y="67870"/>
                </a:lnTo>
                <a:lnTo>
                  <a:pt x="469161" y="103029"/>
                </a:lnTo>
                <a:lnTo>
                  <a:pt x="496632" y="144016"/>
                </a:lnTo>
                <a:lnTo>
                  <a:pt x="518984" y="190107"/>
                </a:lnTo>
                <a:lnTo>
                  <a:pt x="535651" y="240577"/>
                </a:lnTo>
                <a:lnTo>
                  <a:pt x="546066" y="294702"/>
                </a:lnTo>
                <a:lnTo>
                  <a:pt x="549664" y="351757"/>
                </a:lnTo>
                <a:lnTo>
                  <a:pt x="546066" y="408815"/>
                </a:lnTo>
                <a:lnTo>
                  <a:pt x="535651" y="462942"/>
                </a:lnTo>
                <a:lnTo>
                  <a:pt x="518984" y="513414"/>
                </a:lnTo>
                <a:lnTo>
                  <a:pt x="496632" y="559506"/>
                </a:lnTo>
                <a:lnTo>
                  <a:pt x="469161" y="600494"/>
                </a:lnTo>
                <a:lnTo>
                  <a:pt x="437137" y="635654"/>
                </a:lnTo>
                <a:lnTo>
                  <a:pt x="401125" y="664262"/>
                </a:lnTo>
                <a:lnTo>
                  <a:pt x="361693" y="685593"/>
                </a:lnTo>
                <a:lnTo>
                  <a:pt x="319407" y="698922"/>
                </a:lnTo>
                <a:lnTo>
                  <a:pt x="274832" y="703527"/>
                </a:lnTo>
                <a:lnTo>
                  <a:pt x="252293" y="702361"/>
                </a:lnTo>
                <a:lnTo>
                  <a:pt x="230256" y="698922"/>
                </a:lnTo>
                <a:lnTo>
                  <a:pt x="187970" y="685593"/>
                </a:lnTo>
                <a:lnTo>
                  <a:pt x="148538" y="664262"/>
                </a:lnTo>
                <a:lnTo>
                  <a:pt x="112526" y="635654"/>
                </a:lnTo>
                <a:lnTo>
                  <a:pt x="80502" y="600494"/>
                </a:lnTo>
                <a:lnTo>
                  <a:pt x="53031" y="559506"/>
                </a:lnTo>
                <a:lnTo>
                  <a:pt x="30679" y="513414"/>
                </a:lnTo>
                <a:lnTo>
                  <a:pt x="14012" y="462942"/>
                </a:lnTo>
                <a:lnTo>
                  <a:pt x="3597" y="408815"/>
                </a:lnTo>
                <a:lnTo>
                  <a:pt x="911" y="380607"/>
                </a:lnTo>
                <a:lnTo>
                  <a:pt x="0" y="3517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611630" y="5822179"/>
            <a:ext cx="2095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11133" y="5645837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57"/>
                </a:moveTo>
                <a:lnTo>
                  <a:pt x="3597" y="294702"/>
                </a:lnTo>
                <a:lnTo>
                  <a:pt x="14014" y="240577"/>
                </a:lnTo>
                <a:lnTo>
                  <a:pt x="30682" y="190107"/>
                </a:lnTo>
                <a:lnTo>
                  <a:pt x="53036" y="144016"/>
                </a:lnTo>
                <a:lnTo>
                  <a:pt x="80509" y="103029"/>
                </a:lnTo>
                <a:lnTo>
                  <a:pt x="112534" y="67870"/>
                </a:lnTo>
                <a:lnTo>
                  <a:pt x="148546" y="39263"/>
                </a:lnTo>
                <a:lnTo>
                  <a:pt x="187979" y="17933"/>
                </a:lnTo>
                <a:lnTo>
                  <a:pt x="230265" y="4604"/>
                </a:lnTo>
                <a:lnTo>
                  <a:pt x="274838" y="0"/>
                </a:lnTo>
                <a:lnTo>
                  <a:pt x="297375" y="1166"/>
                </a:lnTo>
                <a:lnTo>
                  <a:pt x="319411" y="4604"/>
                </a:lnTo>
                <a:lnTo>
                  <a:pt x="361697" y="17933"/>
                </a:lnTo>
                <a:lnTo>
                  <a:pt x="401129" y="39263"/>
                </a:lnTo>
                <a:lnTo>
                  <a:pt x="437141" y="67870"/>
                </a:lnTo>
                <a:lnTo>
                  <a:pt x="469167" y="103029"/>
                </a:lnTo>
                <a:lnTo>
                  <a:pt x="496640" y="144016"/>
                </a:lnTo>
                <a:lnTo>
                  <a:pt x="518993" y="190107"/>
                </a:lnTo>
                <a:lnTo>
                  <a:pt x="535662" y="240577"/>
                </a:lnTo>
                <a:lnTo>
                  <a:pt x="546078" y="294702"/>
                </a:lnTo>
                <a:lnTo>
                  <a:pt x="549676" y="351757"/>
                </a:lnTo>
                <a:lnTo>
                  <a:pt x="546078" y="408815"/>
                </a:lnTo>
                <a:lnTo>
                  <a:pt x="535662" y="462942"/>
                </a:lnTo>
                <a:lnTo>
                  <a:pt x="518993" y="513414"/>
                </a:lnTo>
                <a:lnTo>
                  <a:pt x="496640" y="559506"/>
                </a:lnTo>
                <a:lnTo>
                  <a:pt x="469167" y="600494"/>
                </a:lnTo>
                <a:lnTo>
                  <a:pt x="437141" y="635654"/>
                </a:lnTo>
                <a:lnTo>
                  <a:pt x="401129" y="664262"/>
                </a:lnTo>
                <a:lnTo>
                  <a:pt x="361697" y="685593"/>
                </a:lnTo>
                <a:lnTo>
                  <a:pt x="319411" y="698922"/>
                </a:lnTo>
                <a:lnTo>
                  <a:pt x="274838" y="703527"/>
                </a:lnTo>
                <a:lnTo>
                  <a:pt x="252301" y="702361"/>
                </a:lnTo>
                <a:lnTo>
                  <a:pt x="230265" y="698922"/>
                </a:lnTo>
                <a:lnTo>
                  <a:pt x="187979" y="685593"/>
                </a:lnTo>
                <a:lnTo>
                  <a:pt x="148546" y="664262"/>
                </a:lnTo>
                <a:lnTo>
                  <a:pt x="112534" y="635654"/>
                </a:lnTo>
                <a:lnTo>
                  <a:pt x="80509" y="600494"/>
                </a:lnTo>
                <a:lnTo>
                  <a:pt x="53036" y="559506"/>
                </a:lnTo>
                <a:lnTo>
                  <a:pt x="30682" y="513414"/>
                </a:lnTo>
                <a:lnTo>
                  <a:pt x="14014" y="462942"/>
                </a:lnTo>
                <a:lnTo>
                  <a:pt x="3597" y="408815"/>
                </a:lnTo>
                <a:lnTo>
                  <a:pt x="911" y="380607"/>
                </a:lnTo>
                <a:lnTo>
                  <a:pt x="0" y="35175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489454" y="5822179"/>
            <a:ext cx="1955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F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21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2364992" y="3130170"/>
            <a:ext cx="163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4391" y="4502037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75175" y="4425837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2136" y="5873956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36391" y="5950156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51173" y="5797756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6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46574" y="5950156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7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762000"/>
            <a:ext cx="8286115" cy="1157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87600"/>
              </a:lnSpc>
              <a:tabLst>
                <a:tab pos="1663064" algn="l"/>
                <a:tab pos="3815079" algn="l"/>
                <a:tab pos="5314950" algn="l"/>
              </a:tabLst>
            </a:pPr>
            <a:r>
              <a:rPr lang="en-US" sz="2800" spc="-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8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n’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sz="28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en-US" sz="28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b="1" spc="13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2800" b="1" spc="-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</a:t>
            </a:r>
            <a:r>
              <a:rPr sz="2800" b="1" spc="-1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b="1" spc="-1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lete</a:t>
            </a:r>
            <a:r>
              <a:rPr lang="en-US"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800" spc="15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resp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>
                <a:latin typeface="Times New Roman" pitchFamily="18" charset="0"/>
                <a:cs typeface="Times New Roman" pitchFamily="18" charset="0"/>
              </a:rPr>
              <a:t>numbere</a:t>
            </a:r>
            <a:r>
              <a:rPr sz="2800" spc="-2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7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spc="1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950" spc="-70" dirty="0">
                <a:latin typeface="Comic Sans MS"/>
                <a:cs typeface="Comic Sans MS"/>
              </a:rPr>
              <a:t>(</a:t>
            </a:r>
            <a:r>
              <a:rPr sz="2800" b="1" spc="-15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800" b="1" spc="-15">
                <a:solidFill>
                  <a:srgbClr val="FF0000"/>
                </a:solidFill>
                <a:latin typeface="Comic Sans MS"/>
                <a:cs typeface="Comic Sans MS"/>
              </a:rPr>
              <a:t>’</a:t>
            </a:r>
            <a:r>
              <a:rPr sz="2800" b="1" spc="-20" smtClean="0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sz="2800" b="1" spc="-15" smtClean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950" spc="-65" dirty="0">
                <a:latin typeface="Comic Sans MS"/>
                <a:cs typeface="Comic Sans MS"/>
              </a:rPr>
              <a:t>)</a:t>
            </a:r>
            <a:r>
              <a:rPr sz="2950" spc="9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full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0297" y="2362200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80">
                <a:moveTo>
                  <a:pt x="0" y="351800"/>
                </a:moveTo>
                <a:lnTo>
                  <a:pt x="3594" y="294732"/>
                </a:lnTo>
                <a:lnTo>
                  <a:pt x="14000" y="240597"/>
                </a:lnTo>
                <a:lnTo>
                  <a:pt x="30653" y="190120"/>
                </a:lnTo>
                <a:lnTo>
                  <a:pt x="52988" y="144024"/>
                </a:lnTo>
                <a:lnTo>
                  <a:pt x="80441" y="103033"/>
                </a:lnTo>
                <a:lnTo>
                  <a:pt x="112447" y="67872"/>
                </a:lnTo>
                <a:lnTo>
                  <a:pt x="148440" y="39264"/>
                </a:lnTo>
                <a:lnTo>
                  <a:pt x="187857" y="17933"/>
                </a:lnTo>
                <a:lnTo>
                  <a:pt x="230132" y="4604"/>
                </a:lnTo>
                <a:lnTo>
                  <a:pt x="274700" y="0"/>
                </a:lnTo>
                <a:lnTo>
                  <a:pt x="297239" y="1166"/>
                </a:lnTo>
                <a:lnTo>
                  <a:pt x="319276" y="4604"/>
                </a:lnTo>
                <a:lnTo>
                  <a:pt x="361564" y="17933"/>
                </a:lnTo>
                <a:lnTo>
                  <a:pt x="400998" y="39264"/>
                </a:lnTo>
                <a:lnTo>
                  <a:pt x="437011" y="67872"/>
                </a:lnTo>
                <a:lnTo>
                  <a:pt x="469038" y="103033"/>
                </a:lnTo>
                <a:lnTo>
                  <a:pt x="496511" y="144024"/>
                </a:lnTo>
                <a:lnTo>
                  <a:pt x="518865" y="190120"/>
                </a:lnTo>
                <a:lnTo>
                  <a:pt x="535534" y="240597"/>
                </a:lnTo>
                <a:lnTo>
                  <a:pt x="545950" y="294732"/>
                </a:lnTo>
                <a:lnTo>
                  <a:pt x="549548" y="351800"/>
                </a:lnTo>
                <a:lnTo>
                  <a:pt x="545950" y="408867"/>
                </a:lnTo>
                <a:lnTo>
                  <a:pt x="535534" y="462999"/>
                </a:lnTo>
                <a:lnTo>
                  <a:pt x="518865" y="513473"/>
                </a:lnTo>
                <a:lnTo>
                  <a:pt x="496511" y="559564"/>
                </a:lnTo>
                <a:lnTo>
                  <a:pt x="469038" y="600551"/>
                </a:lnTo>
                <a:lnTo>
                  <a:pt x="437011" y="635708"/>
                </a:lnTo>
                <a:lnTo>
                  <a:pt x="400998" y="664312"/>
                </a:lnTo>
                <a:lnTo>
                  <a:pt x="361564" y="685639"/>
                </a:lnTo>
                <a:lnTo>
                  <a:pt x="319276" y="698966"/>
                </a:lnTo>
                <a:lnTo>
                  <a:pt x="274700" y="703569"/>
                </a:lnTo>
                <a:lnTo>
                  <a:pt x="252165" y="702403"/>
                </a:lnTo>
                <a:lnTo>
                  <a:pt x="230132" y="698966"/>
                </a:lnTo>
                <a:lnTo>
                  <a:pt x="187857" y="685639"/>
                </a:lnTo>
                <a:lnTo>
                  <a:pt x="148440" y="664312"/>
                </a:lnTo>
                <a:lnTo>
                  <a:pt x="112447" y="635708"/>
                </a:lnTo>
                <a:lnTo>
                  <a:pt x="80441" y="600551"/>
                </a:lnTo>
                <a:lnTo>
                  <a:pt x="52988" y="559564"/>
                </a:lnTo>
                <a:lnTo>
                  <a:pt x="30653" y="513473"/>
                </a:lnTo>
                <a:lnTo>
                  <a:pt x="14000" y="462999"/>
                </a:lnTo>
                <a:lnTo>
                  <a:pt x="3594" y="408867"/>
                </a:lnTo>
                <a:lnTo>
                  <a:pt x="910" y="380655"/>
                </a:lnTo>
                <a:lnTo>
                  <a:pt x="0" y="351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33245" y="2537956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A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9846" y="2849483"/>
            <a:ext cx="732790" cy="938530"/>
          </a:xfrm>
          <a:custGeom>
            <a:avLst/>
            <a:gdLst/>
            <a:ahLst/>
            <a:cxnLst/>
            <a:rect l="l" t="t" r="r" b="b"/>
            <a:pathLst>
              <a:path w="732789" h="938529">
                <a:moveTo>
                  <a:pt x="0" y="0"/>
                </a:moveTo>
                <a:lnTo>
                  <a:pt x="732769" y="93802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9971" y="3767968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84"/>
                </a:moveTo>
                <a:lnTo>
                  <a:pt x="3597" y="294717"/>
                </a:lnTo>
                <a:lnTo>
                  <a:pt x="14011" y="240584"/>
                </a:lnTo>
                <a:lnTo>
                  <a:pt x="30676" y="190108"/>
                </a:lnTo>
                <a:lnTo>
                  <a:pt x="53027" y="144014"/>
                </a:lnTo>
                <a:lnTo>
                  <a:pt x="80497" y="103026"/>
                </a:lnTo>
                <a:lnTo>
                  <a:pt x="112521" y="67867"/>
                </a:lnTo>
                <a:lnTo>
                  <a:pt x="148533" y="39260"/>
                </a:lnTo>
                <a:lnTo>
                  <a:pt x="187967" y="17931"/>
                </a:lnTo>
                <a:lnTo>
                  <a:pt x="230257" y="4603"/>
                </a:lnTo>
                <a:lnTo>
                  <a:pt x="274838" y="0"/>
                </a:lnTo>
                <a:lnTo>
                  <a:pt x="297375" y="1165"/>
                </a:lnTo>
                <a:lnTo>
                  <a:pt x="319410" y="4603"/>
                </a:lnTo>
                <a:lnTo>
                  <a:pt x="361693" y="17931"/>
                </a:lnTo>
                <a:lnTo>
                  <a:pt x="401122" y="39260"/>
                </a:lnTo>
                <a:lnTo>
                  <a:pt x="437130" y="67867"/>
                </a:lnTo>
                <a:lnTo>
                  <a:pt x="469151" y="103026"/>
                </a:lnTo>
                <a:lnTo>
                  <a:pt x="496620" y="144014"/>
                </a:lnTo>
                <a:lnTo>
                  <a:pt x="518969" y="190108"/>
                </a:lnTo>
                <a:lnTo>
                  <a:pt x="535634" y="240584"/>
                </a:lnTo>
                <a:lnTo>
                  <a:pt x="546048" y="294717"/>
                </a:lnTo>
                <a:lnTo>
                  <a:pt x="549645" y="351784"/>
                </a:lnTo>
                <a:lnTo>
                  <a:pt x="546048" y="408816"/>
                </a:lnTo>
                <a:lnTo>
                  <a:pt x="535634" y="462922"/>
                </a:lnTo>
                <a:lnTo>
                  <a:pt x="518969" y="513377"/>
                </a:lnTo>
                <a:lnTo>
                  <a:pt x="496620" y="559455"/>
                </a:lnTo>
                <a:lnTo>
                  <a:pt x="469151" y="600433"/>
                </a:lnTo>
                <a:lnTo>
                  <a:pt x="437130" y="635586"/>
                </a:lnTo>
                <a:lnTo>
                  <a:pt x="401122" y="664188"/>
                </a:lnTo>
                <a:lnTo>
                  <a:pt x="361693" y="685516"/>
                </a:lnTo>
                <a:lnTo>
                  <a:pt x="319410" y="698844"/>
                </a:lnTo>
                <a:lnTo>
                  <a:pt x="274838" y="703447"/>
                </a:lnTo>
                <a:lnTo>
                  <a:pt x="274838" y="703578"/>
                </a:lnTo>
                <a:lnTo>
                  <a:pt x="274838" y="703447"/>
                </a:lnTo>
                <a:lnTo>
                  <a:pt x="274838" y="703578"/>
                </a:lnTo>
                <a:lnTo>
                  <a:pt x="252296" y="702394"/>
                </a:lnTo>
                <a:lnTo>
                  <a:pt x="208790" y="693305"/>
                </a:lnTo>
                <a:lnTo>
                  <a:pt x="167858" y="675862"/>
                </a:lnTo>
                <a:lnTo>
                  <a:pt x="130064" y="650787"/>
                </a:lnTo>
                <a:lnTo>
                  <a:pt x="95975" y="618805"/>
                </a:lnTo>
                <a:lnTo>
                  <a:pt x="66157" y="580639"/>
                </a:lnTo>
                <a:lnTo>
                  <a:pt x="41176" y="537014"/>
                </a:lnTo>
                <a:lnTo>
                  <a:pt x="21597" y="488653"/>
                </a:lnTo>
                <a:lnTo>
                  <a:pt x="7987" y="436281"/>
                </a:lnTo>
                <a:lnTo>
                  <a:pt x="911" y="380621"/>
                </a:lnTo>
                <a:lnTo>
                  <a:pt x="0" y="35178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63165" y="3943974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C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33571" y="4392036"/>
            <a:ext cx="443230" cy="567055"/>
          </a:xfrm>
          <a:custGeom>
            <a:avLst/>
            <a:gdLst/>
            <a:ahLst/>
            <a:cxnLst/>
            <a:rect l="l" t="t" r="r" b="b"/>
            <a:pathLst>
              <a:path w="443229" h="567054">
                <a:moveTo>
                  <a:pt x="0" y="566678"/>
                </a:moveTo>
                <a:lnTo>
                  <a:pt x="44272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4920996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662"/>
                </a:moveTo>
                <a:lnTo>
                  <a:pt x="3596" y="294630"/>
                </a:lnTo>
                <a:lnTo>
                  <a:pt x="14010" y="240525"/>
                </a:lnTo>
                <a:lnTo>
                  <a:pt x="30674" y="190070"/>
                </a:lnTo>
                <a:lnTo>
                  <a:pt x="53022" y="143992"/>
                </a:lnTo>
                <a:lnTo>
                  <a:pt x="80490" y="103014"/>
                </a:lnTo>
                <a:lnTo>
                  <a:pt x="112511" y="67861"/>
                </a:lnTo>
                <a:lnTo>
                  <a:pt x="148519" y="39259"/>
                </a:lnTo>
                <a:lnTo>
                  <a:pt x="187948" y="17931"/>
                </a:lnTo>
                <a:lnTo>
                  <a:pt x="230233" y="4603"/>
                </a:lnTo>
                <a:lnTo>
                  <a:pt x="274807" y="0"/>
                </a:lnTo>
                <a:lnTo>
                  <a:pt x="297346" y="1166"/>
                </a:lnTo>
                <a:lnTo>
                  <a:pt x="319383" y="4603"/>
                </a:lnTo>
                <a:lnTo>
                  <a:pt x="361670" y="17931"/>
                </a:lnTo>
                <a:lnTo>
                  <a:pt x="401104" y="39259"/>
                </a:lnTo>
                <a:lnTo>
                  <a:pt x="437117" y="67861"/>
                </a:lnTo>
                <a:lnTo>
                  <a:pt x="469143" y="103014"/>
                </a:lnTo>
                <a:lnTo>
                  <a:pt x="496616" y="143992"/>
                </a:lnTo>
                <a:lnTo>
                  <a:pt x="518969" y="190070"/>
                </a:lnTo>
                <a:lnTo>
                  <a:pt x="535637" y="240525"/>
                </a:lnTo>
                <a:lnTo>
                  <a:pt x="546054" y="294630"/>
                </a:lnTo>
                <a:lnTo>
                  <a:pt x="549651" y="351662"/>
                </a:lnTo>
                <a:lnTo>
                  <a:pt x="546054" y="408731"/>
                </a:lnTo>
                <a:lnTo>
                  <a:pt x="535637" y="462868"/>
                </a:lnTo>
                <a:lnTo>
                  <a:pt x="518969" y="513349"/>
                </a:lnTo>
                <a:lnTo>
                  <a:pt x="496616" y="559449"/>
                </a:lnTo>
                <a:lnTo>
                  <a:pt x="469143" y="600444"/>
                </a:lnTo>
                <a:lnTo>
                  <a:pt x="437117" y="635610"/>
                </a:lnTo>
                <a:lnTo>
                  <a:pt x="401104" y="664222"/>
                </a:lnTo>
                <a:lnTo>
                  <a:pt x="361670" y="685556"/>
                </a:lnTo>
                <a:lnTo>
                  <a:pt x="319383" y="698888"/>
                </a:lnTo>
                <a:lnTo>
                  <a:pt x="274807" y="703493"/>
                </a:lnTo>
                <a:lnTo>
                  <a:pt x="252269" y="702327"/>
                </a:lnTo>
                <a:lnTo>
                  <a:pt x="230233" y="698888"/>
                </a:lnTo>
                <a:lnTo>
                  <a:pt x="187948" y="685556"/>
                </a:lnTo>
                <a:lnTo>
                  <a:pt x="148519" y="664222"/>
                </a:lnTo>
                <a:lnTo>
                  <a:pt x="112511" y="635610"/>
                </a:lnTo>
                <a:lnTo>
                  <a:pt x="80490" y="600444"/>
                </a:lnTo>
                <a:lnTo>
                  <a:pt x="53022" y="559449"/>
                </a:lnTo>
                <a:lnTo>
                  <a:pt x="30674" y="513349"/>
                </a:lnTo>
                <a:lnTo>
                  <a:pt x="14010" y="462868"/>
                </a:lnTo>
                <a:lnTo>
                  <a:pt x="3596" y="408731"/>
                </a:lnTo>
                <a:lnTo>
                  <a:pt x="911" y="380518"/>
                </a:lnTo>
                <a:lnTo>
                  <a:pt x="0" y="3516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1070" y="5097008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D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7995" y="2849483"/>
            <a:ext cx="717550" cy="918844"/>
          </a:xfrm>
          <a:custGeom>
            <a:avLst/>
            <a:gdLst/>
            <a:ahLst/>
            <a:cxnLst/>
            <a:rect l="l" t="t" r="r" b="b"/>
            <a:pathLst>
              <a:path w="717550" h="918845">
                <a:moveTo>
                  <a:pt x="0" y="918484"/>
                </a:moveTo>
                <a:lnTo>
                  <a:pt x="7175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70994" y="3749680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84"/>
                </a:moveTo>
                <a:lnTo>
                  <a:pt x="3597" y="294717"/>
                </a:lnTo>
                <a:lnTo>
                  <a:pt x="14012" y="240584"/>
                </a:lnTo>
                <a:lnTo>
                  <a:pt x="30679" y="190108"/>
                </a:lnTo>
                <a:lnTo>
                  <a:pt x="53030" y="144014"/>
                </a:lnTo>
                <a:lnTo>
                  <a:pt x="80501" y="103026"/>
                </a:lnTo>
                <a:lnTo>
                  <a:pt x="112524" y="67867"/>
                </a:lnTo>
                <a:lnTo>
                  <a:pt x="148533" y="39260"/>
                </a:lnTo>
                <a:lnTo>
                  <a:pt x="187963" y="17931"/>
                </a:lnTo>
                <a:lnTo>
                  <a:pt x="230247" y="4603"/>
                </a:lnTo>
                <a:lnTo>
                  <a:pt x="274819" y="0"/>
                </a:lnTo>
                <a:lnTo>
                  <a:pt x="297358" y="1165"/>
                </a:lnTo>
                <a:lnTo>
                  <a:pt x="319395" y="4603"/>
                </a:lnTo>
                <a:lnTo>
                  <a:pt x="361681" y="17931"/>
                </a:lnTo>
                <a:lnTo>
                  <a:pt x="401113" y="39260"/>
                </a:lnTo>
                <a:lnTo>
                  <a:pt x="437124" y="67867"/>
                </a:lnTo>
                <a:lnTo>
                  <a:pt x="469149" y="103026"/>
                </a:lnTo>
                <a:lnTo>
                  <a:pt x="496620" y="144014"/>
                </a:lnTo>
                <a:lnTo>
                  <a:pt x="518972" y="190108"/>
                </a:lnTo>
                <a:lnTo>
                  <a:pt x="535639" y="240584"/>
                </a:lnTo>
                <a:lnTo>
                  <a:pt x="546054" y="294717"/>
                </a:lnTo>
                <a:lnTo>
                  <a:pt x="549651" y="351784"/>
                </a:lnTo>
                <a:lnTo>
                  <a:pt x="546054" y="408852"/>
                </a:lnTo>
                <a:lnTo>
                  <a:pt x="535639" y="462986"/>
                </a:lnTo>
                <a:lnTo>
                  <a:pt x="518972" y="513463"/>
                </a:lnTo>
                <a:lnTo>
                  <a:pt x="496620" y="559558"/>
                </a:lnTo>
                <a:lnTo>
                  <a:pt x="469149" y="600548"/>
                </a:lnTo>
                <a:lnTo>
                  <a:pt x="437124" y="635708"/>
                </a:lnTo>
                <a:lnTo>
                  <a:pt x="401113" y="664316"/>
                </a:lnTo>
                <a:lnTo>
                  <a:pt x="361681" y="685646"/>
                </a:lnTo>
                <a:lnTo>
                  <a:pt x="319395" y="698975"/>
                </a:lnTo>
                <a:lnTo>
                  <a:pt x="274819" y="703578"/>
                </a:lnTo>
                <a:lnTo>
                  <a:pt x="252283" y="702412"/>
                </a:lnTo>
                <a:lnTo>
                  <a:pt x="230247" y="698975"/>
                </a:lnTo>
                <a:lnTo>
                  <a:pt x="187963" y="685646"/>
                </a:lnTo>
                <a:lnTo>
                  <a:pt x="148533" y="664316"/>
                </a:lnTo>
                <a:lnTo>
                  <a:pt x="112524" y="635708"/>
                </a:lnTo>
                <a:lnTo>
                  <a:pt x="80501" y="600548"/>
                </a:lnTo>
                <a:lnTo>
                  <a:pt x="53030" y="559558"/>
                </a:lnTo>
                <a:lnTo>
                  <a:pt x="30679" y="513463"/>
                </a:lnTo>
                <a:lnTo>
                  <a:pt x="14012" y="462986"/>
                </a:lnTo>
                <a:lnTo>
                  <a:pt x="3597" y="408852"/>
                </a:lnTo>
                <a:lnTo>
                  <a:pt x="911" y="380640"/>
                </a:lnTo>
                <a:lnTo>
                  <a:pt x="0" y="35178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33805" y="3925686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B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04603" y="4373748"/>
            <a:ext cx="443230" cy="567055"/>
          </a:xfrm>
          <a:custGeom>
            <a:avLst/>
            <a:gdLst/>
            <a:ahLst/>
            <a:cxnLst/>
            <a:rect l="l" t="t" r="r" b="b"/>
            <a:pathLst>
              <a:path w="443230" h="567054">
                <a:moveTo>
                  <a:pt x="0" y="566809"/>
                </a:moveTo>
                <a:lnTo>
                  <a:pt x="4427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9074" y="4393310"/>
            <a:ext cx="458470" cy="586740"/>
          </a:xfrm>
          <a:custGeom>
            <a:avLst/>
            <a:gdLst/>
            <a:ahLst/>
            <a:cxnLst/>
            <a:rect l="l" t="t" r="r" b="b"/>
            <a:pathLst>
              <a:path w="458469" h="586739">
                <a:moveTo>
                  <a:pt x="0" y="0"/>
                </a:moveTo>
                <a:lnTo>
                  <a:pt x="457961" y="58622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8535" y="4959989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81"/>
                </a:moveTo>
                <a:lnTo>
                  <a:pt x="3597" y="294746"/>
                </a:lnTo>
                <a:lnTo>
                  <a:pt x="14012" y="240631"/>
                </a:lnTo>
                <a:lnTo>
                  <a:pt x="30679" y="190164"/>
                </a:lnTo>
                <a:lnTo>
                  <a:pt x="53031" y="144069"/>
                </a:lnTo>
                <a:lnTo>
                  <a:pt x="80502" y="103073"/>
                </a:lnTo>
                <a:lnTo>
                  <a:pt x="112526" y="67903"/>
                </a:lnTo>
                <a:lnTo>
                  <a:pt x="148538" y="39285"/>
                </a:lnTo>
                <a:lnTo>
                  <a:pt x="187970" y="17944"/>
                </a:lnTo>
                <a:lnTo>
                  <a:pt x="230256" y="4607"/>
                </a:lnTo>
                <a:lnTo>
                  <a:pt x="274832" y="0"/>
                </a:lnTo>
                <a:lnTo>
                  <a:pt x="297370" y="1166"/>
                </a:lnTo>
                <a:lnTo>
                  <a:pt x="319407" y="4607"/>
                </a:lnTo>
                <a:lnTo>
                  <a:pt x="361693" y="17944"/>
                </a:lnTo>
                <a:lnTo>
                  <a:pt x="401125" y="39285"/>
                </a:lnTo>
                <a:lnTo>
                  <a:pt x="437137" y="67903"/>
                </a:lnTo>
                <a:lnTo>
                  <a:pt x="469161" y="103073"/>
                </a:lnTo>
                <a:lnTo>
                  <a:pt x="496632" y="144069"/>
                </a:lnTo>
                <a:lnTo>
                  <a:pt x="518984" y="190164"/>
                </a:lnTo>
                <a:lnTo>
                  <a:pt x="535651" y="240631"/>
                </a:lnTo>
                <a:lnTo>
                  <a:pt x="546066" y="294746"/>
                </a:lnTo>
                <a:lnTo>
                  <a:pt x="549664" y="351781"/>
                </a:lnTo>
                <a:lnTo>
                  <a:pt x="546066" y="408849"/>
                </a:lnTo>
                <a:lnTo>
                  <a:pt x="535651" y="462983"/>
                </a:lnTo>
                <a:lnTo>
                  <a:pt x="518984" y="513460"/>
                </a:lnTo>
                <a:lnTo>
                  <a:pt x="496632" y="559555"/>
                </a:lnTo>
                <a:lnTo>
                  <a:pt x="469161" y="600545"/>
                </a:lnTo>
                <a:lnTo>
                  <a:pt x="437137" y="635705"/>
                </a:lnTo>
                <a:lnTo>
                  <a:pt x="401125" y="664312"/>
                </a:lnTo>
                <a:lnTo>
                  <a:pt x="361693" y="685643"/>
                </a:lnTo>
                <a:lnTo>
                  <a:pt x="319407" y="698972"/>
                </a:lnTo>
                <a:lnTo>
                  <a:pt x="274832" y="703575"/>
                </a:lnTo>
                <a:lnTo>
                  <a:pt x="252293" y="702409"/>
                </a:lnTo>
                <a:lnTo>
                  <a:pt x="230256" y="698972"/>
                </a:lnTo>
                <a:lnTo>
                  <a:pt x="187970" y="685643"/>
                </a:lnTo>
                <a:lnTo>
                  <a:pt x="148538" y="664312"/>
                </a:lnTo>
                <a:lnTo>
                  <a:pt x="112526" y="635705"/>
                </a:lnTo>
                <a:lnTo>
                  <a:pt x="80502" y="600545"/>
                </a:lnTo>
                <a:lnTo>
                  <a:pt x="53031" y="559555"/>
                </a:lnTo>
                <a:lnTo>
                  <a:pt x="30679" y="513460"/>
                </a:lnTo>
                <a:lnTo>
                  <a:pt x="14012" y="462983"/>
                </a:lnTo>
                <a:lnTo>
                  <a:pt x="3597" y="408849"/>
                </a:lnTo>
                <a:lnTo>
                  <a:pt x="911" y="380637"/>
                </a:lnTo>
                <a:lnTo>
                  <a:pt x="0" y="3517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59229" y="5136140"/>
            <a:ext cx="20955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58733" y="4959989"/>
            <a:ext cx="549910" cy="703580"/>
          </a:xfrm>
          <a:custGeom>
            <a:avLst/>
            <a:gdLst/>
            <a:ahLst/>
            <a:cxnLst/>
            <a:rect l="l" t="t" r="r" b="b"/>
            <a:pathLst>
              <a:path w="549910" h="703579">
                <a:moveTo>
                  <a:pt x="0" y="351781"/>
                </a:moveTo>
                <a:lnTo>
                  <a:pt x="3597" y="294746"/>
                </a:lnTo>
                <a:lnTo>
                  <a:pt x="14014" y="240631"/>
                </a:lnTo>
                <a:lnTo>
                  <a:pt x="30682" y="190164"/>
                </a:lnTo>
                <a:lnTo>
                  <a:pt x="53036" y="144069"/>
                </a:lnTo>
                <a:lnTo>
                  <a:pt x="80509" y="103073"/>
                </a:lnTo>
                <a:lnTo>
                  <a:pt x="112534" y="67903"/>
                </a:lnTo>
                <a:lnTo>
                  <a:pt x="148546" y="39285"/>
                </a:lnTo>
                <a:lnTo>
                  <a:pt x="187979" y="17944"/>
                </a:lnTo>
                <a:lnTo>
                  <a:pt x="230265" y="4607"/>
                </a:lnTo>
                <a:lnTo>
                  <a:pt x="274838" y="0"/>
                </a:lnTo>
                <a:lnTo>
                  <a:pt x="297375" y="1166"/>
                </a:lnTo>
                <a:lnTo>
                  <a:pt x="319411" y="4607"/>
                </a:lnTo>
                <a:lnTo>
                  <a:pt x="361697" y="17944"/>
                </a:lnTo>
                <a:lnTo>
                  <a:pt x="401129" y="39285"/>
                </a:lnTo>
                <a:lnTo>
                  <a:pt x="437141" y="67903"/>
                </a:lnTo>
                <a:lnTo>
                  <a:pt x="469167" y="103073"/>
                </a:lnTo>
                <a:lnTo>
                  <a:pt x="496640" y="144069"/>
                </a:lnTo>
                <a:lnTo>
                  <a:pt x="518993" y="190164"/>
                </a:lnTo>
                <a:lnTo>
                  <a:pt x="535662" y="240631"/>
                </a:lnTo>
                <a:lnTo>
                  <a:pt x="546078" y="294746"/>
                </a:lnTo>
                <a:lnTo>
                  <a:pt x="549676" y="351781"/>
                </a:lnTo>
                <a:lnTo>
                  <a:pt x="546078" y="408849"/>
                </a:lnTo>
                <a:lnTo>
                  <a:pt x="535662" y="462983"/>
                </a:lnTo>
                <a:lnTo>
                  <a:pt x="518993" y="513460"/>
                </a:lnTo>
                <a:lnTo>
                  <a:pt x="496640" y="559555"/>
                </a:lnTo>
                <a:lnTo>
                  <a:pt x="469167" y="600545"/>
                </a:lnTo>
                <a:lnTo>
                  <a:pt x="437141" y="635705"/>
                </a:lnTo>
                <a:lnTo>
                  <a:pt x="401129" y="664312"/>
                </a:lnTo>
                <a:lnTo>
                  <a:pt x="361697" y="685643"/>
                </a:lnTo>
                <a:lnTo>
                  <a:pt x="319411" y="698972"/>
                </a:lnTo>
                <a:lnTo>
                  <a:pt x="274838" y="703575"/>
                </a:lnTo>
                <a:lnTo>
                  <a:pt x="252301" y="702409"/>
                </a:lnTo>
                <a:lnTo>
                  <a:pt x="230265" y="698972"/>
                </a:lnTo>
                <a:lnTo>
                  <a:pt x="187979" y="685643"/>
                </a:lnTo>
                <a:lnTo>
                  <a:pt x="148546" y="664312"/>
                </a:lnTo>
                <a:lnTo>
                  <a:pt x="112534" y="635705"/>
                </a:lnTo>
                <a:lnTo>
                  <a:pt x="80509" y="600545"/>
                </a:lnTo>
                <a:lnTo>
                  <a:pt x="53036" y="559555"/>
                </a:lnTo>
                <a:lnTo>
                  <a:pt x="30682" y="513460"/>
                </a:lnTo>
                <a:lnTo>
                  <a:pt x="14014" y="462983"/>
                </a:lnTo>
                <a:lnTo>
                  <a:pt x="3597" y="408849"/>
                </a:lnTo>
                <a:lnTo>
                  <a:pt x="911" y="380637"/>
                </a:lnTo>
                <a:lnTo>
                  <a:pt x="0" y="3517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37054" y="5136140"/>
            <a:ext cx="19558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 Black"/>
                <a:cs typeface="Arial Black"/>
              </a:rPr>
              <a:t>F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22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2364995" y="2596769"/>
            <a:ext cx="163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8195" y="3968637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46578" y="3815996"/>
            <a:ext cx="2120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3995" y="5187597"/>
            <a:ext cx="2120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74595" y="5187597"/>
            <a:ext cx="2120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6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9740" y="5111638"/>
            <a:ext cx="2114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4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4800" y="2362200"/>
            <a:ext cx="495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Heigh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spc="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plete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bi</a:t>
            </a:r>
            <a:r>
              <a:rPr sz="24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ary</a:t>
            </a:r>
            <a:r>
              <a:rPr sz="2400" spc="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wit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2400" spc="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by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69960" y="3668110"/>
            <a:ext cx="3302635" cy="76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i="1" spc="-25" dirty="0">
                <a:latin typeface="Times New Roman"/>
                <a:cs typeface="Times New Roman"/>
              </a:rPr>
              <a:t>h</a:t>
            </a:r>
            <a:r>
              <a:rPr sz="4200" i="1" spc="-225" dirty="0">
                <a:latin typeface="Times New Roman"/>
                <a:cs typeface="Times New Roman"/>
              </a:rPr>
              <a:t> </a:t>
            </a:r>
            <a:r>
              <a:rPr sz="4200" spc="-25" dirty="0">
                <a:latin typeface="Symbol"/>
                <a:cs typeface="Symbol"/>
              </a:rPr>
              <a:t></a:t>
            </a:r>
            <a:r>
              <a:rPr sz="4200" spc="-175" dirty="0">
                <a:latin typeface="Times New Roman"/>
                <a:cs typeface="Times New Roman"/>
              </a:rPr>
              <a:t> </a:t>
            </a:r>
            <a:r>
              <a:rPr sz="7200" spc="-772" baseline="-8680" dirty="0">
                <a:latin typeface="Symbol"/>
                <a:cs typeface="Symbol"/>
              </a:rPr>
              <a:t></a:t>
            </a:r>
            <a:r>
              <a:rPr sz="4200" spc="10" dirty="0">
                <a:latin typeface="Times New Roman"/>
                <a:cs typeface="Times New Roman"/>
              </a:rPr>
              <a:t>l</a:t>
            </a:r>
            <a:r>
              <a:rPr sz="4200" spc="-130" dirty="0">
                <a:latin typeface="Times New Roman"/>
                <a:cs typeface="Times New Roman"/>
              </a:rPr>
              <a:t>o</a:t>
            </a:r>
            <a:r>
              <a:rPr sz="4200" spc="55" dirty="0">
                <a:latin typeface="Times New Roman"/>
                <a:cs typeface="Times New Roman"/>
              </a:rPr>
              <a:t>g</a:t>
            </a:r>
            <a:r>
              <a:rPr sz="3525" spc="-37" baseline="-24822" dirty="0">
                <a:latin typeface="Times New Roman"/>
                <a:cs typeface="Times New Roman"/>
              </a:rPr>
              <a:t>2</a:t>
            </a:r>
            <a:r>
              <a:rPr sz="3525" spc="-307" baseline="-24822" dirty="0">
                <a:latin typeface="Times New Roman"/>
                <a:cs typeface="Times New Roman"/>
              </a:rPr>
              <a:t> </a:t>
            </a:r>
            <a:r>
              <a:rPr sz="4200" spc="45" dirty="0">
                <a:latin typeface="Times New Roman"/>
                <a:cs typeface="Times New Roman"/>
              </a:rPr>
              <a:t>(</a:t>
            </a:r>
            <a:r>
              <a:rPr sz="4200" i="1" spc="-25" dirty="0">
                <a:latin typeface="Times New Roman"/>
                <a:cs typeface="Times New Roman"/>
              </a:rPr>
              <a:t>n</a:t>
            </a:r>
            <a:r>
              <a:rPr sz="4200" i="1" spc="-390" dirty="0">
                <a:latin typeface="Times New Roman"/>
                <a:cs typeface="Times New Roman"/>
              </a:rPr>
              <a:t> </a:t>
            </a:r>
            <a:r>
              <a:rPr sz="4200" spc="240" dirty="0">
                <a:latin typeface="Symbol"/>
                <a:cs typeface="Symbol"/>
              </a:rPr>
              <a:t></a:t>
            </a:r>
            <a:r>
              <a:rPr sz="4200" spc="-405" dirty="0">
                <a:latin typeface="Times New Roman"/>
                <a:cs typeface="Times New Roman"/>
              </a:rPr>
              <a:t>1</a:t>
            </a:r>
            <a:r>
              <a:rPr sz="4200" spc="60" dirty="0">
                <a:latin typeface="Times New Roman"/>
                <a:cs typeface="Times New Roman"/>
              </a:rPr>
              <a:t>)</a:t>
            </a:r>
            <a:r>
              <a:rPr sz="7200" spc="-419" baseline="-8680" dirty="0">
                <a:latin typeface="Symbol"/>
                <a:cs typeface="Symbol"/>
              </a:rPr>
              <a:t></a:t>
            </a:r>
            <a:endParaRPr sz="7200" baseline="-8680" dirty="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64540" y="546218"/>
            <a:ext cx="7783195" cy="432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marR="622300" indent="-372745" algn="just">
              <a:lnSpc>
                <a:spcPct val="10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com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lete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obeys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tie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egard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numbering: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384810" marR="7620" indent="-372745">
              <a:lnSpc>
                <a:spcPct val="100000"/>
              </a:lnSpc>
              <a:tabLst>
                <a:tab pos="1350645" algn="l"/>
              </a:tabLst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[a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left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Comic Sans MS"/>
                <a:cs typeface="Comic Sans MS"/>
              </a:rPr>
              <a:t>(2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u="heavy" spc="-15" dirty="0">
                <a:latin typeface="Comic Sans MS"/>
                <a:cs typeface="Comic Sans MS"/>
              </a:rPr>
              <a:t>&lt;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n</a:t>
            </a:r>
            <a:r>
              <a:rPr sz="2800" spc="-20" dirty="0">
                <a:latin typeface="Comic Sans MS"/>
                <a:cs typeface="Comic Sans MS"/>
              </a:rPr>
              <a:t>)</a:t>
            </a:r>
            <a:r>
              <a:rPr sz="2800" spc="-10" dirty="0">
                <a:latin typeface="Comic Sans MS"/>
                <a:cs typeface="Comic Sans MS"/>
              </a:rPr>
              <a:t>.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84810" marR="5080" indent="-372745">
              <a:lnSpc>
                <a:spcPct val="100000"/>
              </a:lnSpc>
            </a:pPr>
            <a:endParaRPr lang="en-US" sz="2800" spc="-20" dirty="0" smtClean="0">
              <a:latin typeface="Times New Roman" pitchFamily="18" charset="0"/>
              <a:cs typeface="Times New Roman" pitchFamily="18" charset="0"/>
            </a:endParaRPr>
          </a:p>
          <a:p>
            <a:pPr marL="384810" marR="5080" indent="-372745">
              <a:lnSpc>
                <a:spcPct val="100000"/>
              </a:lnSpc>
            </a:pP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Comic Sans MS"/>
                <a:cs typeface="Comic Sans MS"/>
              </a:rPr>
              <a:t>(2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800" spc="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+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1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u="heavy" spc="-15" dirty="0">
                <a:latin typeface="Comic Sans MS"/>
                <a:cs typeface="Comic Sans MS"/>
              </a:rPr>
              <a:t>&lt;</a:t>
            </a:r>
            <a:r>
              <a:rPr sz="2800" spc="-15" dirty="0">
                <a:latin typeface="Comic Sans MS"/>
                <a:cs typeface="Comic Sans MS"/>
              </a:rPr>
              <a:t>n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64540" y="546218"/>
            <a:ext cx="716534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marR="5080" indent="-372745" algn="just">
              <a:lnSpc>
                <a:spcPct val="100000"/>
              </a:lnSpc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com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lete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obeys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pe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tie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egard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numbering: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680441"/>
            <a:ext cx="7877809" cy="1312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marR="5080" indent="-372745">
              <a:lnSpc>
                <a:spcPct val="98300"/>
              </a:lnSpc>
              <a:tabLst>
                <a:tab pos="876935" algn="l"/>
                <a:tab pos="3883660" algn="l"/>
                <a:tab pos="6987540" algn="l"/>
              </a:tabLst>
            </a:pPr>
            <a:r>
              <a:rPr sz="2800" spc="-20" dirty="0">
                <a:latin typeface="Comic Sans MS"/>
                <a:cs typeface="Comic Sans MS"/>
              </a:rPr>
              <a:t>[c</a:t>
            </a:r>
            <a:r>
              <a:rPr sz="2800" spc="-15" dirty="0">
                <a:latin typeface="Comic Sans MS"/>
                <a:cs typeface="Comic Sans MS"/>
              </a:rPr>
              <a:t>]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(lef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1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 smtClean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spc="-25" dirty="0" smtClean="0">
                <a:latin typeface="Symbol"/>
                <a:cs typeface="Symbol"/>
              </a:rPr>
              <a:t>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omic Sans MS"/>
                <a:cs typeface="Comic Sans MS"/>
              </a:rPr>
              <a:t>/2</a:t>
            </a:r>
            <a:r>
              <a:rPr sz="2800" spc="-15" dirty="0">
                <a:latin typeface="Symbol"/>
                <a:cs typeface="Symbol"/>
              </a:rPr>
              <a:t>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 smtClean="0">
                <a:latin typeface="Comic Sans MS"/>
                <a:cs typeface="Comic Sans MS"/>
              </a:rPr>
              <a:t>if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spc="-10" dirty="0" err="1" smtClean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800" spc="1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Symbol"/>
                <a:cs typeface="Symbol"/>
              </a:rPr>
              <a:t></a:t>
            </a:r>
            <a:r>
              <a:rPr sz="2800" spc="-15" dirty="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r>
              <a:rPr sz="2800" spc="-10" dirty="0">
                <a:latin typeface="Comic Sans MS"/>
                <a:cs typeface="Comic Sans MS"/>
              </a:rPr>
              <a:t>.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950" spc="-5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950" spc="-85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sz="2950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1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hence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parent.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470005"/>
            <a:ext cx="7793355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tabLst>
                <a:tab pos="901065" algn="l"/>
                <a:tab pos="1379220" algn="l"/>
                <a:tab pos="2594610" algn="l"/>
                <a:tab pos="3486150" algn="l"/>
                <a:tab pos="4890770" algn="l"/>
                <a:tab pos="6258560" algn="l"/>
              </a:tabLst>
            </a:pPr>
            <a:r>
              <a:rPr sz="28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dominat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solely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chil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ske</a:t>
            </a:r>
            <a:r>
              <a:rPr sz="28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28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ry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specifically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8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ske</a:t>
            </a:r>
            <a:r>
              <a:rPr sz="28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28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ry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sz="2800" b="1" spc="16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ske</a:t>
            </a:r>
            <a:r>
              <a:rPr sz="28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sz="2800" b="1" spc="-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</a:t>
            </a:r>
            <a:r>
              <a:rPr sz="2800" b="1" spc="-3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ry</a:t>
            </a:r>
            <a:r>
              <a:rPr sz="28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respectively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12932" y="3377184"/>
            <a:ext cx="522605" cy="660400"/>
          </a:xfrm>
          <a:custGeom>
            <a:avLst/>
            <a:gdLst/>
            <a:ahLst/>
            <a:cxnLst/>
            <a:rect l="l" t="t" r="r" b="b"/>
            <a:pathLst>
              <a:path w="522604" h="660400">
                <a:moveTo>
                  <a:pt x="0" y="0"/>
                </a:moveTo>
                <a:lnTo>
                  <a:pt x="522579" y="66040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1712" y="2965307"/>
            <a:ext cx="523240" cy="494665"/>
          </a:xfrm>
          <a:custGeom>
            <a:avLst/>
            <a:gdLst/>
            <a:ahLst/>
            <a:cxnLst/>
            <a:rect l="l" t="t" r="r" b="b"/>
            <a:pathLst>
              <a:path w="523239" h="494664">
                <a:moveTo>
                  <a:pt x="0" y="247162"/>
                </a:moveTo>
                <a:lnTo>
                  <a:pt x="3419" y="207067"/>
                </a:lnTo>
                <a:lnTo>
                  <a:pt x="13319" y="169033"/>
                </a:lnTo>
                <a:lnTo>
                  <a:pt x="29163" y="133569"/>
                </a:lnTo>
                <a:lnTo>
                  <a:pt x="50413" y="101184"/>
                </a:lnTo>
                <a:lnTo>
                  <a:pt x="76533" y="72386"/>
                </a:lnTo>
                <a:lnTo>
                  <a:pt x="106984" y="47683"/>
                </a:lnTo>
                <a:lnTo>
                  <a:pt x="141230" y="27584"/>
                </a:lnTo>
                <a:lnTo>
                  <a:pt x="178734" y="12598"/>
                </a:lnTo>
                <a:lnTo>
                  <a:pt x="218958" y="3234"/>
                </a:lnTo>
                <a:lnTo>
                  <a:pt x="261365" y="0"/>
                </a:lnTo>
                <a:lnTo>
                  <a:pt x="282792" y="819"/>
                </a:lnTo>
                <a:lnTo>
                  <a:pt x="303741" y="3234"/>
                </a:lnTo>
                <a:lnTo>
                  <a:pt x="343939" y="12598"/>
                </a:lnTo>
                <a:lnTo>
                  <a:pt x="381424" y="27584"/>
                </a:lnTo>
                <a:lnTo>
                  <a:pt x="415656" y="47683"/>
                </a:lnTo>
                <a:lnTo>
                  <a:pt x="446097" y="72386"/>
                </a:lnTo>
                <a:lnTo>
                  <a:pt x="472210" y="101184"/>
                </a:lnTo>
                <a:lnTo>
                  <a:pt x="493457" y="133569"/>
                </a:lnTo>
                <a:lnTo>
                  <a:pt x="509299" y="169033"/>
                </a:lnTo>
                <a:lnTo>
                  <a:pt x="519199" y="207067"/>
                </a:lnTo>
                <a:lnTo>
                  <a:pt x="522619" y="247162"/>
                </a:lnTo>
                <a:lnTo>
                  <a:pt x="521753" y="267436"/>
                </a:lnTo>
                <a:lnTo>
                  <a:pt x="519199" y="287259"/>
                </a:lnTo>
                <a:lnTo>
                  <a:pt x="509299" y="325300"/>
                </a:lnTo>
                <a:lnTo>
                  <a:pt x="493457" y="360774"/>
                </a:lnTo>
                <a:lnTo>
                  <a:pt x="472210" y="393172"/>
                </a:lnTo>
                <a:lnTo>
                  <a:pt x="446097" y="421984"/>
                </a:lnTo>
                <a:lnTo>
                  <a:pt x="415656" y="446700"/>
                </a:lnTo>
                <a:lnTo>
                  <a:pt x="381424" y="466811"/>
                </a:lnTo>
                <a:lnTo>
                  <a:pt x="343939" y="481807"/>
                </a:lnTo>
                <a:lnTo>
                  <a:pt x="303741" y="491179"/>
                </a:lnTo>
                <a:lnTo>
                  <a:pt x="261365" y="494416"/>
                </a:lnTo>
                <a:lnTo>
                  <a:pt x="239923" y="493596"/>
                </a:lnTo>
                <a:lnTo>
                  <a:pt x="218958" y="491179"/>
                </a:lnTo>
                <a:lnTo>
                  <a:pt x="178734" y="481807"/>
                </a:lnTo>
                <a:lnTo>
                  <a:pt x="141230" y="466811"/>
                </a:lnTo>
                <a:lnTo>
                  <a:pt x="106984" y="446700"/>
                </a:lnTo>
                <a:lnTo>
                  <a:pt x="76533" y="421984"/>
                </a:lnTo>
                <a:lnTo>
                  <a:pt x="50413" y="393172"/>
                </a:lnTo>
                <a:lnTo>
                  <a:pt x="29163" y="360774"/>
                </a:lnTo>
                <a:lnTo>
                  <a:pt x="13319" y="325300"/>
                </a:lnTo>
                <a:lnTo>
                  <a:pt x="3419" y="287259"/>
                </a:lnTo>
                <a:lnTo>
                  <a:pt x="0" y="2471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1203" y="3106864"/>
            <a:ext cx="142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80808"/>
                </a:solidFill>
                <a:latin typeface="Comic Sans MS"/>
                <a:cs typeface="Comic Sans MS"/>
              </a:rPr>
              <a:t>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4077" y="3459724"/>
            <a:ext cx="302260" cy="495300"/>
          </a:xfrm>
          <a:custGeom>
            <a:avLst/>
            <a:gdLst/>
            <a:ahLst/>
            <a:cxnLst/>
            <a:rect l="l" t="t" r="r" b="b"/>
            <a:pathLst>
              <a:path w="302260" h="495300">
                <a:moveTo>
                  <a:pt x="301883" y="0"/>
                </a:moveTo>
                <a:lnTo>
                  <a:pt x="0" y="49530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3720" y="3941195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5" h="494664">
                <a:moveTo>
                  <a:pt x="0" y="247268"/>
                </a:moveTo>
                <a:lnTo>
                  <a:pt x="3419" y="207168"/>
                </a:lnTo>
                <a:lnTo>
                  <a:pt x="13319" y="169125"/>
                </a:lnTo>
                <a:lnTo>
                  <a:pt x="29163" y="133649"/>
                </a:lnTo>
                <a:lnTo>
                  <a:pt x="50413" y="101249"/>
                </a:lnTo>
                <a:lnTo>
                  <a:pt x="76533" y="72436"/>
                </a:lnTo>
                <a:lnTo>
                  <a:pt x="106984" y="47718"/>
                </a:lnTo>
                <a:lnTo>
                  <a:pt x="141230" y="27606"/>
                </a:lnTo>
                <a:lnTo>
                  <a:pt x="178734" y="12609"/>
                </a:lnTo>
                <a:lnTo>
                  <a:pt x="218958" y="3237"/>
                </a:lnTo>
                <a:lnTo>
                  <a:pt x="261365" y="0"/>
                </a:lnTo>
                <a:lnTo>
                  <a:pt x="282790" y="819"/>
                </a:lnTo>
                <a:lnTo>
                  <a:pt x="303737" y="3237"/>
                </a:lnTo>
                <a:lnTo>
                  <a:pt x="343933" y="12609"/>
                </a:lnTo>
                <a:lnTo>
                  <a:pt x="381414" y="27606"/>
                </a:lnTo>
                <a:lnTo>
                  <a:pt x="415644" y="47718"/>
                </a:lnTo>
                <a:lnTo>
                  <a:pt x="446083" y="72436"/>
                </a:lnTo>
                <a:lnTo>
                  <a:pt x="472195" y="101249"/>
                </a:lnTo>
                <a:lnTo>
                  <a:pt x="493440" y="133649"/>
                </a:lnTo>
                <a:lnTo>
                  <a:pt x="509282" y="169125"/>
                </a:lnTo>
                <a:lnTo>
                  <a:pt x="519181" y="207168"/>
                </a:lnTo>
                <a:lnTo>
                  <a:pt x="522600" y="247268"/>
                </a:lnTo>
                <a:lnTo>
                  <a:pt x="521734" y="267541"/>
                </a:lnTo>
                <a:lnTo>
                  <a:pt x="519181" y="287362"/>
                </a:lnTo>
                <a:lnTo>
                  <a:pt x="509282" y="325393"/>
                </a:lnTo>
                <a:lnTo>
                  <a:pt x="493440" y="360854"/>
                </a:lnTo>
                <a:lnTo>
                  <a:pt x="472195" y="393236"/>
                </a:lnTo>
                <a:lnTo>
                  <a:pt x="446083" y="422031"/>
                </a:lnTo>
                <a:lnTo>
                  <a:pt x="415644" y="446731"/>
                </a:lnTo>
                <a:lnTo>
                  <a:pt x="381414" y="466826"/>
                </a:lnTo>
                <a:lnTo>
                  <a:pt x="343933" y="481810"/>
                </a:lnTo>
                <a:lnTo>
                  <a:pt x="303737" y="491173"/>
                </a:lnTo>
                <a:lnTo>
                  <a:pt x="261365" y="494406"/>
                </a:lnTo>
                <a:lnTo>
                  <a:pt x="239923" y="493587"/>
                </a:lnTo>
                <a:lnTo>
                  <a:pt x="218958" y="491173"/>
                </a:lnTo>
                <a:lnTo>
                  <a:pt x="178734" y="481810"/>
                </a:lnTo>
                <a:lnTo>
                  <a:pt x="141230" y="466826"/>
                </a:lnTo>
                <a:lnTo>
                  <a:pt x="106984" y="446731"/>
                </a:lnTo>
                <a:lnTo>
                  <a:pt x="76533" y="422031"/>
                </a:lnTo>
                <a:lnTo>
                  <a:pt x="50413" y="393236"/>
                </a:lnTo>
                <a:lnTo>
                  <a:pt x="29163" y="360854"/>
                </a:lnTo>
                <a:lnTo>
                  <a:pt x="13319" y="325393"/>
                </a:lnTo>
                <a:lnTo>
                  <a:pt x="3419" y="287362"/>
                </a:lnTo>
                <a:lnTo>
                  <a:pt x="0" y="2472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33931" y="4083114"/>
            <a:ext cx="16129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b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6086" y="4435602"/>
            <a:ext cx="302260" cy="495300"/>
          </a:xfrm>
          <a:custGeom>
            <a:avLst/>
            <a:gdLst/>
            <a:ahLst/>
            <a:cxnLst/>
            <a:rect l="l" t="t" r="r" b="b"/>
            <a:pathLst>
              <a:path w="302260" h="495300">
                <a:moveTo>
                  <a:pt x="301870" y="0"/>
                </a:moveTo>
                <a:lnTo>
                  <a:pt x="0" y="4952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5716" y="4918079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5" h="494664">
                <a:moveTo>
                  <a:pt x="0" y="247137"/>
                </a:moveTo>
                <a:lnTo>
                  <a:pt x="3419" y="207041"/>
                </a:lnTo>
                <a:lnTo>
                  <a:pt x="13319" y="169008"/>
                </a:lnTo>
                <a:lnTo>
                  <a:pt x="29163" y="133546"/>
                </a:lnTo>
                <a:lnTo>
                  <a:pt x="50413" y="101164"/>
                </a:lnTo>
                <a:lnTo>
                  <a:pt x="76533" y="72370"/>
                </a:lnTo>
                <a:lnTo>
                  <a:pt x="106984" y="47672"/>
                </a:lnTo>
                <a:lnTo>
                  <a:pt x="141230" y="27577"/>
                </a:lnTo>
                <a:lnTo>
                  <a:pt x="178734" y="12595"/>
                </a:lnTo>
                <a:lnTo>
                  <a:pt x="218958" y="3233"/>
                </a:lnTo>
                <a:lnTo>
                  <a:pt x="261365" y="0"/>
                </a:lnTo>
                <a:lnTo>
                  <a:pt x="282790" y="818"/>
                </a:lnTo>
                <a:lnTo>
                  <a:pt x="303737" y="3233"/>
                </a:lnTo>
                <a:lnTo>
                  <a:pt x="343933" y="12595"/>
                </a:lnTo>
                <a:lnTo>
                  <a:pt x="381414" y="27577"/>
                </a:lnTo>
                <a:lnTo>
                  <a:pt x="415644" y="47672"/>
                </a:lnTo>
                <a:lnTo>
                  <a:pt x="446083" y="72370"/>
                </a:lnTo>
                <a:lnTo>
                  <a:pt x="472195" y="101164"/>
                </a:lnTo>
                <a:lnTo>
                  <a:pt x="493440" y="133546"/>
                </a:lnTo>
                <a:lnTo>
                  <a:pt x="509282" y="169008"/>
                </a:lnTo>
                <a:lnTo>
                  <a:pt x="519181" y="207041"/>
                </a:lnTo>
                <a:lnTo>
                  <a:pt x="522600" y="247137"/>
                </a:lnTo>
                <a:lnTo>
                  <a:pt x="521734" y="267413"/>
                </a:lnTo>
                <a:lnTo>
                  <a:pt x="519181" y="287238"/>
                </a:lnTo>
                <a:lnTo>
                  <a:pt x="509282" y="325281"/>
                </a:lnTo>
                <a:lnTo>
                  <a:pt x="493440" y="360757"/>
                </a:lnTo>
                <a:lnTo>
                  <a:pt x="472195" y="393157"/>
                </a:lnTo>
                <a:lnTo>
                  <a:pt x="446083" y="421970"/>
                </a:lnTo>
                <a:lnTo>
                  <a:pt x="415644" y="446688"/>
                </a:lnTo>
                <a:lnTo>
                  <a:pt x="381414" y="466800"/>
                </a:lnTo>
                <a:lnTo>
                  <a:pt x="343933" y="481797"/>
                </a:lnTo>
                <a:lnTo>
                  <a:pt x="303737" y="491169"/>
                </a:lnTo>
                <a:lnTo>
                  <a:pt x="261365" y="494406"/>
                </a:lnTo>
                <a:lnTo>
                  <a:pt x="239923" y="493586"/>
                </a:lnTo>
                <a:lnTo>
                  <a:pt x="218958" y="491169"/>
                </a:lnTo>
                <a:lnTo>
                  <a:pt x="178734" y="481797"/>
                </a:lnTo>
                <a:lnTo>
                  <a:pt x="141230" y="466800"/>
                </a:lnTo>
                <a:lnTo>
                  <a:pt x="106984" y="446688"/>
                </a:lnTo>
                <a:lnTo>
                  <a:pt x="76533" y="421970"/>
                </a:lnTo>
                <a:lnTo>
                  <a:pt x="50413" y="393157"/>
                </a:lnTo>
                <a:lnTo>
                  <a:pt x="29163" y="360757"/>
                </a:lnTo>
                <a:lnTo>
                  <a:pt x="13319" y="325281"/>
                </a:lnTo>
                <a:lnTo>
                  <a:pt x="3419" y="287238"/>
                </a:lnTo>
                <a:lnTo>
                  <a:pt x="0" y="2471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35075" y="5059999"/>
            <a:ext cx="142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80808"/>
                </a:solidFill>
                <a:latin typeface="Comic Sans MS"/>
                <a:cs typeface="Comic Sans MS"/>
              </a:rPr>
              <a:t>c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18081" y="5412485"/>
            <a:ext cx="302260" cy="495300"/>
          </a:xfrm>
          <a:custGeom>
            <a:avLst/>
            <a:gdLst/>
            <a:ahLst/>
            <a:cxnLst/>
            <a:rect l="l" t="t" r="r" b="b"/>
            <a:pathLst>
              <a:path w="302260" h="495300">
                <a:moveTo>
                  <a:pt x="301883" y="0"/>
                </a:moveTo>
                <a:lnTo>
                  <a:pt x="0" y="4952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0352" y="5867400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5" h="494664">
                <a:moveTo>
                  <a:pt x="0" y="247198"/>
                </a:moveTo>
                <a:lnTo>
                  <a:pt x="3419" y="207100"/>
                </a:lnTo>
                <a:lnTo>
                  <a:pt x="13318" y="169063"/>
                </a:lnTo>
                <a:lnTo>
                  <a:pt x="29160" y="133594"/>
                </a:lnTo>
                <a:lnTo>
                  <a:pt x="50406" y="101204"/>
                </a:lnTo>
                <a:lnTo>
                  <a:pt x="76518" y="72401"/>
                </a:lnTo>
                <a:lnTo>
                  <a:pt x="106959" y="47693"/>
                </a:lnTo>
                <a:lnTo>
                  <a:pt x="141190" y="27590"/>
                </a:lnTo>
                <a:lnTo>
                  <a:pt x="178673" y="12601"/>
                </a:lnTo>
                <a:lnTo>
                  <a:pt x="218872" y="3235"/>
                </a:lnTo>
                <a:lnTo>
                  <a:pt x="261247" y="0"/>
                </a:lnTo>
                <a:lnTo>
                  <a:pt x="282671" y="819"/>
                </a:lnTo>
                <a:lnTo>
                  <a:pt x="303618" y="3235"/>
                </a:lnTo>
                <a:lnTo>
                  <a:pt x="343814" y="12601"/>
                </a:lnTo>
                <a:lnTo>
                  <a:pt x="381296" y="27590"/>
                </a:lnTo>
                <a:lnTo>
                  <a:pt x="415525" y="47693"/>
                </a:lnTo>
                <a:lnTo>
                  <a:pt x="445965" y="72401"/>
                </a:lnTo>
                <a:lnTo>
                  <a:pt x="472076" y="101204"/>
                </a:lnTo>
                <a:lnTo>
                  <a:pt x="493321" y="133594"/>
                </a:lnTo>
                <a:lnTo>
                  <a:pt x="509163" y="169063"/>
                </a:lnTo>
                <a:lnTo>
                  <a:pt x="519062" y="207100"/>
                </a:lnTo>
                <a:lnTo>
                  <a:pt x="522482" y="247198"/>
                </a:lnTo>
                <a:lnTo>
                  <a:pt x="521616" y="267471"/>
                </a:lnTo>
                <a:lnTo>
                  <a:pt x="519062" y="287293"/>
                </a:lnTo>
                <a:lnTo>
                  <a:pt x="509163" y="325328"/>
                </a:lnTo>
                <a:lnTo>
                  <a:pt x="493321" y="360794"/>
                </a:lnTo>
                <a:lnTo>
                  <a:pt x="472076" y="393182"/>
                </a:lnTo>
                <a:lnTo>
                  <a:pt x="445965" y="421984"/>
                </a:lnTo>
                <a:lnTo>
                  <a:pt x="415525" y="446690"/>
                </a:lnTo>
                <a:lnTo>
                  <a:pt x="381296" y="466792"/>
                </a:lnTo>
                <a:lnTo>
                  <a:pt x="343814" y="481781"/>
                </a:lnTo>
                <a:lnTo>
                  <a:pt x="303618" y="491147"/>
                </a:lnTo>
                <a:lnTo>
                  <a:pt x="261247" y="494382"/>
                </a:lnTo>
                <a:lnTo>
                  <a:pt x="239821" y="493563"/>
                </a:lnTo>
                <a:lnTo>
                  <a:pt x="218872" y="491147"/>
                </a:lnTo>
                <a:lnTo>
                  <a:pt x="178673" y="481781"/>
                </a:lnTo>
                <a:lnTo>
                  <a:pt x="141190" y="466792"/>
                </a:lnTo>
                <a:lnTo>
                  <a:pt x="106959" y="446690"/>
                </a:lnTo>
                <a:lnTo>
                  <a:pt x="76518" y="421984"/>
                </a:lnTo>
                <a:lnTo>
                  <a:pt x="50406" y="393182"/>
                </a:lnTo>
                <a:lnTo>
                  <a:pt x="29160" y="360794"/>
                </a:lnTo>
                <a:lnTo>
                  <a:pt x="13318" y="325328"/>
                </a:lnTo>
                <a:lnTo>
                  <a:pt x="3419" y="287293"/>
                </a:lnTo>
                <a:lnTo>
                  <a:pt x="0" y="24719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2099" y="6009563"/>
            <a:ext cx="1600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80808"/>
                </a:solidFill>
                <a:latin typeface="Comic Sans MS"/>
                <a:cs typeface="Comic Sans MS"/>
              </a:rPr>
              <a:t>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21111" y="2964423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162"/>
                </a:moveTo>
                <a:lnTo>
                  <a:pt x="3419" y="207060"/>
                </a:lnTo>
                <a:lnTo>
                  <a:pt x="13320" y="169022"/>
                </a:lnTo>
                <a:lnTo>
                  <a:pt x="29163" y="133556"/>
                </a:lnTo>
                <a:lnTo>
                  <a:pt x="50410" y="101171"/>
                </a:lnTo>
                <a:lnTo>
                  <a:pt x="76523" y="72374"/>
                </a:lnTo>
                <a:lnTo>
                  <a:pt x="106965" y="47674"/>
                </a:lnTo>
                <a:lnTo>
                  <a:pt x="141195" y="27579"/>
                </a:lnTo>
                <a:lnTo>
                  <a:pt x="178678" y="12596"/>
                </a:lnTo>
                <a:lnTo>
                  <a:pt x="218873" y="3233"/>
                </a:lnTo>
                <a:lnTo>
                  <a:pt x="261244" y="0"/>
                </a:lnTo>
                <a:lnTo>
                  <a:pt x="282671" y="819"/>
                </a:lnTo>
                <a:lnTo>
                  <a:pt x="303621" y="3233"/>
                </a:lnTo>
                <a:lnTo>
                  <a:pt x="343821" y="12596"/>
                </a:lnTo>
                <a:lnTo>
                  <a:pt x="381305" y="27579"/>
                </a:lnTo>
                <a:lnTo>
                  <a:pt x="415536" y="47674"/>
                </a:lnTo>
                <a:lnTo>
                  <a:pt x="445975" y="72374"/>
                </a:lnTo>
                <a:lnTo>
                  <a:pt x="472086" y="101171"/>
                </a:lnTo>
                <a:lnTo>
                  <a:pt x="493330" y="133556"/>
                </a:lnTo>
                <a:lnTo>
                  <a:pt x="509170" y="169022"/>
                </a:lnTo>
                <a:lnTo>
                  <a:pt x="519069" y="207060"/>
                </a:lnTo>
                <a:lnTo>
                  <a:pt x="522488" y="247162"/>
                </a:lnTo>
                <a:lnTo>
                  <a:pt x="521622" y="267435"/>
                </a:lnTo>
                <a:lnTo>
                  <a:pt x="519069" y="287256"/>
                </a:lnTo>
                <a:lnTo>
                  <a:pt x="509170" y="325287"/>
                </a:lnTo>
                <a:lnTo>
                  <a:pt x="493330" y="360748"/>
                </a:lnTo>
                <a:lnTo>
                  <a:pt x="472086" y="393129"/>
                </a:lnTo>
                <a:lnTo>
                  <a:pt x="445975" y="421923"/>
                </a:lnTo>
                <a:lnTo>
                  <a:pt x="415536" y="446621"/>
                </a:lnTo>
                <a:lnTo>
                  <a:pt x="381305" y="466715"/>
                </a:lnTo>
                <a:lnTo>
                  <a:pt x="343821" y="481698"/>
                </a:lnTo>
                <a:lnTo>
                  <a:pt x="303621" y="491060"/>
                </a:lnTo>
                <a:lnTo>
                  <a:pt x="261244" y="494294"/>
                </a:lnTo>
                <a:lnTo>
                  <a:pt x="239820" y="493475"/>
                </a:lnTo>
                <a:lnTo>
                  <a:pt x="218873" y="491060"/>
                </a:lnTo>
                <a:lnTo>
                  <a:pt x="178678" y="481698"/>
                </a:lnTo>
                <a:lnTo>
                  <a:pt x="141195" y="466715"/>
                </a:lnTo>
                <a:lnTo>
                  <a:pt x="106965" y="446621"/>
                </a:lnTo>
                <a:lnTo>
                  <a:pt x="76523" y="421923"/>
                </a:lnTo>
                <a:lnTo>
                  <a:pt x="50410" y="393129"/>
                </a:lnTo>
                <a:lnTo>
                  <a:pt x="29163" y="360748"/>
                </a:lnTo>
                <a:lnTo>
                  <a:pt x="13320" y="325287"/>
                </a:lnTo>
                <a:lnTo>
                  <a:pt x="3419" y="287256"/>
                </a:lnTo>
                <a:lnTo>
                  <a:pt x="0" y="247162"/>
                </a:lnTo>
                <a:close/>
              </a:path>
            </a:pathLst>
          </a:custGeom>
          <a:ln w="12700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53200" y="4312670"/>
            <a:ext cx="522605" cy="660400"/>
          </a:xfrm>
          <a:custGeom>
            <a:avLst/>
            <a:gdLst/>
            <a:ahLst/>
            <a:cxnLst/>
            <a:rect l="l" t="t" r="r" b="b"/>
            <a:pathLst>
              <a:path w="522604" h="660400">
                <a:moveTo>
                  <a:pt x="0" y="0"/>
                </a:moveTo>
                <a:lnTo>
                  <a:pt x="522488" y="6603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61287" y="3899916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268"/>
                </a:moveTo>
                <a:lnTo>
                  <a:pt x="3418" y="207168"/>
                </a:lnTo>
                <a:lnTo>
                  <a:pt x="13317" y="169125"/>
                </a:lnTo>
                <a:lnTo>
                  <a:pt x="29157" y="133649"/>
                </a:lnTo>
                <a:lnTo>
                  <a:pt x="50401" y="101249"/>
                </a:lnTo>
                <a:lnTo>
                  <a:pt x="76512" y="72436"/>
                </a:lnTo>
                <a:lnTo>
                  <a:pt x="106951" y="47718"/>
                </a:lnTo>
                <a:lnTo>
                  <a:pt x="141182" y="27606"/>
                </a:lnTo>
                <a:lnTo>
                  <a:pt x="178666" y="12609"/>
                </a:lnTo>
                <a:lnTo>
                  <a:pt x="218866" y="3237"/>
                </a:lnTo>
                <a:lnTo>
                  <a:pt x="261244" y="0"/>
                </a:lnTo>
                <a:lnTo>
                  <a:pt x="282684" y="819"/>
                </a:lnTo>
                <a:lnTo>
                  <a:pt x="303647" y="3237"/>
                </a:lnTo>
                <a:lnTo>
                  <a:pt x="343869" y="12609"/>
                </a:lnTo>
                <a:lnTo>
                  <a:pt x="381372" y="27606"/>
                </a:lnTo>
                <a:lnTo>
                  <a:pt x="415618" y="47718"/>
                </a:lnTo>
                <a:lnTo>
                  <a:pt x="446070" y="72436"/>
                </a:lnTo>
                <a:lnTo>
                  <a:pt x="472191" y="101249"/>
                </a:lnTo>
                <a:lnTo>
                  <a:pt x="493443" y="133649"/>
                </a:lnTo>
                <a:lnTo>
                  <a:pt x="509288" y="169125"/>
                </a:lnTo>
                <a:lnTo>
                  <a:pt x="519190" y="207168"/>
                </a:lnTo>
                <a:lnTo>
                  <a:pt x="522610" y="247268"/>
                </a:lnTo>
                <a:lnTo>
                  <a:pt x="521743" y="267543"/>
                </a:lnTo>
                <a:lnTo>
                  <a:pt x="519190" y="287365"/>
                </a:lnTo>
                <a:lnTo>
                  <a:pt x="509288" y="325398"/>
                </a:lnTo>
                <a:lnTo>
                  <a:pt x="493443" y="360860"/>
                </a:lnTo>
                <a:lnTo>
                  <a:pt x="472191" y="393242"/>
                </a:lnTo>
                <a:lnTo>
                  <a:pt x="446070" y="422036"/>
                </a:lnTo>
                <a:lnTo>
                  <a:pt x="415618" y="446734"/>
                </a:lnTo>
                <a:lnTo>
                  <a:pt x="381372" y="466829"/>
                </a:lnTo>
                <a:lnTo>
                  <a:pt x="343869" y="481811"/>
                </a:lnTo>
                <a:lnTo>
                  <a:pt x="303647" y="491173"/>
                </a:lnTo>
                <a:lnTo>
                  <a:pt x="261244" y="494406"/>
                </a:lnTo>
                <a:lnTo>
                  <a:pt x="239816" y="493587"/>
                </a:lnTo>
                <a:lnTo>
                  <a:pt x="218866" y="491173"/>
                </a:lnTo>
                <a:lnTo>
                  <a:pt x="178666" y="481811"/>
                </a:lnTo>
                <a:lnTo>
                  <a:pt x="141182" y="466829"/>
                </a:lnTo>
                <a:lnTo>
                  <a:pt x="106951" y="446734"/>
                </a:lnTo>
                <a:lnTo>
                  <a:pt x="76512" y="422036"/>
                </a:lnTo>
                <a:lnTo>
                  <a:pt x="50401" y="393242"/>
                </a:lnTo>
                <a:lnTo>
                  <a:pt x="29157" y="360860"/>
                </a:lnTo>
                <a:lnTo>
                  <a:pt x="13317" y="325398"/>
                </a:lnTo>
                <a:lnTo>
                  <a:pt x="3418" y="287365"/>
                </a:lnTo>
                <a:lnTo>
                  <a:pt x="0" y="2472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49911" y="5220711"/>
            <a:ext cx="522605" cy="661035"/>
          </a:xfrm>
          <a:custGeom>
            <a:avLst/>
            <a:gdLst/>
            <a:ahLst/>
            <a:cxnLst/>
            <a:rect l="l" t="t" r="r" b="b"/>
            <a:pathLst>
              <a:path w="522604" h="661035">
                <a:moveTo>
                  <a:pt x="0" y="0"/>
                </a:moveTo>
                <a:lnTo>
                  <a:pt x="522488" y="66044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0" y="4807970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268"/>
                </a:moveTo>
                <a:lnTo>
                  <a:pt x="3419" y="207168"/>
                </a:lnTo>
                <a:lnTo>
                  <a:pt x="13320" y="169125"/>
                </a:lnTo>
                <a:lnTo>
                  <a:pt x="29163" y="133649"/>
                </a:lnTo>
                <a:lnTo>
                  <a:pt x="50410" y="101249"/>
                </a:lnTo>
                <a:lnTo>
                  <a:pt x="76523" y="72436"/>
                </a:lnTo>
                <a:lnTo>
                  <a:pt x="106965" y="47718"/>
                </a:lnTo>
                <a:lnTo>
                  <a:pt x="141195" y="27606"/>
                </a:lnTo>
                <a:lnTo>
                  <a:pt x="178678" y="12609"/>
                </a:lnTo>
                <a:lnTo>
                  <a:pt x="218873" y="3237"/>
                </a:lnTo>
                <a:lnTo>
                  <a:pt x="261244" y="0"/>
                </a:lnTo>
                <a:lnTo>
                  <a:pt x="282667" y="819"/>
                </a:lnTo>
                <a:lnTo>
                  <a:pt x="303614" y="3237"/>
                </a:lnTo>
                <a:lnTo>
                  <a:pt x="343810" y="12609"/>
                </a:lnTo>
                <a:lnTo>
                  <a:pt x="381292" y="27606"/>
                </a:lnTo>
                <a:lnTo>
                  <a:pt x="415523" y="47718"/>
                </a:lnTo>
                <a:lnTo>
                  <a:pt x="445964" y="72436"/>
                </a:lnTo>
                <a:lnTo>
                  <a:pt x="472077" y="101249"/>
                </a:lnTo>
                <a:lnTo>
                  <a:pt x="493324" y="133649"/>
                </a:lnTo>
                <a:lnTo>
                  <a:pt x="509167" y="169125"/>
                </a:lnTo>
                <a:lnTo>
                  <a:pt x="519068" y="207168"/>
                </a:lnTo>
                <a:lnTo>
                  <a:pt x="522488" y="247268"/>
                </a:lnTo>
                <a:lnTo>
                  <a:pt x="521621" y="267541"/>
                </a:lnTo>
                <a:lnTo>
                  <a:pt x="519068" y="287362"/>
                </a:lnTo>
                <a:lnTo>
                  <a:pt x="509167" y="325393"/>
                </a:lnTo>
                <a:lnTo>
                  <a:pt x="493324" y="360854"/>
                </a:lnTo>
                <a:lnTo>
                  <a:pt x="472077" y="393236"/>
                </a:lnTo>
                <a:lnTo>
                  <a:pt x="445964" y="422031"/>
                </a:lnTo>
                <a:lnTo>
                  <a:pt x="415523" y="446731"/>
                </a:lnTo>
                <a:lnTo>
                  <a:pt x="381292" y="466826"/>
                </a:lnTo>
                <a:lnTo>
                  <a:pt x="343810" y="481810"/>
                </a:lnTo>
                <a:lnTo>
                  <a:pt x="303614" y="491173"/>
                </a:lnTo>
                <a:lnTo>
                  <a:pt x="261244" y="494406"/>
                </a:lnTo>
                <a:lnTo>
                  <a:pt x="239820" y="493587"/>
                </a:lnTo>
                <a:lnTo>
                  <a:pt x="218873" y="491173"/>
                </a:lnTo>
                <a:lnTo>
                  <a:pt x="178678" y="481810"/>
                </a:lnTo>
                <a:lnTo>
                  <a:pt x="141195" y="466826"/>
                </a:lnTo>
                <a:lnTo>
                  <a:pt x="106965" y="446731"/>
                </a:lnTo>
                <a:lnTo>
                  <a:pt x="76523" y="422031"/>
                </a:lnTo>
                <a:lnTo>
                  <a:pt x="50410" y="393236"/>
                </a:lnTo>
                <a:lnTo>
                  <a:pt x="29163" y="360854"/>
                </a:lnTo>
                <a:lnTo>
                  <a:pt x="13320" y="325393"/>
                </a:lnTo>
                <a:lnTo>
                  <a:pt x="3419" y="287362"/>
                </a:lnTo>
                <a:lnTo>
                  <a:pt x="0" y="2472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43655" y="4045607"/>
            <a:ext cx="848994" cy="1158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80808"/>
                </a:solidFill>
                <a:latin typeface="Comic Sans MS"/>
                <a:cs typeface="Comic Sans MS"/>
              </a:rPr>
              <a:t>n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-10" dirty="0">
                <a:solidFill>
                  <a:srgbClr val="080808"/>
                </a:solidFill>
                <a:latin typeface="Comic Sans MS"/>
                <a:cs typeface="Comic Sans MS"/>
              </a:rPr>
              <a:t>o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38521" y="5716060"/>
            <a:ext cx="522605" cy="494665"/>
          </a:xfrm>
          <a:custGeom>
            <a:avLst/>
            <a:gdLst/>
            <a:ahLst/>
            <a:cxnLst/>
            <a:rect l="l" t="t" r="r" b="b"/>
            <a:pathLst>
              <a:path w="522604" h="494664">
                <a:moveTo>
                  <a:pt x="0" y="247183"/>
                </a:moveTo>
                <a:lnTo>
                  <a:pt x="3419" y="207091"/>
                </a:lnTo>
                <a:lnTo>
                  <a:pt x="13318" y="169058"/>
                </a:lnTo>
                <a:lnTo>
                  <a:pt x="29160" y="133593"/>
                </a:lnTo>
                <a:lnTo>
                  <a:pt x="50409" y="101204"/>
                </a:lnTo>
                <a:lnTo>
                  <a:pt x="76527" y="72402"/>
                </a:lnTo>
                <a:lnTo>
                  <a:pt x="106978" y="47695"/>
                </a:lnTo>
                <a:lnTo>
                  <a:pt x="141224" y="27592"/>
                </a:lnTo>
                <a:lnTo>
                  <a:pt x="178728" y="12602"/>
                </a:lnTo>
                <a:lnTo>
                  <a:pt x="218955" y="3235"/>
                </a:lnTo>
                <a:lnTo>
                  <a:pt x="261365" y="0"/>
                </a:lnTo>
                <a:lnTo>
                  <a:pt x="282789" y="819"/>
                </a:lnTo>
                <a:lnTo>
                  <a:pt x="303736" y="3235"/>
                </a:lnTo>
                <a:lnTo>
                  <a:pt x="343931" y="12602"/>
                </a:lnTo>
                <a:lnTo>
                  <a:pt x="381414" y="27592"/>
                </a:lnTo>
                <a:lnTo>
                  <a:pt x="415645" y="47695"/>
                </a:lnTo>
                <a:lnTo>
                  <a:pt x="446086" y="72402"/>
                </a:lnTo>
                <a:lnTo>
                  <a:pt x="472199" y="101204"/>
                </a:lnTo>
                <a:lnTo>
                  <a:pt x="493446" y="133593"/>
                </a:lnTo>
                <a:lnTo>
                  <a:pt x="509289" y="169058"/>
                </a:lnTo>
                <a:lnTo>
                  <a:pt x="519190" y="207091"/>
                </a:lnTo>
                <a:lnTo>
                  <a:pt x="522610" y="247183"/>
                </a:lnTo>
                <a:lnTo>
                  <a:pt x="521743" y="267458"/>
                </a:lnTo>
                <a:lnTo>
                  <a:pt x="519190" y="287281"/>
                </a:lnTo>
                <a:lnTo>
                  <a:pt x="509289" y="325319"/>
                </a:lnTo>
                <a:lnTo>
                  <a:pt x="493446" y="360787"/>
                </a:lnTo>
                <a:lnTo>
                  <a:pt x="472199" y="393178"/>
                </a:lnTo>
                <a:lnTo>
                  <a:pt x="446086" y="421981"/>
                </a:lnTo>
                <a:lnTo>
                  <a:pt x="415645" y="446688"/>
                </a:lnTo>
                <a:lnTo>
                  <a:pt x="381414" y="466791"/>
                </a:lnTo>
                <a:lnTo>
                  <a:pt x="343931" y="481780"/>
                </a:lnTo>
                <a:lnTo>
                  <a:pt x="303736" y="491147"/>
                </a:lnTo>
                <a:lnTo>
                  <a:pt x="261365" y="494382"/>
                </a:lnTo>
                <a:lnTo>
                  <a:pt x="239921" y="493563"/>
                </a:lnTo>
                <a:lnTo>
                  <a:pt x="218955" y="491147"/>
                </a:lnTo>
                <a:lnTo>
                  <a:pt x="178728" y="481780"/>
                </a:lnTo>
                <a:lnTo>
                  <a:pt x="141224" y="466791"/>
                </a:lnTo>
                <a:lnTo>
                  <a:pt x="106978" y="446688"/>
                </a:lnTo>
                <a:lnTo>
                  <a:pt x="76527" y="421981"/>
                </a:lnTo>
                <a:lnTo>
                  <a:pt x="50409" y="393178"/>
                </a:lnTo>
                <a:lnTo>
                  <a:pt x="29160" y="360787"/>
                </a:lnTo>
                <a:lnTo>
                  <a:pt x="13318" y="325319"/>
                </a:lnTo>
                <a:lnTo>
                  <a:pt x="3419" y="287281"/>
                </a:lnTo>
                <a:lnTo>
                  <a:pt x="0" y="2471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93723" y="5937260"/>
            <a:ext cx="13430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Left</a:t>
            </a:r>
            <a:r>
              <a:rPr sz="1800" spc="6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skewed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25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5531870" y="5937260"/>
            <a:ext cx="14357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80808"/>
                </a:solidFill>
                <a:latin typeface="Comic Sans MS"/>
                <a:cs typeface="Comic Sans MS"/>
              </a:rPr>
              <a:t>Rig</a:t>
            </a:r>
            <a:r>
              <a:rPr sz="1800" spc="5" dirty="0">
                <a:solidFill>
                  <a:srgbClr val="080808"/>
                </a:solidFill>
                <a:latin typeface="Comic Sans MS"/>
                <a:cs typeface="Comic Sans MS"/>
              </a:rPr>
              <a:t>h</a:t>
            </a: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t</a:t>
            </a:r>
            <a:r>
              <a:rPr sz="1800" spc="55" dirty="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80808"/>
                </a:solidFill>
                <a:latin typeface="Comic Sans MS"/>
                <a:cs typeface="Comic Sans MS"/>
              </a:rPr>
              <a:t>skewed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66046" y="3044968"/>
            <a:ext cx="2235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Comic Sans MS"/>
                <a:cs typeface="Comic Sans MS"/>
              </a:rPr>
              <a:t>m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3828" y="5861060"/>
            <a:ext cx="1479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80808"/>
                </a:solidFill>
                <a:latin typeface="Comic Sans MS"/>
                <a:cs typeface="Comic Sans MS"/>
              </a:rPr>
              <a:t>p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02079" y="461668"/>
            <a:ext cx="794130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Times New Roman" pitchFamily="18" charset="0"/>
                <a:cs typeface="Times New Roman" pitchFamily="18" charset="0"/>
              </a:rPr>
              <a:t>Exte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nde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44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4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Tree:</a:t>
            </a:r>
            <a:r>
              <a:rPr sz="44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3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44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8950"/>
            <a:ext cx="7947025" cy="3670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extended</a:t>
            </a:r>
            <a:r>
              <a:rPr sz="3200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eith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28"/>
              </a:spcBef>
            </a:pPr>
            <a:endParaRPr sz="4650" dirty="0">
              <a:latin typeface="Times New Roman" pitchFamily="18" charset="0"/>
              <a:cs typeface="Times New Roman" pitchFamily="18" charset="0"/>
            </a:endParaRPr>
          </a:p>
          <a:p>
            <a:pPr marL="355600" marR="17145" indent="-342900" algn="just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ernal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 called</a:t>
            </a:r>
            <a:r>
              <a:rPr sz="32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nodes.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96484" y="6460209"/>
            <a:ext cx="21145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30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9887" y="448968"/>
            <a:ext cx="797242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Times New Roman" pitchFamily="18" charset="0"/>
                <a:cs typeface="Times New Roman" pitchFamily="18" charset="0"/>
              </a:rPr>
              <a:t>Repre</a:t>
            </a:r>
            <a:r>
              <a:rPr sz="4400" spc="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enta</a:t>
            </a:r>
            <a:r>
              <a:rPr sz="44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44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44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44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dirty="0"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57200" y="1935480"/>
            <a:ext cx="8229600" cy="1608562"/>
          </a:xfrm>
          <a:prstGeom prst="rect">
            <a:avLst/>
          </a:prstGeom>
        </p:spPr>
        <p:txBody>
          <a:bodyPr vert="horz" wrap="square" lIns="0" tIns="201085" rIns="0" bIns="0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pc="-5" dirty="0"/>
              <a:t>Binar</a:t>
            </a:r>
            <a:r>
              <a:rPr dirty="0"/>
              <a:t>y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5" dirty="0"/>
              <a:t>tre</a:t>
            </a:r>
            <a:r>
              <a:rPr dirty="0"/>
              <a:t>e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/>
              <a:t>can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15" dirty="0"/>
              <a:t>b</a:t>
            </a:r>
            <a:r>
              <a:rPr dirty="0"/>
              <a:t>e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spc="-5" dirty="0"/>
              <a:t>repres</a:t>
            </a:r>
            <a:r>
              <a:rPr dirty="0"/>
              <a:t>ented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 smtClean="0"/>
              <a:t>m</a:t>
            </a:r>
            <a:r>
              <a:rPr spc="-15" dirty="0" smtClean="0"/>
              <a:t>e</a:t>
            </a:r>
            <a:r>
              <a:rPr dirty="0" smtClean="0"/>
              <a:t>ans</a:t>
            </a:r>
            <a:r>
              <a:rPr lang="en-US" dirty="0" smtClean="0"/>
              <a:t> </a:t>
            </a:r>
            <a:r>
              <a:rPr dirty="0" smtClean="0"/>
              <a:t>of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765"/>
              </a:spcBef>
              <a:buNone/>
            </a:pPr>
            <a:r>
              <a:rPr spc="-5" dirty="0"/>
              <a:t>[</a:t>
            </a:r>
            <a:r>
              <a:rPr spc="5" dirty="0"/>
              <a:t>a</a:t>
            </a:r>
            <a:r>
              <a:rPr dirty="0"/>
              <a:t>]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Array</a:t>
            </a:r>
          </a:p>
          <a:p>
            <a:pPr marL="0" indent="0">
              <a:lnSpc>
                <a:spcPct val="100000"/>
              </a:lnSpc>
              <a:spcBef>
                <a:spcPts val="765"/>
              </a:spcBef>
              <a:buNone/>
            </a:pPr>
            <a:r>
              <a:rPr spc="-5" dirty="0"/>
              <a:t>[b</a:t>
            </a:r>
            <a:r>
              <a:rPr dirty="0"/>
              <a:t>]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dirty="0"/>
              <a:t>linked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dirty="0"/>
              <a:t>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186930">
                <a:lnSpc>
                  <a:spcPct val="100000"/>
                </a:lnSpc>
              </a:pPr>
              <a:t>28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228600"/>
            <a:ext cx="6019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pres</a:t>
            </a: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ntatio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spc="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Bi</a:t>
            </a:r>
            <a:r>
              <a:rPr sz="3200" spc="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ary</a:t>
            </a:r>
            <a:r>
              <a:rPr sz="3200" spc="1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1447800"/>
            <a:ext cx="4131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Arra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Representation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9716" y="2467874"/>
            <a:ext cx="935355" cy="421640"/>
          </a:xfrm>
          <a:custGeom>
            <a:avLst/>
            <a:gdLst/>
            <a:ahLst/>
            <a:cxnLst/>
            <a:rect l="l" t="t" r="r" b="b"/>
            <a:pathLst>
              <a:path w="935355" h="421639">
                <a:moveTo>
                  <a:pt x="0" y="210677"/>
                </a:moveTo>
                <a:lnTo>
                  <a:pt x="13593" y="160053"/>
                </a:lnTo>
                <a:lnTo>
                  <a:pt x="36756" y="128677"/>
                </a:lnTo>
                <a:lnTo>
                  <a:pt x="70074" y="99707"/>
                </a:lnTo>
                <a:lnTo>
                  <a:pt x="112583" y="73575"/>
                </a:lnTo>
                <a:lnTo>
                  <a:pt x="163321" y="50717"/>
                </a:lnTo>
                <a:lnTo>
                  <a:pt x="221323" y="31567"/>
                </a:lnTo>
                <a:lnTo>
                  <a:pt x="285624" y="16557"/>
                </a:lnTo>
                <a:lnTo>
                  <a:pt x="355263" y="6123"/>
                </a:lnTo>
                <a:lnTo>
                  <a:pt x="429274" y="698"/>
                </a:lnTo>
                <a:lnTo>
                  <a:pt x="467618" y="0"/>
                </a:lnTo>
                <a:lnTo>
                  <a:pt x="505977" y="698"/>
                </a:lnTo>
                <a:lnTo>
                  <a:pt x="580010" y="6123"/>
                </a:lnTo>
                <a:lnTo>
                  <a:pt x="649658" y="16557"/>
                </a:lnTo>
                <a:lnTo>
                  <a:pt x="713960" y="31567"/>
                </a:lnTo>
                <a:lnTo>
                  <a:pt x="771955" y="50717"/>
                </a:lnTo>
                <a:lnTo>
                  <a:pt x="822681" y="73575"/>
                </a:lnTo>
                <a:lnTo>
                  <a:pt x="865177" y="99707"/>
                </a:lnTo>
                <a:lnTo>
                  <a:pt x="898481" y="128677"/>
                </a:lnTo>
                <a:lnTo>
                  <a:pt x="921632" y="160053"/>
                </a:lnTo>
                <a:lnTo>
                  <a:pt x="935217" y="210677"/>
                </a:lnTo>
                <a:lnTo>
                  <a:pt x="933668" y="227972"/>
                </a:lnTo>
                <a:lnTo>
                  <a:pt x="929099" y="244881"/>
                </a:lnTo>
                <a:lnTo>
                  <a:pt x="898481" y="292753"/>
                </a:lnTo>
                <a:lnTo>
                  <a:pt x="865177" y="321745"/>
                </a:lnTo>
                <a:lnTo>
                  <a:pt x="822681" y="347894"/>
                </a:lnTo>
                <a:lnTo>
                  <a:pt x="771955" y="370765"/>
                </a:lnTo>
                <a:lnTo>
                  <a:pt x="713960" y="389926"/>
                </a:lnTo>
                <a:lnTo>
                  <a:pt x="649658" y="404943"/>
                </a:lnTo>
                <a:lnTo>
                  <a:pt x="580010" y="415382"/>
                </a:lnTo>
                <a:lnTo>
                  <a:pt x="505977" y="420809"/>
                </a:lnTo>
                <a:lnTo>
                  <a:pt x="467618" y="421507"/>
                </a:lnTo>
                <a:lnTo>
                  <a:pt x="429274" y="420809"/>
                </a:lnTo>
                <a:lnTo>
                  <a:pt x="391782" y="418749"/>
                </a:lnTo>
                <a:lnTo>
                  <a:pt x="319837" y="410762"/>
                </a:lnTo>
                <a:lnTo>
                  <a:pt x="252746" y="397980"/>
                </a:lnTo>
                <a:lnTo>
                  <a:pt x="191474" y="380837"/>
                </a:lnTo>
                <a:lnTo>
                  <a:pt x="136984" y="359766"/>
                </a:lnTo>
                <a:lnTo>
                  <a:pt x="90240" y="335202"/>
                </a:lnTo>
                <a:lnTo>
                  <a:pt x="52205" y="307577"/>
                </a:lnTo>
                <a:lnTo>
                  <a:pt x="23845" y="277326"/>
                </a:lnTo>
                <a:lnTo>
                  <a:pt x="1550" y="227972"/>
                </a:lnTo>
                <a:lnTo>
                  <a:pt x="0" y="21067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4435" y="2878439"/>
            <a:ext cx="622300" cy="281940"/>
          </a:xfrm>
          <a:custGeom>
            <a:avLst/>
            <a:gdLst/>
            <a:ahLst/>
            <a:cxnLst/>
            <a:rect l="l" t="t" r="r" b="b"/>
            <a:pathLst>
              <a:path w="622300" h="281939">
                <a:moveTo>
                  <a:pt x="622304" y="0"/>
                </a:moveTo>
                <a:lnTo>
                  <a:pt x="0" y="28169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9940" y="3827395"/>
            <a:ext cx="934085" cy="421640"/>
          </a:xfrm>
          <a:custGeom>
            <a:avLst/>
            <a:gdLst/>
            <a:ahLst/>
            <a:cxnLst/>
            <a:rect l="l" t="t" r="r" b="b"/>
            <a:pathLst>
              <a:path w="934085" h="421639">
                <a:moveTo>
                  <a:pt x="0" y="210824"/>
                </a:moveTo>
                <a:lnTo>
                  <a:pt x="13564" y="160154"/>
                </a:lnTo>
                <a:lnTo>
                  <a:pt x="36678" y="128753"/>
                </a:lnTo>
                <a:lnTo>
                  <a:pt x="69928" y="99762"/>
                </a:lnTo>
                <a:lnTo>
                  <a:pt x="112351" y="73613"/>
                </a:lnTo>
                <a:lnTo>
                  <a:pt x="162988" y="50742"/>
                </a:lnTo>
                <a:lnTo>
                  <a:pt x="220877" y="31581"/>
                </a:lnTo>
                <a:lnTo>
                  <a:pt x="285057" y="16564"/>
                </a:lnTo>
                <a:lnTo>
                  <a:pt x="354568" y="6125"/>
                </a:lnTo>
                <a:lnTo>
                  <a:pt x="428447" y="698"/>
                </a:lnTo>
                <a:lnTo>
                  <a:pt x="466724" y="0"/>
                </a:lnTo>
                <a:lnTo>
                  <a:pt x="505001" y="698"/>
                </a:lnTo>
                <a:lnTo>
                  <a:pt x="578882" y="6125"/>
                </a:lnTo>
                <a:lnTo>
                  <a:pt x="648397" y="16564"/>
                </a:lnTo>
                <a:lnTo>
                  <a:pt x="712585" y="31581"/>
                </a:lnTo>
                <a:lnTo>
                  <a:pt x="770483" y="50742"/>
                </a:lnTo>
                <a:lnTo>
                  <a:pt x="821130" y="73613"/>
                </a:lnTo>
                <a:lnTo>
                  <a:pt x="863563" y="99762"/>
                </a:lnTo>
                <a:lnTo>
                  <a:pt x="896821" y="128753"/>
                </a:lnTo>
                <a:lnTo>
                  <a:pt x="919941" y="160154"/>
                </a:lnTo>
                <a:lnTo>
                  <a:pt x="933510" y="210824"/>
                </a:lnTo>
                <a:lnTo>
                  <a:pt x="931963" y="228101"/>
                </a:lnTo>
                <a:lnTo>
                  <a:pt x="927400" y="244996"/>
                </a:lnTo>
                <a:lnTo>
                  <a:pt x="896821" y="292844"/>
                </a:lnTo>
                <a:lnTo>
                  <a:pt x="863563" y="321833"/>
                </a:lnTo>
                <a:lnTo>
                  <a:pt x="821130" y="347985"/>
                </a:lnTo>
                <a:lnTo>
                  <a:pt x="770483" y="370865"/>
                </a:lnTo>
                <a:lnTo>
                  <a:pt x="712585" y="390038"/>
                </a:lnTo>
                <a:lnTo>
                  <a:pt x="648397" y="405066"/>
                </a:lnTo>
                <a:lnTo>
                  <a:pt x="578882" y="415515"/>
                </a:lnTo>
                <a:lnTo>
                  <a:pt x="505001" y="420948"/>
                </a:lnTo>
                <a:lnTo>
                  <a:pt x="466724" y="421648"/>
                </a:lnTo>
                <a:lnTo>
                  <a:pt x="428447" y="420948"/>
                </a:lnTo>
                <a:lnTo>
                  <a:pt x="391021" y="418886"/>
                </a:lnTo>
                <a:lnTo>
                  <a:pt x="319206" y="410890"/>
                </a:lnTo>
                <a:lnTo>
                  <a:pt x="252241" y="398097"/>
                </a:lnTo>
                <a:lnTo>
                  <a:pt x="191086" y="380942"/>
                </a:lnTo>
                <a:lnTo>
                  <a:pt x="136703" y="359862"/>
                </a:lnTo>
                <a:lnTo>
                  <a:pt x="90053" y="335291"/>
                </a:lnTo>
                <a:lnTo>
                  <a:pt x="52096" y="307666"/>
                </a:lnTo>
                <a:lnTo>
                  <a:pt x="23794" y="277422"/>
                </a:lnTo>
                <a:lnTo>
                  <a:pt x="1547" y="228101"/>
                </a:lnTo>
                <a:lnTo>
                  <a:pt x="0" y="2108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3810000"/>
            <a:ext cx="381000" cy="142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0">
              <a:lnSpc>
                <a:spcPct val="1535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endParaRPr lang="en-US" sz="2000" b="1" dirty="0" smtClean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>
              <a:lnSpc>
                <a:spcPct val="153500"/>
              </a:lnSpc>
            </a:pPr>
            <a:endParaRPr lang="en-US" sz="2000" b="1" dirty="0" smtClean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5080" indent="76200">
              <a:lnSpc>
                <a:spcPct val="153500"/>
              </a:lnSpc>
            </a:pPr>
            <a:r>
              <a:rPr sz="2000" b="1" dirty="0" smtClean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2965" y="3726202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50" y="3702711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8058" y="3022113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8491" y="2435373"/>
            <a:ext cx="1809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3512" y="2602632"/>
            <a:ext cx="1670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47871" y="3125724"/>
            <a:ext cx="935355" cy="421640"/>
          </a:xfrm>
          <a:custGeom>
            <a:avLst/>
            <a:gdLst/>
            <a:ahLst/>
            <a:cxnLst/>
            <a:rect l="l" t="t" r="r" b="b"/>
            <a:pathLst>
              <a:path w="935355" h="421639">
                <a:moveTo>
                  <a:pt x="0" y="210830"/>
                </a:moveTo>
                <a:lnTo>
                  <a:pt x="13586" y="160156"/>
                </a:lnTo>
                <a:lnTo>
                  <a:pt x="36737" y="128754"/>
                </a:lnTo>
                <a:lnTo>
                  <a:pt x="70040" y="99762"/>
                </a:lnTo>
                <a:lnTo>
                  <a:pt x="112532" y="73613"/>
                </a:lnTo>
                <a:lnTo>
                  <a:pt x="163251" y="50741"/>
                </a:lnTo>
                <a:lnTo>
                  <a:pt x="221234" y="31581"/>
                </a:lnTo>
                <a:lnTo>
                  <a:pt x="285519" y="16564"/>
                </a:lnTo>
                <a:lnTo>
                  <a:pt x="355144" y="6125"/>
                </a:lnTo>
                <a:lnTo>
                  <a:pt x="429145" y="698"/>
                </a:lnTo>
                <a:lnTo>
                  <a:pt x="467486" y="0"/>
                </a:lnTo>
                <a:lnTo>
                  <a:pt x="505847" y="698"/>
                </a:lnTo>
                <a:lnTo>
                  <a:pt x="579880" y="6125"/>
                </a:lnTo>
                <a:lnTo>
                  <a:pt x="649530" y="16564"/>
                </a:lnTo>
                <a:lnTo>
                  <a:pt x="713834" y="31581"/>
                </a:lnTo>
                <a:lnTo>
                  <a:pt x="771832" y="50741"/>
                </a:lnTo>
                <a:lnTo>
                  <a:pt x="822560" y="73613"/>
                </a:lnTo>
                <a:lnTo>
                  <a:pt x="865059" y="99762"/>
                </a:lnTo>
                <a:lnTo>
                  <a:pt x="898365" y="128754"/>
                </a:lnTo>
                <a:lnTo>
                  <a:pt x="921518" y="160156"/>
                </a:lnTo>
                <a:lnTo>
                  <a:pt x="935105" y="210830"/>
                </a:lnTo>
                <a:lnTo>
                  <a:pt x="933555" y="228104"/>
                </a:lnTo>
                <a:lnTo>
                  <a:pt x="928986" y="244996"/>
                </a:lnTo>
                <a:lnTo>
                  <a:pt x="898365" y="292836"/>
                </a:lnTo>
                <a:lnTo>
                  <a:pt x="865059" y="321821"/>
                </a:lnTo>
                <a:lnTo>
                  <a:pt x="822560" y="347971"/>
                </a:lnTo>
                <a:lnTo>
                  <a:pt x="771832" y="370849"/>
                </a:lnTo>
                <a:lnTo>
                  <a:pt x="713834" y="390020"/>
                </a:lnTo>
                <a:lnTo>
                  <a:pt x="649530" y="405048"/>
                </a:lnTo>
                <a:lnTo>
                  <a:pt x="579880" y="415497"/>
                </a:lnTo>
                <a:lnTo>
                  <a:pt x="505847" y="420930"/>
                </a:lnTo>
                <a:lnTo>
                  <a:pt x="467486" y="421629"/>
                </a:lnTo>
                <a:lnTo>
                  <a:pt x="429145" y="420930"/>
                </a:lnTo>
                <a:lnTo>
                  <a:pt x="391657" y="418867"/>
                </a:lnTo>
                <a:lnTo>
                  <a:pt x="319724" y="410872"/>
                </a:lnTo>
                <a:lnTo>
                  <a:pt x="252649" y="398080"/>
                </a:lnTo>
                <a:lnTo>
                  <a:pt x="191394" y="380926"/>
                </a:lnTo>
                <a:lnTo>
                  <a:pt x="136923" y="359846"/>
                </a:lnTo>
                <a:lnTo>
                  <a:pt x="90197" y="335278"/>
                </a:lnTo>
                <a:lnTo>
                  <a:pt x="52179" y="307656"/>
                </a:lnTo>
                <a:lnTo>
                  <a:pt x="23832" y="277417"/>
                </a:lnTo>
                <a:lnTo>
                  <a:pt x="1549" y="228104"/>
                </a:lnTo>
                <a:lnTo>
                  <a:pt x="0" y="21083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7099" y="3260747"/>
            <a:ext cx="1765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2460" y="3536320"/>
            <a:ext cx="622300" cy="281305"/>
          </a:xfrm>
          <a:custGeom>
            <a:avLst/>
            <a:gdLst/>
            <a:ahLst/>
            <a:cxnLst/>
            <a:rect l="l" t="t" r="r" b="b"/>
            <a:pathLst>
              <a:path w="622300" h="281304">
                <a:moveTo>
                  <a:pt x="622304" y="0"/>
                </a:moveTo>
                <a:lnTo>
                  <a:pt x="0" y="2809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45923" y="3536320"/>
            <a:ext cx="622300" cy="281305"/>
          </a:xfrm>
          <a:custGeom>
            <a:avLst/>
            <a:gdLst/>
            <a:ahLst/>
            <a:cxnLst/>
            <a:rect l="l" t="t" r="r" b="b"/>
            <a:pathLst>
              <a:path w="622300" h="281304">
                <a:moveTo>
                  <a:pt x="0" y="0"/>
                </a:moveTo>
                <a:lnTo>
                  <a:pt x="622291" y="2809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44121" y="4531364"/>
            <a:ext cx="933450" cy="421640"/>
          </a:xfrm>
          <a:custGeom>
            <a:avLst/>
            <a:gdLst/>
            <a:ahLst/>
            <a:cxnLst/>
            <a:rect l="l" t="t" r="r" b="b"/>
            <a:pathLst>
              <a:path w="933450" h="421639">
                <a:moveTo>
                  <a:pt x="0" y="210811"/>
                </a:moveTo>
                <a:lnTo>
                  <a:pt x="13561" y="160142"/>
                </a:lnTo>
                <a:lnTo>
                  <a:pt x="36670" y="128743"/>
                </a:lnTo>
                <a:lnTo>
                  <a:pt x="69913" y="99753"/>
                </a:lnTo>
                <a:lnTo>
                  <a:pt x="112331" y="73606"/>
                </a:lnTo>
                <a:lnTo>
                  <a:pt x="162963" y="50737"/>
                </a:lnTo>
                <a:lnTo>
                  <a:pt x="220850" y="31578"/>
                </a:lnTo>
                <a:lnTo>
                  <a:pt x="285032" y="16562"/>
                </a:lnTo>
                <a:lnTo>
                  <a:pt x="354548" y="6125"/>
                </a:lnTo>
                <a:lnTo>
                  <a:pt x="428439" y="698"/>
                </a:lnTo>
                <a:lnTo>
                  <a:pt x="466724" y="0"/>
                </a:lnTo>
                <a:lnTo>
                  <a:pt x="504991" y="698"/>
                </a:lnTo>
                <a:lnTo>
                  <a:pt x="578855" y="6125"/>
                </a:lnTo>
                <a:lnTo>
                  <a:pt x="648357" y="16562"/>
                </a:lnTo>
                <a:lnTo>
                  <a:pt x="712535" y="31578"/>
                </a:lnTo>
                <a:lnTo>
                  <a:pt x="770427" y="50737"/>
                </a:lnTo>
                <a:lnTo>
                  <a:pt x="821070" y="73606"/>
                </a:lnTo>
                <a:lnTo>
                  <a:pt x="863502" y="99753"/>
                </a:lnTo>
                <a:lnTo>
                  <a:pt x="896759" y="128743"/>
                </a:lnTo>
                <a:lnTo>
                  <a:pt x="919880" y="160142"/>
                </a:lnTo>
                <a:lnTo>
                  <a:pt x="933449" y="210811"/>
                </a:lnTo>
                <a:lnTo>
                  <a:pt x="931902" y="228107"/>
                </a:lnTo>
                <a:lnTo>
                  <a:pt x="927338" y="245016"/>
                </a:lnTo>
                <a:lnTo>
                  <a:pt x="896759" y="292887"/>
                </a:lnTo>
                <a:lnTo>
                  <a:pt x="863502" y="321879"/>
                </a:lnTo>
                <a:lnTo>
                  <a:pt x="821070" y="348027"/>
                </a:lnTo>
                <a:lnTo>
                  <a:pt x="770427" y="370897"/>
                </a:lnTo>
                <a:lnTo>
                  <a:pt x="712535" y="390057"/>
                </a:lnTo>
                <a:lnTo>
                  <a:pt x="648357" y="405072"/>
                </a:lnTo>
                <a:lnTo>
                  <a:pt x="578855" y="415510"/>
                </a:lnTo>
                <a:lnTo>
                  <a:pt x="504991" y="420937"/>
                </a:lnTo>
                <a:lnTo>
                  <a:pt x="466724" y="421635"/>
                </a:lnTo>
                <a:lnTo>
                  <a:pt x="428439" y="420937"/>
                </a:lnTo>
                <a:lnTo>
                  <a:pt x="391006" y="418877"/>
                </a:lnTo>
                <a:lnTo>
                  <a:pt x="319183" y="410891"/>
                </a:lnTo>
                <a:lnTo>
                  <a:pt x="252214" y="398110"/>
                </a:lnTo>
                <a:lnTo>
                  <a:pt x="191060" y="380968"/>
                </a:lnTo>
                <a:lnTo>
                  <a:pt x="136680" y="359899"/>
                </a:lnTo>
                <a:lnTo>
                  <a:pt x="90035" y="335335"/>
                </a:lnTo>
                <a:lnTo>
                  <a:pt x="52084" y="307711"/>
                </a:lnTo>
                <a:lnTo>
                  <a:pt x="23788" y="277460"/>
                </a:lnTo>
                <a:lnTo>
                  <a:pt x="1546" y="228107"/>
                </a:lnTo>
                <a:lnTo>
                  <a:pt x="0" y="21081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8039" y="4666511"/>
            <a:ext cx="1682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96083" y="3828919"/>
            <a:ext cx="935355" cy="421640"/>
          </a:xfrm>
          <a:custGeom>
            <a:avLst/>
            <a:gdLst/>
            <a:ahLst/>
            <a:cxnLst/>
            <a:rect l="l" t="t" r="r" b="b"/>
            <a:pathLst>
              <a:path w="935355" h="421639">
                <a:moveTo>
                  <a:pt x="0" y="210824"/>
                </a:moveTo>
                <a:lnTo>
                  <a:pt x="13586" y="160154"/>
                </a:lnTo>
                <a:lnTo>
                  <a:pt x="36737" y="128753"/>
                </a:lnTo>
                <a:lnTo>
                  <a:pt x="70040" y="99762"/>
                </a:lnTo>
                <a:lnTo>
                  <a:pt x="112532" y="73613"/>
                </a:lnTo>
                <a:lnTo>
                  <a:pt x="163251" y="50742"/>
                </a:lnTo>
                <a:lnTo>
                  <a:pt x="221234" y="31581"/>
                </a:lnTo>
                <a:lnTo>
                  <a:pt x="285519" y="16564"/>
                </a:lnTo>
                <a:lnTo>
                  <a:pt x="355144" y="6125"/>
                </a:lnTo>
                <a:lnTo>
                  <a:pt x="429145" y="698"/>
                </a:lnTo>
                <a:lnTo>
                  <a:pt x="467486" y="0"/>
                </a:lnTo>
                <a:lnTo>
                  <a:pt x="505846" y="698"/>
                </a:lnTo>
                <a:lnTo>
                  <a:pt x="579879" y="6125"/>
                </a:lnTo>
                <a:lnTo>
                  <a:pt x="649528" y="16564"/>
                </a:lnTo>
                <a:lnTo>
                  <a:pt x="713832" y="31581"/>
                </a:lnTo>
                <a:lnTo>
                  <a:pt x="771828" y="50742"/>
                </a:lnTo>
                <a:lnTo>
                  <a:pt x="822555" y="73613"/>
                </a:lnTo>
                <a:lnTo>
                  <a:pt x="865052" y="99762"/>
                </a:lnTo>
                <a:lnTo>
                  <a:pt x="898357" y="128753"/>
                </a:lnTo>
                <a:lnTo>
                  <a:pt x="921509" y="160154"/>
                </a:lnTo>
                <a:lnTo>
                  <a:pt x="935095" y="210824"/>
                </a:lnTo>
                <a:lnTo>
                  <a:pt x="933546" y="228117"/>
                </a:lnTo>
                <a:lnTo>
                  <a:pt x="928977" y="245025"/>
                </a:lnTo>
                <a:lnTo>
                  <a:pt x="898357" y="292894"/>
                </a:lnTo>
                <a:lnTo>
                  <a:pt x="865052" y="321886"/>
                </a:lnTo>
                <a:lnTo>
                  <a:pt x="822555" y="348034"/>
                </a:lnTo>
                <a:lnTo>
                  <a:pt x="771828" y="370905"/>
                </a:lnTo>
                <a:lnTo>
                  <a:pt x="713832" y="390066"/>
                </a:lnTo>
                <a:lnTo>
                  <a:pt x="649528" y="405083"/>
                </a:lnTo>
                <a:lnTo>
                  <a:pt x="579879" y="415522"/>
                </a:lnTo>
                <a:lnTo>
                  <a:pt x="505846" y="420949"/>
                </a:lnTo>
                <a:lnTo>
                  <a:pt x="467486" y="421648"/>
                </a:lnTo>
                <a:lnTo>
                  <a:pt x="429145" y="420949"/>
                </a:lnTo>
                <a:lnTo>
                  <a:pt x="391657" y="418889"/>
                </a:lnTo>
                <a:lnTo>
                  <a:pt x="319724" y="410902"/>
                </a:lnTo>
                <a:lnTo>
                  <a:pt x="252649" y="398120"/>
                </a:lnTo>
                <a:lnTo>
                  <a:pt x="191394" y="380977"/>
                </a:lnTo>
                <a:lnTo>
                  <a:pt x="136923" y="359906"/>
                </a:lnTo>
                <a:lnTo>
                  <a:pt x="90197" y="335342"/>
                </a:lnTo>
                <a:lnTo>
                  <a:pt x="52179" y="307718"/>
                </a:lnTo>
                <a:lnTo>
                  <a:pt x="23832" y="277468"/>
                </a:lnTo>
                <a:lnTo>
                  <a:pt x="1549" y="228117"/>
                </a:lnTo>
                <a:lnTo>
                  <a:pt x="0" y="2108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76832" y="3963946"/>
            <a:ext cx="1752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97885" y="4531364"/>
            <a:ext cx="933450" cy="421640"/>
          </a:xfrm>
          <a:custGeom>
            <a:avLst/>
            <a:gdLst/>
            <a:ahLst/>
            <a:cxnLst/>
            <a:rect l="l" t="t" r="r" b="b"/>
            <a:pathLst>
              <a:path w="933450" h="421639">
                <a:moveTo>
                  <a:pt x="0" y="210811"/>
                </a:moveTo>
                <a:lnTo>
                  <a:pt x="13561" y="160142"/>
                </a:lnTo>
                <a:lnTo>
                  <a:pt x="36670" y="128743"/>
                </a:lnTo>
                <a:lnTo>
                  <a:pt x="69914" y="99753"/>
                </a:lnTo>
                <a:lnTo>
                  <a:pt x="112333" y="73606"/>
                </a:lnTo>
                <a:lnTo>
                  <a:pt x="162967" y="50737"/>
                </a:lnTo>
                <a:lnTo>
                  <a:pt x="220856" y="31578"/>
                </a:lnTo>
                <a:lnTo>
                  <a:pt x="285039" y="16562"/>
                </a:lnTo>
                <a:lnTo>
                  <a:pt x="354558" y="6125"/>
                </a:lnTo>
                <a:lnTo>
                  <a:pt x="428452" y="698"/>
                </a:lnTo>
                <a:lnTo>
                  <a:pt x="466740" y="0"/>
                </a:lnTo>
                <a:lnTo>
                  <a:pt x="505007" y="698"/>
                </a:lnTo>
                <a:lnTo>
                  <a:pt x="578870" y="6125"/>
                </a:lnTo>
                <a:lnTo>
                  <a:pt x="648371" y="16562"/>
                </a:lnTo>
                <a:lnTo>
                  <a:pt x="712548" y="31578"/>
                </a:lnTo>
                <a:lnTo>
                  <a:pt x="770437" y="50737"/>
                </a:lnTo>
                <a:lnTo>
                  <a:pt x="821078" y="73606"/>
                </a:lnTo>
                <a:lnTo>
                  <a:pt x="863507" y="99753"/>
                </a:lnTo>
                <a:lnTo>
                  <a:pt x="896762" y="128743"/>
                </a:lnTo>
                <a:lnTo>
                  <a:pt x="919881" y="160142"/>
                </a:lnTo>
                <a:lnTo>
                  <a:pt x="933449" y="210811"/>
                </a:lnTo>
                <a:lnTo>
                  <a:pt x="931902" y="228107"/>
                </a:lnTo>
                <a:lnTo>
                  <a:pt x="927339" y="245016"/>
                </a:lnTo>
                <a:lnTo>
                  <a:pt x="896762" y="292887"/>
                </a:lnTo>
                <a:lnTo>
                  <a:pt x="863507" y="321879"/>
                </a:lnTo>
                <a:lnTo>
                  <a:pt x="821078" y="348027"/>
                </a:lnTo>
                <a:lnTo>
                  <a:pt x="770437" y="370897"/>
                </a:lnTo>
                <a:lnTo>
                  <a:pt x="712548" y="390057"/>
                </a:lnTo>
                <a:lnTo>
                  <a:pt x="648371" y="405072"/>
                </a:lnTo>
                <a:lnTo>
                  <a:pt x="578870" y="415510"/>
                </a:lnTo>
                <a:lnTo>
                  <a:pt x="505007" y="420937"/>
                </a:lnTo>
                <a:lnTo>
                  <a:pt x="466740" y="421635"/>
                </a:lnTo>
                <a:lnTo>
                  <a:pt x="428452" y="420937"/>
                </a:lnTo>
                <a:lnTo>
                  <a:pt x="391018" y="418877"/>
                </a:lnTo>
                <a:lnTo>
                  <a:pt x="319192" y="410891"/>
                </a:lnTo>
                <a:lnTo>
                  <a:pt x="252221" y="398110"/>
                </a:lnTo>
                <a:lnTo>
                  <a:pt x="191064" y="380968"/>
                </a:lnTo>
                <a:lnTo>
                  <a:pt x="136683" y="359899"/>
                </a:lnTo>
                <a:lnTo>
                  <a:pt x="90037" y="335335"/>
                </a:lnTo>
                <a:lnTo>
                  <a:pt x="52085" y="307711"/>
                </a:lnTo>
                <a:lnTo>
                  <a:pt x="23789" y="277460"/>
                </a:lnTo>
                <a:lnTo>
                  <a:pt x="1546" y="228107"/>
                </a:lnTo>
                <a:lnTo>
                  <a:pt x="0" y="21081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88032" y="4666511"/>
            <a:ext cx="1549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84938" y="4239636"/>
            <a:ext cx="622300" cy="281940"/>
          </a:xfrm>
          <a:custGeom>
            <a:avLst/>
            <a:gdLst/>
            <a:ahLst/>
            <a:cxnLst/>
            <a:rect l="l" t="t" r="r" b="b"/>
            <a:pathLst>
              <a:path w="622300" h="281939">
                <a:moveTo>
                  <a:pt x="622291" y="0"/>
                </a:moveTo>
                <a:lnTo>
                  <a:pt x="0" y="2815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18388" y="4239636"/>
            <a:ext cx="622300" cy="281940"/>
          </a:xfrm>
          <a:custGeom>
            <a:avLst/>
            <a:gdLst/>
            <a:ahLst/>
            <a:cxnLst/>
            <a:rect l="l" t="t" r="r" b="b"/>
            <a:pathLst>
              <a:path w="622300" h="281939">
                <a:moveTo>
                  <a:pt x="0" y="0"/>
                </a:moveTo>
                <a:lnTo>
                  <a:pt x="622285" y="2815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02995" y="5022534"/>
            <a:ext cx="6555740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46300">
              <a:lnSpc>
                <a:spcPct val="100000"/>
              </a:lnSpc>
            </a:pPr>
            <a:r>
              <a:rPr sz="1800" b="1" spc="5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tabLst>
                <a:tab pos="629285" algn="l"/>
                <a:tab pos="1245870" algn="l"/>
                <a:tab pos="1862455" algn="l"/>
                <a:tab pos="2479040" algn="l"/>
                <a:tab pos="3095625" algn="l"/>
                <a:tab pos="3712210" algn="l"/>
                <a:tab pos="4328795" algn="l"/>
                <a:tab pos="4945380" algn="l"/>
                <a:tab pos="5422900" algn="l"/>
                <a:tab pos="6109335" algn="l"/>
              </a:tabLst>
            </a:pP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1	2	3	4	5	6	7	8	9	</a:t>
            </a:r>
            <a:r>
              <a:rPr sz="2800" b="1" spc="-2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800" b="1" spc="-25" dirty="0">
                <a:latin typeface="Times New Roman" pitchFamily="18" charset="0"/>
                <a:cs typeface="Times New Roman" pitchFamily="18" charset="0"/>
              </a:rPr>
              <a:t>11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62400" y="2438400"/>
            <a:ext cx="4422140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sz="2800" spc="-2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quentia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represen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ation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8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9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will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require</a:t>
            </a:r>
            <a:r>
              <a:rPr sz="28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8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sz="28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800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-15" dirty="0" smtClean="0">
                <a:latin typeface="Times New Roman" pitchFamily="18" charset="0"/>
                <a:cs typeface="Times New Roman" pitchFamily="18" charset="0"/>
              </a:rPr>
              <a:t>approx</a:t>
            </a:r>
            <a:r>
              <a:rPr lang="en-US" sz="28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775" b="1" spc="15" baseline="255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775" b="1" baseline="255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-142" baseline="255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15" baseline="255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775" b="1" baseline="255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-187" baseline="255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75" b="1" spc="15" baseline="2552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endParaRPr lang="en-US" sz="2775" baseline="2552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algn="just">
              <a:lnSpc>
                <a:spcPct val="100000"/>
              </a:lnSpc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139284"/>
              </p:ext>
            </p:extLst>
          </p:nvPr>
        </p:nvGraphicFramePr>
        <p:xfrm>
          <a:off x="1517650" y="5998209"/>
          <a:ext cx="6781791" cy="5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9"/>
                <a:gridCol w="616457"/>
                <a:gridCol w="616570"/>
                <a:gridCol w="616457"/>
                <a:gridCol w="616610"/>
                <a:gridCol w="616457"/>
                <a:gridCol w="616579"/>
                <a:gridCol w="616457"/>
                <a:gridCol w="478017"/>
                <a:gridCol w="685799"/>
                <a:gridCol w="685799"/>
              </a:tblGrid>
              <a:tr h="51815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49" y="23411"/>
            <a:ext cx="8382000" cy="1194215"/>
          </a:xfrm>
          <a:prstGeom prst="rect">
            <a:avLst/>
          </a:prstGeom>
        </p:spPr>
        <p:txBody>
          <a:bodyPr vert="horz" wrap="square" lIns="0" tIns="634026" rIns="0" bIns="0" rtlCol="0">
            <a:spAutoFit/>
          </a:bodyPr>
          <a:lstStyle/>
          <a:p>
            <a:pPr marL="1694180">
              <a:lnSpc>
                <a:spcPct val="100000"/>
              </a:lnSpc>
            </a:pP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sz="36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entat</a:t>
            </a:r>
            <a:r>
              <a:rPr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29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057381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7381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5795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261" y="428981"/>
                </a:lnTo>
                <a:lnTo>
                  <a:pt x="35826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5795" y="2590824"/>
            <a:ext cx="441959" cy="429259"/>
          </a:xfrm>
          <a:custGeom>
            <a:avLst/>
            <a:gdLst/>
            <a:ahLst/>
            <a:cxnLst/>
            <a:rect l="l" t="t" r="r" b="b"/>
            <a:pathLst>
              <a:path w="441959" h="429260">
                <a:moveTo>
                  <a:pt x="0" y="428981"/>
                </a:moveTo>
                <a:lnTo>
                  <a:pt x="441959" y="428981"/>
                </a:lnTo>
                <a:lnTo>
                  <a:pt x="441959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4057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74057" y="2590824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1395" y="2779014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421" y="3933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5142" y="3119871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62"/>
                </a:moveTo>
                <a:lnTo>
                  <a:pt x="1792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15012" y="3155563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62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3353" y="2802392"/>
            <a:ext cx="408305" cy="487045"/>
          </a:xfrm>
          <a:custGeom>
            <a:avLst/>
            <a:gdLst/>
            <a:ahLst/>
            <a:cxnLst/>
            <a:rect l="l" t="t" r="r" b="b"/>
            <a:pathLst>
              <a:path w="408304" h="487045">
                <a:moveTo>
                  <a:pt x="19690" y="403707"/>
                </a:moveTo>
                <a:lnTo>
                  <a:pt x="0" y="486643"/>
                </a:lnTo>
                <a:lnTo>
                  <a:pt x="78120" y="452627"/>
                </a:lnTo>
                <a:lnTo>
                  <a:pt x="65524" y="442081"/>
                </a:lnTo>
                <a:lnTo>
                  <a:pt x="45598" y="442081"/>
                </a:lnTo>
                <a:lnTo>
                  <a:pt x="35966" y="433821"/>
                </a:lnTo>
                <a:lnTo>
                  <a:pt x="44069" y="424119"/>
                </a:lnTo>
                <a:lnTo>
                  <a:pt x="19690" y="403707"/>
                </a:lnTo>
                <a:close/>
              </a:path>
              <a:path w="408304" h="487045">
                <a:moveTo>
                  <a:pt x="44069" y="424119"/>
                </a:moveTo>
                <a:lnTo>
                  <a:pt x="35966" y="433821"/>
                </a:lnTo>
                <a:lnTo>
                  <a:pt x="45598" y="442081"/>
                </a:lnTo>
                <a:lnTo>
                  <a:pt x="53798" y="432264"/>
                </a:lnTo>
                <a:lnTo>
                  <a:pt x="44069" y="424119"/>
                </a:lnTo>
                <a:close/>
              </a:path>
              <a:path w="408304" h="487045">
                <a:moveTo>
                  <a:pt x="53798" y="432264"/>
                </a:moveTo>
                <a:lnTo>
                  <a:pt x="45598" y="442081"/>
                </a:lnTo>
                <a:lnTo>
                  <a:pt x="65524" y="442081"/>
                </a:lnTo>
                <a:lnTo>
                  <a:pt x="53798" y="432264"/>
                </a:lnTo>
                <a:close/>
              </a:path>
              <a:path w="408304" h="487045">
                <a:moveTo>
                  <a:pt x="398282" y="0"/>
                </a:moveTo>
                <a:lnTo>
                  <a:pt x="44069" y="424119"/>
                </a:lnTo>
                <a:lnTo>
                  <a:pt x="53798" y="432264"/>
                </a:lnTo>
                <a:lnTo>
                  <a:pt x="408066" y="8107"/>
                </a:lnTo>
                <a:lnTo>
                  <a:pt x="398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0903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80903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39318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39318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97701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7701" y="3305702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9728" y="3507851"/>
            <a:ext cx="363220" cy="433070"/>
          </a:xfrm>
          <a:custGeom>
            <a:avLst/>
            <a:gdLst/>
            <a:ahLst/>
            <a:cxnLst/>
            <a:rect l="l" t="t" r="r" b="b"/>
            <a:pathLst>
              <a:path w="363220" h="433070">
                <a:moveTo>
                  <a:pt x="19690" y="350154"/>
                </a:moveTo>
                <a:lnTo>
                  <a:pt x="0" y="433081"/>
                </a:lnTo>
                <a:lnTo>
                  <a:pt x="78089" y="398922"/>
                </a:lnTo>
                <a:lnTo>
                  <a:pt x="65471" y="388385"/>
                </a:lnTo>
                <a:lnTo>
                  <a:pt x="45598" y="388385"/>
                </a:lnTo>
                <a:lnTo>
                  <a:pt x="35813" y="380253"/>
                </a:lnTo>
                <a:lnTo>
                  <a:pt x="44001" y="370455"/>
                </a:lnTo>
                <a:lnTo>
                  <a:pt x="19690" y="350154"/>
                </a:lnTo>
                <a:close/>
              </a:path>
              <a:path w="363220" h="433070">
                <a:moveTo>
                  <a:pt x="44001" y="370455"/>
                </a:moveTo>
                <a:lnTo>
                  <a:pt x="35813" y="380253"/>
                </a:lnTo>
                <a:lnTo>
                  <a:pt x="45598" y="388385"/>
                </a:lnTo>
                <a:lnTo>
                  <a:pt x="53764" y="378608"/>
                </a:lnTo>
                <a:lnTo>
                  <a:pt x="44001" y="370455"/>
                </a:lnTo>
                <a:close/>
              </a:path>
              <a:path w="363220" h="433070">
                <a:moveTo>
                  <a:pt x="53764" y="378608"/>
                </a:moveTo>
                <a:lnTo>
                  <a:pt x="45598" y="388385"/>
                </a:lnTo>
                <a:lnTo>
                  <a:pt x="65471" y="388385"/>
                </a:lnTo>
                <a:lnTo>
                  <a:pt x="53764" y="378608"/>
                </a:lnTo>
                <a:close/>
              </a:path>
              <a:path w="363220" h="433070">
                <a:moveTo>
                  <a:pt x="353567" y="0"/>
                </a:moveTo>
                <a:lnTo>
                  <a:pt x="44001" y="370455"/>
                </a:lnTo>
                <a:lnTo>
                  <a:pt x="53764" y="378608"/>
                </a:lnTo>
                <a:lnTo>
                  <a:pt x="363199" y="8138"/>
                </a:lnTo>
                <a:lnTo>
                  <a:pt x="353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6631" y="3551925"/>
            <a:ext cx="363220" cy="433705"/>
          </a:xfrm>
          <a:custGeom>
            <a:avLst/>
            <a:gdLst/>
            <a:ahLst/>
            <a:cxnLst/>
            <a:rect l="l" t="t" r="r" b="b"/>
            <a:pathLst>
              <a:path w="363220" h="433704">
                <a:moveTo>
                  <a:pt x="309516" y="378661"/>
                </a:moveTo>
                <a:lnTo>
                  <a:pt x="285109" y="399044"/>
                </a:lnTo>
                <a:lnTo>
                  <a:pt x="363199" y="433084"/>
                </a:lnTo>
                <a:lnTo>
                  <a:pt x="352667" y="388376"/>
                </a:lnTo>
                <a:lnTo>
                  <a:pt x="317632" y="388376"/>
                </a:lnTo>
                <a:lnTo>
                  <a:pt x="309516" y="378661"/>
                </a:lnTo>
                <a:close/>
              </a:path>
              <a:path w="363220" h="433704">
                <a:moveTo>
                  <a:pt x="319264" y="370520"/>
                </a:moveTo>
                <a:lnTo>
                  <a:pt x="309516" y="378661"/>
                </a:lnTo>
                <a:lnTo>
                  <a:pt x="317632" y="388376"/>
                </a:lnTo>
                <a:lnTo>
                  <a:pt x="327385" y="380244"/>
                </a:lnTo>
                <a:lnTo>
                  <a:pt x="319264" y="370520"/>
                </a:lnTo>
                <a:close/>
              </a:path>
              <a:path w="363220" h="433704">
                <a:moveTo>
                  <a:pt x="343661" y="350145"/>
                </a:moveTo>
                <a:lnTo>
                  <a:pt x="319264" y="370520"/>
                </a:lnTo>
                <a:lnTo>
                  <a:pt x="327385" y="380244"/>
                </a:lnTo>
                <a:lnTo>
                  <a:pt x="317632" y="388376"/>
                </a:lnTo>
                <a:lnTo>
                  <a:pt x="352667" y="388376"/>
                </a:lnTo>
                <a:lnTo>
                  <a:pt x="343661" y="350145"/>
                </a:lnTo>
                <a:close/>
              </a:path>
              <a:path w="363220" h="433704">
                <a:moveTo>
                  <a:pt x="9784" y="0"/>
                </a:moveTo>
                <a:lnTo>
                  <a:pt x="0" y="8138"/>
                </a:lnTo>
                <a:lnTo>
                  <a:pt x="309516" y="378661"/>
                </a:lnTo>
                <a:lnTo>
                  <a:pt x="319264" y="370520"/>
                </a:lnTo>
                <a:lnTo>
                  <a:pt x="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06733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06733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65026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65026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23409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3409" y="400281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12576" y="4266950"/>
            <a:ext cx="363220" cy="433070"/>
          </a:xfrm>
          <a:custGeom>
            <a:avLst/>
            <a:gdLst/>
            <a:ahLst/>
            <a:cxnLst/>
            <a:rect l="l" t="t" r="r" b="b"/>
            <a:pathLst>
              <a:path w="363220" h="433070">
                <a:moveTo>
                  <a:pt x="19659" y="350138"/>
                </a:moveTo>
                <a:lnTo>
                  <a:pt x="0" y="432934"/>
                </a:lnTo>
                <a:lnTo>
                  <a:pt x="78089" y="398906"/>
                </a:lnTo>
                <a:lnTo>
                  <a:pt x="65450" y="388357"/>
                </a:lnTo>
                <a:lnTo>
                  <a:pt x="45567" y="388357"/>
                </a:lnTo>
                <a:lnTo>
                  <a:pt x="35813" y="380237"/>
                </a:lnTo>
                <a:lnTo>
                  <a:pt x="43991" y="370447"/>
                </a:lnTo>
                <a:lnTo>
                  <a:pt x="19659" y="350138"/>
                </a:lnTo>
                <a:close/>
              </a:path>
              <a:path w="363220" h="433070">
                <a:moveTo>
                  <a:pt x="43991" y="370447"/>
                </a:moveTo>
                <a:lnTo>
                  <a:pt x="35813" y="380237"/>
                </a:lnTo>
                <a:lnTo>
                  <a:pt x="45567" y="388357"/>
                </a:lnTo>
                <a:lnTo>
                  <a:pt x="53735" y="378580"/>
                </a:lnTo>
                <a:lnTo>
                  <a:pt x="43991" y="370447"/>
                </a:lnTo>
                <a:close/>
              </a:path>
              <a:path w="363220" h="433070">
                <a:moveTo>
                  <a:pt x="53735" y="378580"/>
                </a:moveTo>
                <a:lnTo>
                  <a:pt x="45567" y="388357"/>
                </a:lnTo>
                <a:lnTo>
                  <a:pt x="65450" y="388357"/>
                </a:lnTo>
                <a:lnTo>
                  <a:pt x="53735" y="378580"/>
                </a:lnTo>
                <a:close/>
              </a:path>
              <a:path w="363220" h="433070">
                <a:moveTo>
                  <a:pt x="353415" y="0"/>
                </a:moveTo>
                <a:lnTo>
                  <a:pt x="43991" y="370447"/>
                </a:lnTo>
                <a:lnTo>
                  <a:pt x="53735" y="378580"/>
                </a:lnTo>
                <a:lnTo>
                  <a:pt x="363199" y="8119"/>
                </a:lnTo>
                <a:lnTo>
                  <a:pt x="353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42469" y="4249042"/>
            <a:ext cx="363220" cy="433070"/>
          </a:xfrm>
          <a:custGeom>
            <a:avLst/>
            <a:gdLst/>
            <a:ahLst/>
            <a:cxnLst/>
            <a:rect l="l" t="t" r="r" b="b"/>
            <a:pathLst>
              <a:path w="363220" h="433070">
                <a:moveTo>
                  <a:pt x="309526" y="378654"/>
                </a:moveTo>
                <a:lnTo>
                  <a:pt x="285140" y="399025"/>
                </a:lnTo>
                <a:lnTo>
                  <a:pt x="363230" y="433065"/>
                </a:lnTo>
                <a:lnTo>
                  <a:pt x="352680" y="388357"/>
                </a:lnTo>
                <a:lnTo>
                  <a:pt x="317632" y="388357"/>
                </a:lnTo>
                <a:lnTo>
                  <a:pt x="309526" y="378654"/>
                </a:lnTo>
                <a:close/>
              </a:path>
              <a:path w="363220" h="433070">
                <a:moveTo>
                  <a:pt x="319284" y="370503"/>
                </a:moveTo>
                <a:lnTo>
                  <a:pt x="309526" y="378654"/>
                </a:lnTo>
                <a:lnTo>
                  <a:pt x="317632" y="388357"/>
                </a:lnTo>
                <a:lnTo>
                  <a:pt x="327416" y="380237"/>
                </a:lnTo>
                <a:lnTo>
                  <a:pt x="319284" y="370503"/>
                </a:lnTo>
                <a:close/>
              </a:path>
              <a:path w="363220" h="433070">
                <a:moveTo>
                  <a:pt x="343661" y="350138"/>
                </a:moveTo>
                <a:lnTo>
                  <a:pt x="319284" y="370503"/>
                </a:lnTo>
                <a:lnTo>
                  <a:pt x="327416" y="380237"/>
                </a:lnTo>
                <a:lnTo>
                  <a:pt x="317632" y="388357"/>
                </a:lnTo>
                <a:lnTo>
                  <a:pt x="352680" y="388357"/>
                </a:lnTo>
                <a:lnTo>
                  <a:pt x="343661" y="350138"/>
                </a:lnTo>
                <a:close/>
              </a:path>
              <a:path w="363220" h="433070">
                <a:moveTo>
                  <a:pt x="9784" y="0"/>
                </a:moveTo>
                <a:lnTo>
                  <a:pt x="0" y="8119"/>
                </a:lnTo>
                <a:lnTo>
                  <a:pt x="309526" y="378654"/>
                </a:lnTo>
                <a:lnTo>
                  <a:pt x="319284" y="370503"/>
                </a:lnTo>
                <a:lnTo>
                  <a:pt x="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74707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74707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32999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32999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91383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91383" y="3949220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70576" y="4163698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421" y="3931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24321" y="4504563"/>
            <a:ext cx="179705" cy="123825"/>
          </a:xfrm>
          <a:custGeom>
            <a:avLst/>
            <a:gdLst/>
            <a:ahLst/>
            <a:cxnLst/>
            <a:rect l="l" t="t" r="r" b="b"/>
            <a:pathLst>
              <a:path w="179704" h="123825">
                <a:moveTo>
                  <a:pt x="0" y="123824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54283" y="4540246"/>
            <a:ext cx="179070" cy="124460"/>
          </a:xfrm>
          <a:custGeom>
            <a:avLst/>
            <a:gdLst/>
            <a:ahLst/>
            <a:cxnLst/>
            <a:rect l="l" t="t" r="r" b="b"/>
            <a:pathLst>
              <a:path w="179070" h="124460">
                <a:moveTo>
                  <a:pt x="0" y="123956"/>
                </a:moveTo>
                <a:lnTo>
                  <a:pt x="1790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25355" y="4181605"/>
            <a:ext cx="329565" cy="394970"/>
          </a:xfrm>
          <a:custGeom>
            <a:avLst/>
            <a:gdLst/>
            <a:ahLst/>
            <a:cxnLst/>
            <a:rect l="l" t="t" r="r" b="b"/>
            <a:pathLst>
              <a:path w="329564" h="394970">
                <a:moveTo>
                  <a:pt x="329458" y="0"/>
                </a:moveTo>
                <a:lnTo>
                  <a:pt x="0" y="3944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20839" y="4467605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91000" y="4503289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04931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04931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63345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63345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21607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21607" y="4717816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00800" y="4932295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421" y="3931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54667" y="5273040"/>
            <a:ext cx="179070" cy="124460"/>
          </a:xfrm>
          <a:custGeom>
            <a:avLst/>
            <a:gdLst/>
            <a:ahLst/>
            <a:cxnLst/>
            <a:rect l="l" t="t" r="r" b="b"/>
            <a:pathLst>
              <a:path w="179070" h="124460">
                <a:moveTo>
                  <a:pt x="0" y="123956"/>
                </a:moveTo>
                <a:lnTo>
                  <a:pt x="1790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84507" y="5308853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56"/>
                </a:moveTo>
                <a:lnTo>
                  <a:pt x="17922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55579" y="4950202"/>
            <a:ext cx="330200" cy="394335"/>
          </a:xfrm>
          <a:custGeom>
            <a:avLst/>
            <a:gdLst/>
            <a:ahLst/>
            <a:cxnLst/>
            <a:rect l="l" t="t" r="r" b="b"/>
            <a:pathLst>
              <a:path w="330200" h="394335">
                <a:moveTo>
                  <a:pt x="329580" y="0"/>
                </a:moveTo>
                <a:lnTo>
                  <a:pt x="0" y="3943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51063" y="5236214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21223" y="5271897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51831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51831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10216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10216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68629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68629" y="4699909"/>
            <a:ext cx="358775" cy="429259"/>
          </a:xfrm>
          <a:custGeom>
            <a:avLst/>
            <a:gdLst/>
            <a:ahLst/>
            <a:cxnLst/>
            <a:rect l="l" t="t" r="r" b="b"/>
            <a:pathLst>
              <a:path w="358775" h="429260">
                <a:moveTo>
                  <a:pt x="0" y="428981"/>
                </a:moveTo>
                <a:lnTo>
                  <a:pt x="358341" y="428981"/>
                </a:lnTo>
                <a:lnTo>
                  <a:pt x="358341" y="0"/>
                </a:lnTo>
                <a:lnTo>
                  <a:pt x="0" y="0"/>
                </a:lnTo>
                <a:lnTo>
                  <a:pt x="0" y="42898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47700" y="4914388"/>
            <a:ext cx="328930" cy="393700"/>
          </a:xfrm>
          <a:custGeom>
            <a:avLst/>
            <a:gdLst/>
            <a:ahLst/>
            <a:cxnLst/>
            <a:rect l="l" t="t" r="r" b="b"/>
            <a:pathLst>
              <a:path w="328929" h="393700">
                <a:moveTo>
                  <a:pt x="0" y="0"/>
                </a:moveTo>
                <a:lnTo>
                  <a:pt x="328543" y="39332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01567" y="5255264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43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31407" y="5290947"/>
            <a:ext cx="179705" cy="124460"/>
          </a:xfrm>
          <a:custGeom>
            <a:avLst/>
            <a:gdLst/>
            <a:ahLst/>
            <a:cxnLst/>
            <a:rect l="l" t="t" r="r" b="b"/>
            <a:pathLst>
              <a:path w="179704" h="124460">
                <a:moveTo>
                  <a:pt x="0" y="123956"/>
                </a:moveTo>
                <a:lnTo>
                  <a:pt x="1791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02602" y="4932295"/>
            <a:ext cx="329565" cy="394970"/>
          </a:xfrm>
          <a:custGeom>
            <a:avLst/>
            <a:gdLst/>
            <a:ahLst/>
            <a:cxnLst/>
            <a:rect l="l" t="t" r="r" b="b"/>
            <a:pathLst>
              <a:path w="329565" h="394970">
                <a:moveTo>
                  <a:pt x="329427" y="0"/>
                </a:moveTo>
                <a:lnTo>
                  <a:pt x="0" y="3944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98086" y="5218307"/>
            <a:ext cx="179705" cy="214629"/>
          </a:xfrm>
          <a:custGeom>
            <a:avLst/>
            <a:gdLst/>
            <a:ahLst/>
            <a:cxnLst/>
            <a:rect l="l" t="t" r="r" b="b"/>
            <a:pathLst>
              <a:path w="179704" h="214629">
                <a:moveTo>
                  <a:pt x="0" y="0"/>
                </a:moveTo>
                <a:lnTo>
                  <a:pt x="179191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968245" y="5253990"/>
            <a:ext cx="179070" cy="214629"/>
          </a:xfrm>
          <a:custGeom>
            <a:avLst/>
            <a:gdLst/>
            <a:ahLst/>
            <a:cxnLst/>
            <a:rect l="l" t="t" r="r" b="b"/>
            <a:pathLst>
              <a:path w="179070" h="214629">
                <a:moveTo>
                  <a:pt x="0" y="0"/>
                </a:moveTo>
                <a:lnTo>
                  <a:pt x="179069" y="2145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00800" y="1593220"/>
            <a:ext cx="620395" cy="921385"/>
          </a:xfrm>
          <a:custGeom>
            <a:avLst/>
            <a:gdLst/>
            <a:ahLst/>
            <a:cxnLst/>
            <a:rect l="l" t="t" r="r" b="b"/>
            <a:pathLst>
              <a:path w="620395" h="921385">
                <a:moveTo>
                  <a:pt x="599053" y="0"/>
                </a:moveTo>
                <a:lnTo>
                  <a:pt x="556778" y="63367"/>
                </a:lnTo>
                <a:lnTo>
                  <a:pt x="577839" y="77449"/>
                </a:lnTo>
                <a:lnTo>
                  <a:pt x="620146" y="13959"/>
                </a:lnTo>
                <a:lnTo>
                  <a:pt x="599053" y="0"/>
                </a:lnTo>
                <a:close/>
              </a:path>
              <a:path w="620395" h="921385">
                <a:moveTo>
                  <a:pt x="542665" y="84460"/>
                </a:moveTo>
                <a:lnTo>
                  <a:pt x="500390" y="147827"/>
                </a:lnTo>
                <a:lnTo>
                  <a:pt x="521604" y="161909"/>
                </a:lnTo>
                <a:lnTo>
                  <a:pt x="563758" y="98541"/>
                </a:lnTo>
                <a:lnTo>
                  <a:pt x="542665" y="84460"/>
                </a:lnTo>
                <a:close/>
              </a:path>
              <a:path w="620395" h="921385">
                <a:moveTo>
                  <a:pt x="486277" y="169042"/>
                </a:moveTo>
                <a:lnTo>
                  <a:pt x="444002" y="232409"/>
                </a:lnTo>
                <a:lnTo>
                  <a:pt x="465216" y="246491"/>
                </a:lnTo>
                <a:lnTo>
                  <a:pt x="507491" y="183123"/>
                </a:lnTo>
                <a:lnTo>
                  <a:pt x="486277" y="169042"/>
                </a:lnTo>
                <a:close/>
              </a:path>
              <a:path w="620395" h="921385">
                <a:moveTo>
                  <a:pt x="429889" y="253471"/>
                </a:moveTo>
                <a:lnTo>
                  <a:pt x="387736" y="316991"/>
                </a:lnTo>
                <a:lnTo>
                  <a:pt x="408828" y="331073"/>
                </a:lnTo>
                <a:lnTo>
                  <a:pt x="451103" y="267583"/>
                </a:lnTo>
                <a:lnTo>
                  <a:pt x="429889" y="253471"/>
                </a:lnTo>
                <a:close/>
              </a:path>
              <a:path w="620395" h="921385">
                <a:moveTo>
                  <a:pt x="373623" y="338053"/>
                </a:moveTo>
                <a:lnTo>
                  <a:pt x="331348" y="401452"/>
                </a:lnTo>
                <a:lnTo>
                  <a:pt x="352440" y="415533"/>
                </a:lnTo>
                <a:lnTo>
                  <a:pt x="394715" y="352165"/>
                </a:lnTo>
                <a:lnTo>
                  <a:pt x="373623" y="338053"/>
                </a:lnTo>
                <a:close/>
              </a:path>
              <a:path w="620395" h="921385">
                <a:moveTo>
                  <a:pt x="317235" y="422635"/>
                </a:moveTo>
                <a:lnTo>
                  <a:pt x="274960" y="486034"/>
                </a:lnTo>
                <a:lnTo>
                  <a:pt x="296174" y="500115"/>
                </a:lnTo>
                <a:lnTo>
                  <a:pt x="338327" y="436747"/>
                </a:lnTo>
                <a:lnTo>
                  <a:pt x="317235" y="422635"/>
                </a:lnTo>
                <a:close/>
              </a:path>
              <a:path w="620395" h="921385">
                <a:moveTo>
                  <a:pt x="260847" y="507095"/>
                </a:moveTo>
                <a:lnTo>
                  <a:pt x="218572" y="570616"/>
                </a:lnTo>
                <a:lnTo>
                  <a:pt x="239786" y="584697"/>
                </a:lnTo>
                <a:lnTo>
                  <a:pt x="282061" y="521207"/>
                </a:lnTo>
                <a:lnTo>
                  <a:pt x="260847" y="507095"/>
                </a:lnTo>
                <a:close/>
              </a:path>
              <a:path w="620395" h="921385">
                <a:moveTo>
                  <a:pt x="204459" y="591677"/>
                </a:moveTo>
                <a:lnTo>
                  <a:pt x="162305" y="655045"/>
                </a:lnTo>
                <a:lnTo>
                  <a:pt x="183398" y="669157"/>
                </a:lnTo>
                <a:lnTo>
                  <a:pt x="225673" y="605789"/>
                </a:lnTo>
                <a:lnTo>
                  <a:pt x="204459" y="591677"/>
                </a:lnTo>
                <a:close/>
              </a:path>
              <a:path w="620395" h="921385">
                <a:moveTo>
                  <a:pt x="148224" y="676259"/>
                </a:moveTo>
                <a:lnTo>
                  <a:pt x="105917" y="739627"/>
                </a:lnTo>
                <a:lnTo>
                  <a:pt x="127010" y="753739"/>
                </a:lnTo>
                <a:lnTo>
                  <a:pt x="169285" y="690371"/>
                </a:lnTo>
                <a:lnTo>
                  <a:pt x="148224" y="676259"/>
                </a:lnTo>
                <a:close/>
              </a:path>
              <a:path w="620395" h="921385">
                <a:moveTo>
                  <a:pt x="12953" y="799337"/>
                </a:moveTo>
                <a:lnTo>
                  <a:pt x="6979" y="804671"/>
                </a:lnTo>
                <a:lnTo>
                  <a:pt x="6614" y="811651"/>
                </a:lnTo>
                <a:lnTo>
                  <a:pt x="0" y="921379"/>
                </a:lnTo>
                <a:lnTo>
                  <a:pt x="28340" y="907541"/>
                </a:lnTo>
                <a:lnTo>
                  <a:pt x="24505" y="907541"/>
                </a:lnTo>
                <a:lnTo>
                  <a:pt x="3444" y="893429"/>
                </a:lnTo>
                <a:lnTo>
                  <a:pt x="29444" y="854330"/>
                </a:lnTo>
                <a:lnTo>
                  <a:pt x="31882" y="813175"/>
                </a:lnTo>
                <a:lnTo>
                  <a:pt x="32400" y="806195"/>
                </a:lnTo>
                <a:lnTo>
                  <a:pt x="27066" y="800099"/>
                </a:lnTo>
                <a:lnTo>
                  <a:pt x="12953" y="799337"/>
                </a:lnTo>
                <a:close/>
              </a:path>
              <a:path w="620395" h="921385">
                <a:moveTo>
                  <a:pt x="29444" y="854330"/>
                </a:moveTo>
                <a:lnTo>
                  <a:pt x="3444" y="893429"/>
                </a:lnTo>
                <a:lnTo>
                  <a:pt x="24505" y="907541"/>
                </a:lnTo>
                <a:lnTo>
                  <a:pt x="28758" y="901171"/>
                </a:lnTo>
                <a:lnTo>
                  <a:pt x="26669" y="901171"/>
                </a:lnTo>
                <a:lnTo>
                  <a:pt x="8381" y="888979"/>
                </a:lnTo>
                <a:lnTo>
                  <a:pt x="27958" y="879417"/>
                </a:lnTo>
                <a:lnTo>
                  <a:pt x="29444" y="854330"/>
                </a:lnTo>
                <a:close/>
              </a:path>
              <a:path w="620395" h="921385">
                <a:moveTo>
                  <a:pt x="93969" y="847222"/>
                </a:moveTo>
                <a:lnTo>
                  <a:pt x="50691" y="868312"/>
                </a:lnTo>
                <a:lnTo>
                  <a:pt x="24505" y="907541"/>
                </a:lnTo>
                <a:lnTo>
                  <a:pt x="28340" y="907541"/>
                </a:lnTo>
                <a:lnTo>
                  <a:pt x="105034" y="870082"/>
                </a:lnTo>
                <a:lnTo>
                  <a:pt x="107685" y="862462"/>
                </a:lnTo>
                <a:lnTo>
                  <a:pt x="104637" y="856091"/>
                </a:lnTo>
                <a:lnTo>
                  <a:pt x="101467" y="849873"/>
                </a:lnTo>
                <a:lnTo>
                  <a:pt x="93969" y="847222"/>
                </a:lnTo>
                <a:close/>
              </a:path>
              <a:path w="620395" h="921385">
                <a:moveTo>
                  <a:pt x="27958" y="879417"/>
                </a:moveTo>
                <a:lnTo>
                  <a:pt x="8381" y="888979"/>
                </a:lnTo>
                <a:lnTo>
                  <a:pt x="26669" y="901171"/>
                </a:lnTo>
                <a:lnTo>
                  <a:pt x="27958" y="879417"/>
                </a:lnTo>
                <a:close/>
              </a:path>
              <a:path w="620395" h="921385">
                <a:moveTo>
                  <a:pt x="50691" y="868312"/>
                </a:moveTo>
                <a:lnTo>
                  <a:pt x="27958" y="879417"/>
                </a:lnTo>
                <a:lnTo>
                  <a:pt x="26669" y="901171"/>
                </a:lnTo>
                <a:lnTo>
                  <a:pt x="28758" y="901171"/>
                </a:lnTo>
                <a:lnTo>
                  <a:pt x="50691" y="868312"/>
                </a:lnTo>
                <a:close/>
              </a:path>
              <a:path w="620395" h="921385">
                <a:moveTo>
                  <a:pt x="35448" y="845301"/>
                </a:moveTo>
                <a:lnTo>
                  <a:pt x="29444" y="854330"/>
                </a:lnTo>
                <a:lnTo>
                  <a:pt x="27958" y="879417"/>
                </a:lnTo>
                <a:lnTo>
                  <a:pt x="50691" y="868312"/>
                </a:lnTo>
                <a:lnTo>
                  <a:pt x="56631" y="859414"/>
                </a:lnTo>
                <a:lnTo>
                  <a:pt x="35448" y="845301"/>
                </a:lnTo>
                <a:close/>
              </a:path>
              <a:path w="620395" h="921385">
                <a:moveTo>
                  <a:pt x="91836" y="760719"/>
                </a:moveTo>
                <a:lnTo>
                  <a:pt x="49529" y="824209"/>
                </a:lnTo>
                <a:lnTo>
                  <a:pt x="70744" y="838199"/>
                </a:lnTo>
                <a:lnTo>
                  <a:pt x="112897" y="774832"/>
                </a:lnTo>
                <a:lnTo>
                  <a:pt x="91836" y="76071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719068" y="1384659"/>
            <a:ext cx="1638300" cy="244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800" spc="-20" dirty="0">
                <a:latin typeface="Times New Roman" pitchFamily="18" charset="0"/>
                <a:cs typeface="Times New Roman" pitchFamily="18" charset="0"/>
              </a:rPr>
              <a:t>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37160" algn="ctr">
              <a:lnSpc>
                <a:spcPct val="100000"/>
              </a:lnSpc>
            </a:pPr>
            <a:r>
              <a:rPr sz="2800" b="1" spc="-2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sz="2800" b="1" spc="-2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644772" y="3962400"/>
            <a:ext cx="2343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80808"/>
                </a:solidFill>
                <a:latin typeface="Comic Sans MS"/>
                <a:cs typeface="Comic Sans MS"/>
              </a:rPr>
              <a:t>d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912617" y="3886200"/>
            <a:ext cx="20827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080808"/>
                </a:solidFill>
                <a:latin typeface="Comic Sans MS"/>
                <a:cs typeface="Comic Sans MS"/>
              </a:rPr>
              <a:t>c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942842" y="4648200"/>
            <a:ext cx="22415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solidFill>
                  <a:srgbClr val="080808"/>
                </a:solidFill>
                <a:latin typeface="Comic Sans MS"/>
                <a:cs typeface="Comic Sans MS"/>
              </a:rPr>
              <a:t>e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690236" y="4648200"/>
            <a:ext cx="2063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080808"/>
                </a:solidFill>
                <a:latin typeface="Comic Sans MS"/>
                <a:cs typeface="Comic Sans MS"/>
              </a:rPr>
              <a:t>f</a:t>
            </a:r>
            <a:endParaRPr sz="2800" dirty="0">
              <a:latin typeface="Comic Sans MS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81095"/>
              </p:ext>
            </p:extLst>
          </p:nvPr>
        </p:nvGraphicFramePr>
        <p:xfrm>
          <a:off x="374649" y="1822450"/>
          <a:ext cx="5028694" cy="800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7928"/>
                <a:gridCol w="1550161"/>
                <a:gridCol w="1760605"/>
              </a:tblGrid>
              <a:tr h="800099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800" b="1" dirty="0" smtClean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LCH</a:t>
                      </a:r>
                      <a:r>
                        <a:rPr sz="2800" b="1" spc="-10" dirty="0" smtClean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2800" b="1" dirty="0" smtClean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257810" algn="ctr">
                        <a:lnSpc>
                          <a:spcPct val="100000"/>
                        </a:lnSpc>
                      </a:pPr>
                      <a:r>
                        <a:rPr sz="2800" b="1" dirty="0" smtClean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B1B1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RCHI</a:t>
                      </a:r>
                      <a:r>
                        <a:rPr sz="2800" b="1" spc="-10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sz="2800" b="1" dirty="0">
                          <a:solidFill>
                            <a:srgbClr val="08080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80808"/>
                      </a:solidFill>
                      <a:prstDash val="solid"/>
                    </a:lnR>
                    <a:lnT w="12700">
                      <a:solidFill>
                        <a:srgbClr val="080808"/>
                      </a:solidFill>
                      <a:prstDash val="solid"/>
                    </a:lnT>
                    <a:lnB w="12700">
                      <a:solidFill>
                        <a:srgbClr val="080808"/>
                      </a:solidFill>
                      <a:prstDash val="solid"/>
                    </a:lnB>
                    <a:solidFill>
                      <a:srgbClr val="B1B1B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3150235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61182"/>
            <a:ext cx="8072755" cy="4224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65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27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defin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2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finit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2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sz="3200" spc="2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72465" algn="just">
              <a:lnSpc>
                <a:spcPts val="365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that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72465" algn="just">
              <a:lnSpc>
                <a:spcPts val="3650"/>
              </a:lnSpc>
              <a:spcBef>
                <a:spcPts val="384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  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ere   is 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32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specially 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gn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marL="672465" algn="just">
              <a:lnSpc>
                <a:spcPts val="3650"/>
              </a:lnSpc>
            </a:pP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1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spc="18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72465" marR="5080" algn="just">
              <a:lnSpc>
                <a:spcPts val="346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sz="3200" spc="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3200" spc="2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spc="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sz="3200" spc="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3200" spc="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sz="3200" spc="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could </a:t>
            </a:r>
            <a:r>
              <a:rPr sz="3200" spc="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partit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ione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 </a:t>
            </a:r>
            <a:r>
              <a:rPr sz="32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b="1" spc="-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dis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oint 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b="1" spc="-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heavy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0) each</a:t>
            </a:r>
            <a:r>
              <a:rPr sz="3200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32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7" baseline="-21164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72465" algn="just">
              <a:lnSpc>
                <a:spcPts val="3404"/>
              </a:lnSpc>
            </a:pPr>
            <a:r>
              <a:rPr sz="3200" spc="3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spc="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know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186930">
                <a:lnSpc>
                  <a:spcPct val="100000"/>
                </a:lnSpc>
              </a:pPr>
              <a:t>30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600" y="762000"/>
            <a:ext cx="8534400" cy="3929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65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Obse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vat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regardin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rep</a:t>
            </a:r>
            <a:r>
              <a:rPr sz="3200" spc="-1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32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ntat</a:t>
            </a:r>
            <a:r>
              <a:rPr sz="3200" spc="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ee</a:t>
            </a: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43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90000"/>
              </a:lnSpc>
              <a:tabLst>
                <a:tab pos="4156075" algn="l"/>
                <a:tab pos="454660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b="1" spc="16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the numb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linked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repres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entat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2*n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234315" indent="-342900">
              <a:lnSpc>
                <a:spcPct val="90000"/>
              </a:lnSpc>
              <a:spcBef>
                <a:spcPts val="765"/>
              </a:spcBef>
              <a:tabLst>
                <a:tab pos="1656080" algn="l"/>
                <a:tab pos="4617720" algn="l"/>
                <a:tab pos="5040630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numbe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ntat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binary 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b="1" spc="16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n+1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31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0800" y="838200"/>
            <a:ext cx="208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Build Tree 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990600" y="21336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insert(</a:t>
            </a:r>
            <a:r>
              <a:rPr lang="en-US" dirty="0" err="1" smtClean="0"/>
              <a:t>int</a:t>
            </a:r>
            <a:r>
              <a:rPr lang="en-US" dirty="0" smtClean="0"/>
              <a:t> item)	{</a:t>
            </a:r>
          </a:p>
          <a:p>
            <a:r>
              <a:rPr lang="en-US" dirty="0" smtClean="0"/>
              <a:t>		Node* newbie = new Node();</a:t>
            </a:r>
          </a:p>
          <a:p>
            <a:r>
              <a:rPr lang="en-US" dirty="0" smtClean="0"/>
              <a:t>		Node* parent = NULL;</a:t>
            </a:r>
          </a:p>
          <a:p>
            <a:r>
              <a:rPr lang="en-US" dirty="0" smtClean="0"/>
              <a:t>		newbie-&gt;left = NULL;</a:t>
            </a:r>
          </a:p>
          <a:p>
            <a:r>
              <a:rPr lang="en-US" dirty="0" smtClean="0"/>
              <a:t>		newbie-&gt;right= NULL;</a:t>
            </a:r>
          </a:p>
          <a:p>
            <a:r>
              <a:rPr lang="en-US" dirty="0" smtClean="0"/>
              <a:t>		newbie-&gt;data = item;</a:t>
            </a:r>
          </a:p>
          <a:p>
            <a:r>
              <a:rPr lang="en-US" dirty="0" smtClean="0"/>
              <a:t>		if(</a:t>
            </a:r>
            <a:r>
              <a:rPr lang="en-US" dirty="0" err="1" smtClean="0"/>
              <a:t>isEmpty</a:t>
            </a:r>
            <a:r>
              <a:rPr lang="en-US" dirty="0" smtClean="0"/>
              <a:t>()){</a:t>
            </a:r>
          </a:p>
          <a:p>
            <a:r>
              <a:rPr lang="en-US" dirty="0" smtClean="0"/>
              <a:t>			root = newbie;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94692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else{</a:t>
            </a:r>
          </a:p>
          <a:p>
            <a:r>
              <a:rPr lang="en-US" dirty="0" smtClean="0"/>
              <a:t>Node* </a:t>
            </a:r>
            <a:r>
              <a:rPr lang="en-US" dirty="0" err="1" smtClean="0"/>
              <a:t>ptr</a:t>
            </a:r>
            <a:r>
              <a:rPr lang="en-US" dirty="0" smtClean="0"/>
              <a:t> = root;</a:t>
            </a:r>
          </a:p>
          <a:p>
            <a:r>
              <a:rPr lang="en-US" dirty="0" smtClean="0"/>
              <a:t>while(</a:t>
            </a:r>
            <a:r>
              <a:rPr lang="en-US" dirty="0" err="1" smtClean="0"/>
              <a:t>ptr</a:t>
            </a:r>
            <a:r>
              <a:rPr lang="en-US" dirty="0" smtClean="0"/>
              <a:t> != NULL){</a:t>
            </a:r>
          </a:p>
          <a:p>
            <a:r>
              <a:rPr lang="en-US" dirty="0" smtClean="0"/>
              <a:t>parent =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if(item &gt; </a:t>
            </a:r>
            <a:r>
              <a:rPr lang="en-US" dirty="0" err="1" smtClean="0"/>
              <a:t>ptr</a:t>
            </a:r>
            <a:r>
              <a:rPr lang="en-US" dirty="0" smtClean="0"/>
              <a:t>-&gt;data){</a:t>
            </a:r>
          </a:p>
          <a:p>
            <a:r>
              <a:rPr lang="en-US" dirty="0" smtClean="0"/>
              <a:t>                        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ptr</a:t>
            </a:r>
            <a:r>
              <a:rPr lang="en-US" dirty="0" smtClean="0"/>
              <a:t>-&gt;right;</a:t>
            </a:r>
          </a:p>
          <a:p>
            <a:r>
              <a:rPr lang="en-US" dirty="0" smtClean="0"/>
              <a:t>	     }</a:t>
            </a:r>
          </a:p>
          <a:p>
            <a:r>
              <a:rPr lang="en-US" dirty="0" smtClean="0"/>
              <a:t>	else if(item &lt; </a:t>
            </a:r>
            <a:r>
              <a:rPr lang="en-US" dirty="0" err="1" smtClean="0"/>
              <a:t>ptr</a:t>
            </a:r>
            <a:r>
              <a:rPr lang="en-US" dirty="0" smtClean="0"/>
              <a:t>-&gt;data){</a:t>
            </a:r>
          </a:p>
          <a:p>
            <a:r>
              <a:rPr lang="en-US" dirty="0" smtClean="0"/>
              <a:t>	                              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ptr</a:t>
            </a:r>
            <a:r>
              <a:rPr lang="en-US" dirty="0" smtClean="0"/>
              <a:t>-&gt;left;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	else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"This object already exists in the tree!"&lt;&lt;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if(item &gt; parent-&gt;data ){			//put on the right</a:t>
            </a:r>
          </a:p>
          <a:p>
            <a:r>
              <a:rPr lang="en-US" dirty="0" smtClean="0"/>
              <a:t>         parent-&gt;right = newbie;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if(item &lt; parent-&gt;data ){				//put on the left</a:t>
            </a:r>
          </a:p>
          <a:p>
            <a:r>
              <a:rPr lang="en-US" dirty="0" smtClean="0"/>
              <a:t>                                            parent-&gt;left = newbie;</a:t>
            </a:r>
          </a:p>
          <a:p>
            <a:r>
              <a:rPr lang="en-US" dirty="0" smtClean="0"/>
              <a:t>			} }}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-93997"/>
            <a:ext cx="8229600" cy="1008397"/>
          </a:xfrm>
          <a:prstGeom prst="rect">
            <a:avLst/>
          </a:prstGeom>
        </p:spPr>
        <p:txBody>
          <a:bodyPr vert="horz" wrap="square" lIns="0" tIns="236645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dirty="0"/>
              <a:t>Traversi</a:t>
            </a:r>
            <a:r>
              <a:rPr spc="-10" dirty="0"/>
              <a:t>n</a:t>
            </a:r>
            <a:r>
              <a:rPr dirty="0"/>
              <a:t>g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Binar</a:t>
            </a:r>
            <a:r>
              <a:rPr dirty="0"/>
              <a:t>y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066800"/>
            <a:ext cx="8458200" cy="358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re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way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traversin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spc="1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b="1" spc="15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wi</a:t>
            </a:r>
            <a:r>
              <a:rPr sz="2800" spc="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800" spc="-1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</a:t>
            </a:r>
            <a:r>
              <a:rPr sz="32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1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der</a:t>
            </a:r>
            <a:endParaRPr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722630" indent="-3429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34035" indent="-3429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98500">
              <a:lnSpc>
                <a:spcPct val="100000"/>
              </a:lnSpc>
              <a:spcBef>
                <a:spcPts val="221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traversa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(NLR)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0" name="Ink 49"/>
              <p14:cNvContentPartPr/>
              <p14:nvPr/>
            </p14:nvContentPartPr>
            <p14:xfrm>
              <a:off x="4150374" y="3075531"/>
              <a:ext cx="68040" cy="144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45694" y="3070491"/>
                <a:ext cx="777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0" name="Ink 59"/>
              <p14:cNvContentPartPr/>
              <p14:nvPr/>
            </p14:nvContentPartPr>
            <p14:xfrm>
              <a:off x="5997174" y="3889491"/>
              <a:ext cx="7200" cy="1512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87094" y="3879411"/>
                <a:ext cx="25200" cy="3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Pre-order Traversing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362200"/>
            <a:ext cx="3524250" cy="2857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34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10000" y="2286000"/>
            <a:ext cx="50898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Visit root node.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left subtree.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right subtree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0982" y="4017219"/>
            <a:ext cx="49988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start from </a:t>
            </a:r>
            <a:r>
              <a:rPr lang="en-US" b="1" dirty="0"/>
              <a:t>A</a:t>
            </a:r>
            <a:r>
              <a:rPr lang="en-US" dirty="0"/>
              <a:t>, and following pre-order traversal, we first visit </a:t>
            </a:r>
            <a:r>
              <a:rPr lang="en-US" b="1" dirty="0"/>
              <a:t>A</a:t>
            </a:r>
            <a:r>
              <a:rPr lang="en-US" dirty="0"/>
              <a:t> itself and then move to its left subtree </a:t>
            </a:r>
            <a:r>
              <a:rPr lang="en-US" b="1" dirty="0"/>
              <a:t>B</a:t>
            </a:r>
            <a:r>
              <a:rPr lang="en-US" dirty="0"/>
              <a:t>. </a:t>
            </a:r>
            <a:r>
              <a:rPr lang="en-US" b="1" dirty="0"/>
              <a:t>B</a:t>
            </a:r>
            <a:r>
              <a:rPr lang="en-US" dirty="0"/>
              <a:t> is also traversed pre-order. The process goes on until all the nodes are visited. The output of pre-order traversal of this tree will be −</a:t>
            </a:r>
          </a:p>
          <a:p>
            <a:pPr algn="ctr"/>
            <a:r>
              <a:rPr lang="en-US" b="1" i="1" dirty="0"/>
              <a:t>A </a:t>
            </a:r>
            <a:r>
              <a:rPr lang="en-US" b="1" i="1" dirty="0" smtClean="0"/>
              <a:t>→         </a:t>
            </a:r>
            <a:r>
              <a:rPr lang="en-US" b="1" i="1" dirty="0"/>
              <a:t>B → D → E → </a:t>
            </a:r>
            <a:r>
              <a:rPr lang="en-US" b="1" i="1" dirty="0" smtClean="0"/>
              <a:t>        C </a:t>
            </a:r>
            <a:r>
              <a:rPr lang="en-US" b="1" i="1" dirty="0"/>
              <a:t>→ F → G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346" y="1165443"/>
            <a:ext cx="8707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traversal method, the root node is visited first, then the left subtree and finally the right subtree.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/>
              <p14:cNvContentPartPr/>
              <p14:nvPr/>
            </p14:nvContentPartPr>
            <p14:xfrm>
              <a:off x="4062894" y="2867811"/>
              <a:ext cx="360" cy="3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58214" y="2863131"/>
                <a:ext cx="97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Ink 38"/>
              <p14:cNvContentPartPr/>
              <p14:nvPr/>
            </p14:nvContentPartPr>
            <p14:xfrm>
              <a:off x="4652214" y="3574491"/>
              <a:ext cx="26640" cy="230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47894" y="3565491"/>
                <a:ext cx="39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Ink 39"/>
              <p14:cNvContentPartPr/>
              <p14:nvPr/>
            </p14:nvContentPartPr>
            <p14:xfrm>
              <a:off x="7029294" y="3548571"/>
              <a:ext cx="62280" cy="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0" y="0"/>
                <a:ext cx="622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0" name="Ink 119"/>
              <p14:cNvContentPartPr/>
              <p14:nvPr/>
            </p14:nvContentPartPr>
            <p14:xfrm>
              <a:off x="1994694" y="2825331"/>
              <a:ext cx="91440" cy="12852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987854" y="2821371"/>
                <a:ext cx="104040" cy="1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82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Code for preorder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5615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BinaryTree</a:t>
            </a:r>
            <a:r>
              <a:rPr lang="en-US" dirty="0"/>
              <a:t>::</a:t>
            </a:r>
            <a:r>
              <a:rPr lang="en-US" dirty="0" err="1" smtClean="0"/>
              <a:t>printPreorder</a:t>
            </a:r>
            <a:r>
              <a:rPr lang="en-US" dirty="0" smtClean="0"/>
              <a:t>(</a:t>
            </a:r>
            <a:r>
              <a:rPr lang="en-US" dirty="0" err="1" smtClean="0"/>
              <a:t>BinaryTree</a:t>
            </a:r>
            <a:r>
              <a:rPr lang="en-US" dirty="0" smtClean="0"/>
              <a:t> </a:t>
            </a:r>
            <a:r>
              <a:rPr lang="en-US" dirty="0"/>
              <a:t>*node)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 (node == NULL)</a:t>
            </a:r>
          </a:p>
          <a:p>
            <a:pPr>
              <a:buNone/>
            </a:pPr>
            <a:r>
              <a:rPr lang="en-US" dirty="0"/>
              <a:t>		return;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node-&gt;data &lt;&lt; " ";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printPreorder</a:t>
            </a:r>
            <a:r>
              <a:rPr lang="en-US" dirty="0" smtClean="0"/>
              <a:t>(node-</a:t>
            </a:r>
            <a:r>
              <a:rPr lang="en-US" dirty="0"/>
              <a:t>&gt;left);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printPreorder</a:t>
            </a:r>
            <a:r>
              <a:rPr lang="en-US" dirty="0" smtClean="0"/>
              <a:t>(node-</a:t>
            </a:r>
            <a:r>
              <a:rPr lang="en-US" dirty="0"/>
              <a:t>&gt;right);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D307F46F-9627-4DC3-9740-530453854B24}" type="slidenum">
              <a:rPr lang="en-US" smtClean="0"/>
              <a:pPr marL="7279640">
                <a:lnSpc>
                  <a:spcPct val="100000"/>
                </a:lnSpc>
              </a:pPr>
              <a:t>35</a:t>
            </a:fld>
            <a:fld id="{3DAAFE32-120E-4AEB-8E11-46042BB68C3B}" type="slidenum">
              <a:rPr lang="en-US" smtClean="0"/>
              <a:pPr marL="7279640">
                <a:lnSpc>
                  <a:spcPct val="100000"/>
                </a:lnSpc>
              </a:pPr>
              <a:t>35</a:t>
            </a:fld>
            <a:fld id="{677FA2CD-FE78-4748-A1D1-96F6DA8C301A}" type="slidenum">
              <a:rPr lang="en-US" smtClean="0"/>
              <a:pPr marL="7279640">
                <a:lnSpc>
                  <a:spcPct val="100000"/>
                </a:lnSpc>
              </a:pPr>
              <a:t>35</a:t>
            </a:fld>
            <a:fld id="{4EFF5715-5B77-4287-A039-A1FBAFA5902F}" type="slidenum">
              <a:rPr lang="en-US" smtClean="0"/>
              <a:pPr marL="7279640">
                <a:lnSpc>
                  <a:spcPct val="100000"/>
                </a:lnSpc>
              </a:pPr>
              <a:t>35</a:t>
            </a:fld>
            <a:endParaRPr lang="en-US" dirty="0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5281406" y="2802032"/>
            <a:ext cx="50898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Visit root node.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left subtree.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right subtree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81000"/>
            <a:ext cx="8229600" cy="1143000"/>
          </a:xfrm>
          <a:prstGeom prst="rect">
            <a:avLst/>
          </a:prstGeom>
        </p:spPr>
        <p:txBody>
          <a:bodyPr vert="horz" wrap="square" lIns="0" tIns="236645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dirty="0"/>
              <a:t>Traversi</a:t>
            </a:r>
            <a:r>
              <a:rPr spc="-10" dirty="0"/>
              <a:t>n</a:t>
            </a:r>
            <a:r>
              <a:rPr dirty="0"/>
              <a:t>g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Binar</a:t>
            </a:r>
            <a:r>
              <a:rPr dirty="0"/>
              <a:t>y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145" algn="r">
              <a:lnSpc>
                <a:spcPct val="100000"/>
              </a:lnSpc>
              <a:spcBef>
                <a:spcPts val="1670"/>
              </a:spcBef>
            </a:pPr>
            <a:fld id="{81D60167-4931-47E6-BA6A-407CBD079E47}" type="slidenum">
              <a:rPr smtClean="0"/>
              <a:pPr marR="17145" algn="r">
                <a:lnSpc>
                  <a:spcPct val="100000"/>
                </a:lnSpc>
                <a:spcBef>
                  <a:spcPts val="1670"/>
                </a:spcBef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133600"/>
            <a:ext cx="7993380" cy="3960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In-order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averse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order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spcBef>
                <a:spcPts val="770"/>
              </a:spcBef>
            </a:pPr>
            <a:r>
              <a:rPr lang="en-US" sz="3200" dirty="0" smtClean="0">
                <a:solidFill>
                  <a:srgbClr val="000000"/>
                </a:solidFill>
              </a:rPr>
              <a:t>a.</a:t>
            </a:r>
            <a:r>
              <a:rPr lang="en-US" sz="3200" spc="14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000000"/>
                </a:solidFill>
              </a:rPr>
              <a:t>k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  <a:r>
              <a:rPr lang="en-US" sz="3200" spc="15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a</a:t>
            </a:r>
            <a:r>
              <a:rPr lang="en-US" sz="3200" spc="16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lef</a:t>
            </a:r>
            <a:r>
              <a:rPr lang="en-US" sz="3200" spc="5" dirty="0" smtClean="0">
                <a:solidFill>
                  <a:srgbClr val="000000"/>
                </a:solidFill>
              </a:rPr>
              <a:t>t</a:t>
            </a:r>
            <a:r>
              <a:rPr lang="en-US" sz="3200" spc="-5" dirty="0" smtClean="0">
                <a:solidFill>
                  <a:srgbClr val="000000"/>
                </a:solidFill>
              </a:rPr>
              <a:t>-nod</a:t>
            </a:r>
            <a:r>
              <a:rPr lang="en-US" sz="3200" dirty="0" smtClean="0">
                <a:solidFill>
                  <a:srgbClr val="000000"/>
                </a:solidFill>
              </a:rPr>
              <a:t>e</a:t>
            </a:r>
            <a:r>
              <a:rPr lang="en-US" sz="3200" spc="-5" dirty="0" smtClean="0">
                <a:solidFill>
                  <a:srgbClr val="000000"/>
                </a:solidFill>
              </a:rPr>
              <a:t>-righ</a:t>
            </a:r>
            <a:r>
              <a:rPr lang="en-US" sz="3200" dirty="0" smtClean="0">
                <a:solidFill>
                  <a:srgbClr val="000000"/>
                </a:solidFill>
              </a:rPr>
              <a:t>t</a:t>
            </a:r>
            <a:r>
              <a:rPr lang="en-US" sz="3200" spc="16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000000"/>
                </a:solidFill>
              </a:rPr>
              <a:t>traversa</a:t>
            </a:r>
            <a:r>
              <a:rPr lang="en-US" sz="3200" dirty="0" smtClean="0">
                <a:solidFill>
                  <a:srgbClr val="000000"/>
                </a:solidFill>
              </a:rPr>
              <a:t>l</a:t>
            </a:r>
            <a:r>
              <a:rPr lang="en-US" sz="3200" spc="16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solidFill>
                  <a:srgbClr val="000000"/>
                </a:solidFill>
              </a:rPr>
              <a:t>(LNR)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In-order Traversing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009900"/>
            <a:ext cx="3524250" cy="2857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37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62400" y="2410408"/>
            <a:ext cx="50898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</a:t>
            </a:r>
            <a:r>
              <a:rPr lang="en-US" altLang="en-US" sz="2000" dirty="0">
                <a:latin typeface="Arial Unicode MS" panose="020B0604020202020204" pitchFamily="34" charset="-128"/>
              </a:rPr>
              <a:t>Recursively traverse left subtree.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</a:t>
            </a:r>
            <a:r>
              <a:rPr lang="en-US" altLang="en-US" sz="2000" dirty="0">
                <a:latin typeface="Arial Unicode MS" panose="020B0604020202020204" pitchFamily="34" charset="-128"/>
              </a:rPr>
              <a:t> Visit root node.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Recursively traverse right subtree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8926" y="4038600"/>
            <a:ext cx="4998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start from </a:t>
            </a:r>
            <a:r>
              <a:rPr lang="en-US" b="1" dirty="0"/>
              <a:t>A</a:t>
            </a:r>
            <a:r>
              <a:rPr lang="en-US" dirty="0"/>
              <a:t>, and following in-order traversal, we move to its left subtree </a:t>
            </a:r>
            <a:r>
              <a:rPr lang="en-US" b="1" dirty="0"/>
              <a:t>B</a:t>
            </a:r>
            <a:r>
              <a:rPr lang="en-US" dirty="0"/>
              <a:t>. </a:t>
            </a:r>
            <a:r>
              <a:rPr lang="en-US" b="1" dirty="0"/>
              <a:t>B</a:t>
            </a:r>
            <a:r>
              <a:rPr lang="en-US" dirty="0"/>
              <a:t> is also traversed in-order. The process goes on until all the nodes are visited. The output of </a:t>
            </a:r>
            <a:r>
              <a:rPr lang="en-US" dirty="0" err="1"/>
              <a:t>inorder</a:t>
            </a:r>
            <a:r>
              <a:rPr lang="en-US" dirty="0"/>
              <a:t> traversal of this tree will be −</a:t>
            </a:r>
          </a:p>
          <a:p>
            <a:pPr algn="just"/>
            <a:r>
              <a:rPr lang="en-US" b="1" i="1" dirty="0"/>
              <a:t>D → B → E </a:t>
            </a:r>
            <a:r>
              <a:rPr lang="en-US" b="1" i="1" dirty="0" smtClean="0"/>
              <a:t>         → A→          F </a:t>
            </a:r>
            <a:r>
              <a:rPr lang="en-US" b="1" i="1" dirty="0"/>
              <a:t>→ C → G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820" y="786901"/>
            <a:ext cx="8756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traversal method, the left subtree is visited first, then the root and later the right sub-tree. We should always remember that every node may represent a subtree itself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If a binary tree is traversed </a:t>
            </a:r>
            <a:r>
              <a:rPr lang="en-US" b="1" dirty="0"/>
              <a:t>in-order</a:t>
            </a:r>
            <a:r>
              <a:rPr lang="en-US" dirty="0"/>
              <a:t>, the output will produce sorted key values in an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589133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Programming Code for </a:t>
            </a:r>
            <a:r>
              <a:rPr lang="en-US" dirty="0" err="1" smtClean="0"/>
              <a:t>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BinaryTree</a:t>
            </a:r>
            <a:r>
              <a:rPr lang="en-US" dirty="0"/>
              <a:t>::</a:t>
            </a:r>
            <a:r>
              <a:rPr lang="en-US" dirty="0" err="1"/>
              <a:t>printInorder</a:t>
            </a:r>
            <a:r>
              <a:rPr lang="en-US" dirty="0"/>
              <a:t>(</a:t>
            </a:r>
            <a:r>
              <a:rPr lang="en-US" dirty="0" err="1"/>
              <a:t>BinaryTree</a:t>
            </a:r>
            <a:r>
              <a:rPr lang="en-US" dirty="0"/>
              <a:t> *node)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 (node == NULL)</a:t>
            </a:r>
          </a:p>
          <a:p>
            <a:pPr>
              <a:buNone/>
            </a:pPr>
            <a:r>
              <a:rPr lang="en-US" dirty="0"/>
              <a:t>		return;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printInorder</a:t>
            </a:r>
            <a:r>
              <a:rPr lang="en-US" dirty="0"/>
              <a:t>(node-&gt;left);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node-&gt;data &lt;&lt; " ";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printInorder</a:t>
            </a:r>
            <a:r>
              <a:rPr lang="en-US" dirty="0"/>
              <a:t>(node-&gt;right);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D307F46F-9627-4DC3-9740-530453854B24}" type="slidenum">
              <a:rPr lang="en-US" smtClean="0"/>
              <a:pPr marL="7279640">
                <a:lnSpc>
                  <a:spcPct val="100000"/>
                </a:lnSpc>
              </a:pPr>
              <a:t>38</a:t>
            </a:fld>
            <a:fld id="{3DAAFE32-120E-4AEB-8E11-46042BB68C3B}" type="slidenum">
              <a:rPr lang="en-US" smtClean="0"/>
              <a:pPr marL="7279640">
                <a:lnSpc>
                  <a:spcPct val="100000"/>
                </a:lnSpc>
              </a:pPr>
              <a:t>38</a:t>
            </a:fld>
            <a:fld id="{677FA2CD-FE78-4748-A1D1-96F6DA8C301A}" type="slidenum">
              <a:rPr lang="en-US" smtClean="0"/>
              <a:pPr marL="7279640">
                <a:lnSpc>
                  <a:spcPct val="100000"/>
                </a:lnSpc>
              </a:pPr>
              <a:t>38</a:t>
            </a:fld>
            <a:fld id="{4EFF5715-5B77-4287-A039-A1FBAFA5902F}" type="slidenum">
              <a:rPr lang="en-US" smtClean="0"/>
              <a:pPr marL="7279640">
                <a:lnSpc>
                  <a:spcPct val="100000"/>
                </a:lnSpc>
              </a:pPr>
              <a:t>38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2749283" y="3601491"/>
              <a:ext cx="23760" cy="10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3163" y="3591051"/>
                <a:ext cx="38160" cy="1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  <a:prstGeom prst="rect">
            <a:avLst/>
          </a:prstGeom>
        </p:spPr>
        <p:txBody>
          <a:bodyPr vert="horz" wrap="square" lIns="0" tIns="236645" rIns="0" bIns="0" rtlCol="0">
            <a:spAutoFit/>
          </a:bodyPr>
          <a:lstStyle/>
          <a:p>
            <a:pPr marL="761365">
              <a:lnSpc>
                <a:spcPct val="100000"/>
              </a:lnSpc>
            </a:pPr>
            <a:r>
              <a:rPr dirty="0"/>
              <a:t>Traversi</a:t>
            </a:r>
            <a:r>
              <a:rPr spc="-10" dirty="0"/>
              <a:t>n</a:t>
            </a:r>
            <a:r>
              <a:rPr dirty="0"/>
              <a:t>g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Binar</a:t>
            </a:r>
            <a:r>
              <a:rPr dirty="0"/>
              <a:t>y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864995"/>
            <a:ext cx="8458200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</a:t>
            </a:r>
            <a:r>
              <a:rPr sz="32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averse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pos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t-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2284" indent="-3429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Traverse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16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3200" dirty="0" err="1" smtClean="0">
                <a:latin typeface="Times New Roman" pitchFamily="18" charset="0"/>
                <a:cs typeface="Times New Roman" pitchFamily="18" charset="0"/>
              </a:rPr>
              <a:t>pos</a:t>
            </a:r>
            <a:r>
              <a:rPr sz="3200" spc="-5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 err="1" smtClean="0">
                <a:latin typeface="Times New Roman" pitchFamily="18" charset="0"/>
                <a:cs typeface="Times New Roman" pitchFamily="18" charset="0"/>
              </a:rPr>
              <a:t>order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[c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ess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698500">
              <a:lnSpc>
                <a:spcPct val="100000"/>
              </a:lnSpc>
              <a:spcBef>
                <a:spcPts val="2370"/>
              </a:spcBef>
            </a:pP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lef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-righ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traversa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(L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5640774" y="2756094"/>
              <a:ext cx="42120" cy="45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5734" y="2748894"/>
                <a:ext cx="532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5605854" y="2887134"/>
              <a:ext cx="47880" cy="237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7574" y="2878494"/>
                <a:ext cx="61560" cy="3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 vert="horz" wrap="square" lIns="0" tIns="361245" rIns="0" bIns="0" rtlCol="0">
            <a:spAutoFit/>
          </a:bodyPr>
          <a:lstStyle/>
          <a:p>
            <a:pPr marL="3150235">
              <a:lnSpc>
                <a:spcPct val="100000"/>
              </a:lnSpc>
            </a:pPr>
            <a:r>
              <a:rPr dirty="0"/>
              <a:t>Tree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524000"/>
            <a:ext cx="8074659" cy="269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2465" marR="5080" indent="-660400" algn="just">
              <a:lnSpc>
                <a:spcPts val="346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3200" spc="-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200" b="1" spc="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 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 def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nitio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 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 tree repres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ents</a:t>
            </a:r>
            <a:r>
              <a:rPr sz="32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32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nformation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betwee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term</a:t>
            </a:r>
            <a:r>
              <a:rPr sz="3200" spc="-15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20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32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nche</a:t>
            </a:r>
            <a:r>
              <a:rPr lang="en-US" sz="3200" b="1" spc="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3200" spc="5" dirty="0" smtClean="0">
                <a:latin typeface="Times New Roman" pitchFamily="18" charset="0"/>
                <a:cs typeface="Times New Roman" pitchFamily="18" charset="0"/>
              </a:rPr>
              <a:t>represent an association between the items of information.</a:t>
            </a:r>
            <a:r>
              <a:rPr lang="en-US" sz="3350" spc="-5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350" dirty="0" smtClean="0">
              <a:latin typeface="Times New Roman" pitchFamily="18" charset="0"/>
              <a:cs typeface="Times New Roman" pitchFamily="18" charset="0"/>
            </a:endParaRPr>
          </a:p>
          <a:p>
            <a:pPr marL="672465" marR="5080" indent="-660400" algn="just">
              <a:lnSpc>
                <a:spcPts val="3460"/>
              </a:lnSpc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Post-order Traversing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40" y="2888916"/>
            <a:ext cx="3524250" cy="2857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40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62400" y="2410408"/>
            <a:ext cx="507061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Until all nodes are traversed −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 </a:t>
            </a:r>
            <a:r>
              <a:rPr lang="en-US" altLang="en-US" sz="2000" dirty="0">
                <a:latin typeface="Arial Unicode MS" panose="020B0604020202020204" pitchFamily="34" charset="-128"/>
              </a:rPr>
              <a:t>Recursively traverse left subtree.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</a:t>
            </a:r>
            <a:r>
              <a:rPr lang="en-US" altLang="en-US" sz="2000" dirty="0">
                <a:latin typeface="Arial Unicode MS" panose="020B0604020202020204" pitchFamily="34" charset="-128"/>
              </a:rPr>
              <a:t> Recursively traverse right subtree</a:t>
            </a:r>
            <a:r>
              <a:rPr lang="en-US" altLang="en-US" sz="1000" dirty="0" smtClean="0">
                <a:latin typeface="Arial Unicode MS" panose="020B0604020202020204" pitchFamily="34" charset="-128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 smtClean="0"/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Step 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−</a:t>
            </a:r>
            <a:r>
              <a:rPr lang="en-US" altLang="en-US" dirty="0">
                <a:latin typeface="Arial Unicode MS" panose="020B0604020202020204" pitchFamily="34" charset="-128"/>
              </a:rPr>
              <a:t>Visit root node.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8926" y="4038600"/>
            <a:ext cx="4998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start from </a:t>
            </a:r>
            <a:r>
              <a:rPr lang="en-US" b="1" dirty="0"/>
              <a:t>A</a:t>
            </a:r>
            <a:r>
              <a:rPr lang="en-US" dirty="0"/>
              <a:t>, and following Post-order traversal, we first visit the left subtree </a:t>
            </a:r>
            <a:r>
              <a:rPr lang="en-US" b="1" dirty="0"/>
              <a:t>B</a:t>
            </a:r>
            <a:r>
              <a:rPr lang="en-US" dirty="0"/>
              <a:t>. </a:t>
            </a:r>
            <a:r>
              <a:rPr lang="en-US" b="1" dirty="0"/>
              <a:t>B</a:t>
            </a:r>
            <a:r>
              <a:rPr lang="en-US" dirty="0"/>
              <a:t> is also traversed post-order. The process goes on until all the nodes are visited. The output of post-order traversal of this tree will be −</a:t>
            </a:r>
          </a:p>
          <a:p>
            <a:r>
              <a:rPr lang="en-US" b="1" i="1" dirty="0"/>
              <a:t>D → E → B → </a:t>
            </a:r>
            <a:r>
              <a:rPr lang="en-US" b="1" i="1" dirty="0" smtClean="0"/>
              <a:t>       F </a:t>
            </a:r>
            <a:r>
              <a:rPr lang="en-US" b="1" i="1" dirty="0"/>
              <a:t>→ G → </a:t>
            </a:r>
            <a:r>
              <a:rPr lang="en-US" b="1" i="1" dirty="0" smtClean="0"/>
              <a:t>C       </a:t>
            </a:r>
            <a:r>
              <a:rPr lang="en-US" b="1" i="1" dirty="0"/>
              <a:t>→ A</a:t>
            </a:r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066800"/>
            <a:ext cx="8756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traversal method, the root node is visited last, hence the name. First we traverse the left subtree, then the right subtree and finally the root node.</a:t>
            </a:r>
          </a:p>
        </p:txBody>
      </p:sp>
    </p:spTree>
    <p:extLst>
      <p:ext uri="{BB962C8B-B14F-4D97-AF65-F5344CB8AC3E}">
        <p14:creationId xmlns:p14="http://schemas.microsoft.com/office/powerpoint/2010/main" val="2189691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Code for </a:t>
            </a:r>
            <a:r>
              <a:rPr lang="en-US" dirty="0" err="1" smtClean="0"/>
              <a:t>postorder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BinaryTree</a:t>
            </a:r>
            <a:r>
              <a:rPr lang="en-US" dirty="0"/>
              <a:t>::</a:t>
            </a:r>
            <a:r>
              <a:rPr lang="en-US" dirty="0" err="1"/>
              <a:t>printPostorder</a:t>
            </a:r>
            <a:r>
              <a:rPr lang="en-US" dirty="0"/>
              <a:t>(</a:t>
            </a:r>
            <a:r>
              <a:rPr lang="en-US" dirty="0" err="1"/>
              <a:t>BinaryTree</a:t>
            </a:r>
            <a:r>
              <a:rPr lang="en-US" dirty="0"/>
              <a:t> *node)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 (node == NULL)</a:t>
            </a:r>
          </a:p>
          <a:p>
            <a:pPr>
              <a:buNone/>
            </a:pPr>
            <a:r>
              <a:rPr lang="en-US" dirty="0"/>
              <a:t>		return;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printPostorder</a:t>
            </a:r>
            <a:r>
              <a:rPr lang="en-US" dirty="0"/>
              <a:t>(node-&gt;left);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printPostorder</a:t>
            </a:r>
            <a:r>
              <a:rPr lang="en-US" dirty="0"/>
              <a:t>(node-&gt;right);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node-&gt;data &lt;&lt; " ";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172200"/>
            <a:ext cx="762000" cy="365125"/>
          </a:xfrm>
        </p:spPr>
        <p:txBody>
          <a:bodyPr/>
          <a:lstStyle/>
          <a:p>
            <a:pPr marL="7279640">
              <a:lnSpc>
                <a:spcPct val="100000"/>
              </a:lnSpc>
            </a:pPr>
            <a:fld id="{D307F46F-9627-4DC3-9740-530453854B24}" type="slidenum">
              <a:rPr lang="en-US" smtClean="0"/>
              <a:pPr marL="7279640">
                <a:lnSpc>
                  <a:spcPct val="100000"/>
                </a:lnSpc>
              </a:pPr>
              <a:t>41</a:t>
            </a:fld>
            <a:fld id="{3DAAFE32-120E-4AEB-8E11-46042BB68C3B}" type="slidenum">
              <a:rPr lang="en-US" smtClean="0"/>
              <a:pPr marL="7279640">
                <a:lnSpc>
                  <a:spcPct val="100000"/>
                </a:lnSpc>
              </a:pPr>
              <a:t>41</a:t>
            </a:fld>
            <a:fld id="{677FA2CD-FE78-4748-A1D1-96F6DA8C301A}" type="slidenum">
              <a:rPr lang="en-US" smtClean="0"/>
              <a:pPr marL="7279640">
                <a:lnSpc>
                  <a:spcPct val="100000"/>
                </a:lnSpc>
              </a:pPr>
              <a:t>41</a:t>
            </a:fld>
            <a:r>
              <a:rPr lang="en-US" dirty="0" smtClean="0"/>
              <a:t>38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/>
              <p14:cNvContentPartPr/>
              <p14:nvPr/>
            </p14:nvContentPartPr>
            <p14:xfrm>
              <a:off x="1258494" y="3781851"/>
              <a:ext cx="30600" cy="349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9134" y="3772491"/>
                <a:ext cx="468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/>
              <p14:cNvContentPartPr/>
              <p14:nvPr/>
            </p14:nvContentPartPr>
            <p14:xfrm>
              <a:off x="770694" y="3495291"/>
              <a:ext cx="158760" cy="320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6014" y="3489171"/>
                <a:ext cx="1681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/>
              <p14:cNvContentPartPr/>
              <p14:nvPr/>
            </p14:nvContentPartPr>
            <p14:xfrm>
              <a:off x="1367214" y="4382691"/>
              <a:ext cx="14760" cy="259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57854" y="4373331"/>
                <a:ext cx="288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/>
              <p14:cNvContentPartPr/>
              <p14:nvPr/>
            </p14:nvContentPartPr>
            <p14:xfrm>
              <a:off x="1226454" y="5135091"/>
              <a:ext cx="68760" cy="2149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17454" y="5130771"/>
                <a:ext cx="84960" cy="22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basically three ways of binary tree traversals.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Inorder</a:t>
            </a:r>
            <a:r>
              <a:rPr lang="en-US" b="1" dirty="0" smtClean="0"/>
              <a:t> ---    (left </a:t>
            </a:r>
            <a:r>
              <a:rPr lang="en-US" b="1" dirty="0" err="1" smtClean="0"/>
              <a:t>child,root,right</a:t>
            </a:r>
            <a:r>
              <a:rPr lang="en-US" b="1" dirty="0" smtClean="0"/>
              <a:t> child)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2. Preorder ---  (</a:t>
            </a:r>
            <a:r>
              <a:rPr lang="en-US" b="1" dirty="0" err="1" smtClean="0"/>
              <a:t>root,left</a:t>
            </a:r>
            <a:r>
              <a:rPr lang="en-US" b="1" dirty="0" smtClean="0"/>
              <a:t> </a:t>
            </a:r>
            <a:r>
              <a:rPr lang="en-US" b="1" dirty="0" err="1" smtClean="0"/>
              <a:t>child,right</a:t>
            </a:r>
            <a:r>
              <a:rPr lang="en-US" b="1" dirty="0" smtClean="0"/>
              <a:t> child)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Postorder</a:t>
            </a:r>
            <a:r>
              <a:rPr lang="en-US" b="1" dirty="0" smtClean="0"/>
              <a:t> --- (left </a:t>
            </a:r>
            <a:r>
              <a:rPr lang="en-US" b="1" dirty="0" err="1" smtClean="0"/>
              <a:t>child,right</a:t>
            </a:r>
            <a:r>
              <a:rPr lang="en-US" b="1" dirty="0" smtClean="0"/>
              <a:t> </a:t>
            </a:r>
            <a:r>
              <a:rPr lang="en-US" b="1" dirty="0" err="1" smtClean="0"/>
              <a:t>child,root</a:t>
            </a:r>
            <a:r>
              <a:rPr lang="en-US" b="1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42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2569974" y="3523011"/>
              <a:ext cx="13320" cy="104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2054" y="3515091"/>
                <a:ext cx="27360" cy="2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APPLICATIONS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3891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1. Some applications of preorder traversal are the evaluation of expressions in prefix notation and the processing of abstract syntax trees by compilers.</a:t>
            </a:r>
          </a:p>
          <a:p>
            <a:pPr algn="just">
              <a:buNone/>
            </a:pPr>
            <a:r>
              <a:rPr lang="en-US" dirty="0" smtClean="0"/>
              <a:t> 2. Binary search trees (a special type of BT) use </a:t>
            </a:r>
            <a:r>
              <a:rPr lang="en-US" dirty="0" err="1" smtClean="0"/>
              <a:t>inorder</a:t>
            </a:r>
            <a:r>
              <a:rPr lang="en-US" dirty="0" smtClean="0"/>
              <a:t> traversal to print all of their data in alphanumeric order.</a:t>
            </a:r>
          </a:p>
          <a:p>
            <a:pPr algn="just">
              <a:buNone/>
            </a:pPr>
            <a:r>
              <a:rPr lang="en-US" dirty="0" smtClean="0"/>
              <a:t> 3. A popular application for the use of </a:t>
            </a:r>
            <a:r>
              <a:rPr lang="en-US" dirty="0" err="1" smtClean="0"/>
              <a:t>postorder</a:t>
            </a:r>
            <a:r>
              <a:rPr lang="en-US" dirty="0" smtClean="0"/>
              <a:t> traversal is the evaluating of expressions in postfix notation.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513" y="433868"/>
            <a:ext cx="748474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4095" algn="l"/>
                <a:tab pos="4638040" algn="l"/>
              </a:tabLst>
            </a:pPr>
            <a:r>
              <a:rPr sz="4400" b="1" spc="-5" dirty="0" smtClean="0">
                <a:latin typeface="Times New Roman" pitchFamily="18" charset="0"/>
                <a:cs typeface="Times New Roman" pitchFamily="18" charset="0"/>
              </a:rPr>
              <a:t>Il</a:t>
            </a:r>
            <a:r>
              <a:rPr sz="4400" b="1" spc="1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400" b="1" dirty="0" smtClean="0">
                <a:latin typeface="Times New Roman" pitchFamily="18" charset="0"/>
                <a:cs typeface="Times New Roman" pitchFamily="18" charset="0"/>
              </a:rPr>
              <a:t>ustrations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 smtClean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4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 smtClean="0">
                <a:latin typeface="Times New Roman" pitchFamily="18" charset="0"/>
                <a:cs typeface="Times New Roman" pitchFamily="18" charset="0"/>
              </a:rPr>
              <a:t>Traversals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125" y="1219200"/>
            <a:ext cx="8159087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Assume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visi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ode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printi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heavy" dirty="0">
                <a:latin typeface="Times New Roman" pitchFamily="18" charset="0"/>
                <a:cs typeface="Times New Roman" pitchFamily="18" charset="0"/>
              </a:rPr>
              <a:t>lab</a:t>
            </a:r>
            <a:r>
              <a:rPr sz="3200" u="heavy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u="heavy" dirty="0">
                <a:latin typeface="Times New Roman" pitchFamily="18" charset="0"/>
                <a:cs typeface="Times New Roman" pitchFamily="18" charset="0"/>
              </a:rPr>
              <a:t>l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</a:t>
            </a:r>
            <a:r>
              <a:rPr sz="3200" b="1" spc="-2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</a:t>
            </a:r>
            <a:r>
              <a:rPr sz="3200" b="1" spc="-1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 err="1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b="1" spc="-1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r>
              <a:rPr sz="3200" b="1" spc="-1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rder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44</a:t>
            </a:fld>
            <a:endParaRPr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828800"/>
            <a:ext cx="4506299" cy="34879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8" name="Ink 167"/>
              <p14:cNvContentPartPr/>
              <p14:nvPr/>
            </p14:nvContentPartPr>
            <p14:xfrm>
              <a:off x="8185254" y="4874635"/>
              <a:ext cx="69480" cy="24120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78774" y="4861315"/>
                <a:ext cx="87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4" name="Ink 183"/>
              <p14:cNvContentPartPr/>
              <p14:nvPr/>
            </p14:nvContentPartPr>
            <p14:xfrm>
              <a:off x="6915174" y="4876435"/>
              <a:ext cx="35280" cy="11520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07974" y="4865275"/>
                <a:ext cx="536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2" name="Ink 191"/>
              <p14:cNvContentPartPr/>
              <p14:nvPr/>
            </p14:nvContentPartPr>
            <p14:xfrm>
              <a:off x="8405214" y="2937835"/>
              <a:ext cx="186840" cy="9396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99454" y="2932075"/>
                <a:ext cx="2037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1" name="Ink 210"/>
              <p14:cNvContentPartPr/>
              <p14:nvPr/>
            </p14:nvContentPartPr>
            <p14:xfrm>
              <a:off x="8483694" y="3960955"/>
              <a:ext cx="29160" cy="4320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77934" y="3953395"/>
                <a:ext cx="45360" cy="5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513" y="433868"/>
            <a:ext cx="748474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4095" algn="l"/>
                <a:tab pos="4638040" algn="l"/>
              </a:tabLst>
            </a:pPr>
            <a:r>
              <a:rPr sz="4400" b="1" spc="-5" dirty="0" smtClean="0">
                <a:latin typeface="Times New Roman" pitchFamily="18" charset="0"/>
                <a:cs typeface="Times New Roman" pitchFamily="18" charset="0"/>
              </a:rPr>
              <a:t>Il</a:t>
            </a:r>
            <a:r>
              <a:rPr sz="4400" b="1" spc="15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400" b="1" dirty="0" smtClean="0">
                <a:latin typeface="Times New Roman" pitchFamily="18" charset="0"/>
                <a:cs typeface="Times New Roman" pitchFamily="18" charset="0"/>
              </a:rPr>
              <a:t>ustrations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 smtClean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44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 smtClean="0">
                <a:latin typeface="Times New Roman" pitchFamily="18" charset="0"/>
                <a:cs typeface="Times New Roman" pitchFamily="18" charset="0"/>
              </a:rPr>
              <a:t>Traversals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295400"/>
            <a:ext cx="8150860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Assume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visi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ode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printi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u="heavy" dirty="0" smtClean="0">
                <a:latin typeface="Times New Roman" pitchFamily="18" charset="0"/>
                <a:cs typeface="Times New Roman" pitchFamily="18" charset="0"/>
              </a:rPr>
              <a:t>info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</a:t>
            </a:r>
            <a:r>
              <a:rPr sz="3200" b="1" spc="-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</a:t>
            </a:r>
            <a:r>
              <a:rPr sz="3200" b="1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 smtClean="0"/>
              <a:t>A </a:t>
            </a:r>
            <a:r>
              <a:rPr lang="pt-BR" sz="3200" dirty="0"/>
              <a:t>B D H I E J C F G K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spc="-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b="1" spc="-1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t-BR" sz="3200" dirty="0" smtClean="0"/>
              <a:t>H </a:t>
            </a:r>
            <a:r>
              <a:rPr lang="pt-BR" sz="3200" dirty="0"/>
              <a:t>D I B J E A F C K </a:t>
            </a:r>
            <a:r>
              <a:rPr lang="pt-BR" sz="3200" dirty="0" smtClean="0"/>
              <a:t>G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6235" algn="l"/>
              </a:tabLst>
            </a:pPr>
            <a:r>
              <a:rPr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</a:t>
            </a:r>
            <a:r>
              <a:rPr sz="3200" b="1" spc="-1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5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rder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/>
              <a:t>H I D J E B F K G C A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45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92" y="3505200"/>
            <a:ext cx="3939498" cy="30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93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458200" cy="700738"/>
          </a:xfrm>
          <a:prstGeom prst="rect">
            <a:avLst/>
          </a:prstGeom>
        </p:spPr>
        <p:txBody>
          <a:bodyPr vert="horz" wrap="square" lIns="0" tIns="145321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dirty="0">
                <a:latin typeface="Times New Roman" pitchFamily="18" charset="0"/>
                <a:cs typeface="Times New Roman" pitchFamily="18" charset="0"/>
              </a:rPr>
              <a:t>Formulation</a:t>
            </a:r>
            <a:r>
              <a:rPr sz="36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6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6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36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600" spc="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6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6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>
                <a:latin typeface="Times New Roman" pitchFamily="18" charset="0"/>
                <a:cs typeface="Times New Roman" pitchFamily="18" charset="0"/>
              </a:rPr>
              <a:t>traversal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219200"/>
            <a:ext cx="7947659" cy="3421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18820" indent="-342900">
              <a:lnSpc>
                <a:spcPct val="70000"/>
              </a:lnSpc>
              <a:buFont typeface="Comic Sans MS"/>
              <a:buAutoNum type="arabicPeriod"/>
              <a:tabLst>
                <a:tab pos="393065" algn="l"/>
              </a:tabLst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preorder</a:t>
            </a:r>
            <a:r>
              <a:rPr sz="30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gi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en=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&gt;Firs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355600" marR="695960" indent="-1905">
              <a:lnSpc>
                <a:spcPct val="70000"/>
              </a:lnSpc>
              <a:spcBef>
                <a:spcPts val="720"/>
              </a:spcBef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sz="30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gi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en=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&gt;Las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70000"/>
              </a:lnSpc>
              <a:buFont typeface="Comic Sans MS"/>
              <a:buAutoNum type="arabicPeriod" startAt="2"/>
              <a:tabLst>
                <a:tab pos="454025" algn="l"/>
              </a:tabLst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Onc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 smtClean="0">
                <a:latin typeface="Times New Roman" pitchFamily="18" charset="0"/>
                <a:cs typeface="Times New Roman" pitchFamily="18" charset="0"/>
              </a:rPr>
              <a:t>ide</a:t>
            </a:r>
            <a:r>
              <a:rPr sz="30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-5" dirty="0" smtClean="0">
                <a:latin typeface="Times New Roman" pitchFamily="18" charset="0"/>
                <a:cs typeface="Times New Roman" pitchFamily="18" charset="0"/>
              </a:rPr>
              <a:t>tifie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-15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0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2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-1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nodes i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identifie</a:t>
            </a:r>
            <a:r>
              <a:rPr sz="3000" spc="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Comic Sans MS"/>
              <a:buAutoNum type="arabicPeriod" startAt="2"/>
            </a:pP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453390" indent="-440690">
              <a:lnSpc>
                <a:spcPts val="3060"/>
              </a:lnSpc>
              <a:buFont typeface="Comic Sans MS"/>
              <a:buAutoNum type="arabicPeriod" startAt="2"/>
              <a:tabLst>
                <a:tab pos="454025" algn="l"/>
              </a:tabLst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tec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niqu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plied</a:t>
            </a:r>
            <a:r>
              <a:rPr sz="30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 smtClean="0">
                <a:latin typeface="Times New Roman" pitchFamily="18" charset="0"/>
                <a:cs typeface="Times New Roman" pitchFamily="18" charset="0"/>
              </a:rPr>
              <a:t>repeatedly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subtrees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96484" y="6460209"/>
            <a:ext cx="21145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40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57200" y="685800"/>
            <a:ext cx="8458200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8270" indent="-3429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4.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traversal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ssential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shou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anoth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postorder</a:t>
            </a:r>
          </a:p>
          <a:p>
            <a:pPr marL="12700">
              <a:lnSpc>
                <a:spcPct val="100000"/>
              </a:lnSpc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But we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can’t form a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inary tree if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preo</a:t>
            </a:r>
            <a:r>
              <a:rPr sz="3200" spc="-1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2700">
              <a:lnSpc>
                <a:spcPct val="100000"/>
              </a:lnSpc>
            </a:pPr>
            <a:r>
              <a:rPr lang="en-US" sz="3200" spc="14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postorder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given.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16530" marR="5080" indent="-2704465">
              <a:lnSpc>
                <a:spcPct val="100000"/>
              </a:lnSpc>
            </a:pPr>
            <a:r>
              <a:rPr sz="3600" spc="-25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3600" spc="2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6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3600" spc="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30" dirty="0">
                <a:latin typeface="Times New Roman" pitchFamily="18" charset="0"/>
                <a:cs typeface="Times New Roman" pitchFamily="18" charset="0"/>
              </a:rPr>
              <a:t>Inor</a:t>
            </a:r>
            <a:r>
              <a:rPr sz="3600" spc="-1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er</a:t>
            </a:r>
            <a:r>
              <a:rPr sz="36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6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Preorder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8077200" cy="3477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Inorde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CG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465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Now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12700" marR="1158875">
              <a:lnSpc>
                <a:spcPct val="120000"/>
              </a:lnSpc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subtre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1158875">
              <a:lnSpc>
                <a:spcPct val="120000"/>
              </a:lnSpc>
            </a:pP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subtre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2480945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nues.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7186930">
                <a:lnSpc>
                  <a:spcPct val="100000"/>
                </a:lnSpc>
              </a:pPr>
              <a:t>49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800" y="1676400"/>
            <a:ext cx="2857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198120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096" y="2462509"/>
            <a:ext cx="197929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In: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Pre:B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6928" y="2462509"/>
            <a:ext cx="17018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6685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742691"/>
            <a:ext cx="28194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u="heavy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7814" y="3742683"/>
            <a:ext cx="128498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0610" y="3742683"/>
            <a:ext cx="944244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5957" y="3742683"/>
            <a:ext cx="267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2311" y="5023085"/>
            <a:ext cx="64135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8015" algn="l"/>
              </a:tabLst>
            </a:pPr>
            <a:r>
              <a:rPr sz="2800" u="heavy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sz="2800" u="heavy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6930" y="5023085"/>
            <a:ext cx="26162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9651" y="5450131"/>
            <a:ext cx="40386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u="heavy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u="heavy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0200" y="1975469"/>
            <a:ext cx="1374775" cy="692150"/>
          </a:xfrm>
          <a:custGeom>
            <a:avLst/>
            <a:gdLst/>
            <a:ahLst/>
            <a:cxnLst/>
            <a:rect l="l" t="t" r="r" b="b"/>
            <a:pathLst>
              <a:path w="1374775" h="692150">
                <a:moveTo>
                  <a:pt x="51053" y="623315"/>
                </a:moveTo>
                <a:lnTo>
                  <a:pt x="0" y="691530"/>
                </a:lnTo>
                <a:lnTo>
                  <a:pt x="85212" y="691530"/>
                </a:lnTo>
                <a:lnTo>
                  <a:pt x="73826" y="668792"/>
                </a:lnTo>
                <a:lnTo>
                  <a:pt x="59685" y="668792"/>
                </a:lnTo>
                <a:lnTo>
                  <a:pt x="53970" y="657484"/>
                </a:lnTo>
                <a:lnTo>
                  <a:pt x="65321" y="651808"/>
                </a:lnTo>
                <a:lnTo>
                  <a:pt x="51053" y="623315"/>
                </a:lnTo>
                <a:close/>
              </a:path>
              <a:path w="1374775" h="692150">
                <a:moveTo>
                  <a:pt x="65321" y="651808"/>
                </a:moveTo>
                <a:lnTo>
                  <a:pt x="53970" y="657484"/>
                </a:lnTo>
                <a:lnTo>
                  <a:pt x="59685" y="668792"/>
                </a:lnTo>
                <a:lnTo>
                  <a:pt x="70995" y="663137"/>
                </a:lnTo>
                <a:lnTo>
                  <a:pt x="65321" y="651808"/>
                </a:lnTo>
                <a:close/>
              </a:path>
              <a:path w="1374775" h="692150">
                <a:moveTo>
                  <a:pt x="70995" y="663137"/>
                </a:moveTo>
                <a:lnTo>
                  <a:pt x="59685" y="668792"/>
                </a:lnTo>
                <a:lnTo>
                  <a:pt x="73826" y="668792"/>
                </a:lnTo>
                <a:lnTo>
                  <a:pt x="70995" y="663137"/>
                </a:lnTo>
                <a:close/>
              </a:path>
              <a:path w="1374775" h="692150">
                <a:moveTo>
                  <a:pt x="1368801" y="0"/>
                </a:moveTo>
                <a:lnTo>
                  <a:pt x="65321" y="651808"/>
                </a:lnTo>
                <a:lnTo>
                  <a:pt x="70995" y="663137"/>
                </a:lnTo>
                <a:lnTo>
                  <a:pt x="1374398" y="11429"/>
                </a:lnTo>
                <a:lnTo>
                  <a:pt x="1368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97595" y="1975469"/>
            <a:ext cx="1374775" cy="692150"/>
          </a:xfrm>
          <a:custGeom>
            <a:avLst/>
            <a:gdLst/>
            <a:ahLst/>
            <a:cxnLst/>
            <a:rect l="l" t="t" r="r" b="b"/>
            <a:pathLst>
              <a:path w="1374775" h="692150">
                <a:moveTo>
                  <a:pt x="1303365" y="663112"/>
                </a:moveTo>
                <a:lnTo>
                  <a:pt x="1289182" y="691530"/>
                </a:lnTo>
                <a:lnTo>
                  <a:pt x="1374404" y="691530"/>
                </a:lnTo>
                <a:lnTo>
                  <a:pt x="1357345" y="668792"/>
                </a:lnTo>
                <a:lnTo>
                  <a:pt x="1314724" y="668792"/>
                </a:lnTo>
                <a:lnTo>
                  <a:pt x="1303365" y="663112"/>
                </a:lnTo>
                <a:close/>
              </a:path>
              <a:path w="1374775" h="692150">
                <a:moveTo>
                  <a:pt x="1309020" y="651781"/>
                </a:moveTo>
                <a:lnTo>
                  <a:pt x="1303365" y="663112"/>
                </a:lnTo>
                <a:lnTo>
                  <a:pt x="1314724" y="668792"/>
                </a:lnTo>
                <a:lnTo>
                  <a:pt x="1320424" y="657484"/>
                </a:lnTo>
                <a:lnTo>
                  <a:pt x="1309020" y="651781"/>
                </a:lnTo>
                <a:close/>
              </a:path>
              <a:path w="1374775" h="692150">
                <a:moveTo>
                  <a:pt x="1323228" y="623315"/>
                </a:moveTo>
                <a:lnTo>
                  <a:pt x="1309020" y="651781"/>
                </a:lnTo>
                <a:lnTo>
                  <a:pt x="1320424" y="657484"/>
                </a:lnTo>
                <a:lnTo>
                  <a:pt x="1314724" y="668792"/>
                </a:lnTo>
                <a:lnTo>
                  <a:pt x="1357345" y="668792"/>
                </a:lnTo>
                <a:lnTo>
                  <a:pt x="1323228" y="623315"/>
                </a:lnTo>
                <a:close/>
              </a:path>
              <a:path w="1374775" h="692150">
                <a:moveTo>
                  <a:pt x="5608" y="0"/>
                </a:moveTo>
                <a:lnTo>
                  <a:pt x="0" y="11429"/>
                </a:lnTo>
                <a:lnTo>
                  <a:pt x="1303365" y="663112"/>
                </a:lnTo>
                <a:lnTo>
                  <a:pt x="1309020" y="651781"/>
                </a:lnTo>
                <a:lnTo>
                  <a:pt x="56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2000" y="3271631"/>
            <a:ext cx="690245" cy="538480"/>
          </a:xfrm>
          <a:custGeom>
            <a:avLst/>
            <a:gdLst/>
            <a:ahLst/>
            <a:cxnLst/>
            <a:rect l="l" t="t" r="r" b="b"/>
            <a:pathLst>
              <a:path w="690244" h="538479">
                <a:moveTo>
                  <a:pt x="36755" y="461528"/>
                </a:moveTo>
                <a:lnTo>
                  <a:pt x="0" y="538368"/>
                </a:lnTo>
                <a:lnTo>
                  <a:pt x="83545" y="521604"/>
                </a:lnTo>
                <a:lnTo>
                  <a:pt x="70085" y="504322"/>
                </a:lnTo>
                <a:lnTo>
                  <a:pt x="54031" y="504322"/>
                </a:lnTo>
                <a:lnTo>
                  <a:pt x="46232" y="494416"/>
                </a:lnTo>
                <a:lnTo>
                  <a:pt x="56281" y="486598"/>
                </a:lnTo>
                <a:lnTo>
                  <a:pt x="36755" y="461528"/>
                </a:lnTo>
                <a:close/>
              </a:path>
              <a:path w="690244" h="538479">
                <a:moveTo>
                  <a:pt x="56281" y="486598"/>
                </a:moveTo>
                <a:lnTo>
                  <a:pt x="46232" y="494416"/>
                </a:lnTo>
                <a:lnTo>
                  <a:pt x="54031" y="504322"/>
                </a:lnTo>
                <a:lnTo>
                  <a:pt x="64029" y="496546"/>
                </a:lnTo>
                <a:lnTo>
                  <a:pt x="56281" y="486598"/>
                </a:lnTo>
                <a:close/>
              </a:path>
              <a:path w="690244" h="538479">
                <a:moveTo>
                  <a:pt x="64029" y="496546"/>
                </a:moveTo>
                <a:lnTo>
                  <a:pt x="54031" y="504322"/>
                </a:lnTo>
                <a:lnTo>
                  <a:pt x="70085" y="504322"/>
                </a:lnTo>
                <a:lnTo>
                  <a:pt x="64029" y="496546"/>
                </a:lnTo>
                <a:close/>
              </a:path>
              <a:path w="690244" h="538479">
                <a:moveTo>
                  <a:pt x="681858" y="0"/>
                </a:moveTo>
                <a:lnTo>
                  <a:pt x="56281" y="486598"/>
                </a:lnTo>
                <a:lnTo>
                  <a:pt x="64029" y="496546"/>
                </a:lnTo>
                <a:lnTo>
                  <a:pt x="689741" y="9905"/>
                </a:lnTo>
                <a:lnTo>
                  <a:pt x="681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8305" y="3194944"/>
            <a:ext cx="836290" cy="615315"/>
          </a:xfrm>
          <a:custGeom>
            <a:avLst/>
            <a:gdLst/>
            <a:ahLst/>
            <a:cxnLst/>
            <a:rect l="l" t="t" r="r" b="b"/>
            <a:pathLst>
              <a:path w="1069975" h="615314">
                <a:moveTo>
                  <a:pt x="1000684" y="582739"/>
                </a:moveTo>
                <a:lnTo>
                  <a:pt x="984884" y="610361"/>
                </a:lnTo>
                <a:lnTo>
                  <a:pt x="1069979" y="615055"/>
                </a:lnTo>
                <a:lnTo>
                  <a:pt x="1052625" y="589025"/>
                </a:lnTo>
                <a:lnTo>
                  <a:pt x="1011686" y="589025"/>
                </a:lnTo>
                <a:lnTo>
                  <a:pt x="1000684" y="582739"/>
                </a:lnTo>
                <a:close/>
              </a:path>
              <a:path w="1069975" h="615314">
                <a:moveTo>
                  <a:pt x="1006965" y="571759"/>
                </a:moveTo>
                <a:lnTo>
                  <a:pt x="1000684" y="582739"/>
                </a:lnTo>
                <a:lnTo>
                  <a:pt x="1011686" y="589025"/>
                </a:lnTo>
                <a:lnTo>
                  <a:pt x="1018031" y="578083"/>
                </a:lnTo>
                <a:lnTo>
                  <a:pt x="1006965" y="571759"/>
                </a:lnTo>
                <a:close/>
              </a:path>
              <a:path w="1069975" h="615314">
                <a:moveTo>
                  <a:pt x="1022735" y="544189"/>
                </a:moveTo>
                <a:lnTo>
                  <a:pt x="1006965" y="571759"/>
                </a:lnTo>
                <a:lnTo>
                  <a:pt x="1018031" y="578083"/>
                </a:lnTo>
                <a:lnTo>
                  <a:pt x="1011686" y="589025"/>
                </a:lnTo>
                <a:lnTo>
                  <a:pt x="1052625" y="589025"/>
                </a:lnTo>
                <a:lnTo>
                  <a:pt x="1022735" y="544189"/>
                </a:lnTo>
                <a:close/>
              </a:path>
              <a:path w="1069975" h="615314">
                <a:moveTo>
                  <a:pt x="6358" y="0"/>
                </a:moveTo>
                <a:lnTo>
                  <a:pt x="0" y="10911"/>
                </a:lnTo>
                <a:lnTo>
                  <a:pt x="1000684" y="582739"/>
                </a:lnTo>
                <a:lnTo>
                  <a:pt x="1006965" y="571759"/>
                </a:lnTo>
                <a:lnTo>
                  <a:pt x="6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62400" y="3197595"/>
            <a:ext cx="311150" cy="612775"/>
          </a:xfrm>
          <a:custGeom>
            <a:avLst/>
            <a:gdLst/>
            <a:ahLst/>
            <a:cxnLst/>
            <a:rect l="l" t="t" r="r" b="b"/>
            <a:pathLst>
              <a:path w="311150" h="612775">
                <a:moveTo>
                  <a:pt x="0" y="527182"/>
                </a:moveTo>
                <a:lnTo>
                  <a:pt x="0" y="612404"/>
                </a:lnTo>
                <a:lnTo>
                  <a:pt x="68214" y="561228"/>
                </a:lnTo>
                <a:lnTo>
                  <a:pt x="62595" y="558424"/>
                </a:lnTo>
                <a:lnTo>
                  <a:pt x="34046" y="558424"/>
                </a:lnTo>
                <a:lnTo>
                  <a:pt x="22738" y="552724"/>
                </a:lnTo>
                <a:lnTo>
                  <a:pt x="28417" y="541365"/>
                </a:lnTo>
                <a:lnTo>
                  <a:pt x="0" y="527182"/>
                </a:lnTo>
                <a:close/>
              </a:path>
              <a:path w="311150" h="612775">
                <a:moveTo>
                  <a:pt x="28417" y="541365"/>
                </a:moveTo>
                <a:lnTo>
                  <a:pt x="22738" y="552724"/>
                </a:lnTo>
                <a:lnTo>
                  <a:pt x="34046" y="558424"/>
                </a:lnTo>
                <a:lnTo>
                  <a:pt x="39749" y="547021"/>
                </a:lnTo>
                <a:lnTo>
                  <a:pt x="28417" y="541365"/>
                </a:lnTo>
                <a:close/>
              </a:path>
              <a:path w="311150" h="612775">
                <a:moveTo>
                  <a:pt x="39749" y="547021"/>
                </a:moveTo>
                <a:lnTo>
                  <a:pt x="34046" y="558424"/>
                </a:lnTo>
                <a:lnTo>
                  <a:pt x="62595" y="558424"/>
                </a:lnTo>
                <a:lnTo>
                  <a:pt x="39749" y="547021"/>
                </a:lnTo>
                <a:close/>
              </a:path>
              <a:path w="311150" h="612775">
                <a:moveTo>
                  <a:pt x="299100" y="0"/>
                </a:moveTo>
                <a:lnTo>
                  <a:pt x="28417" y="541365"/>
                </a:lnTo>
                <a:lnTo>
                  <a:pt x="39749" y="547021"/>
                </a:lnTo>
                <a:lnTo>
                  <a:pt x="310530" y="5608"/>
                </a:lnTo>
                <a:lnTo>
                  <a:pt x="29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40230" y="3194944"/>
            <a:ext cx="1069975" cy="615315"/>
          </a:xfrm>
          <a:custGeom>
            <a:avLst/>
            <a:gdLst/>
            <a:ahLst/>
            <a:cxnLst/>
            <a:rect l="l" t="t" r="r" b="b"/>
            <a:pathLst>
              <a:path w="1069975" h="615314">
                <a:moveTo>
                  <a:pt x="1000676" y="582731"/>
                </a:moveTo>
                <a:lnTo>
                  <a:pt x="984869" y="610361"/>
                </a:lnTo>
                <a:lnTo>
                  <a:pt x="1069969" y="615055"/>
                </a:lnTo>
                <a:lnTo>
                  <a:pt x="1052616" y="589025"/>
                </a:lnTo>
                <a:lnTo>
                  <a:pt x="1011692" y="589025"/>
                </a:lnTo>
                <a:lnTo>
                  <a:pt x="1000676" y="582731"/>
                </a:lnTo>
                <a:close/>
              </a:path>
              <a:path w="1069975" h="615314">
                <a:moveTo>
                  <a:pt x="1006956" y="571754"/>
                </a:moveTo>
                <a:lnTo>
                  <a:pt x="1000676" y="582731"/>
                </a:lnTo>
                <a:lnTo>
                  <a:pt x="1011692" y="589025"/>
                </a:lnTo>
                <a:lnTo>
                  <a:pt x="1018031" y="578083"/>
                </a:lnTo>
                <a:lnTo>
                  <a:pt x="1006956" y="571754"/>
                </a:lnTo>
                <a:close/>
              </a:path>
              <a:path w="1069975" h="615314">
                <a:moveTo>
                  <a:pt x="1022725" y="544189"/>
                </a:moveTo>
                <a:lnTo>
                  <a:pt x="1006956" y="571754"/>
                </a:lnTo>
                <a:lnTo>
                  <a:pt x="1018031" y="578083"/>
                </a:lnTo>
                <a:lnTo>
                  <a:pt x="1011692" y="589025"/>
                </a:lnTo>
                <a:lnTo>
                  <a:pt x="1052616" y="589025"/>
                </a:lnTo>
                <a:lnTo>
                  <a:pt x="1022725" y="544189"/>
                </a:lnTo>
                <a:close/>
              </a:path>
              <a:path w="1069975" h="615314">
                <a:moveTo>
                  <a:pt x="6339" y="0"/>
                </a:moveTo>
                <a:lnTo>
                  <a:pt x="0" y="10911"/>
                </a:lnTo>
                <a:lnTo>
                  <a:pt x="1000676" y="582731"/>
                </a:lnTo>
                <a:lnTo>
                  <a:pt x="1006956" y="571754"/>
                </a:lnTo>
                <a:lnTo>
                  <a:pt x="63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9000" y="4493002"/>
            <a:ext cx="311150" cy="612775"/>
          </a:xfrm>
          <a:custGeom>
            <a:avLst/>
            <a:gdLst/>
            <a:ahLst/>
            <a:cxnLst/>
            <a:rect l="l" t="t" r="r" b="b"/>
            <a:pathLst>
              <a:path w="311150" h="612775">
                <a:moveTo>
                  <a:pt x="0" y="527185"/>
                </a:moveTo>
                <a:lnTo>
                  <a:pt x="0" y="612398"/>
                </a:lnTo>
                <a:lnTo>
                  <a:pt x="68214" y="561212"/>
                </a:lnTo>
                <a:lnTo>
                  <a:pt x="62629" y="558427"/>
                </a:lnTo>
                <a:lnTo>
                  <a:pt x="34046" y="558427"/>
                </a:lnTo>
                <a:lnTo>
                  <a:pt x="22738" y="552712"/>
                </a:lnTo>
                <a:lnTo>
                  <a:pt x="28414" y="541359"/>
                </a:lnTo>
                <a:lnTo>
                  <a:pt x="0" y="527185"/>
                </a:lnTo>
                <a:close/>
              </a:path>
              <a:path w="311150" h="612775">
                <a:moveTo>
                  <a:pt x="28414" y="541359"/>
                </a:moveTo>
                <a:lnTo>
                  <a:pt x="22738" y="552712"/>
                </a:lnTo>
                <a:lnTo>
                  <a:pt x="34046" y="558427"/>
                </a:lnTo>
                <a:lnTo>
                  <a:pt x="39753" y="547015"/>
                </a:lnTo>
                <a:lnTo>
                  <a:pt x="28414" y="541359"/>
                </a:lnTo>
                <a:close/>
              </a:path>
              <a:path w="311150" h="612775">
                <a:moveTo>
                  <a:pt x="39753" y="547015"/>
                </a:moveTo>
                <a:lnTo>
                  <a:pt x="34046" y="558427"/>
                </a:lnTo>
                <a:lnTo>
                  <a:pt x="62629" y="558427"/>
                </a:lnTo>
                <a:lnTo>
                  <a:pt x="39753" y="547015"/>
                </a:lnTo>
                <a:close/>
              </a:path>
              <a:path w="311150" h="612775">
                <a:moveTo>
                  <a:pt x="299100" y="0"/>
                </a:moveTo>
                <a:lnTo>
                  <a:pt x="28414" y="541359"/>
                </a:lnTo>
                <a:lnTo>
                  <a:pt x="39753" y="547015"/>
                </a:lnTo>
                <a:lnTo>
                  <a:pt x="310530" y="5596"/>
                </a:lnTo>
                <a:lnTo>
                  <a:pt x="29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58224" y="4490978"/>
            <a:ext cx="614045" cy="538480"/>
          </a:xfrm>
          <a:custGeom>
            <a:avLst/>
            <a:gdLst/>
            <a:ahLst/>
            <a:cxnLst/>
            <a:rect l="l" t="t" r="r" b="b"/>
            <a:pathLst>
              <a:path w="614045" h="538479">
                <a:moveTo>
                  <a:pt x="552302" y="492792"/>
                </a:moveTo>
                <a:lnTo>
                  <a:pt x="531357" y="516754"/>
                </a:lnTo>
                <a:lnTo>
                  <a:pt x="613775" y="538221"/>
                </a:lnTo>
                <a:lnTo>
                  <a:pt x="598610" y="501133"/>
                </a:lnTo>
                <a:lnTo>
                  <a:pt x="561837" y="501133"/>
                </a:lnTo>
                <a:lnTo>
                  <a:pt x="552302" y="492792"/>
                </a:lnTo>
                <a:close/>
              </a:path>
              <a:path w="614045" h="538479">
                <a:moveTo>
                  <a:pt x="560653" y="483237"/>
                </a:moveTo>
                <a:lnTo>
                  <a:pt x="552302" y="492792"/>
                </a:lnTo>
                <a:lnTo>
                  <a:pt x="561837" y="501133"/>
                </a:lnTo>
                <a:lnTo>
                  <a:pt x="570219" y="491608"/>
                </a:lnTo>
                <a:lnTo>
                  <a:pt x="560653" y="483237"/>
                </a:lnTo>
                <a:close/>
              </a:path>
              <a:path w="614045" h="538479">
                <a:moveTo>
                  <a:pt x="581527" y="459354"/>
                </a:moveTo>
                <a:lnTo>
                  <a:pt x="560653" y="483237"/>
                </a:lnTo>
                <a:lnTo>
                  <a:pt x="570219" y="491608"/>
                </a:lnTo>
                <a:lnTo>
                  <a:pt x="561837" y="501133"/>
                </a:lnTo>
                <a:lnTo>
                  <a:pt x="598610" y="501133"/>
                </a:lnTo>
                <a:lnTo>
                  <a:pt x="581527" y="459354"/>
                </a:lnTo>
                <a:close/>
              </a:path>
              <a:path w="614045" h="538479">
                <a:moveTo>
                  <a:pt x="8381" y="0"/>
                </a:moveTo>
                <a:lnTo>
                  <a:pt x="0" y="9643"/>
                </a:lnTo>
                <a:lnTo>
                  <a:pt x="552302" y="492792"/>
                </a:lnTo>
                <a:lnTo>
                  <a:pt x="560653" y="483237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0200" y="4567678"/>
            <a:ext cx="843280" cy="918844"/>
          </a:xfrm>
          <a:custGeom>
            <a:avLst/>
            <a:gdLst/>
            <a:ahLst/>
            <a:cxnLst/>
            <a:rect l="l" t="t" r="r" b="b"/>
            <a:pathLst>
              <a:path w="843280" h="918845">
                <a:moveTo>
                  <a:pt x="23372" y="836807"/>
                </a:moveTo>
                <a:lnTo>
                  <a:pt x="0" y="918722"/>
                </a:lnTo>
                <a:lnTo>
                  <a:pt x="79628" y="888242"/>
                </a:lnTo>
                <a:lnTo>
                  <a:pt x="66437" y="876181"/>
                </a:lnTo>
                <a:lnTo>
                  <a:pt x="47624" y="876181"/>
                </a:lnTo>
                <a:lnTo>
                  <a:pt x="38231" y="867668"/>
                </a:lnTo>
                <a:lnTo>
                  <a:pt x="46845" y="858268"/>
                </a:lnTo>
                <a:lnTo>
                  <a:pt x="23372" y="836807"/>
                </a:lnTo>
                <a:close/>
              </a:path>
              <a:path w="843280" h="918845">
                <a:moveTo>
                  <a:pt x="46845" y="858268"/>
                </a:moveTo>
                <a:lnTo>
                  <a:pt x="38231" y="867668"/>
                </a:lnTo>
                <a:lnTo>
                  <a:pt x="47624" y="876181"/>
                </a:lnTo>
                <a:lnTo>
                  <a:pt x="56202" y="866823"/>
                </a:lnTo>
                <a:lnTo>
                  <a:pt x="46845" y="858268"/>
                </a:lnTo>
                <a:close/>
              </a:path>
              <a:path w="843280" h="918845">
                <a:moveTo>
                  <a:pt x="56202" y="866823"/>
                </a:moveTo>
                <a:lnTo>
                  <a:pt x="47624" y="876181"/>
                </a:lnTo>
                <a:lnTo>
                  <a:pt x="66437" y="876181"/>
                </a:lnTo>
                <a:lnTo>
                  <a:pt x="56202" y="866823"/>
                </a:lnTo>
                <a:close/>
              </a:path>
              <a:path w="843280" h="918845">
                <a:moveTo>
                  <a:pt x="833496" y="0"/>
                </a:moveTo>
                <a:lnTo>
                  <a:pt x="46845" y="858268"/>
                </a:lnTo>
                <a:lnTo>
                  <a:pt x="56202" y="866823"/>
                </a:lnTo>
                <a:lnTo>
                  <a:pt x="842903" y="8644"/>
                </a:lnTo>
                <a:lnTo>
                  <a:pt x="833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7867" y="510651"/>
            <a:ext cx="5439298" cy="5124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27350" y="699494"/>
            <a:ext cx="2857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mic Sans MS"/>
                <a:cs typeface="Comic Sans MS"/>
              </a:rPr>
              <a:t>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6494" y="2178304"/>
            <a:ext cx="21780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7097" y="2178304"/>
            <a:ext cx="2095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5389" y="2178304"/>
            <a:ext cx="2457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mic Sans MS"/>
                <a:cs typeface="Comic Sans MS"/>
              </a:rPr>
              <a:t>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6406" y="2178304"/>
            <a:ext cx="2159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8811" y="3629153"/>
            <a:ext cx="2108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9692" y="3664459"/>
            <a:ext cx="9347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7070" algn="l"/>
              </a:tabLst>
            </a:pPr>
            <a:r>
              <a:rPr sz="2400" spc="-20" dirty="0">
                <a:latin typeface="Comic Sans MS"/>
                <a:cs typeface="Comic Sans MS"/>
              </a:rPr>
              <a:t>G</a:t>
            </a:r>
            <a:r>
              <a:rPr sz="2400" spc="-2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Comic Sans MS"/>
                <a:cs typeface="Comic Sans MS"/>
              </a:rPr>
              <a:t>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3369" y="3664459"/>
            <a:ext cx="1924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1435" y="3664459"/>
            <a:ext cx="228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J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6283" y="3664459"/>
            <a:ext cx="2120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K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1905" y="5168394"/>
            <a:ext cx="193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18166" y="729356"/>
            <a:ext cx="2372995" cy="0"/>
          </a:xfrm>
          <a:custGeom>
            <a:avLst/>
            <a:gdLst/>
            <a:ahLst/>
            <a:cxnLst/>
            <a:rect l="l" t="t" r="r" b="b"/>
            <a:pathLst>
              <a:path w="2372995">
                <a:moveTo>
                  <a:pt x="0" y="0"/>
                </a:moveTo>
                <a:lnTo>
                  <a:pt x="2372867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034" y="517035"/>
            <a:ext cx="1574165" cy="424815"/>
          </a:xfrm>
          <a:custGeom>
            <a:avLst/>
            <a:gdLst/>
            <a:ahLst/>
            <a:cxnLst/>
            <a:rect l="l" t="t" r="r" b="b"/>
            <a:pathLst>
              <a:path w="1574165" h="424815">
                <a:moveTo>
                  <a:pt x="0" y="424552"/>
                </a:moveTo>
                <a:lnTo>
                  <a:pt x="1573661" y="424552"/>
                </a:lnTo>
                <a:lnTo>
                  <a:pt x="1573661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70781" y="598804"/>
            <a:ext cx="98551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20289" y="3825561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299953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0243" y="3488829"/>
            <a:ext cx="1344930" cy="424815"/>
          </a:xfrm>
          <a:custGeom>
            <a:avLst/>
            <a:gdLst/>
            <a:ahLst/>
            <a:cxnLst/>
            <a:rect l="l" t="t" r="r" b="b"/>
            <a:pathLst>
              <a:path w="1344929" h="424814">
                <a:moveTo>
                  <a:pt x="0" y="424552"/>
                </a:moveTo>
                <a:lnTo>
                  <a:pt x="1344430" y="424552"/>
                </a:lnTo>
                <a:lnTo>
                  <a:pt x="1344430" y="0"/>
                </a:lnTo>
                <a:lnTo>
                  <a:pt x="0" y="0"/>
                </a:lnTo>
                <a:lnTo>
                  <a:pt x="0" y="4245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00016" y="3571241"/>
            <a:ext cx="10350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</a:t>
            </a:r>
            <a:r>
              <a:rPr sz="2400" spc="-10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v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spc="-10" dirty="0">
                <a:latin typeface="Comic Sans MS"/>
                <a:cs typeface="Comic Sans MS"/>
              </a:rPr>
              <a:t>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12036" y="5346829"/>
            <a:ext cx="731520" cy="0"/>
          </a:xfrm>
          <a:custGeom>
            <a:avLst/>
            <a:gdLst/>
            <a:ahLst/>
            <a:cxnLst/>
            <a:rect l="l" t="t" r="r" b="b"/>
            <a:pathLst>
              <a:path w="731520">
                <a:moveTo>
                  <a:pt x="0" y="0"/>
                </a:moveTo>
                <a:lnTo>
                  <a:pt x="731398" y="0"/>
                </a:lnTo>
              </a:path>
            </a:pathLst>
          </a:custGeom>
          <a:ln w="127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3434" y="5187040"/>
            <a:ext cx="1421130" cy="424815"/>
          </a:xfrm>
          <a:custGeom>
            <a:avLst/>
            <a:gdLst/>
            <a:ahLst/>
            <a:cxnLst/>
            <a:rect l="l" t="t" r="r" b="b"/>
            <a:pathLst>
              <a:path w="1421129" h="424814">
                <a:moveTo>
                  <a:pt x="0" y="424540"/>
                </a:moveTo>
                <a:lnTo>
                  <a:pt x="1421129" y="424540"/>
                </a:lnTo>
                <a:lnTo>
                  <a:pt x="1421129" y="0"/>
                </a:lnTo>
                <a:lnTo>
                  <a:pt x="0" y="0"/>
                </a:lnTo>
                <a:lnTo>
                  <a:pt x="0" y="42454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7623435" y="5269486"/>
            <a:ext cx="10344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/>
                <a:cs typeface="Comic Sans MS"/>
              </a:rPr>
              <a:t>Level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4</a:t>
            </a:r>
            <a:endParaRPr sz="2400">
              <a:latin typeface="Comic Sans MS"/>
              <a:cs typeface="Comic Sans M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991350" y="2002935"/>
          <a:ext cx="1973323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893"/>
                <a:gridCol w="1344430"/>
              </a:tblGrid>
              <a:tr h="212320"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C0504D"/>
                    </a:solidFill>
                  </a:tcPr>
                </a:tc>
              </a:tr>
              <a:tr h="212232">
                <a:tc>
                  <a:txBody>
                    <a:bodyPr/>
                    <a:lstStyle/>
                    <a:p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L</a:t>
                      </a:r>
                      <a:r>
                        <a:rPr sz="2400" spc="5" dirty="0"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v</a:t>
                      </a:r>
                      <a:r>
                        <a:rPr sz="2400" spc="5" dirty="0"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l</a:t>
                      </a:r>
                      <a:r>
                        <a:rPr sz="24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2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50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04801" y="303776"/>
            <a:ext cx="85344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sz="3600" spc="-25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3600" spc="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36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>
                <a:latin typeface="Times New Roman" pitchFamily="18" charset="0"/>
                <a:cs typeface="Times New Roman" pitchFamily="18" charset="0"/>
              </a:rPr>
              <a:t>Given</a:t>
            </a:r>
            <a:r>
              <a:rPr sz="3600" spc="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5" dirty="0" err="1">
                <a:latin typeface="Times New Roman" pitchFamily="18" charset="0"/>
                <a:cs typeface="Times New Roman" pitchFamily="18" charset="0"/>
              </a:rPr>
              <a:t>Inor</a:t>
            </a:r>
            <a:r>
              <a:rPr sz="3600" spc="5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spc="-25" dirty="0" err="1">
                <a:latin typeface="Times New Roman" pitchFamily="18" charset="0"/>
                <a:cs typeface="Times New Roman" pitchFamily="18" charset="0"/>
              </a:rPr>
              <a:t>er</a:t>
            </a:r>
            <a:r>
              <a:rPr sz="3600" spc="2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spc="-20" dirty="0" err="1" smtClean="0">
                <a:latin typeface="Times New Roman" pitchFamily="18" charset="0"/>
                <a:cs typeface="Times New Roman" pitchFamily="18" charset="0"/>
              </a:rPr>
              <a:t>Postor</a:t>
            </a:r>
            <a:r>
              <a:rPr sz="3600" spc="-3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600" spc="-25" dirty="0" err="1" smtClean="0">
                <a:latin typeface="Times New Roman" pitchFamily="18" charset="0"/>
                <a:cs typeface="Times New Roman" pitchFamily="18" charset="0"/>
              </a:rPr>
              <a:t>er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371600"/>
            <a:ext cx="8534400" cy="2595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3800" spc="-5" dirty="0" err="1" smtClean="0">
                <a:latin typeface="Times New Roman" pitchFamily="18" charset="0"/>
                <a:cs typeface="Times New Roman" pitchFamily="18" charset="0"/>
              </a:rPr>
              <a:t>Inorder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8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spc="16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n1,n2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800" spc="-15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n4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800" spc="-2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b="1" spc="-5" dirty="0" smtClean="0">
                <a:latin typeface="Times New Roman" pitchFamily="18" charset="0"/>
                <a:cs typeface="Times New Roman" pitchFamily="18" charset="0"/>
              </a:rPr>
              <a:t>n6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n7,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n8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n9</a:t>
            </a:r>
            <a:endParaRPr sz="3800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800" dirty="0" err="1" smtClean="0">
                <a:latin typeface="Times New Roman" pitchFamily="18" charset="0"/>
                <a:cs typeface="Times New Roman" pitchFamily="18" charset="0"/>
              </a:rPr>
              <a:t>Postorde</a:t>
            </a:r>
            <a:r>
              <a:rPr sz="3800" spc="-2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3800" spc="1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n1,</a:t>
            </a:r>
            <a:r>
              <a:rPr sz="38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n5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n4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n2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n8,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n7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spc="-5" dirty="0" smtClean="0">
                <a:latin typeface="Times New Roman" pitchFamily="18" charset="0"/>
                <a:cs typeface="Times New Roman" pitchFamily="18" charset="0"/>
              </a:rPr>
              <a:t>n9</a:t>
            </a:r>
            <a:r>
              <a:rPr sz="38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800" spc="18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800" b="1" spc="-5" dirty="0" smtClean="0">
                <a:latin typeface="Times New Roman" pitchFamily="18" charset="0"/>
                <a:cs typeface="Times New Roman" pitchFamily="18" charset="0"/>
              </a:rPr>
              <a:t>n6</a:t>
            </a:r>
            <a:endParaRPr sz="3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3450" dirty="0" smtClean="0">
              <a:latin typeface="Times New Roman" pitchFamily="18" charset="0"/>
              <a:cs typeface="Times New Roman" pitchFamily="18" charset="0"/>
            </a:endParaRPr>
          </a:p>
          <a:p>
            <a:pPr marL="165100">
              <a:lnSpc>
                <a:spcPct val="100000"/>
              </a:lnSpc>
            </a:pPr>
            <a:r>
              <a:rPr sz="5400" spc="-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4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5400" spc="2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00" dirty="0" smtClean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sz="5400" spc="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00" spc="-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54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sz="5400" spc="25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5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5400" spc="26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5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5400" spc="2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5400" spc="-5" dirty="0" smtClean="0">
                <a:latin typeface="Times New Roman" pitchFamily="18" charset="0"/>
                <a:cs typeface="Times New Roman" pitchFamily="18" charset="0"/>
              </a:rPr>
              <a:t>root</a:t>
            </a:r>
            <a:endParaRPr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6578" y="241404"/>
            <a:ext cx="4286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n6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57" y="1613259"/>
            <a:ext cx="3199130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In:n1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,n3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n4,n5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Post: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n1,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3,n5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n4,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0853" y="1613259"/>
            <a:ext cx="1507490" cy="111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n7,n8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n9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n8,n7,n9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56" y="3518642"/>
            <a:ext cx="37147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5994" y="3442442"/>
            <a:ext cx="14306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,n5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5994" y="4204704"/>
            <a:ext cx="14306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n3,n5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9462" y="3442442"/>
            <a:ext cx="92900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,n8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3262" y="4204704"/>
            <a:ext cx="92836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n8,n7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4411" y="5590720"/>
            <a:ext cx="4286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1395" y="5576626"/>
            <a:ext cx="4286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n5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71445" y="5652826"/>
            <a:ext cx="42862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n8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000" y="603869"/>
            <a:ext cx="2060575" cy="998219"/>
          </a:xfrm>
          <a:custGeom>
            <a:avLst/>
            <a:gdLst/>
            <a:ahLst/>
            <a:cxnLst/>
            <a:rect l="l" t="t" r="r" b="b"/>
            <a:pathLst>
              <a:path w="2060575" h="998219">
                <a:moveTo>
                  <a:pt x="52065" y="928877"/>
                </a:moveTo>
                <a:lnTo>
                  <a:pt x="0" y="996330"/>
                </a:lnTo>
                <a:lnTo>
                  <a:pt x="85212" y="997610"/>
                </a:lnTo>
                <a:lnTo>
                  <a:pt x="74056" y="974476"/>
                </a:lnTo>
                <a:lnTo>
                  <a:pt x="59948" y="974476"/>
                </a:lnTo>
                <a:lnTo>
                  <a:pt x="54482" y="963046"/>
                </a:lnTo>
                <a:lnTo>
                  <a:pt x="65894" y="957551"/>
                </a:lnTo>
                <a:lnTo>
                  <a:pt x="52065" y="928877"/>
                </a:lnTo>
                <a:close/>
              </a:path>
              <a:path w="2060575" h="998219">
                <a:moveTo>
                  <a:pt x="65894" y="957551"/>
                </a:moveTo>
                <a:lnTo>
                  <a:pt x="54482" y="963046"/>
                </a:lnTo>
                <a:lnTo>
                  <a:pt x="59948" y="974476"/>
                </a:lnTo>
                <a:lnTo>
                  <a:pt x="71397" y="968963"/>
                </a:lnTo>
                <a:lnTo>
                  <a:pt x="65894" y="957551"/>
                </a:lnTo>
                <a:close/>
              </a:path>
              <a:path w="2060575" h="998219">
                <a:moveTo>
                  <a:pt x="71397" y="968963"/>
                </a:moveTo>
                <a:lnTo>
                  <a:pt x="59948" y="974476"/>
                </a:lnTo>
                <a:lnTo>
                  <a:pt x="74056" y="974476"/>
                </a:lnTo>
                <a:lnTo>
                  <a:pt x="71397" y="968963"/>
                </a:lnTo>
                <a:close/>
              </a:path>
              <a:path w="2060575" h="998219">
                <a:moveTo>
                  <a:pt x="2054595" y="0"/>
                </a:moveTo>
                <a:lnTo>
                  <a:pt x="65894" y="957551"/>
                </a:lnTo>
                <a:lnTo>
                  <a:pt x="71397" y="968963"/>
                </a:lnTo>
                <a:lnTo>
                  <a:pt x="2060204" y="11429"/>
                </a:lnTo>
                <a:lnTo>
                  <a:pt x="2054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69592" y="603747"/>
            <a:ext cx="2440940" cy="1003300"/>
          </a:xfrm>
          <a:custGeom>
            <a:avLst/>
            <a:gdLst/>
            <a:ahLst/>
            <a:cxnLst/>
            <a:rect l="l" t="t" r="r" b="b"/>
            <a:pathLst>
              <a:path w="2440940" h="1003300">
                <a:moveTo>
                  <a:pt x="2367818" y="973620"/>
                </a:moveTo>
                <a:lnTo>
                  <a:pt x="2355860" y="1003066"/>
                </a:lnTo>
                <a:lnTo>
                  <a:pt x="2440807" y="996452"/>
                </a:lnTo>
                <a:lnTo>
                  <a:pt x="2424946" y="978407"/>
                </a:lnTo>
                <a:lnTo>
                  <a:pt x="2379604" y="978407"/>
                </a:lnTo>
                <a:lnTo>
                  <a:pt x="2367818" y="973620"/>
                </a:lnTo>
                <a:close/>
              </a:path>
              <a:path w="2440940" h="1003300">
                <a:moveTo>
                  <a:pt x="2372612" y="961816"/>
                </a:moveTo>
                <a:lnTo>
                  <a:pt x="2367818" y="973620"/>
                </a:lnTo>
                <a:lnTo>
                  <a:pt x="2379604" y="978407"/>
                </a:lnTo>
                <a:lnTo>
                  <a:pt x="2384419" y="966612"/>
                </a:lnTo>
                <a:lnTo>
                  <a:pt x="2372612" y="961816"/>
                </a:lnTo>
                <a:close/>
              </a:path>
              <a:path w="2440940" h="1003300">
                <a:moveTo>
                  <a:pt x="2384541" y="932444"/>
                </a:moveTo>
                <a:lnTo>
                  <a:pt x="2372612" y="961816"/>
                </a:lnTo>
                <a:lnTo>
                  <a:pt x="2384419" y="966612"/>
                </a:lnTo>
                <a:lnTo>
                  <a:pt x="2379604" y="978407"/>
                </a:lnTo>
                <a:lnTo>
                  <a:pt x="2424946" y="978407"/>
                </a:lnTo>
                <a:lnTo>
                  <a:pt x="2384541" y="932444"/>
                </a:lnTo>
                <a:close/>
              </a:path>
              <a:path w="2440940" h="1003300">
                <a:moveTo>
                  <a:pt x="4815" y="0"/>
                </a:moveTo>
                <a:lnTo>
                  <a:pt x="0" y="11704"/>
                </a:lnTo>
                <a:lnTo>
                  <a:pt x="2367818" y="973620"/>
                </a:lnTo>
                <a:lnTo>
                  <a:pt x="2372612" y="961816"/>
                </a:lnTo>
                <a:lnTo>
                  <a:pt x="4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66800" y="2737347"/>
            <a:ext cx="1450340" cy="621030"/>
          </a:xfrm>
          <a:custGeom>
            <a:avLst/>
            <a:gdLst/>
            <a:ahLst/>
            <a:cxnLst/>
            <a:rect l="l" t="t" r="r" b="b"/>
            <a:pathLst>
              <a:path w="1450339" h="621029">
                <a:moveTo>
                  <a:pt x="55446" y="550804"/>
                </a:moveTo>
                <a:lnTo>
                  <a:pt x="0" y="615452"/>
                </a:lnTo>
                <a:lnTo>
                  <a:pt x="85011" y="621029"/>
                </a:lnTo>
                <a:lnTo>
                  <a:pt x="74745" y="596645"/>
                </a:lnTo>
                <a:lnTo>
                  <a:pt x="60984" y="596645"/>
                </a:lnTo>
                <a:lnTo>
                  <a:pt x="56055" y="584972"/>
                </a:lnTo>
                <a:lnTo>
                  <a:pt x="67756" y="580045"/>
                </a:lnTo>
                <a:lnTo>
                  <a:pt x="55446" y="550804"/>
                </a:lnTo>
                <a:close/>
              </a:path>
              <a:path w="1450339" h="621029">
                <a:moveTo>
                  <a:pt x="67756" y="580045"/>
                </a:moveTo>
                <a:lnTo>
                  <a:pt x="56055" y="584972"/>
                </a:lnTo>
                <a:lnTo>
                  <a:pt x="60984" y="596645"/>
                </a:lnTo>
                <a:lnTo>
                  <a:pt x="72673" y="591724"/>
                </a:lnTo>
                <a:lnTo>
                  <a:pt x="67756" y="580045"/>
                </a:lnTo>
                <a:close/>
              </a:path>
              <a:path w="1450339" h="621029">
                <a:moveTo>
                  <a:pt x="72673" y="591724"/>
                </a:moveTo>
                <a:lnTo>
                  <a:pt x="60984" y="596645"/>
                </a:lnTo>
                <a:lnTo>
                  <a:pt x="74745" y="596645"/>
                </a:lnTo>
                <a:lnTo>
                  <a:pt x="72673" y="591724"/>
                </a:lnTo>
                <a:close/>
              </a:path>
              <a:path w="1450339" h="621029">
                <a:moveTo>
                  <a:pt x="1445382" y="0"/>
                </a:moveTo>
                <a:lnTo>
                  <a:pt x="67756" y="580045"/>
                </a:lnTo>
                <a:lnTo>
                  <a:pt x="72673" y="591724"/>
                </a:lnTo>
                <a:lnTo>
                  <a:pt x="1450217" y="11704"/>
                </a:lnTo>
                <a:lnTo>
                  <a:pt x="1445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91789" y="2661910"/>
            <a:ext cx="1146810" cy="843280"/>
          </a:xfrm>
          <a:custGeom>
            <a:avLst/>
            <a:gdLst/>
            <a:ahLst/>
            <a:cxnLst/>
            <a:rect l="l" t="t" r="r" b="b"/>
            <a:pathLst>
              <a:path w="1146810" h="843279">
                <a:moveTo>
                  <a:pt x="1081598" y="803390"/>
                </a:moveTo>
                <a:lnTo>
                  <a:pt x="1062868" y="828934"/>
                </a:lnTo>
                <a:lnTo>
                  <a:pt x="1146809" y="843290"/>
                </a:lnTo>
                <a:lnTo>
                  <a:pt x="1130206" y="810889"/>
                </a:lnTo>
                <a:lnTo>
                  <a:pt x="1091824" y="810889"/>
                </a:lnTo>
                <a:lnTo>
                  <a:pt x="1081598" y="803390"/>
                </a:lnTo>
                <a:close/>
              </a:path>
              <a:path w="1146810" h="843279">
                <a:moveTo>
                  <a:pt x="1089118" y="793135"/>
                </a:moveTo>
                <a:lnTo>
                  <a:pt x="1081598" y="803390"/>
                </a:lnTo>
                <a:lnTo>
                  <a:pt x="1091824" y="810889"/>
                </a:lnTo>
                <a:lnTo>
                  <a:pt x="1099322" y="800618"/>
                </a:lnTo>
                <a:lnTo>
                  <a:pt x="1089118" y="793135"/>
                </a:lnTo>
                <a:close/>
              </a:path>
              <a:path w="1146810" h="843279">
                <a:moveTo>
                  <a:pt x="1107947" y="767455"/>
                </a:moveTo>
                <a:lnTo>
                  <a:pt x="1089118" y="793135"/>
                </a:lnTo>
                <a:lnTo>
                  <a:pt x="1099322" y="800618"/>
                </a:lnTo>
                <a:lnTo>
                  <a:pt x="1091824" y="810889"/>
                </a:lnTo>
                <a:lnTo>
                  <a:pt x="1130206" y="810889"/>
                </a:lnTo>
                <a:lnTo>
                  <a:pt x="1107947" y="767455"/>
                </a:lnTo>
                <a:close/>
              </a:path>
              <a:path w="1146810" h="843279">
                <a:moveTo>
                  <a:pt x="7619" y="0"/>
                </a:moveTo>
                <a:lnTo>
                  <a:pt x="0" y="10180"/>
                </a:lnTo>
                <a:lnTo>
                  <a:pt x="1081598" y="803390"/>
                </a:lnTo>
                <a:lnTo>
                  <a:pt x="1089118" y="793135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05000" y="4642616"/>
            <a:ext cx="1603375" cy="843915"/>
          </a:xfrm>
          <a:custGeom>
            <a:avLst/>
            <a:gdLst/>
            <a:ahLst/>
            <a:cxnLst/>
            <a:rect l="l" t="t" r="r" b="b"/>
            <a:pathLst>
              <a:path w="1603375" h="843914">
                <a:moveTo>
                  <a:pt x="49779" y="774691"/>
                </a:moveTo>
                <a:lnTo>
                  <a:pt x="0" y="843783"/>
                </a:lnTo>
                <a:lnTo>
                  <a:pt x="85212" y="842128"/>
                </a:lnTo>
                <a:lnTo>
                  <a:pt x="73539" y="819911"/>
                </a:lnTo>
                <a:lnTo>
                  <a:pt x="59186" y="819911"/>
                </a:lnTo>
                <a:lnTo>
                  <a:pt x="53339" y="808731"/>
                </a:lnTo>
                <a:lnTo>
                  <a:pt x="64573" y="802847"/>
                </a:lnTo>
                <a:lnTo>
                  <a:pt x="49779" y="774691"/>
                </a:lnTo>
                <a:close/>
              </a:path>
              <a:path w="1603375" h="843914">
                <a:moveTo>
                  <a:pt x="64573" y="802847"/>
                </a:moveTo>
                <a:lnTo>
                  <a:pt x="53339" y="808731"/>
                </a:lnTo>
                <a:lnTo>
                  <a:pt x="59186" y="819911"/>
                </a:lnTo>
                <a:lnTo>
                  <a:pt x="70441" y="814016"/>
                </a:lnTo>
                <a:lnTo>
                  <a:pt x="64573" y="802847"/>
                </a:lnTo>
                <a:close/>
              </a:path>
              <a:path w="1603375" h="843914">
                <a:moveTo>
                  <a:pt x="70441" y="814016"/>
                </a:moveTo>
                <a:lnTo>
                  <a:pt x="59186" y="819911"/>
                </a:lnTo>
                <a:lnTo>
                  <a:pt x="73539" y="819911"/>
                </a:lnTo>
                <a:lnTo>
                  <a:pt x="70441" y="814016"/>
                </a:lnTo>
                <a:close/>
              </a:path>
              <a:path w="1603375" h="843914">
                <a:moveTo>
                  <a:pt x="1597273" y="0"/>
                </a:moveTo>
                <a:lnTo>
                  <a:pt x="64573" y="802847"/>
                </a:lnTo>
                <a:lnTo>
                  <a:pt x="70441" y="814016"/>
                </a:lnTo>
                <a:lnTo>
                  <a:pt x="1603126" y="11167"/>
                </a:lnTo>
                <a:lnTo>
                  <a:pt x="1597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81871" y="4643496"/>
            <a:ext cx="918844" cy="843280"/>
          </a:xfrm>
          <a:custGeom>
            <a:avLst/>
            <a:gdLst/>
            <a:ahLst/>
            <a:cxnLst/>
            <a:rect l="l" t="t" r="r" b="b"/>
            <a:pathLst>
              <a:path w="918845" h="843279">
                <a:moveTo>
                  <a:pt x="858279" y="796061"/>
                </a:moveTo>
                <a:lnTo>
                  <a:pt x="836828" y="819530"/>
                </a:lnTo>
                <a:lnTo>
                  <a:pt x="918728" y="842903"/>
                </a:lnTo>
                <a:lnTo>
                  <a:pt x="904094" y="804671"/>
                </a:lnTo>
                <a:lnTo>
                  <a:pt x="867674" y="804671"/>
                </a:lnTo>
                <a:lnTo>
                  <a:pt x="858279" y="796061"/>
                </a:lnTo>
                <a:close/>
              </a:path>
              <a:path w="918845" h="843279">
                <a:moveTo>
                  <a:pt x="866829" y="786707"/>
                </a:moveTo>
                <a:lnTo>
                  <a:pt x="858279" y="796061"/>
                </a:lnTo>
                <a:lnTo>
                  <a:pt x="867674" y="804671"/>
                </a:lnTo>
                <a:lnTo>
                  <a:pt x="876178" y="795278"/>
                </a:lnTo>
                <a:lnTo>
                  <a:pt x="866829" y="786707"/>
                </a:lnTo>
                <a:close/>
              </a:path>
              <a:path w="918845" h="843279">
                <a:moveTo>
                  <a:pt x="888248" y="763274"/>
                </a:moveTo>
                <a:lnTo>
                  <a:pt x="866829" y="786707"/>
                </a:lnTo>
                <a:lnTo>
                  <a:pt x="876178" y="795278"/>
                </a:lnTo>
                <a:lnTo>
                  <a:pt x="867674" y="804671"/>
                </a:lnTo>
                <a:lnTo>
                  <a:pt x="904094" y="804671"/>
                </a:lnTo>
                <a:lnTo>
                  <a:pt x="888248" y="763274"/>
                </a:lnTo>
                <a:close/>
              </a:path>
              <a:path w="918845" h="843279">
                <a:moveTo>
                  <a:pt x="8656" y="0"/>
                </a:moveTo>
                <a:lnTo>
                  <a:pt x="0" y="9406"/>
                </a:lnTo>
                <a:lnTo>
                  <a:pt x="858279" y="796061"/>
                </a:lnTo>
                <a:lnTo>
                  <a:pt x="866829" y="786707"/>
                </a:lnTo>
                <a:lnTo>
                  <a:pt x="8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48400" y="2663708"/>
            <a:ext cx="462915" cy="765810"/>
          </a:xfrm>
          <a:custGeom>
            <a:avLst/>
            <a:gdLst/>
            <a:ahLst/>
            <a:cxnLst/>
            <a:rect l="l" t="t" r="r" b="b"/>
            <a:pathLst>
              <a:path w="462915" h="765810">
                <a:moveTo>
                  <a:pt x="6492" y="680313"/>
                </a:moveTo>
                <a:lnTo>
                  <a:pt x="0" y="765291"/>
                </a:lnTo>
                <a:lnTo>
                  <a:pt x="71871" y="719571"/>
                </a:lnTo>
                <a:lnTo>
                  <a:pt x="62785" y="714115"/>
                </a:lnTo>
                <a:lnTo>
                  <a:pt x="38099" y="714115"/>
                </a:lnTo>
                <a:lnTo>
                  <a:pt x="27188" y="707623"/>
                </a:lnTo>
                <a:lnTo>
                  <a:pt x="33752" y="696682"/>
                </a:lnTo>
                <a:lnTo>
                  <a:pt x="6492" y="680313"/>
                </a:lnTo>
                <a:close/>
              </a:path>
              <a:path w="462915" h="765810">
                <a:moveTo>
                  <a:pt x="33752" y="696682"/>
                </a:moveTo>
                <a:lnTo>
                  <a:pt x="27188" y="707623"/>
                </a:lnTo>
                <a:lnTo>
                  <a:pt x="38099" y="714115"/>
                </a:lnTo>
                <a:lnTo>
                  <a:pt x="44638" y="703219"/>
                </a:lnTo>
                <a:lnTo>
                  <a:pt x="33752" y="696682"/>
                </a:lnTo>
                <a:close/>
              </a:path>
              <a:path w="462915" h="765810">
                <a:moveTo>
                  <a:pt x="44638" y="703219"/>
                </a:moveTo>
                <a:lnTo>
                  <a:pt x="38099" y="714115"/>
                </a:lnTo>
                <a:lnTo>
                  <a:pt x="62785" y="714115"/>
                </a:lnTo>
                <a:lnTo>
                  <a:pt x="44638" y="703219"/>
                </a:lnTo>
                <a:close/>
              </a:path>
              <a:path w="462915" h="765810">
                <a:moveTo>
                  <a:pt x="451744" y="0"/>
                </a:moveTo>
                <a:lnTo>
                  <a:pt x="33752" y="696682"/>
                </a:lnTo>
                <a:lnTo>
                  <a:pt x="44638" y="703219"/>
                </a:lnTo>
                <a:lnTo>
                  <a:pt x="462655" y="6583"/>
                </a:lnTo>
                <a:lnTo>
                  <a:pt x="451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25071" y="4719696"/>
            <a:ext cx="918844" cy="843280"/>
          </a:xfrm>
          <a:custGeom>
            <a:avLst/>
            <a:gdLst/>
            <a:ahLst/>
            <a:cxnLst/>
            <a:rect l="l" t="t" r="r" b="b"/>
            <a:pathLst>
              <a:path w="918845" h="843279">
                <a:moveTo>
                  <a:pt x="858279" y="796061"/>
                </a:moveTo>
                <a:lnTo>
                  <a:pt x="836828" y="819530"/>
                </a:lnTo>
                <a:lnTo>
                  <a:pt x="918728" y="842903"/>
                </a:lnTo>
                <a:lnTo>
                  <a:pt x="904094" y="804671"/>
                </a:lnTo>
                <a:lnTo>
                  <a:pt x="867674" y="804671"/>
                </a:lnTo>
                <a:lnTo>
                  <a:pt x="858279" y="796061"/>
                </a:lnTo>
                <a:close/>
              </a:path>
              <a:path w="918845" h="843279">
                <a:moveTo>
                  <a:pt x="866829" y="786707"/>
                </a:moveTo>
                <a:lnTo>
                  <a:pt x="858279" y="796061"/>
                </a:lnTo>
                <a:lnTo>
                  <a:pt x="867674" y="804671"/>
                </a:lnTo>
                <a:lnTo>
                  <a:pt x="876178" y="795278"/>
                </a:lnTo>
                <a:lnTo>
                  <a:pt x="866829" y="786707"/>
                </a:lnTo>
                <a:close/>
              </a:path>
              <a:path w="918845" h="843279">
                <a:moveTo>
                  <a:pt x="888248" y="763274"/>
                </a:moveTo>
                <a:lnTo>
                  <a:pt x="866829" y="786707"/>
                </a:lnTo>
                <a:lnTo>
                  <a:pt x="876178" y="795278"/>
                </a:lnTo>
                <a:lnTo>
                  <a:pt x="867674" y="804671"/>
                </a:lnTo>
                <a:lnTo>
                  <a:pt x="904094" y="804671"/>
                </a:lnTo>
                <a:lnTo>
                  <a:pt x="888248" y="763274"/>
                </a:lnTo>
                <a:close/>
              </a:path>
              <a:path w="918845" h="843279">
                <a:moveTo>
                  <a:pt x="8656" y="0"/>
                </a:moveTo>
                <a:lnTo>
                  <a:pt x="0" y="9406"/>
                </a:lnTo>
                <a:lnTo>
                  <a:pt x="858279" y="796061"/>
                </a:lnTo>
                <a:lnTo>
                  <a:pt x="866829" y="786707"/>
                </a:lnTo>
                <a:lnTo>
                  <a:pt x="8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7186930">
                <a:lnSpc>
                  <a:spcPct val="100000"/>
                </a:lnSpc>
              </a:pPr>
              <a:t>51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02442"/>
            <a:ext cx="8229600" cy="1143000"/>
          </a:xfrm>
        </p:spPr>
        <p:txBody>
          <a:bodyPr/>
          <a:lstStyle/>
          <a:p>
            <a:r>
              <a:rPr lang="en-US" altLang="en-US" dirty="0" err="1"/>
              <a:t>Inorder</a:t>
            </a:r>
            <a:r>
              <a:rPr lang="en-US" altLang="en-US" dirty="0"/>
              <a:t> And Preorder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9158"/>
            <a:ext cx="7772400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inorder</a:t>
            </a:r>
            <a:r>
              <a:rPr lang="en-US" altLang="en-US" dirty="0"/>
              <a:t> = </a:t>
            </a:r>
            <a:r>
              <a:rPr lang="en-US" altLang="en-US" sz="3600" dirty="0"/>
              <a:t>g d h b e </a:t>
            </a:r>
            <a:r>
              <a:rPr lang="en-US" altLang="en-US" sz="3600" dirty="0" err="1"/>
              <a:t>i</a:t>
            </a:r>
            <a:r>
              <a:rPr lang="en-US" altLang="en-US" sz="3600" dirty="0"/>
              <a:t> a f j c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preorder = </a:t>
            </a:r>
            <a:r>
              <a:rPr lang="en-US" altLang="en-US" sz="4000" dirty="0"/>
              <a:t>a b d g h e </a:t>
            </a:r>
            <a:r>
              <a:rPr lang="en-US" altLang="en-US" sz="4000" dirty="0" err="1"/>
              <a:t>i</a:t>
            </a:r>
            <a:r>
              <a:rPr lang="en-US" altLang="en-US" sz="4000" dirty="0"/>
              <a:t> c f j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Scan the preorder left to right using the </a:t>
            </a:r>
            <a:r>
              <a:rPr lang="en-US" altLang="en-US" dirty="0" err="1"/>
              <a:t>inorder</a:t>
            </a:r>
            <a:r>
              <a:rPr lang="en-US" altLang="en-US" dirty="0"/>
              <a:t> to separate left and right subtrees.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a</a:t>
            </a:r>
            <a:r>
              <a:rPr lang="en-US" altLang="en-US" dirty="0"/>
              <a:t> is the root of the tree; </a:t>
            </a:r>
            <a:r>
              <a:rPr lang="en-US" altLang="en-US" dirty="0" err="1">
                <a:solidFill>
                  <a:schemeClr val="hlink"/>
                </a:solidFill>
              </a:rPr>
              <a:t>gdhbei</a:t>
            </a:r>
            <a:r>
              <a:rPr lang="en-US" altLang="en-US" dirty="0"/>
              <a:t> are in the left subtree; </a:t>
            </a:r>
            <a:r>
              <a:rPr lang="en-US" altLang="en-US" dirty="0" err="1">
                <a:solidFill>
                  <a:schemeClr val="hlink"/>
                </a:solidFill>
              </a:rPr>
              <a:t>fjc</a:t>
            </a:r>
            <a:r>
              <a:rPr lang="en-US" altLang="en-US" dirty="0"/>
              <a:t> are in the right subtree.</a:t>
            </a:r>
          </a:p>
        </p:txBody>
      </p:sp>
      <p:grpSp>
        <p:nvGrpSpPr>
          <p:cNvPr id="241704" name="Group 40"/>
          <p:cNvGrpSpPr>
            <a:grpSpLocks/>
          </p:cNvGrpSpPr>
          <p:nvPr/>
        </p:nvGrpSpPr>
        <p:grpSpPr bwMode="auto">
          <a:xfrm>
            <a:off x="2286000" y="4367216"/>
            <a:ext cx="4572000" cy="1979615"/>
            <a:chOff x="1440" y="2751"/>
            <a:chExt cx="2880" cy="1247"/>
          </a:xfrm>
        </p:grpSpPr>
        <p:grpSp>
          <p:nvGrpSpPr>
            <p:cNvPr id="241695" name="Group 31"/>
            <p:cNvGrpSpPr>
              <a:grpSpLocks/>
            </p:cNvGrpSpPr>
            <p:nvPr/>
          </p:nvGrpSpPr>
          <p:grpSpPr bwMode="auto">
            <a:xfrm>
              <a:off x="2688" y="2832"/>
              <a:ext cx="240" cy="365"/>
              <a:chOff x="4176" y="1104"/>
              <a:chExt cx="240" cy="365"/>
            </a:xfrm>
          </p:grpSpPr>
          <p:sp>
            <p:nvSpPr>
              <p:cNvPr id="241696" name="Oval 32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697" name="Text Box 33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1698" name="Line 34"/>
            <p:cNvSpPr>
              <a:spLocks noChangeShapeType="1"/>
            </p:cNvSpPr>
            <p:nvPr/>
          </p:nvSpPr>
          <p:spPr bwMode="auto">
            <a:xfrm flipH="1">
              <a:off x="1824" y="3024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99" name="Line 35"/>
            <p:cNvSpPr>
              <a:spLocks noChangeShapeType="1"/>
            </p:cNvSpPr>
            <p:nvPr/>
          </p:nvSpPr>
          <p:spPr bwMode="auto">
            <a:xfrm>
              <a:off x="2880" y="3072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700" name="Text Box 36"/>
            <p:cNvSpPr txBox="1">
              <a:spLocks noChangeArrowheads="1"/>
            </p:cNvSpPr>
            <p:nvPr/>
          </p:nvSpPr>
          <p:spPr bwMode="auto">
            <a:xfrm>
              <a:off x="2688" y="2751"/>
              <a:ext cx="48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1701" name="Text Box 37"/>
            <p:cNvSpPr txBox="1">
              <a:spLocks noChangeArrowheads="1"/>
            </p:cNvSpPr>
            <p:nvPr/>
          </p:nvSpPr>
          <p:spPr bwMode="auto">
            <a:xfrm>
              <a:off x="1440" y="3552"/>
              <a:ext cx="10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600" dirty="0" err="1"/>
                <a:t>gdhbei</a:t>
              </a:r>
              <a:endParaRPr lang="en-US" altLang="en-US" sz="3600" dirty="0"/>
            </a:p>
          </p:txBody>
        </p:sp>
        <p:sp>
          <p:nvSpPr>
            <p:cNvPr id="241703" name="Text Box 39"/>
            <p:cNvSpPr txBox="1">
              <a:spLocks noChangeArrowheads="1"/>
            </p:cNvSpPr>
            <p:nvPr/>
          </p:nvSpPr>
          <p:spPr bwMode="auto">
            <a:xfrm>
              <a:off x="3504" y="3552"/>
              <a:ext cx="816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4000" dirty="0" err="1"/>
                <a:t>fjc</a:t>
              </a:r>
              <a:endParaRPr lang="en-US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30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Inorder And Preorder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667000"/>
            <a:ext cx="77724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preorder</a:t>
            </a:r>
            <a:r>
              <a:rPr lang="en-US" altLang="en-US" sz="3600" dirty="0">
                <a:solidFill>
                  <a:schemeClr val="hlink"/>
                </a:solidFill>
              </a:rPr>
              <a:t> = </a:t>
            </a:r>
            <a:r>
              <a:rPr lang="en-US" altLang="en-US" sz="3600" dirty="0">
                <a:solidFill>
                  <a:schemeClr val="bg1"/>
                </a:solidFill>
              </a:rPr>
              <a:t>a</a:t>
            </a:r>
            <a:r>
              <a:rPr lang="en-US" altLang="en-US" sz="3600" dirty="0">
                <a:solidFill>
                  <a:schemeClr val="hlink"/>
                </a:solidFill>
              </a:rPr>
              <a:t> </a:t>
            </a:r>
            <a:r>
              <a:rPr lang="en-US" altLang="en-US" sz="3600" dirty="0">
                <a:solidFill>
                  <a:srgbClr val="C00000"/>
                </a:solidFill>
              </a:rPr>
              <a:t>b d g h e </a:t>
            </a:r>
            <a:r>
              <a:rPr lang="en-US" altLang="en-US" sz="3600" dirty="0" err="1">
                <a:solidFill>
                  <a:srgbClr val="C00000"/>
                </a:solidFill>
              </a:rPr>
              <a:t>i</a:t>
            </a:r>
            <a:r>
              <a:rPr lang="en-US" altLang="en-US" sz="3600" dirty="0">
                <a:solidFill>
                  <a:srgbClr val="C00000"/>
                </a:solidFill>
              </a:rPr>
              <a:t> c f j</a:t>
            </a:r>
          </a:p>
          <a:p>
            <a:pPr>
              <a:lnSpc>
                <a:spcPct val="90000"/>
              </a:lnSpc>
            </a:pPr>
            <a:r>
              <a:rPr lang="en-US" altLang="en-US" sz="3600" dirty="0">
                <a:solidFill>
                  <a:srgbClr val="C00000"/>
                </a:solidFill>
              </a:rPr>
              <a:t>b</a:t>
            </a:r>
            <a:r>
              <a:rPr lang="en-US" altLang="en-US" sz="3600" dirty="0"/>
              <a:t> is the next root; </a:t>
            </a:r>
            <a:r>
              <a:rPr lang="en-US" altLang="en-US" sz="3600" dirty="0" err="1">
                <a:solidFill>
                  <a:srgbClr val="C00000"/>
                </a:solidFill>
              </a:rPr>
              <a:t>gdh</a:t>
            </a:r>
            <a:r>
              <a:rPr lang="en-US" altLang="en-US" sz="3600" dirty="0"/>
              <a:t> are in the left subtree; </a:t>
            </a:r>
            <a:r>
              <a:rPr lang="en-US" altLang="en-US" sz="3600" dirty="0" err="1"/>
              <a:t>ei</a:t>
            </a:r>
            <a:r>
              <a:rPr lang="en-US" altLang="en-US" sz="3600" dirty="0"/>
              <a:t> are in the right subtree.</a:t>
            </a:r>
          </a:p>
        </p:txBody>
      </p:sp>
      <p:grpSp>
        <p:nvGrpSpPr>
          <p:cNvPr id="242701" name="Group 13"/>
          <p:cNvGrpSpPr>
            <a:grpSpLocks/>
          </p:cNvGrpSpPr>
          <p:nvPr/>
        </p:nvGrpSpPr>
        <p:grpSpPr bwMode="auto">
          <a:xfrm>
            <a:off x="1905000" y="838200"/>
            <a:ext cx="4572000" cy="1662113"/>
            <a:chOff x="1440" y="2832"/>
            <a:chExt cx="2880" cy="1047"/>
          </a:xfrm>
        </p:grpSpPr>
        <p:grpSp>
          <p:nvGrpSpPr>
            <p:cNvPr id="242702" name="Group 14"/>
            <p:cNvGrpSpPr>
              <a:grpSpLocks/>
            </p:cNvGrpSpPr>
            <p:nvPr/>
          </p:nvGrpSpPr>
          <p:grpSpPr bwMode="auto">
            <a:xfrm>
              <a:off x="2688" y="2832"/>
              <a:ext cx="240" cy="365"/>
              <a:chOff x="4176" y="1104"/>
              <a:chExt cx="240" cy="365"/>
            </a:xfrm>
          </p:grpSpPr>
          <p:sp>
            <p:nvSpPr>
              <p:cNvPr id="242703" name="Oval 1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04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2705" name="Line 17"/>
            <p:cNvSpPr>
              <a:spLocks noChangeShapeType="1"/>
            </p:cNvSpPr>
            <p:nvPr/>
          </p:nvSpPr>
          <p:spPr bwMode="auto">
            <a:xfrm flipH="1">
              <a:off x="1824" y="3024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06" name="Line 18"/>
            <p:cNvSpPr>
              <a:spLocks noChangeShapeType="1"/>
            </p:cNvSpPr>
            <p:nvPr/>
          </p:nvSpPr>
          <p:spPr bwMode="auto">
            <a:xfrm>
              <a:off x="2880" y="3072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07" name="Text Box 19"/>
            <p:cNvSpPr txBox="1">
              <a:spLocks noChangeArrowheads="1"/>
            </p:cNvSpPr>
            <p:nvPr/>
          </p:nvSpPr>
          <p:spPr bwMode="auto">
            <a:xfrm>
              <a:off x="2688" y="283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2708" name="Text Box 20"/>
            <p:cNvSpPr txBox="1">
              <a:spLocks noChangeArrowheads="1"/>
            </p:cNvSpPr>
            <p:nvPr/>
          </p:nvSpPr>
          <p:spPr bwMode="auto">
            <a:xfrm>
              <a:off x="1440" y="355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gdhbei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42709" name="Text Box 21"/>
            <p:cNvSpPr txBox="1">
              <a:spLocks noChangeArrowheads="1"/>
            </p:cNvSpPr>
            <p:nvPr/>
          </p:nvSpPr>
          <p:spPr bwMode="auto">
            <a:xfrm>
              <a:off x="3504" y="355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fjc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42726" name="Group 38"/>
          <p:cNvGrpSpPr>
            <a:grpSpLocks/>
          </p:cNvGrpSpPr>
          <p:nvPr/>
        </p:nvGrpSpPr>
        <p:grpSpPr bwMode="auto">
          <a:xfrm>
            <a:off x="1295400" y="4267200"/>
            <a:ext cx="4876800" cy="2271713"/>
            <a:chOff x="816" y="2688"/>
            <a:chExt cx="3072" cy="1431"/>
          </a:xfrm>
        </p:grpSpPr>
        <p:grpSp>
          <p:nvGrpSpPr>
            <p:cNvPr id="242711" name="Group 23"/>
            <p:cNvGrpSpPr>
              <a:grpSpLocks/>
            </p:cNvGrpSpPr>
            <p:nvPr/>
          </p:nvGrpSpPr>
          <p:grpSpPr bwMode="auto">
            <a:xfrm>
              <a:off x="2256" y="2688"/>
              <a:ext cx="240" cy="365"/>
              <a:chOff x="4176" y="1104"/>
              <a:chExt cx="240" cy="365"/>
            </a:xfrm>
          </p:grpSpPr>
          <p:sp>
            <p:nvSpPr>
              <p:cNvPr id="242712" name="Oval 24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13" name="Text Box 25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2714" name="Line 26"/>
            <p:cNvSpPr>
              <a:spLocks noChangeShapeType="1"/>
            </p:cNvSpPr>
            <p:nvPr/>
          </p:nvSpPr>
          <p:spPr bwMode="auto">
            <a:xfrm flipH="1">
              <a:off x="1392" y="2880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15" name="Line 27"/>
            <p:cNvSpPr>
              <a:spLocks noChangeShapeType="1"/>
            </p:cNvSpPr>
            <p:nvPr/>
          </p:nvSpPr>
          <p:spPr bwMode="auto">
            <a:xfrm>
              <a:off x="2448" y="2928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16" name="Text Box 28"/>
            <p:cNvSpPr txBox="1">
              <a:spLocks noChangeArrowheads="1"/>
            </p:cNvSpPr>
            <p:nvPr/>
          </p:nvSpPr>
          <p:spPr bwMode="auto">
            <a:xfrm>
              <a:off x="2256" y="268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2717" name="Text Box 29"/>
            <p:cNvSpPr txBox="1">
              <a:spLocks noChangeArrowheads="1"/>
            </p:cNvSpPr>
            <p:nvPr/>
          </p:nvSpPr>
          <p:spPr bwMode="auto">
            <a:xfrm>
              <a:off x="816" y="3792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gdh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42718" name="Text Box 30"/>
            <p:cNvSpPr txBox="1">
              <a:spLocks noChangeArrowheads="1"/>
            </p:cNvSpPr>
            <p:nvPr/>
          </p:nvSpPr>
          <p:spPr bwMode="auto">
            <a:xfrm>
              <a:off x="3072" y="3408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fjc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grpSp>
          <p:nvGrpSpPr>
            <p:cNvPr id="242719" name="Group 31"/>
            <p:cNvGrpSpPr>
              <a:grpSpLocks/>
            </p:cNvGrpSpPr>
            <p:nvPr/>
          </p:nvGrpSpPr>
          <p:grpSpPr bwMode="auto">
            <a:xfrm>
              <a:off x="1248" y="3360"/>
              <a:ext cx="240" cy="365"/>
              <a:chOff x="4176" y="1104"/>
              <a:chExt cx="240" cy="365"/>
            </a:xfrm>
          </p:grpSpPr>
          <p:sp>
            <p:nvSpPr>
              <p:cNvPr id="242720" name="Oval 32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721" name="Text Box 33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2722" name="Text Box 34"/>
            <p:cNvSpPr txBox="1">
              <a:spLocks noChangeArrowheads="1"/>
            </p:cNvSpPr>
            <p:nvPr/>
          </p:nvSpPr>
          <p:spPr bwMode="auto">
            <a:xfrm>
              <a:off x="1248" y="336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42723" name="Text Box 35"/>
            <p:cNvSpPr txBox="1">
              <a:spLocks noChangeArrowheads="1"/>
            </p:cNvSpPr>
            <p:nvPr/>
          </p:nvSpPr>
          <p:spPr bwMode="auto">
            <a:xfrm>
              <a:off x="1536" y="379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ei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42724" name="Line 36"/>
            <p:cNvSpPr>
              <a:spLocks noChangeShapeType="1"/>
            </p:cNvSpPr>
            <p:nvPr/>
          </p:nvSpPr>
          <p:spPr bwMode="auto">
            <a:xfrm flipH="1">
              <a:off x="1104" y="3648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725" name="Line 37"/>
            <p:cNvSpPr>
              <a:spLocks noChangeShapeType="1"/>
            </p:cNvSpPr>
            <p:nvPr/>
          </p:nvSpPr>
          <p:spPr bwMode="auto">
            <a:xfrm>
              <a:off x="1440" y="364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705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Inorder And Preorder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19400"/>
            <a:ext cx="77724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preorder</a:t>
            </a:r>
            <a:r>
              <a:rPr lang="en-US" altLang="en-US" sz="3600" dirty="0">
                <a:solidFill>
                  <a:schemeClr val="hlink"/>
                </a:solidFill>
              </a:rPr>
              <a:t> = </a:t>
            </a:r>
            <a:r>
              <a:rPr lang="en-US" altLang="en-US" sz="3600" dirty="0">
                <a:solidFill>
                  <a:schemeClr val="bg1"/>
                </a:solidFill>
              </a:rPr>
              <a:t>a</a:t>
            </a:r>
            <a:r>
              <a:rPr lang="en-US" altLang="en-US" sz="3600" dirty="0">
                <a:solidFill>
                  <a:schemeClr val="hlink"/>
                </a:solidFill>
              </a:rPr>
              <a:t> </a:t>
            </a:r>
            <a:r>
              <a:rPr lang="en-US" altLang="en-US" sz="3600" dirty="0">
                <a:solidFill>
                  <a:schemeClr val="bg1"/>
                </a:solidFill>
              </a:rPr>
              <a:t>b</a:t>
            </a:r>
            <a:r>
              <a:rPr lang="en-US" altLang="en-US" sz="3600" dirty="0">
                <a:solidFill>
                  <a:schemeClr val="hlink"/>
                </a:solidFill>
              </a:rPr>
              <a:t> </a:t>
            </a:r>
            <a:r>
              <a:rPr lang="en-US" altLang="en-US" sz="3600" dirty="0">
                <a:solidFill>
                  <a:srgbClr val="C00000"/>
                </a:solidFill>
              </a:rPr>
              <a:t>d g h e </a:t>
            </a:r>
            <a:r>
              <a:rPr lang="en-US" altLang="en-US" sz="3600" dirty="0" err="1">
                <a:solidFill>
                  <a:srgbClr val="C00000"/>
                </a:solidFill>
              </a:rPr>
              <a:t>i</a:t>
            </a:r>
            <a:r>
              <a:rPr lang="en-US" altLang="en-US" sz="3600" dirty="0">
                <a:solidFill>
                  <a:srgbClr val="C00000"/>
                </a:solidFill>
              </a:rPr>
              <a:t> c f j</a:t>
            </a:r>
          </a:p>
          <a:p>
            <a:pPr>
              <a:lnSpc>
                <a:spcPct val="90000"/>
              </a:lnSpc>
            </a:pPr>
            <a:r>
              <a:rPr lang="en-US" altLang="en-US" sz="3600" dirty="0">
                <a:solidFill>
                  <a:schemeClr val="hlink"/>
                </a:solidFill>
              </a:rPr>
              <a:t>d</a:t>
            </a:r>
            <a:r>
              <a:rPr lang="en-US" altLang="en-US" sz="3600" dirty="0"/>
              <a:t> is the next root; </a:t>
            </a:r>
            <a:r>
              <a:rPr lang="en-US" altLang="en-US" sz="3600" dirty="0">
                <a:solidFill>
                  <a:schemeClr val="hlink"/>
                </a:solidFill>
              </a:rPr>
              <a:t>g</a:t>
            </a:r>
            <a:r>
              <a:rPr lang="en-US" altLang="en-US" sz="3600" dirty="0"/>
              <a:t> is in the left subtree; </a:t>
            </a:r>
            <a:r>
              <a:rPr lang="en-US" altLang="en-US" sz="3600" dirty="0">
                <a:solidFill>
                  <a:schemeClr val="hlink"/>
                </a:solidFill>
              </a:rPr>
              <a:t>h</a:t>
            </a:r>
            <a:r>
              <a:rPr lang="en-US" altLang="en-US" sz="3600" dirty="0"/>
              <a:t> is in the right subtree.</a:t>
            </a:r>
          </a:p>
        </p:txBody>
      </p:sp>
      <p:grpSp>
        <p:nvGrpSpPr>
          <p:cNvPr id="243725" name="Group 13"/>
          <p:cNvGrpSpPr>
            <a:grpSpLocks/>
          </p:cNvGrpSpPr>
          <p:nvPr/>
        </p:nvGrpSpPr>
        <p:grpSpPr bwMode="auto">
          <a:xfrm>
            <a:off x="1676400" y="685800"/>
            <a:ext cx="4876800" cy="2271713"/>
            <a:chOff x="816" y="2688"/>
            <a:chExt cx="3072" cy="1431"/>
          </a:xfrm>
        </p:grpSpPr>
        <p:grpSp>
          <p:nvGrpSpPr>
            <p:cNvPr id="243726" name="Group 14"/>
            <p:cNvGrpSpPr>
              <a:grpSpLocks/>
            </p:cNvGrpSpPr>
            <p:nvPr/>
          </p:nvGrpSpPr>
          <p:grpSpPr bwMode="auto">
            <a:xfrm>
              <a:off x="2256" y="2688"/>
              <a:ext cx="240" cy="365"/>
              <a:chOff x="4176" y="1104"/>
              <a:chExt cx="240" cy="365"/>
            </a:xfrm>
          </p:grpSpPr>
          <p:sp>
            <p:nvSpPr>
              <p:cNvPr id="243727" name="Oval 1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28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29" name="Line 17"/>
            <p:cNvSpPr>
              <a:spLocks noChangeShapeType="1"/>
            </p:cNvSpPr>
            <p:nvPr/>
          </p:nvSpPr>
          <p:spPr bwMode="auto">
            <a:xfrm flipH="1">
              <a:off x="1392" y="2880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30" name="Line 18"/>
            <p:cNvSpPr>
              <a:spLocks noChangeShapeType="1"/>
            </p:cNvSpPr>
            <p:nvPr/>
          </p:nvSpPr>
          <p:spPr bwMode="auto">
            <a:xfrm>
              <a:off x="2448" y="2928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31" name="Text Box 19"/>
            <p:cNvSpPr txBox="1">
              <a:spLocks noChangeArrowheads="1"/>
            </p:cNvSpPr>
            <p:nvPr/>
          </p:nvSpPr>
          <p:spPr bwMode="auto">
            <a:xfrm>
              <a:off x="2256" y="268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3732" name="Text Box 20"/>
            <p:cNvSpPr txBox="1">
              <a:spLocks noChangeArrowheads="1"/>
            </p:cNvSpPr>
            <p:nvPr/>
          </p:nvSpPr>
          <p:spPr bwMode="auto">
            <a:xfrm>
              <a:off x="816" y="3792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gdh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43733" name="Text Box 21"/>
            <p:cNvSpPr txBox="1">
              <a:spLocks noChangeArrowheads="1"/>
            </p:cNvSpPr>
            <p:nvPr/>
          </p:nvSpPr>
          <p:spPr bwMode="auto">
            <a:xfrm>
              <a:off x="3072" y="3408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fjc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grpSp>
          <p:nvGrpSpPr>
            <p:cNvPr id="243734" name="Group 22"/>
            <p:cNvGrpSpPr>
              <a:grpSpLocks/>
            </p:cNvGrpSpPr>
            <p:nvPr/>
          </p:nvGrpSpPr>
          <p:grpSpPr bwMode="auto">
            <a:xfrm>
              <a:off x="1248" y="3360"/>
              <a:ext cx="240" cy="365"/>
              <a:chOff x="4176" y="1104"/>
              <a:chExt cx="240" cy="365"/>
            </a:xfrm>
          </p:grpSpPr>
          <p:sp>
            <p:nvSpPr>
              <p:cNvPr id="243735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36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37" name="Text Box 25"/>
            <p:cNvSpPr txBox="1">
              <a:spLocks noChangeArrowheads="1"/>
            </p:cNvSpPr>
            <p:nvPr/>
          </p:nvSpPr>
          <p:spPr bwMode="auto">
            <a:xfrm>
              <a:off x="1248" y="336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43738" name="Text Box 26"/>
            <p:cNvSpPr txBox="1">
              <a:spLocks noChangeArrowheads="1"/>
            </p:cNvSpPr>
            <p:nvPr/>
          </p:nvSpPr>
          <p:spPr bwMode="auto">
            <a:xfrm>
              <a:off x="1536" y="379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 err="1">
                  <a:solidFill>
                    <a:srgbClr val="C00000"/>
                  </a:solidFill>
                </a:rPr>
                <a:t>ei</a:t>
              </a:r>
              <a:endParaRPr lang="en-US" alt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243739" name="Line 27"/>
            <p:cNvSpPr>
              <a:spLocks noChangeShapeType="1"/>
            </p:cNvSpPr>
            <p:nvPr/>
          </p:nvSpPr>
          <p:spPr bwMode="auto">
            <a:xfrm flipH="1">
              <a:off x="1104" y="3648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40" name="Line 28"/>
            <p:cNvSpPr>
              <a:spLocks noChangeShapeType="1"/>
            </p:cNvSpPr>
            <p:nvPr/>
          </p:nvSpPr>
          <p:spPr bwMode="auto">
            <a:xfrm>
              <a:off x="1440" y="364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3770" name="Group 58"/>
          <p:cNvGrpSpPr>
            <a:grpSpLocks/>
          </p:cNvGrpSpPr>
          <p:nvPr/>
        </p:nvGrpSpPr>
        <p:grpSpPr bwMode="auto">
          <a:xfrm>
            <a:off x="1981200" y="4357688"/>
            <a:ext cx="4572000" cy="2347912"/>
            <a:chOff x="1248" y="2745"/>
            <a:chExt cx="2880" cy="1479"/>
          </a:xfrm>
        </p:grpSpPr>
        <p:grpSp>
          <p:nvGrpSpPr>
            <p:cNvPr id="243742" name="Group 30"/>
            <p:cNvGrpSpPr>
              <a:grpSpLocks/>
            </p:cNvGrpSpPr>
            <p:nvPr/>
          </p:nvGrpSpPr>
          <p:grpSpPr bwMode="auto">
            <a:xfrm>
              <a:off x="2544" y="2745"/>
              <a:ext cx="240" cy="365"/>
              <a:chOff x="4176" y="1104"/>
              <a:chExt cx="240" cy="365"/>
            </a:xfrm>
          </p:grpSpPr>
          <p:sp>
            <p:nvSpPr>
              <p:cNvPr id="243743" name="Oval 3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44" name="Text Box 3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47" name="Text Box 35"/>
            <p:cNvSpPr txBox="1">
              <a:spLocks noChangeArrowheads="1"/>
            </p:cNvSpPr>
            <p:nvPr/>
          </p:nvSpPr>
          <p:spPr bwMode="auto">
            <a:xfrm>
              <a:off x="2544" y="2745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3748" name="Text Box 36"/>
            <p:cNvSpPr txBox="1">
              <a:spLocks noChangeArrowheads="1"/>
            </p:cNvSpPr>
            <p:nvPr/>
          </p:nvSpPr>
          <p:spPr bwMode="auto">
            <a:xfrm>
              <a:off x="1248" y="384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g</a:t>
              </a:r>
            </a:p>
          </p:txBody>
        </p:sp>
        <p:sp>
          <p:nvSpPr>
            <p:cNvPr id="243749" name="Text Box 37"/>
            <p:cNvSpPr txBox="1">
              <a:spLocks noChangeArrowheads="1"/>
            </p:cNvSpPr>
            <p:nvPr/>
          </p:nvSpPr>
          <p:spPr bwMode="auto">
            <a:xfrm>
              <a:off x="3312" y="3072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fjc</a:t>
              </a:r>
            </a:p>
          </p:txBody>
        </p:sp>
        <p:grpSp>
          <p:nvGrpSpPr>
            <p:cNvPr id="243750" name="Group 38"/>
            <p:cNvGrpSpPr>
              <a:grpSpLocks/>
            </p:cNvGrpSpPr>
            <p:nvPr/>
          </p:nvGrpSpPr>
          <p:grpSpPr bwMode="auto">
            <a:xfrm>
              <a:off x="1824" y="3072"/>
              <a:ext cx="240" cy="365"/>
              <a:chOff x="4176" y="1104"/>
              <a:chExt cx="240" cy="365"/>
            </a:xfrm>
          </p:grpSpPr>
          <p:sp>
            <p:nvSpPr>
              <p:cNvPr id="243751" name="Oval 3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52" name="Text Box 4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53" name="Text Box 41"/>
            <p:cNvSpPr txBox="1">
              <a:spLocks noChangeArrowheads="1"/>
            </p:cNvSpPr>
            <p:nvPr/>
          </p:nvSpPr>
          <p:spPr bwMode="auto">
            <a:xfrm>
              <a:off x="1824" y="307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43754" name="Text Box 42"/>
            <p:cNvSpPr txBox="1">
              <a:spLocks noChangeArrowheads="1"/>
            </p:cNvSpPr>
            <p:nvPr/>
          </p:nvSpPr>
          <p:spPr bwMode="auto">
            <a:xfrm>
              <a:off x="2112" y="350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ei</a:t>
              </a:r>
            </a:p>
          </p:txBody>
        </p:sp>
        <p:sp>
          <p:nvSpPr>
            <p:cNvPr id="243755" name="Line 43"/>
            <p:cNvSpPr>
              <a:spLocks noChangeShapeType="1"/>
            </p:cNvSpPr>
            <p:nvPr/>
          </p:nvSpPr>
          <p:spPr bwMode="auto">
            <a:xfrm flipH="1">
              <a:off x="1680" y="336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56" name="Line 44"/>
            <p:cNvSpPr>
              <a:spLocks noChangeShapeType="1"/>
            </p:cNvSpPr>
            <p:nvPr/>
          </p:nvSpPr>
          <p:spPr bwMode="auto">
            <a:xfrm>
              <a:off x="2016" y="3360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57" name="Line 45"/>
            <p:cNvSpPr>
              <a:spLocks noChangeShapeType="1"/>
            </p:cNvSpPr>
            <p:nvPr/>
          </p:nvSpPr>
          <p:spPr bwMode="auto">
            <a:xfrm flipH="1">
              <a:off x="1968" y="2928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58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67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3759" name="Group 47"/>
            <p:cNvGrpSpPr>
              <a:grpSpLocks/>
            </p:cNvGrpSpPr>
            <p:nvPr/>
          </p:nvGrpSpPr>
          <p:grpSpPr bwMode="auto">
            <a:xfrm>
              <a:off x="1536" y="3504"/>
              <a:ext cx="240" cy="365"/>
              <a:chOff x="4176" y="1104"/>
              <a:chExt cx="240" cy="365"/>
            </a:xfrm>
          </p:grpSpPr>
          <p:sp>
            <p:nvSpPr>
              <p:cNvPr id="243760" name="Oval 4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761" name="Text Box 4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243762" name="Text Box 50"/>
            <p:cNvSpPr txBox="1">
              <a:spLocks noChangeArrowheads="1"/>
            </p:cNvSpPr>
            <p:nvPr/>
          </p:nvSpPr>
          <p:spPr bwMode="auto">
            <a:xfrm>
              <a:off x="1536" y="350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3763" name="Line 51"/>
            <p:cNvSpPr>
              <a:spLocks noChangeShapeType="1"/>
            </p:cNvSpPr>
            <p:nvPr/>
          </p:nvSpPr>
          <p:spPr bwMode="auto">
            <a:xfrm flipH="1">
              <a:off x="1392" y="379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64" name="Line 52"/>
            <p:cNvSpPr>
              <a:spLocks noChangeShapeType="1"/>
            </p:cNvSpPr>
            <p:nvPr/>
          </p:nvSpPr>
          <p:spPr bwMode="auto">
            <a:xfrm>
              <a:off x="1728" y="379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69" name="Text Box 57"/>
            <p:cNvSpPr txBox="1">
              <a:spLocks noChangeArrowheads="1"/>
            </p:cNvSpPr>
            <p:nvPr/>
          </p:nvSpPr>
          <p:spPr bwMode="auto">
            <a:xfrm>
              <a:off x="1872" y="3897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72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Inorder And Postorder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Scan </a:t>
            </a:r>
            <a:r>
              <a:rPr lang="en-US" altLang="en-US" dirty="0" err="1"/>
              <a:t>postorder</a:t>
            </a:r>
            <a:r>
              <a:rPr lang="en-US" altLang="en-US" dirty="0"/>
              <a:t> from right to left using </a:t>
            </a:r>
            <a:r>
              <a:rPr lang="en-US" altLang="en-US" dirty="0" err="1"/>
              <a:t>inorder</a:t>
            </a:r>
            <a:r>
              <a:rPr lang="en-US" altLang="en-US" dirty="0"/>
              <a:t> to separate left and right subtrees.</a:t>
            </a:r>
          </a:p>
          <a:p>
            <a:r>
              <a:rPr lang="en-US" altLang="en-US" sz="3600" dirty="0"/>
              <a:t> </a:t>
            </a:r>
            <a:r>
              <a:rPr lang="en-US" altLang="en-US" sz="3600" dirty="0" err="1"/>
              <a:t>inorder</a:t>
            </a:r>
            <a:r>
              <a:rPr lang="en-US" altLang="en-US" sz="3600" dirty="0"/>
              <a:t> </a:t>
            </a:r>
            <a:r>
              <a:rPr lang="en-US" altLang="en-US" sz="3600" dirty="0">
                <a:solidFill>
                  <a:schemeClr val="hlink"/>
                </a:solidFill>
              </a:rPr>
              <a:t>= </a:t>
            </a:r>
            <a:r>
              <a:rPr lang="en-US" altLang="en-US" sz="3600" dirty="0">
                <a:solidFill>
                  <a:srgbClr val="C00000"/>
                </a:solidFill>
              </a:rPr>
              <a:t>g d h b e </a:t>
            </a:r>
            <a:r>
              <a:rPr lang="en-US" altLang="en-US" sz="3600" dirty="0" err="1">
                <a:solidFill>
                  <a:srgbClr val="C00000"/>
                </a:solidFill>
              </a:rPr>
              <a:t>i</a:t>
            </a:r>
            <a:r>
              <a:rPr lang="en-US" altLang="en-US" sz="3600" dirty="0">
                <a:solidFill>
                  <a:srgbClr val="C00000"/>
                </a:solidFill>
              </a:rPr>
              <a:t> a f j c</a:t>
            </a:r>
          </a:p>
          <a:p>
            <a:r>
              <a:rPr lang="en-US" altLang="en-US" sz="3600" dirty="0">
                <a:solidFill>
                  <a:schemeClr val="hlink"/>
                </a:solidFill>
              </a:rPr>
              <a:t> </a:t>
            </a:r>
            <a:r>
              <a:rPr lang="en-US" altLang="en-US" sz="3600" dirty="0" err="1"/>
              <a:t>postorder</a:t>
            </a:r>
            <a:r>
              <a:rPr lang="en-US" altLang="en-US" sz="3600" dirty="0">
                <a:solidFill>
                  <a:schemeClr val="hlink"/>
                </a:solidFill>
              </a:rPr>
              <a:t> = </a:t>
            </a:r>
            <a:r>
              <a:rPr lang="en-US" altLang="en-US" sz="3600" dirty="0">
                <a:solidFill>
                  <a:srgbClr val="C00000"/>
                </a:solidFill>
              </a:rPr>
              <a:t>g h d </a:t>
            </a:r>
            <a:r>
              <a:rPr lang="en-US" altLang="en-US" sz="3600" dirty="0" err="1">
                <a:solidFill>
                  <a:srgbClr val="C00000"/>
                </a:solidFill>
              </a:rPr>
              <a:t>i</a:t>
            </a:r>
            <a:r>
              <a:rPr lang="en-US" altLang="en-US" sz="3600" dirty="0">
                <a:solidFill>
                  <a:srgbClr val="C00000"/>
                </a:solidFill>
              </a:rPr>
              <a:t> e b j f c a</a:t>
            </a:r>
          </a:p>
          <a:p>
            <a:r>
              <a:rPr lang="en-US" altLang="en-US" dirty="0"/>
              <a:t>Tree root is </a:t>
            </a:r>
            <a:r>
              <a:rPr lang="en-US" altLang="en-US" dirty="0">
                <a:solidFill>
                  <a:srgbClr val="C00000"/>
                </a:solidFill>
              </a:rPr>
              <a:t>a; </a:t>
            </a:r>
            <a:r>
              <a:rPr lang="en-US" altLang="en-US" dirty="0" err="1">
                <a:solidFill>
                  <a:srgbClr val="C00000"/>
                </a:solidFill>
              </a:rPr>
              <a:t>gdhbei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are in left subtree; </a:t>
            </a:r>
            <a:r>
              <a:rPr lang="en-US" altLang="en-US" dirty="0" err="1">
                <a:solidFill>
                  <a:srgbClr val="C00000"/>
                </a:solidFill>
              </a:rPr>
              <a:t>fjc</a:t>
            </a:r>
            <a:r>
              <a:rPr lang="en-US" altLang="en-US" dirty="0"/>
              <a:t> are in right subtree.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068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56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70659" y="408158"/>
            <a:ext cx="780224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latin typeface="Times New Roman" pitchFamily="18" charset="0"/>
                <a:cs typeface="Times New Roman" pitchFamily="18" charset="0"/>
              </a:rPr>
              <a:t>Traversal</a:t>
            </a:r>
            <a:r>
              <a:rPr sz="40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30" dirty="0">
                <a:latin typeface="Times New Roman" pitchFamily="18" charset="0"/>
                <a:cs typeface="Times New Roman" pitchFamily="18" charset="0"/>
              </a:rPr>
              <a:t>Algo</a:t>
            </a:r>
            <a:r>
              <a:rPr sz="40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4000" spc="-25" dirty="0">
                <a:latin typeface="Times New Roman" pitchFamily="18" charset="0"/>
                <a:cs typeface="Times New Roman" pitchFamily="18" charset="0"/>
              </a:rPr>
              <a:t>ith</a:t>
            </a:r>
            <a:r>
              <a:rPr sz="4000" spc="-3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0" spc="2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25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4000" spc="2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30" dirty="0">
                <a:latin typeface="Times New Roman" pitchFamily="18" charset="0"/>
                <a:cs typeface="Times New Roman" pitchFamily="18" charset="0"/>
              </a:rPr>
              <a:t>Stack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27782"/>
            <a:ext cx="8006080" cy="4337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Assumption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Binar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32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repr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sented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by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3200" b="1" dirty="0" smtClean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3200" b="1" spc="5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3200" b="1" spc="-5" dirty="0" smtClean="0">
                <a:latin typeface="Times New Roman" pitchFamily="18" charset="0"/>
                <a:cs typeface="Times New Roman" pitchFamily="18" charset="0"/>
              </a:rPr>
              <a:t>INFO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,	</a:t>
            </a:r>
            <a:r>
              <a:rPr sz="3200" b="1" dirty="0" smtClean="0">
                <a:latin typeface="Times New Roman" pitchFamily="18" charset="0"/>
                <a:cs typeface="Times New Roman" pitchFamily="18" charset="0"/>
              </a:rPr>
              <a:t>LEFT,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,	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sz="3200" b="1" spc="-5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b="1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90000"/>
              </a:lnSpc>
              <a:spcBef>
                <a:spcPts val="770"/>
              </a:spcBef>
              <a:tabLst>
                <a:tab pos="483234" algn="l"/>
                <a:tab pos="1184275" algn="l"/>
                <a:tab pos="2023745" algn="l"/>
                <a:tab pos="2197735" algn="l"/>
                <a:tab pos="2621280" algn="l"/>
                <a:tab pos="2916555" algn="l"/>
                <a:tab pos="3133090" algn="l"/>
                <a:tab pos="3307715" algn="l"/>
                <a:tab pos="3450590" algn="l"/>
                <a:tab pos="3903345" algn="l"/>
                <a:tab pos="4159885" algn="l"/>
                <a:tab pos="4518660" algn="l"/>
                <a:tab pos="4734560" algn="l"/>
                <a:tab pos="4980305" algn="l"/>
                <a:tab pos="5695315" algn="l"/>
                <a:tab pos="5770880" algn="l"/>
                <a:tab pos="6487160" algn="l"/>
                <a:tab pos="6982459" algn="l"/>
                <a:tab pos="7328534" algn="l"/>
              </a:tabLst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vari</a:t>
            </a:r>
            <a:r>
              <a:rPr sz="3200" spc="-1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bl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(pointer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)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		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ntai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ation	of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	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	N	</a:t>
            </a:r>
            <a:r>
              <a:rPr sz="3200" spc="-4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currently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eing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scanned.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rra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wil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	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old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addr</a:t>
            </a:r>
            <a:r>
              <a:rPr sz="3200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sses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	of	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	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2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 smtClean="0">
                <a:latin typeface="Times New Roman" pitchFamily="18" charset="0"/>
                <a:cs typeface="Times New Roman" pitchFamily="18" charset="0"/>
              </a:rPr>
              <a:t>future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proc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ssing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-308838"/>
            <a:ext cx="8458200" cy="1147038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1092200">
              <a:lnSpc>
                <a:spcPct val="100000"/>
              </a:lnSpc>
            </a:pPr>
            <a:r>
              <a:rPr dirty="0"/>
              <a:t>Pr</a:t>
            </a:r>
            <a:r>
              <a:rPr spc="-15" dirty="0"/>
              <a:t>e</a:t>
            </a:r>
            <a:r>
              <a:rPr dirty="0"/>
              <a:t>-</a:t>
            </a:r>
            <a:r>
              <a:rPr spc="-5" dirty="0"/>
              <a:t>Orde</a:t>
            </a:r>
            <a:r>
              <a:rPr dirty="0"/>
              <a:t>r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dirty="0"/>
              <a:t>Traversal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762001"/>
            <a:ext cx="7467600" cy="5227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[1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Ini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iall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sz="2400" spc="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alize</a:t>
            </a:r>
            <a:r>
              <a:rPr sz="24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R]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STACK[1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ROOT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3829"/>
              </a:lnSpc>
              <a:spcBef>
                <a:spcPts val="795"/>
              </a:spcBef>
              <a:tabLst>
                <a:tab pos="807085" algn="l"/>
              </a:tabLst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Repea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Step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whil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4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!=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[3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Appl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4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PT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INFO</a:t>
            </a:r>
            <a:endParaRPr lang="en-US" sz="24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[4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[Righ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lang="en-US" sz="24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?]</a:t>
            </a: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       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4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155" dirty="0" smtClean="0">
                <a:latin typeface="Times New Roman" pitchFamily="18" charset="0"/>
                <a:cs typeface="Times New Roman" pitchFamily="18" charset="0"/>
              </a:rPr>
              <a:t> !=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NULL,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[Push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STACK]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12700">
              <a:lnSpc>
                <a:spcPct val="100000"/>
              </a:lnSpc>
            </a:pPr>
            <a:r>
              <a:rPr lang="en-US" sz="2400" spc="-25" dirty="0" smtClean="0">
                <a:latin typeface="Times New Roman" pitchFamily="18" charset="0"/>
                <a:cs typeface="Times New Roman" pitchFamily="18" charset="0"/>
              </a:rPr>
              <a:t>       SET</a:t>
            </a:r>
            <a:r>
              <a:rPr lang="en-US" sz="24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4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spc="1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sz="24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STACK[T</a:t>
            </a:r>
            <a:r>
              <a:rPr lang="en-US" sz="2400" spc="1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P]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PTR-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&gt;RIGHT</a:t>
            </a: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[5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[Lef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lang="en-US" sz="24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?]</a:t>
            </a:r>
          </a:p>
          <a:p>
            <a:pPr marL="927100">
              <a:lnSpc>
                <a:spcPct val="100000"/>
              </a:lnSpc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n-US" sz="2400" spc="-3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spc="-25" dirty="0" smtClean="0">
                <a:latin typeface="Times New Roman" pitchFamily="18" charset="0"/>
                <a:cs typeface="Times New Roman" pitchFamily="18" charset="0"/>
              </a:rPr>
              <a:t>-&gt;LEFT</a:t>
            </a:r>
            <a:r>
              <a:rPr lang="en-US" sz="2400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NULL,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Then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841500">
              <a:lnSpc>
                <a:spcPct val="100000"/>
              </a:lnSpc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n-US" sz="2400" spc="-1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&gt;LEFT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</a:pP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Else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756535" indent="-915035">
              <a:lnSpc>
                <a:spcPct val="100000"/>
              </a:lnSpc>
              <a:tabLst>
                <a:tab pos="2755900" algn="l"/>
              </a:tabLst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STACK[T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spc="-15" dirty="0" smtClean="0">
                <a:latin typeface="Times New Roman" pitchFamily="18" charset="0"/>
                <a:cs typeface="Times New Roman" pitchFamily="18" charset="0"/>
              </a:rPr>
              <a:t>P],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TOP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[6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Exit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84981"/>
            <a:ext cx="8229600" cy="1143000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109220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Traversal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pPr marL="7186930">
                <a:lnSpc>
                  <a:spcPct val="100000"/>
                </a:lnSpc>
              </a:pPr>
              <a:t>58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4988" y="1709950"/>
            <a:ext cx="3016250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908050" algn="ctr">
              <a:lnSpc>
                <a:spcPct val="100000"/>
              </a:lnSpc>
              <a:spcBef>
                <a:spcPts val="770"/>
              </a:spcBef>
              <a:tabLst>
                <a:tab pos="18288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	C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  <a:spcBef>
                <a:spcPts val="765"/>
              </a:spcBef>
              <a:tabLst>
                <a:tab pos="27559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	F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87" y="2868064"/>
            <a:ext cx="3194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6" y="3453281"/>
            <a:ext cx="3022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4988" y="3453281"/>
            <a:ext cx="338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9773" y="4038759"/>
            <a:ext cx="2743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3200" y="20574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199" y="0"/>
                </a:moveTo>
                <a:lnTo>
                  <a:pt x="0" y="3047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8800" y="25908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533399" y="0"/>
                </a:moveTo>
                <a:lnTo>
                  <a:pt x="0" y="3047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9200" y="3200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599" y="0"/>
                </a:moveTo>
                <a:lnTo>
                  <a:pt x="0" y="2285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52600" y="32004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533399" y="3047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43200" y="38862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533399" y="3047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57600" y="19812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457199" y="3809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57600" y="25908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399" y="0"/>
                </a:moveTo>
                <a:lnTo>
                  <a:pt x="0" y="3809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0" y="25908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199" y="3047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186930">
                <a:lnSpc>
                  <a:spcPct val="100000"/>
                </a:lnSpc>
              </a:pPr>
              <a:t>59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961485"/>
            <a:ext cx="8303260" cy="4858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1826260" indent="-915035">
              <a:lnSpc>
                <a:spcPct val="110000"/>
              </a:lnSpc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[1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7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Initial</a:t>
            </a:r>
            <a:r>
              <a:rPr sz="2700" spc="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27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700" spc="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err="1" smtClean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700" spc="1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-2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7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φ</a:t>
            </a:r>
          </a:p>
          <a:p>
            <a:pPr marL="927100">
              <a:lnSpc>
                <a:spcPct val="100000"/>
              </a:lnSpc>
              <a:spcBef>
                <a:spcPts val="325"/>
              </a:spcBef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roo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T</a:t>
            </a:r>
            <a:endParaRPr sz="27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3080"/>
              </a:lnSpc>
              <a:spcBef>
                <a:spcPts val="325"/>
              </a:spcBef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[2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ceed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dow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most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at</a:t>
            </a:r>
          </a:p>
          <a:p>
            <a:pPr marL="355600">
              <a:lnSpc>
                <a:spcPts val="3080"/>
              </a:lnSpc>
            </a:pPr>
            <a:r>
              <a:rPr sz="27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7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ol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ows</a:t>
            </a:r>
            <a:endParaRPr sz="2700" dirty="0">
              <a:latin typeface="Times New Roman" pitchFamily="18" charset="0"/>
              <a:cs typeface="Times New Roman" pitchFamily="18" charset="0"/>
            </a:endParaRPr>
          </a:p>
          <a:p>
            <a:pPr marL="355600" marR="213360">
              <a:lnSpc>
                <a:spcPts val="2920"/>
              </a:lnSpc>
              <a:spcBef>
                <a:spcPts val="685"/>
              </a:spcBef>
              <a:buFont typeface="Comic Sans MS"/>
              <a:buAutoNum type="romanLcParenBoth"/>
              <a:tabLst>
                <a:tab pos="805180" algn="l"/>
              </a:tabLst>
            </a:pPr>
            <a:r>
              <a:rPr sz="2700" spc="-15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27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7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onto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700" spc="1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-15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700" spc="-15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sz="2700" dirty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280"/>
              </a:spcBef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700" spc="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K: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C</a:t>
            </a:r>
            <a:endParaRPr sz="2700" dirty="0">
              <a:latin typeface="Times New Roman" pitchFamily="18" charset="0"/>
              <a:cs typeface="Times New Roman" pitchFamily="18" charset="0"/>
            </a:endParaRPr>
          </a:p>
          <a:p>
            <a:pPr marL="900430" indent="-544830">
              <a:lnSpc>
                <a:spcPct val="100000"/>
              </a:lnSpc>
              <a:spcBef>
                <a:spcPts val="325"/>
              </a:spcBef>
              <a:buFont typeface="Comic Sans MS"/>
              <a:buAutoNum type="romanLcParenBoth" startAt="2"/>
              <a:tabLst>
                <a:tab pos="901065" algn="l"/>
              </a:tabLst>
            </a:pPr>
            <a:r>
              <a:rPr sz="2700" spc="-15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7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(The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Ri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ht</a:t>
            </a:r>
            <a:r>
              <a:rPr sz="27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Child)</a:t>
            </a:r>
            <a:endParaRPr sz="2700" dirty="0">
              <a:latin typeface="Times New Roman" pitchFamily="18" charset="0"/>
              <a:cs typeface="Times New Roman" pitchFamily="18" charset="0"/>
            </a:endParaRPr>
          </a:p>
          <a:p>
            <a:pPr marL="998219" indent="-642620">
              <a:lnSpc>
                <a:spcPts val="3080"/>
              </a:lnSpc>
              <a:spcBef>
                <a:spcPts val="325"/>
              </a:spcBef>
              <a:buFont typeface="Comic Sans MS"/>
              <a:buAutoNum type="romanLcParenBoth" startAt="2"/>
              <a:tabLst>
                <a:tab pos="998855" algn="l"/>
              </a:tabLst>
            </a:pPr>
            <a:r>
              <a:rPr sz="2700" spc="-15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7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27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Ri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ht</a:t>
            </a:r>
            <a:r>
              <a:rPr sz="27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27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700" spc="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CK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7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7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 marL="970280" indent="-614680">
              <a:lnSpc>
                <a:spcPct val="100000"/>
              </a:lnSpc>
              <a:spcBef>
                <a:spcPts val="320"/>
              </a:spcBef>
              <a:buFont typeface="Comic Sans MS"/>
              <a:buAutoNum type="romanLcParenBoth" startAt="4"/>
              <a:tabLst>
                <a:tab pos="970915" algn="l"/>
                <a:tab pos="2734945" algn="l"/>
              </a:tabLst>
            </a:pPr>
            <a:r>
              <a:rPr sz="2700" spc="-15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 smtClean="0">
                <a:latin typeface="Times New Roman" pitchFamily="18" charset="0"/>
                <a:cs typeface="Times New Roman" pitchFamily="18" charset="0"/>
              </a:rPr>
              <a:t>(The</a:t>
            </a:r>
            <a:r>
              <a:rPr sz="2700" spc="-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7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child)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838185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279640">
                <a:lnSpc>
                  <a:spcPct val="100000"/>
                </a:lnSpc>
              </a:pPr>
              <a:t>6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34439" y="165375"/>
            <a:ext cx="36747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Basi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b="1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b="1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rminolo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gies</a:t>
            </a:r>
            <a:endParaRPr sz="3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91095"/>
            <a:ext cx="5081905" cy="511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25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b="1" spc="-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ree</a:t>
            </a:r>
            <a:r>
              <a:rPr sz="2800" b="1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b="1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b="1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5" dirty="0" smtClean="0">
                <a:latin typeface="Times New Roman" pitchFamily="18" charset="0"/>
                <a:cs typeface="Times New Roman" pitchFamily="18" charset="0"/>
              </a:rPr>
              <a:t>node</a:t>
            </a:r>
            <a:endParaRPr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leaf</a:t>
            </a:r>
            <a:r>
              <a:rPr sz="2800" b="1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b="1" spc="-25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b="1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b="1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800" b="1" spc="-1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minal</a:t>
            </a:r>
            <a:r>
              <a:rPr sz="2800" b="1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des</a:t>
            </a:r>
            <a:endParaRPr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b="1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termina</a:t>
            </a:r>
            <a:r>
              <a:rPr sz="2800" b="1" spc="-1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b="1" spc="1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nodes</a:t>
            </a:r>
            <a:endParaRPr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ren</a:t>
            </a:r>
            <a:endParaRPr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iblings</a:t>
            </a:r>
            <a:endParaRPr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ancestors</a:t>
            </a:r>
            <a:endParaRPr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25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2800" b="1" spc="-5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ree</a:t>
            </a:r>
            <a:r>
              <a:rPr sz="2800" b="1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b="1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hierarch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ica</a:t>
            </a:r>
            <a:r>
              <a:rPr sz="2800" b="1" spc="-1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b="1" spc="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endParaRPr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sz="2800" b="1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800" b="1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epth</a:t>
            </a:r>
            <a:r>
              <a:rPr sz="2800" b="1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800" b="1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b="1" spc="1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tree</a:t>
            </a:r>
            <a:endParaRPr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FF6500"/>
              </a:buClr>
              <a:buSzPct val="119642"/>
              <a:buFont typeface="Arial"/>
              <a:buChar char="•"/>
              <a:tabLst>
                <a:tab pos="355600" algn="l"/>
              </a:tabLst>
            </a:pPr>
            <a:r>
              <a:rPr sz="2800" b="1" spc="-20" dirty="0" smtClean="0">
                <a:latin typeface="Times New Roman" pitchFamily="18" charset="0"/>
                <a:cs typeface="Times New Roman" pitchFamily="18" charset="0"/>
              </a:rPr>
              <a:t>forest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96484" y="6460209"/>
            <a:ext cx="21145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endParaRPr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6" y="773185"/>
            <a:ext cx="8608064" cy="4285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97585" indent="-342900">
              <a:lnSpc>
                <a:spcPts val="2400"/>
              </a:lnSpc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cktrac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ing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5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5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sz="25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5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5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500" spc="-3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500" spc="-15" dirty="0" smtClean="0">
                <a:latin typeface="Times New Roman" pitchFamily="18" charset="0"/>
                <a:cs typeface="Times New Roman" pitchFamily="18" charset="0"/>
              </a:rPr>
              <a:t>CK,</a:t>
            </a:r>
            <a:r>
              <a:rPr lang="en-US" sz="2500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500" spc="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spc="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5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5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5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H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1934210">
              <a:lnSpc>
                <a:spcPct val="100000"/>
              </a:lnSpc>
              <a:spcBef>
                <a:spcPts val="20"/>
              </a:spcBef>
            </a:pPr>
            <a:r>
              <a:rPr sz="2500" spc="-25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CK:</a:t>
            </a:r>
            <a:r>
              <a:rPr sz="25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C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2700"/>
              </a:lnSpc>
            </a:pPr>
            <a:r>
              <a:rPr sz="2500" spc="-5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sz="25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5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ceed</a:t>
            </a:r>
            <a:r>
              <a:rPr sz="25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ow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5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5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lef</a:t>
            </a:r>
            <a:r>
              <a:rPr sz="25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-mo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5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5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500" spc="-2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500" spc="1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 smtClean="0">
                <a:latin typeface="Times New Roman" pitchFamily="18" charset="0"/>
                <a:cs typeface="Times New Roman" pitchFamily="18" charset="0"/>
              </a:rPr>
              <a:t>follo</a:t>
            </a:r>
            <a:r>
              <a:rPr sz="2500" spc="-3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500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2700"/>
              </a:lnSpc>
            </a:pPr>
            <a:r>
              <a:rPr lang="en-US" sz="2500" spc="-2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355600" indent="-342900">
              <a:lnSpc>
                <a:spcPts val="2700"/>
              </a:lnSpc>
            </a:pPr>
            <a:r>
              <a:rPr lang="en-US" sz="2500" spc="-2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sz="2500" spc="-20" dirty="0" smtClean="0">
                <a:latin typeface="Times New Roman" pitchFamily="18" charset="0"/>
                <a:cs typeface="Times New Roman" pitchFamily="18" charset="0"/>
              </a:rPr>
              <a:t>(v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roces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5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5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5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25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its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5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500" spc="-20" dirty="0" smtClean="0">
                <a:latin typeface="Times New Roman" pitchFamily="18" charset="0"/>
                <a:cs typeface="Times New Roman" pitchFamily="18" charset="0"/>
              </a:rPr>
              <a:t>nto</a:t>
            </a:r>
            <a:r>
              <a:rPr lang="en-US" sz="2500" spc="-15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sz="2500" spc="-2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spc="-3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500" spc="-15" dirty="0" smtClean="0">
                <a:latin typeface="Times New Roman" pitchFamily="18" charset="0"/>
                <a:cs typeface="Times New Roman" pitchFamily="18" charset="0"/>
              </a:rPr>
              <a:t>CK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: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5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AC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K:</a:t>
            </a:r>
            <a:r>
              <a:rPr sz="25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K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355600" marR="376555">
              <a:lnSpc>
                <a:spcPts val="2400"/>
              </a:lnSpc>
              <a:spcBef>
                <a:spcPts val="580"/>
              </a:spcBef>
            </a:pPr>
            <a:r>
              <a:rPr sz="2500" spc="-20" dirty="0">
                <a:latin typeface="Times New Roman" pitchFamily="18" charset="0"/>
                <a:cs typeface="Times New Roman" pitchFamily="18" charset="0"/>
              </a:rPr>
              <a:t>[N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5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5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5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5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proce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sed,</a:t>
            </a:r>
            <a:r>
              <a:rPr sz="25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since</a:t>
            </a:r>
            <a:r>
              <a:rPr sz="25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5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le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child]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700"/>
              </a:lnSpc>
            </a:pPr>
            <a:r>
              <a:rPr sz="2500" spc="-20" dirty="0">
                <a:latin typeface="Times New Roman" pitchFamily="18" charset="0"/>
                <a:cs typeface="Times New Roman" pitchFamily="18" charset="0"/>
              </a:rPr>
              <a:t>[5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[Bac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tracking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5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5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sz="25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5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5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500" spc="-3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spc="-25" dirty="0" smtClean="0">
                <a:latin typeface="Times New Roman" pitchFamily="18" charset="0"/>
                <a:cs typeface="Times New Roman" pitchFamily="18" charset="0"/>
              </a:rPr>
              <a:t>AC</a:t>
            </a:r>
            <a:r>
              <a:rPr sz="2500" spc="-15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5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5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5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2700">
              <a:lnSpc>
                <a:spcPts val="2700"/>
              </a:lnSpc>
            </a:pPr>
            <a:r>
              <a:rPr lang="en-US" sz="2500" spc="13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sz="2500" spc="-15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500" spc="-35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5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5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K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  <a:p>
            <a:pPr marL="1934210">
              <a:lnSpc>
                <a:spcPct val="100000"/>
              </a:lnSpc>
            </a:pPr>
            <a:r>
              <a:rPr sz="2500" spc="-25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CK:</a:t>
            </a:r>
            <a:r>
              <a:rPr sz="25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2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5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-15" dirty="0">
                <a:latin typeface="Times New Roman" pitchFamily="18" charset="0"/>
                <a:cs typeface="Times New Roman" pitchFamily="18" charset="0"/>
              </a:rPr>
              <a:t>C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>
                <a:latin typeface="Times New Roman" pitchFamily="18" charset="0"/>
                <a:cs typeface="Times New Roman" pitchFamily="18" charset="0"/>
              </a:rPr>
              <a:pPr marL="7279640">
                <a:lnSpc>
                  <a:spcPct val="100000"/>
                </a:lnSpc>
              </a:pPr>
              <a:t>60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67587"/>
            <a:ext cx="8048625" cy="505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24154" indent="-342900">
              <a:lnSpc>
                <a:spcPct val="100000"/>
              </a:lnSpc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[6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Proceed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own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le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ft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mo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follows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899160" indent="-543560">
              <a:lnSpc>
                <a:spcPct val="100000"/>
              </a:lnSpc>
              <a:spcBef>
                <a:spcPts val="575"/>
              </a:spcBef>
              <a:buFont typeface="Comic Sans MS"/>
              <a:buAutoNum type="romanLcParenBoth" startAt="6"/>
              <a:tabLst>
                <a:tab pos="899794" algn="l"/>
              </a:tabLst>
            </a:pPr>
            <a:r>
              <a:rPr sz="2400" spc="-15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K.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(Th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ild)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2700" marR="5080" indent="342900">
              <a:lnSpc>
                <a:spcPts val="3460"/>
              </a:lnSpc>
              <a:spcBef>
                <a:spcPts val="204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other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proces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ed,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since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ild] [7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9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12700" marR="5080" indent="342900">
              <a:lnSpc>
                <a:spcPts val="3460"/>
              </a:lnSpc>
              <a:spcBef>
                <a:spcPts val="204"/>
              </a:spcBef>
            </a:pP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cktracking]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ele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ment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STACK,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ts val="2670"/>
              </a:lnSpc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929764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K: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φ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[8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ceed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le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ft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4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marL="355600">
              <a:lnSpc>
                <a:spcPct val="100000"/>
              </a:lnSpc>
            </a:pPr>
            <a:r>
              <a:rPr sz="2400" spc="-15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follows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986155" indent="-630555">
              <a:lnSpc>
                <a:spcPct val="100000"/>
              </a:lnSpc>
              <a:spcBef>
                <a:spcPts val="575"/>
              </a:spcBef>
              <a:buFont typeface="Comic Sans MS"/>
              <a:buAutoNum type="romanLcParenBoth" startAt="7"/>
              <a:tabLst>
                <a:tab pos="986790" algn="l"/>
              </a:tabLst>
            </a:pPr>
            <a:r>
              <a:rPr sz="2400" spc="-15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4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pu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STACK.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01536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K:</a:t>
            </a:r>
            <a:r>
              <a:rPr sz="24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F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1071880" indent="-716280">
              <a:lnSpc>
                <a:spcPct val="100000"/>
              </a:lnSpc>
              <a:spcBef>
                <a:spcPts val="575"/>
              </a:spcBef>
              <a:buFont typeface="Comic Sans MS"/>
              <a:buAutoNum type="romanLcParenBoth" startAt="8"/>
              <a:tabLst>
                <a:tab pos="107251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cess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(Ther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child)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554008"/>
            <a:ext cx="8046720" cy="4821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[9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[Backtracking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le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ent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1962150" indent="-1606550">
              <a:lnSpc>
                <a:spcPct val="100000"/>
              </a:lnSpc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ACK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1962150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φ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[10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dow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lef</a:t>
            </a:r>
            <a:r>
              <a:rPr sz="2800" spc="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path</a:t>
            </a: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follows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(i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ess</a:t>
            </a:r>
            <a:r>
              <a:rPr sz="28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F.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(T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ere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child)</a:t>
            </a:r>
          </a:p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er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pro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ess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since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child]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[11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[Backtracki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g]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Pop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ACK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NULL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  <a:prstGeom prst="rect">
            <a:avLst/>
          </a:prstGeom>
        </p:spPr>
        <p:txBody>
          <a:bodyPr vert="horz" wrap="square" lIns="0" tIns="198545" rIns="0" bIns="0" rtlCol="0">
            <a:spAutoFit/>
          </a:bodyPr>
          <a:lstStyle/>
          <a:p>
            <a:pPr marL="1302385">
              <a:lnSpc>
                <a:spcPct val="100000"/>
              </a:lnSpc>
            </a:pPr>
            <a:r>
              <a:rPr spc="5" dirty="0"/>
              <a:t>I</a:t>
            </a:r>
            <a:r>
              <a:rPr spc="-5" dirty="0"/>
              <a:t>n</a:t>
            </a:r>
            <a:r>
              <a:rPr spc="-20" dirty="0"/>
              <a:t>-</a:t>
            </a:r>
            <a:r>
              <a:rPr dirty="0"/>
              <a:t>order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dirty="0"/>
              <a:t>Traversal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63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8305800" cy="3852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08330" indent="-342900">
              <a:lnSpc>
                <a:spcPts val="3240"/>
              </a:lnSpc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[1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[Push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itialize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PTR]</a:t>
            </a:r>
          </a:p>
          <a:p>
            <a:pPr marL="355600" marR="941069">
              <a:lnSpc>
                <a:spcPts val="3240"/>
              </a:lnSpc>
              <a:spcBef>
                <a:spcPts val="72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STACK[</a:t>
            </a:r>
            <a:r>
              <a:rPr sz="2800" spc="1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ULL,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 smtClean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800" spc="5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5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marR="572770" indent="-342900">
              <a:lnSpc>
                <a:spcPts val="3220"/>
              </a:lnSpc>
              <a:spcBef>
                <a:spcPts val="76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[2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Repea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whil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spc="150" dirty="0" smtClean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spc="14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572770" indent="-342900">
              <a:lnSpc>
                <a:spcPts val="3220"/>
              </a:lnSpc>
              <a:spcBef>
                <a:spcPts val="760"/>
              </a:spcBef>
            </a:pPr>
            <a:r>
              <a:rPr lang="en-US" sz="2800" spc="14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sz="2800" spc="-25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Pushe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Lef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-most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800" spc="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K]</a:t>
            </a:r>
          </a:p>
          <a:p>
            <a:pPr marL="941705" indent="-586105">
              <a:lnSpc>
                <a:spcPct val="100000"/>
              </a:lnSpc>
              <a:spcBef>
                <a:spcPts val="315"/>
              </a:spcBef>
              <a:buFont typeface="Comic Sans MS"/>
              <a:buAutoNum type="alphaLcParenBoth"/>
              <a:tabLst>
                <a:tab pos="94234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STACK[TOP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TR</a:t>
            </a:r>
          </a:p>
          <a:p>
            <a:pPr marL="972185" indent="-616585">
              <a:lnSpc>
                <a:spcPct val="100000"/>
              </a:lnSpc>
              <a:spcBef>
                <a:spcPts val="360"/>
              </a:spcBef>
              <a:buFont typeface="Comic Sans MS"/>
              <a:buAutoNum type="alphaLcParenBoth"/>
              <a:tabLst>
                <a:tab pos="972819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LEFT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[3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STACK[TOP]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3556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[P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ps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fr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STACK]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 vert="horz" wrap="square" lIns="0" tIns="198545" rIns="0" bIns="0" rtlCol="0">
            <a:spAutoFit/>
          </a:bodyPr>
          <a:lstStyle/>
          <a:p>
            <a:pPr marL="1302385">
              <a:lnSpc>
                <a:spcPct val="100000"/>
              </a:lnSpc>
            </a:pPr>
            <a:r>
              <a:rPr spc="5" dirty="0"/>
              <a:t>I</a:t>
            </a:r>
            <a:r>
              <a:rPr spc="-5" dirty="0"/>
              <a:t>n</a:t>
            </a:r>
            <a:r>
              <a:rPr spc="-20" dirty="0"/>
              <a:t>-</a:t>
            </a:r>
            <a:r>
              <a:rPr dirty="0"/>
              <a:t>order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dirty="0"/>
              <a:t>Traversal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524000"/>
            <a:ext cx="8042909" cy="4219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9"/>
              </a:lnSpc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[4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Repea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Step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whil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800" spc="150" dirty="0" smtClean="0">
                <a:latin typeface="Times New Roman" pitchFamily="18" charset="0"/>
                <a:cs typeface="Times New Roman" pitchFamily="18" charset="0"/>
              </a:rPr>
              <a:t>!=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ts val="3829"/>
              </a:lnSpc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NULL: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[Backtracking]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[5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Appl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8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PT</a:t>
            </a:r>
            <a:r>
              <a:rPr sz="2800" spc="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-&gt;INFO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ts val="3820"/>
              </a:lnSpc>
              <a:spcBef>
                <a:spcPts val="935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[6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igh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8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?]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PT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-&gt;R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GHT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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NULL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then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553210" indent="-626110">
              <a:lnSpc>
                <a:spcPct val="100000"/>
              </a:lnSpc>
              <a:spcBef>
                <a:spcPts val="645"/>
              </a:spcBef>
              <a:buFont typeface="Comic Sans MS"/>
              <a:buAutoNum type="alphaLcParenBoth"/>
              <a:tabLst>
                <a:tab pos="1553845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-&gt;RIGHT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1588135" indent="-661035">
              <a:lnSpc>
                <a:spcPct val="100000"/>
              </a:lnSpc>
              <a:spcBef>
                <a:spcPts val="765"/>
              </a:spcBef>
              <a:buFont typeface="Comic Sans MS"/>
              <a:buAutoNum type="alphaLcParenBoth"/>
              <a:tabLst>
                <a:tab pos="1588770" algn="l"/>
              </a:tabLst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ep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[7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STACK[TOP]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TOP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[8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049" y="99939"/>
            <a:ext cx="8229600" cy="1143000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1226185">
              <a:lnSpc>
                <a:spcPct val="100000"/>
              </a:lnSpc>
            </a:pPr>
            <a:r>
              <a:rPr spc="5" dirty="0"/>
              <a:t>I</a:t>
            </a:r>
            <a:r>
              <a:rPr spc="-5" dirty="0"/>
              <a:t>n</a:t>
            </a:r>
            <a:r>
              <a:rPr dirty="0"/>
              <a:t>-</a:t>
            </a:r>
            <a:r>
              <a:rPr spc="-5" dirty="0"/>
              <a:t>Orde</a:t>
            </a:r>
            <a:r>
              <a:rPr dirty="0"/>
              <a:t>r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dirty="0"/>
              <a:t>Traversal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54904" y="1709950"/>
            <a:ext cx="2099945" cy="99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3515" algn="ctr">
              <a:lnSpc>
                <a:spcPct val="100000"/>
              </a:lnSpc>
            </a:pPr>
            <a:r>
              <a:rPr sz="3200" dirty="0">
                <a:latin typeface="Comic Sans MS"/>
                <a:cs typeface="Comic Sans MS"/>
              </a:rPr>
              <a:t>A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841500" algn="l"/>
              </a:tabLst>
            </a:pPr>
            <a:r>
              <a:rPr sz="3200" dirty="0">
                <a:latin typeface="Comic Sans MS"/>
                <a:cs typeface="Comic Sans MS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mic Sans MS"/>
                <a:cs typeface="Comic Sans MS"/>
              </a:rPr>
              <a:t>C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0503" y="2868064"/>
            <a:ext cx="31940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omic Sans MS"/>
                <a:cs typeface="Comic Sans MS"/>
              </a:rPr>
              <a:t>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7368" y="2868064"/>
            <a:ext cx="28003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omic Sans MS"/>
                <a:cs typeface="Comic Sans MS"/>
              </a:rPr>
              <a:t>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628" y="3429000"/>
            <a:ext cx="1229995" cy="10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>
              <a:lnSpc>
                <a:spcPct val="100000"/>
              </a:lnSpc>
            </a:pPr>
            <a:r>
              <a:rPr sz="3200" dirty="0">
                <a:latin typeface="Comic Sans MS"/>
                <a:cs typeface="Comic Sans MS"/>
              </a:rPr>
              <a:t>G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992505" algn="l"/>
              </a:tabLst>
            </a:pPr>
            <a:r>
              <a:rPr sz="3200" dirty="0">
                <a:latin typeface="Comic Sans MS"/>
                <a:cs typeface="Comic Sans MS"/>
              </a:rPr>
              <a:t>K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mic Sans MS"/>
                <a:cs typeface="Comic Sans MS"/>
              </a:rPr>
              <a:t>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32984" y="3453281"/>
            <a:ext cx="33845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omic Sans MS"/>
                <a:cs typeface="Comic Sans MS"/>
              </a:rPr>
              <a:t>H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9686" y="4038759"/>
            <a:ext cx="3848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omic Sans MS"/>
                <a:cs typeface="Comic Sans MS"/>
              </a:rPr>
              <a:t>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3200" y="20574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457199" y="0"/>
                </a:moveTo>
                <a:lnTo>
                  <a:pt x="0" y="3047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00" y="25908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533399" y="0"/>
                </a:moveTo>
                <a:lnTo>
                  <a:pt x="0" y="3047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9200" y="32004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599" y="0"/>
                </a:moveTo>
                <a:lnTo>
                  <a:pt x="0" y="2285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2600" y="32004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533399" y="3047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43200" y="38862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533399" y="3047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7600" y="19812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457199" y="3809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57600" y="2590800"/>
            <a:ext cx="533400" cy="381000"/>
          </a:xfrm>
          <a:custGeom>
            <a:avLst/>
            <a:gdLst/>
            <a:ahLst/>
            <a:cxnLst/>
            <a:rect l="l" t="t" r="r" b="b"/>
            <a:pathLst>
              <a:path w="533400" h="381000">
                <a:moveTo>
                  <a:pt x="533399" y="0"/>
                </a:moveTo>
                <a:lnTo>
                  <a:pt x="0" y="3809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3400" y="381000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304799" y="0"/>
                </a:moveTo>
                <a:lnTo>
                  <a:pt x="0" y="3809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81200" y="38862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799" y="0"/>
                </a:moveTo>
                <a:lnTo>
                  <a:pt x="0" y="457199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186930">
                <a:lnSpc>
                  <a:spcPct val="100000"/>
                </a:lnSpc>
              </a:pPr>
              <a:t>66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36" y="237330"/>
            <a:ext cx="7866380" cy="5468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[1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7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Initial</a:t>
            </a:r>
            <a:r>
              <a:rPr sz="2700" spc="1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Push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27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700" spc="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K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φ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roo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T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927100" marR="5080" indent="-915035">
              <a:lnSpc>
                <a:spcPct val="80000"/>
              </a:lnSpc>
              <a:spcBef>
                <a:spcPts val="645"/>
              </a:spcBef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[2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7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Proce</a:t>
            </a:r>
            <a:r>
              <a:rPr sz="270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dow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eft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-most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7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pushing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D,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700" spc="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CK: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700" spc="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D,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G,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K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927100" marR="815340" indent="-915035">
              <a:lnSpc>
                <a:spcPts val="2590"/>
              </a:lnSpc>
              <a:spcBef>
                <a:spcPts val="625"/>
              </a:spcBef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[3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7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[Ba</a:t>
            </a:r>
            <a:r>
              <a:rPr sz="2700" spc="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ktra</a:t>
            </a:r>
            <a:r>
              <a:rPr sz="2700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ki</a:t>
            </a:r>
            <a:r>
              <a:rPr sz="27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g]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K,</a:t>
            </a:r>
            <a:r>
              <a:rPr sz="27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700" spc="-2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700" spc="-2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ed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ces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ed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B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5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[Righ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7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D]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927100" marR="365760" indent="-915035">
              <a:lnSpc>
                <a:spcPct val="80000"/>
              </a:lnSpc>
              <a:spcBef>
                <a:spcPts val="645"/>
              </a:spcBef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[4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7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Proce</a:t>
            </a:r>
            <a:r>
              <a:rPr sz="2700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dow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7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eft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-most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7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7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3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pushing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7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7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onto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STACK: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700" spc="-5" dirty="0">
                <a:latin typeface="Times New Roman" pitchFamily="18" charset="0"/>
                <a:cs typeface="Times New Roman" pitchFamily="18" charset="0"/>
              </a:rPr>
              <a:t>STA</a:t>
            </a:r>
            <a:r>
              <a:rPr sz="2700" spc="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7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7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7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7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700" spc="-15" dirty="0">
                <a:latin typeface="Times New Roman" pitchFamily="18" charset="0"/>
                <a:cs typeface="Times New Roman" pitchFamily="18" charset="0"/>
              </a:rPr>
              <a:t>L</a:t>
            </a:r>
            <a:endParaRPr sz="27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924800" y="5698624"/>
            <a:ext cx="762000" cy="1022851"/>
          </a:xfrm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>
                <a:latin typeface="Times New Roman" pitchFamily="18" charset="0"/>
                <a:cs typeface="Times New Roman" pitchFamily="18" charset="0"/>
              </a:rPr>
              <a:pPr marL="7186930">
                <a:lnSpc>
                  <a:spcPct val="100000"/>
                </a:lnSpc>
              </a:pPr>
              <a:t>67</a:t>
            </a:fld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321500"/>
            <a:ext cx="7833995" cy="368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1194435" indent="-915035">
              <a:lnSpc>
                <a:spcPct val="100000"/>
              </a:lnSpc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[5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[Backtracking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0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sz="3000" spc="-20" dirty="0" smtClean="0">
                <a:latin typeface="Times New Roman" pitchFamily="18" charset="0"/>
                <a:cs typeface="Times New Roman" pitchFamily="18" charset="0"/>
              </a:rPr>
              <a:t>popped</a:t>
            </a:r>
            <a:r>
              <a:rPr sz="3000" spc="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essed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1039494">
              <a:lnSpc>
                <a:spcPct val="100000"/>
              </a:lnSpc>
              <a:spcBef>
                <a:spcPts val="720"/>
              </a:spcBef>
            </a:pPr>
            <a:r>
              <a:rPr sz="3000" spc="-30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marL="8255" algn="ctr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M,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chi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 marL="12700" marR="5080" algn="ctr">
              <a:lnSpc>
                <a:spcPct val="100000"/>
              </a:lnSpc>
              <a:spcBef>
                <a:spcPts val="720"/>
              </a:spcBef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[6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ceed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dow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-most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rooted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0" spc="145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080" algn="ctr">
              <a:lnSpc>
                <a:spcPct val="100000"/>
              </a:lnSpc>
              <a:spcBef>
                <a:spcPts val="720"/>
              </a:spcBef>
            </a:pPr>
            <a:r>
              <a:rPr sz="3000" spc="-3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sz="3000" spc="14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M,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pushing</a:t>
            </a:r>
            <a:r>
              <a:rPr sz="3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onto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STACK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927100">
              <a:lnSpc>
                <a:spcPct val="100000"/>
              </a:lnSpc>
              <a:spcBef>
                <a:spcPts val="720"/>
              </a:spcBef>
            </a:pPr>
            <a:r>
              <a:rPr sz="3000" spc="-30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M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6" y="3979996"/>
            <a:ext cx="8074664" cy="1474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5035"/>
            <a:r>
              <a:rPr sz="3000" spc="-5" dirty="0">
                <a:latin typeface="Times New Roman" pitchFamily="18" charset="0"/>
                <a:cs typeface="Times New Roman" pitchFamily="18" charset="0"/>
              </a:rPr>
              <a:t>[7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[Backtracking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30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000" spc="-3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de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M,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en-US" sz="30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000" spc="1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sz="3000" spc="-20" dirty="0" smtClean="0">
                <a:latin typeface="Times New Roman" pitchFamily="18" charset="0"/>
                <a:cs typeface="Times New Roman" pitchFamily="18" charset="0"/>
              </a:rPr>
              <a:t>popped</a:t>
            </a:r>
            <a:r>
              <a:rPr sz="3000" spc="1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essed</a:t>
            </a:r>
            <a:endParaRPr sz="3000" dirty="0">
              <a:latin typeface="Times New Roman" pitchFamily="18" charset="0"/>
              <a:cs typeface="Times New Roman" pitchFamily="18" charset="0"/>
            </a:endParaRPr>
          </a:p>
          <a:p>
            <a:pPr marL="1039494">
              <a:lnSpc>
                <a:spcPct val="100000"/>
              </a:lnSpc>
              <a:spcBef>
                <a:spcPts val="720"/>
              </a:spcBef>
            </a:pPr>
            <a:r>
              <a:rPr sz="3000" spc="-30" dirty="0">
                <a:latin typeface="Times New Roman" pitchFamily="18" charset="0"/>
                <a:cs typeface="Times New Roman" pitchFamily="18" charset="0"/>
              </a:rPr>
              <a:t>STAC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50587" y="5534798"/>
            <a:ext cx="589280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Se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3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0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0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chi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0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0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186930">
              <a:lnSpc>
                <a:spcPct val="100000"/>
              </a:lnSpc>
            </a:pPr>
            <a:fld id="{81D60167-4931-47E6-BA6A-407CBD079E47}" type="slidenum">
              <a:rPr dirty="0"/>
              <a:pPr marL="7186930">
                <a:lnSpc>
                  <a:spcPct val="100000"/>
                </a:lnSpc>
              </a:pPr>
              <a:t>68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36" y="554008"/>
            <a:ext cx="7899400" cy="235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[8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Pr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ce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dow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path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PTR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pus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28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 onto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CK</a:t>
            </a: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AC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8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C,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marL="927100" marR="850900" indent="-915035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[9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sz="28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[Backtracki</a:t>
            </a:r>
            <a:r>
              <a:rPr sz="2800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g]</a:t>
            </a:r>
            <a:r>
              <a:rPr sz="2800" spc="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8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are popped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proc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ssed.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1023928"/>
          </a:xfrm>
          <a:prstGeom prst="rect">
            <a:avLst/>
          </a:prstGeom>
        </p:spPr>
        <p:txBody>
          <a:bodyPr vert="horz" wrap="square" lIns="0" tIns="373945" rIns="0" bIns="0" rtlCol="0">
            <a:spAutoFit/>
          </a:bodyPr>
          <a:lstStyle/>
          <a:p>
            <a:pPr marL="1482725">
              <a:lnSpc>
                <a:spcPct val="100000"/>
              </a:lnSpc>
            </a:pPr>
            <a:r>
              <a:rPr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200" b="1" spc="17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8258809" cy="3368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41705" indent="-342900" algn="just">
              <a:lnSpc>
                <a:spcPct val="9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nsist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colle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 el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linked</a:t>
            </a:r>
            <a:r>
              <a:rPr sz="32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65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ot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rs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sz="3200" b="1" spc="-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nches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ts val="3650"/>
              </a:lnSpc>
              <a:spcBef>
                <a:spcPts val="33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ode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3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smtClean="0"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sz="32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47199" rIns="0" bIns="0" rtlCol="0">
            <a:spAutoFit/>
          </a:bodyPr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dirty="0"/>
              <a:pPr marL="7279640">
                <a:lnSpc>
                  <a:spcPct val="100000"/>
                </a:lnSpc>
              </a:pPr>
              <a:t>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19737" y="324254"/>
            <a:ext cx="771080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sz="4400" b="1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(con</a:t>
            </a:r>
            <a:r>
              <a:rPr sz="4400" b="1" spc="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inu</a:t>
            </a:r>
            <a:r>
              <a:rPr sz="4400" b="1" spc="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d)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295400"/>
            <a:ext cx="8458200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7625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1800225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exactly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</a:t>
            </a:r>
            <a:r>
              <a:rPr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except</a:t>
            </a:r>
            <a:r>
              <a:rPr sz="3200" spc="14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parent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parent</a:t>
            </a:r>
            <a:r>
              <a:rPr sz="3200" spc="13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siblings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has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sz="32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call</a:t>
            </a:r>
            <a:r>
              <a:rPr sz="3200" spc="-15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155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sz="3200" b="1" spc="-1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spc="-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generaliz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atio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paren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relationshi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cesto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-descendent relationship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20868" y="6460209"/>
            <a:ext cx="187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888888"/>
                </a:solidFill>
                <a:latin typeface="Comic Sans MS"/>
                <a:cs typeface="Comic Sans MS"/>
              </a:rPr>
              <a:t>10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5800" y="152400"/>
            <a:ext cx="771144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sz="4400" b="1" spc="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dirty="0">
                <a:latin typeface="Times New Roman" pitchFamily="18" charset="0"/>
                <a:cs typeface="Times New Roman" pitchFamily="18" charset="0"/>
              </a:rPr>
              <a:t>Terminology</a:t>
            </a:r>
            <a:r>
              <a:rPr sz="4400" b="1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(cont</a:t>
            </a:r>
            <a:r>
              <a:rPr sz="4400" b="1" spc="1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4400" b="1" spc="-5" dirty="0">
                <a:latin typeface="Times New Roman" pitchFamily="18" charset="0"/>
                <a:cs typeface="Times New Roman" pitchFamily="18" charset="0"/>
              </a:rPr>
              <a:t>nued)</a:t>
            </a:r>
            <a:endParaRPr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2018"/>
            <a:ext cx="7875270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0" indent="-495300">
              <a:lnSpc>
                <a:spcPct val="100000"/>
              </a:lnSpc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predec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ssor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sz="3200" spc="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its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sz="3200" b="1" spc="-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-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nt</a:t>
            </a:r>
            <a:endParaRPr lang="en-US" sz="3200" b="1" spc="-5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 indent="-495300">
              <a:lnSpc>
                <a:spcPct val="100000"/>
              </a:lnSpc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320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4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r>
              <a:rPr sz="3200" b="1" spc="14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tre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whose</a:t>
            </a: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r>
              <a:rPr sz="3200" spc="-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ot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child</a:t>
            </a:r>
            <a:r>
              <a:rPr sz="3200" spc="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tha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16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smtClean="0">
                <a:latin typeface="Times New Roman" pitchFamily="18" charset="0"/>
                <a:cs typeface="Times New Roman" pitchFamily="18" charset="0"/>
              </a:rPr>
              <a:t>node</a:t>
            </a:r>
            <a:endParaRPr lang="en-US" sz="32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508000">
              <a:lnSpc>
                <a:spcPct val="100000"/>
              </a:lnSpc>
            </a:pPr>
            <a:endParaRPr sz="3200">
              <a:latin typeface="Times New Roman" pitchFamily="18" charset="0"/>
              <a:cs typeface="Times New Roman" pitchFamily="18" charset="0"/>
            </a:endParaRPr>
          </a:p>
          <a:p>
            <a:pPr marL="508000" marR="128270" indent="-495300">
              <a:lnSpc>
                <a:spcPct val="100000"/>
              </a:lnSpc>
              <a:buFont typeface="Arial"/>
              <a:buChar char="•"/>
              <a:tabLst>
                <a:tab pos="507365" algn="l"/>
                <a:tab pos="508000" algn="l"/>
              </a:tabLst>
            </a:pPr>
            <a:r>
              <a:rPr sz="320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4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level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3200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nod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measure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3200" spc="1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its dist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nc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fro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ro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t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7279640">
              <a:lnSpc>
                <a:spcPct val="100000"/>
              </a:lnSpc>
            </a:pPr>
            <a:fld id="{81D60167-4931-47E6-BA6A-407CBD079E47}" type="slidenum">
              <a:rPr lang="en-US" smtClean="0"/>
              <a:pPr marL="7279640">
                <a:lnSpc>
                  <a:spcPct val="100000"/>
                </a:lnSpc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1509</TotalTime>
  <Words>3500</Words>
  <Application>Microsoft Office PowerPoint</Application>
  <PresentationFormat>On-screen Show (4:3)</PresentationFormat>
  <Paragraphs>656</Paragraphs>
  <Slides>68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 Unicode MS</vt:lpstr>
      <vt:lpstr>Arial</vt:lpstr>
      <vt:lpstr>Arial Black</vt:lpstr>
      <vt:lpstr>Calibri</vt:lpstr>
      <vt:lpstr>Comic Sans MS</vt:lpstr>
      <vt:lpstr>Constantia</vt:lpstr>
      <vt:lpstr>Symbol</vt:lpstr>
      <vt:lpstr>Times New Roman</vt:lpstr>
      <vt:lpstr>Wingdings</vt:lpstr>
      <vt:lpstr>Wingdings 2</vt:lpstr>
      <vt:lpstr>Flow</vt:lpstr>
      <vt:lpstr>Data Structure and Algorithm    DS-Lec-12-13: Tree</vt:lpstr>
      <vt:lpstr>Discussed So far</vt:lpstr>
      <vt:lpstr>Tree</vt:lpstr>
      <vt:lpstr>Tree</vt:lpstr>
      <vt:lpstr>PowerPoint Presentation</vt:lpstr>
      <vt:lpstr>PowerPoint Presentation</vt:lpstr>
      <vt:lpstr>Tree Terminology</vt:lpstr>
      <vt:lpstr>PowerPoint Presentation</vt:lpstr>
      <vt:lpstr>PowerPoint Presentation</vt:lpstr>
      <vt:lpstr>PowerPoint Presentation</vt:lpstr>
      <vt:lpstr>Tree Terminology(continued)</vt:lpstr>
      <vt:lpstr>PowerPoint Presentation</vt:lpstr>
      <vt:lpstr>Tree Terminology</vt:lpstr>
      <vt:lpstr>PowerPoint Presentation</vt:lpstr>
      <vt:lpstr>Representation of a tree</vt:lpstr>
      <vt:lpstr>PowerPoint Presentation</vt:lpstr>
      <vt:lpstr>Binary Trees</vt:lpstr>
      <vt:lpstr>Binary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representation</vt:lpstr>
      <vt:lpstr>PowerPoint Presentation</vt:lpstr>
      <vt:lpstr>PowerPoint Presentation</vt:lpstr>
      <vt:lpstr>PowerPoint Presentation</vt:lpstr>
      <vt:lpstr>Traversing Binary Tree</vt:lpstr>
      <vt:lpstr>Pre-order Traversing</vt:lpstr>
      <vt:lpstr>Programming Code for preorder</vt:lpstr>
      <vt:lpstr>Traversing Binary Tree</vt:lpstr>
      <vt:lpstr>In-order Traversing</vt:lpstr>
      <vt:lpstr>Programming Code for inorder</vt:lpstr>
      <vt:lpstr>Traversing Binary Tree</vt:lpstr>
      <vt:lpstr>Post-order Traversing</vt:lpstr>
      <vt:lpstr>Programming Code for postorder</vt:lpstr>
      <vt:lpstr>Tree Traversal</vt:lpstr>
      <vt:lpstr>APPLICATIONS </vt:lpstr>
      <vt:lpstr>PowerPoint Presentation</vt:lpstr>
      <vt:lpstr>PowerPoint Presentation</vt:lpstr>
      <vt:lpstr>Formulation of Binary tree from Its traversal</vt:lpstr>
      <vt:lpstr>PowerPoint Presentation</vt:lpstr>
      <vt:lpstr>Example: For Given Inorder and Preorder</vt:lpstr>
      <vt:lpstr>continues.</vt:lpstr>
      <vt:lpstr>PowerPoint Presentation</vt:lpstr>
      <vt:lpstr>PowerPoint Presentation</vt:lpstr>
      <vt:lpstr>Inorder And Preorder</vt:lpstr>
      <vt:lpstr>Inorder And Preorder</vt:lpstr>
      <vt:lpstr>Inorder And Preorder</vt:lpstr>
      <vt:lpstr>Inorder And Postorder</vt:lpstr>
      <vt:lpstr>PowerPoint Presentation</vt:lpstr>
      <vt:lpstr>Pre-Order Traversal</vt:lpstr>
      <vt:lpstr>Pre-Order Traversal</vt:lpstr>
      <vt:lpstr>PowerPoint Presentation</vt:lpstr>
      <vt:lpstr>PowerPoint Presentation</vt:lpstr>
      <vt:lpstr>PowerPoint Presentation</vt:lpstr>
      <vt:lpstr>PowerPoint Presentation</vt:lpstr>
      <vt:lpstr>In-order Traversal</vt:lpstr>
      <vt:lpstr>In-order Traversal</vt:lpstr>
      <vt:lpstr>In-Order Traversal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(CS-102)</dc:title>
  <dc:creator>Dr. Mostofa Kamal Nasir</dc:creator>
  <cp:lastModifiedBy>Mostofa Kamal Nasir</cp:lastModifiedBy>
  <cp:revision>93</cp:revision>
  <dcterms:created xsi:type="dcterms:W3CDTF">2018-01-05T06:21:57Z</dcterms:created>
  <dcterms:modified xsi:type="dcterms:W3CDTF">2021-04-01T01:59:22Z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