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0"/>
  </p:notesMasterIdLst>
  <p:sldIdLst>
    <p:sldId id="256" r:id="rId2"/>
    <p:sldId id="333" r:id="rId3"/>
    <p:sldId id="332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34" r:id="rId12"/>
    <p:sldId id="313" r:id="rId13"/>
    <p:sldId id="314" r:id="rId14"/>
    <p:sldId id="336" r:id="rId15"/>
    <p:sldId id="315" r:id="rId16"/>
    <p:sldId id="317" r:id="rId17"/>
    <p:sldId id="318" r:id="rId18"/>
    <p:sldId id="260" r:id="rId19"/>
    <p:sldId id="320" r:id="rId20"/>
    <p:sldId id="321" r:id="rId21"/>
    <p:sldId id="322" r:id="rId22"/>
    <p:sldId id="323" r:id="rId23"/>
    <p:sldId id="324" r:id="rId24"/>
    <p:sldId id="325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326" r:id="rId34"/>
    <p:sldId id="337" r:id="rId35"/>
    <p:sldId id="338" r:id="rId36"/>
    <p:sldId id="339" r:id="rId37"/>
    <p:sldId id="340" r:id="rId38"/>
    <p:sldId id="341" r:id="rId39"/>
    <p:sldId id="342" r:id="rId40"/>
    <p:sldId id="290" r:id="rId41"/>
    <p:sldId id="291" r:id="rId42"/>
    <p:sldId id="293" r:id="rId43"/>
    <p:sldId id="294" r:id="rId44"/>
    <p:sldId id="327" r:id="rId45"/>
    <p:sldId id="328" r:id="rId46"/>
    <p:sldId id="329" r:id="rId47"/>
    <p:sldId id="330" r:id="rId48"/>
    <p:sldId id="331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3:59:50.26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244 69 700 0,'0'0'655'16,"0"0"-476"-16,0 0-94 15,0 0-2-15,0 0-33 16,0 0-27-16,0-18-11 16,0 18 3-16,0 0 4 0,0 0 7 15,0 0 2-15,0 0 7 16,0 0 0-16,0 0-5 15,0 0 6-15,0 0-14 16,0 0 9-16,0 0-5 16,0 0 10-16,0 0 12 15,0-2-11-15,0 1 7 16,0 1 2-16,0-3-10 16,-4 1-5-16,2 0 3 15,-1 2-15-15,-1 0-10 16,0 0-8-16,2 0 0 15,-2 0 0-15,1 0 0 16,1 0 5-16,2 0-6 0,-3 0 0 16,3 0 0-1,-1 0-2-15,1 0-5 0,-3 0 6 16,-2 0-7-16,1 4 1 16,-4 6-1-16,-2 7 8 15,-4 3-1-15,-2 4 1 16,0-1 1-16,2 1-1 15,-1-1 0-15,2-3 2 16,1-1 1-16,0 0-3 16,2 2 0-16,1-1 0 15,0 1 0-15,-3-2 1 16,6 0 1-16,-3 2-2 16,5-3 0-16,-2 0 0 15,4-1-1-15,-1 0 1 16,3 0 0-16,0 0-2 0,0-1 2 15,0 1 0-15,0-2-1 16,3 2 0-16,6-4 1 16,0-1-1-16,0 2 0 15,3-4 1-15,-2 3 0 16,4-3 2-16,1 1-1 16,-2-3 5-16,5 1-5 15,0-3 1-15,3 0 5 16,1-2 1-16,2 1-7 15,1-5 8-15,0 0 4 16,2 0 2-16,-5 0-4 16,1 0-5-16,-2 0 1 15,-1-2 6-15,3-6 1 16,-4-2 1-16,5-4 7 16,0 2-4-16,4-6-5 0,-4 3-4 15,6-6 2-15,-5 3-5 16,-3 0 1-16,-4 1-1 15,-2 0 0-15,-1 1 1 16,-3-1 25-16,-1-5-6 16,-4 3-5-16,-2-1 11 15,-1 0 5-15,-4-3-16 16,0 4-2-16,0-4-4 16,0 2 26-16,0 1-16 15,0 1-13-15,-7 2 3 0,-2 1 9 16,0-2-5-1,-5 4-4-15,1-1-3 0,-3 0-10 16,-2-2-1-16,0 2 10 16,-1-2-10-16,-5 1 6 15,1-1-5-15,1 3-1 16,0 2 8-16,-1 0-8 16,3 3 0-16,2-2 1 15,-3 5-1-15,-1 2-1 16,-4 4-1-16,-1 0-18 15,-8 6-47-15,-10 18-71 16,-31 26-108-16,9-1-46 16,2-10-532-16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4:00:17.21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47 68 1181 0,'0'0'746'0,"0"0"-587"16,0 0-1-16,0 0-7 15,0 0-95-15,0 0-56 16,0 0-5-16,0 0-19 16,0 5-7-16,2 4 5 15,-2 5 10-15,0 7 16 16,0 3 0-16,0 1 6 16,-5 2 4-16,-2 0-4 15,-2-3-5-15,3-1 5 16,2-3-5-16,-1-1-1 15,1-5 6-15,-1-5-6 16,2-2 0-16,3-3-8 0,0-2 8 16,0-2 9-16,0 1 0 15,0-1 6-15,0 0 9 16,0 0 34-16,0 0 84 16,0 0-18-16,0-1-3 15,0-7-51-15,0-4-49 16,0-3-13-16,0-2-8 15,0-3 4-15,0-6-4 16,3 5-10-16,8-3 10 16,2 3-1-16,3 2 1 15,2-2-1-15,5 3-1 0,5 0-7 16,5 0 2-16,1 0 6 16,5 1-5-16,-5 3 5 15,-3 2 0-15,-7 2 0 16,-3 4 0-16,-8 1-5 15,-4 4 6-15,-4 1-1 16,-3 0-7-16,3 0-1 16,-4 0-6-16,7 0-1 15,-1 6-8-15,-1 8 6 16,2 3 0-16,-2 4 11 16,-2 4-2-16,1 1 9 15,-2 2 1-15,1 1 8 16,-2 0-8-16,1-2 0 15,1-6 0-15,0 2 0 0,-2-4-1 16,2-6 1-16,-1-1-1 16,-3-3 2-16,2-3-1 15,-2-3-1-15,0-3 0 16,0 4-21-16,0-4-46 16,0 0-55-16,0 0-17 15,0 0-104-15,3 0-152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4:00:17.58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0 16 1707 0,'0'0'401'15,"0"0"-302"-15,0 0-46 16,0 0-22-16,0 0-16 16,155 0 21-16,-85 0-2 15,-12-4-6-15,-15 2-22 16,-17-1-6-16,-17 3 9 15,-9 0 157-15,0-1 56 16,0 1-63-16,0 0-52 16,0-3-33-16,0 3-44 0,0 0-22 15,0 0-8-15,0 0-9 16,0 0-34-16,0 0-77 16,0 0-103-16,8 0-265 15,1-1-26-15,-4-4-674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4:00:18.07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9 0 1840 0,'0'0'525'16,"0"0"-273"-16,0 0-33 16,0 0-74-16,0 0-82 15,0 0-40-15,0 0-9 16,0-6-14-16,0 6 0 15,0 0-15-15,0 1-13 16,0 15-5-16,0 10 23 0,-1 8 8 16,-4 9 2-16,2 3 6 15,3 5-6-15,0 0 6 16,0-5-5-16,0-3 0 16,0-6 5-16,0-11-5 15,0-5 0-15,0-11-1 16,0-4 0-16,0-4 8 15,0-2-7-15,0 0 8 16,0 0 14-16,0 0-3 16,0 0-4-16,0 0-2 15,0 0-1-15,0 0 2 16,0-8-15-16,0-4 0 16,18-23-166-16,-1 3-430 0,0 0-671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4:00:18.54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650 0 1778 0,'0'0'521'0,"0"0"-346"16,0 0-3-1,0 0-60-15,0 0-69 0,0 0-35 16,0 0-8-16,0 0-1 16,0 0 1-16,0 0 0 15,0 0 1-15,0 0 7 16,0 0-7-16,0 0 6 15,0 0-7-15,0 0-9 16,6 8-6-16,8 6 14 16,9 9-4-16,4 7 5 15,7 7 0-15,2 7 0 16,-2 3 0-16,-5 3 0 16,-7 2 9-16,-6-4-3 15,-13-1 3-15,-3-3 4 0,-7 0 8 16,-24-1 2-16,-13-3 6 15,-9-1 3-15,-11-6-7 16,-6 2-10-16,-7-2-6 16,-8-1-7-16,-8-3-2 15,-49 0-37-15,19-7-187 16,18-9-398-16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4:00:19.46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296 6 82 0,'0'0'1343'15,"0"0"-1040"-15,0 0-66 16,0 0 24-16,0 0-99 16,0 0-73-16,0 0-16 15,0-6-15-15,0 6-9 16,0 0-19-16,0 0-8 16,0 0-7-16,0 0-8 15,0 0 2-15,0 0 3 16,-2 0-3-16,-5 0-7 0,-4 0 4 15,-2 7-5-15,-3 2 7 16,-1-1-6-16,4 1-1 16,-2 5 0-16,-1 0 0 15,-2 3 0-15,0 6-1 16,-6 2 1-16,5 1 9 16,-4 4-9-16,3 1 5 15,2-1-5-15,4 3 5 16,1 0 5-16,1 1-10 15,7 4 14-15,5-2-3 16,0 1-3-16,5 2 0 16,22 2-8-16,11-3 13 15,16-1-3-15,10-3-2 16,6-5 3-16,0-6-3 0,-6-7 0 16,-13-3-9-16,-13-13-140 15,-12 0-357-15,-18-7-795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4:00:30.64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0 305 914 0,'0'0'308'0,"0"0"-210"16,0 0-60-16,0 0 1 0,0 0-14 16,0 0-12-16,0 0 14 15,0 0-3-15,0 0-4 16,0 0-14-16,0 0-6 16,0 0 0-16,0 0 0 15,0 0 0-15,0 0 0 16,0 0 16-16,0 0 37 15,0 0 16-15,0 0 0 16,0 0-21-16,0 0-16 16,0 0-8-16,0 0-11 15,0 0-3-15,0 0-8 16,0 0 0-16,0 0-1 16,0 0 0-16,0 0 1 15,0 0 8-15,0 0 18 16,0 0 22-16,0 0 4 0,0 0-12 15,0 0 2 1,0 0-4-16,0 0-7 0,0 0-14 16,0 0-3-16,0 0-10 15,0 0 0-15,0 0-6 16,0 0-1-16,0 0 0 16,0 0-10-16,0 0 0 15,0 0 3-15,0 0-2 16,0 0 0-16,0 0-4 15,0 0 1-15,0 6 1 16,0 0 11-16,0 2-5 16,0 0 4-16,0 1 0 0,5-2 1 15,-4 2 0 1,5-3 1-16,-4 0 0 0,2 1 0 16,-1-3 0-16,-1 3 1 15,1-3 0-15,-3 0 1 16,1 0 6-16,2 1-8 15,-1-4 0-15,1 2 0 16,-2-3 0-16,-1 0 0 16,3 1 0-16,-1-1 0 15,-2 0 1-15,3 0-1 16,-2 0 11-16,2 0 11 16,3 0 32-16,6 0 63 15,15-8 39-15,16-13 73 0,18-11-77 16,21-10-86-1,10-9-41-15,9-4-25 0,-1 0-60 16,9-6-157-16,-26 13-323 16,-27 11-792-16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4:00:32.62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-1 181 990 0,'0'0'580'0,"0"0"-452"16,0 0-11-16,0 0-1 15,0 0-34-15,0 0-52 16,0 0-29-16,0-16 1 0,0 16-2 15,0 0 1-15,0 0 10 16,0 0 29-16,0 0 4 16,0 0-16-16,0 0-18 15,0 0-9-15,0 0-1 16,0 0-7-16,0 0-4 16,0 0-3-16,0 0 3 15,0 0-3-15,0 0 2 16,0 0 0-16,0 0 3 15,0 0 8-15,0 6-1 16,2-1 1-16,5 3 0 16,2-1 0-16,0-1 1 15,0-2 0-15,0 2 11 0,3-2-4 16,-2-2 0-16,2 0 2 16,5 0 9-16,0-2 4 15,10 0 3-15,7-10-3 16,8-16-22-16,31-37-31 15,-8 2-303-15,-12 4-1048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4:00:33.84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9 340 1075 0,'0'0'372'15,"0"0"-192"-15,0 0-82 16,0 0 4-16,0 0-8 16,0 0-28-16,0 0-20 15,-8-23 21-15,8 21 25 16,0 1 22-16,0 1 14 15,0 0 5-15,0 0-24 16,0 0-34-16,0 0-37 16,0 0-18-16,0 0-19 15,-1 0-1-15,1 0-2 16,0 0-11-16,0 0 4 16,0 0-7-16,0 0 5 0,0 0-2 15,0 0 1-15,0 1 3 16,0-1 1-16,0 0 7 15,0 0 0-15,0 0-1 16,0 0 1-16,0 0 0 16,0 0 1-16,1 0 8 15,11-4-1-15,11-11 13 16,11-11 21-16,9-11-41 16,9-8-20-16,-1-1-116 15,1-13-158-15,-10 12-68 16,-19 11-435-16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4:00:36.10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0 124 77 0,'0'0'1006'16,"0"0"-652"-16,0 0-187 0,0 0 27 16,0 0-33-16,0 0-102 15,0 0-42-15,0-21-8 16,0 21 4-16,0 0 19 15,0 0 48-15,0 0-9 16,0 0-17-16,0 0-21 16,0 0-17-16,0 0-16 15,0 0-8-15,0 0-1 16,0 11 0-16,0-1 8 16,6 4 1-16,3-2 0 15,0 0 0-15,2 1 1 16,1-3 0-16,-3-2 0 15,-4-2 0-15,3-3-1 0,-4 0-1 16,-1-1 1-16,-1-2-1 16,1 0 1-16,-2 0 0 15,-1 0 1-15,5 0 8 16,2 0-8-16,8-2 6 16,12-18 8-16,15-10-15 15,7-7-7-15,15-12-194 16,-12 11-116-16,-17 7-263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4:00:36.44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3 14 1371 0,'0'0'371'15,"0"0"-271"-15,0 0-71 16,0 0 6-16,0 0-32 16,0 0-3-16,0 0-1 15,-3 39 1-15,3-20 1 16,0 0 56-16,0-3-37 15,0-1-9-15,3-5-4 16,1-2-7-16,2-5 12 0,-1 2 2 16,2-5-5-16,2 0 1 15,4 0 4-15,10 0 21 16,12-16 18-16,31-29-53 16,-7 2-107-16,-6-1-616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3:59:5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4 37 1458 0,'0'0'272'16,"0"0"-151"-16,0 0 64 15,0 0-29-15,0 0-41 16,0 0-36-16,0 0-30 16,-5-38-2-16,5 38 2 15,0 0-12-15,0 0-11 16,0 0-11-16,0 0 8 15,0 0-14-15,0 0 6 16,0 0-9-16,0 0-6 16,0 0 0-16,0 0-9 0,0 0-1 15,0 0-15-15,0 13-1 16,0 6 20-16,0 7 6 16,5 9 17-16,5 1 15 15,1 7-2-15,-2-1-9 16,-2 3-12-16,2-2 4 15,-5 1 1-15,1-2-13 16,-4-2 11-16,2-4 1 16,-1-4-12-16,-2-3 7 15,0-5 1-15,3-1-8 16,-3-4 7-16,0-4 3 16,0-2-9-16,0-5-1 15,0-2 1-15,0-3-1 16,1-2 7-16,-1-1-7 15,0 0 8-15,0 0 1 16,0 0 22-16,0 0 20 16,0 0 12-16,0 0-17 0,0 0-6 15,0 0-12-15,0 0-8 16,0 0-5-16,0 0-8 16,0 0-7-16,0 0 8 15,0-1-7-15,0-6-2 16,5-7-25-16,7-5-77 15,14-20-150-15,1 6-486 16,-6 2-419-16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4:00:37.65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9 92 834 0,'0'0'244'16,"0"0"-11"-16,0 0-41 16,0 0-25-16,0 0 16 15,0 0-28-15,0 0 22 16,-9-9-36-16,9 7-25 16,0 2-12-16,0 0-10 15,0 0-51-15,0 0-22 16,-1 0-15-16,1 0-6 15,0 0-22-15,0 0 11 16,0 0-5-16,0 0-14 16,0 8 14-16,0 0 7 15,4 2 9-15,6 0 1 16,5-1 5-16,-1-5-6 0,1-1 0 16,1-3 1-1,2 0 6-15,3 0 0 0,1-5-6 16,-3-11-2-16,5-4-23 15,-4 3-15-15,2-2-21 16,-3 2-58-16,-1 3-73 16,0 1-13-16,-5 5-141 15,-5 2-309-15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4:00:37.93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0 108 1458 0,'0'0'504'0,"0"0"-427"16,0 0-58-16,0 0-19 15,0 0-14-15,0 0-7 16,0 0 12-16,0 45 9 15,6-32-1-15,8-4 1 16,-1-3 0-16,8-6 0 16,4 0 19-16,8-3 37 15,10-17 1-15,8-10-57 0,24-19-20 16,-9 7-165 0,-11 5-567-16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4:00:39.22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0 170 548 0,'0'0'876'0,"0"0"-695"16,0 0-136-16,0 0-21 15,0 0-1-15,0 0-14 16,0 0-9-16,0 0 9 15,0 0 25-15,0 0 23 16,0 0-16-16,0 0-12 16,0 0-9-16,0 1-2 15,2 9 4-15,2-1 15 16,-1 0-7-16,1 2-5 16,-2-1-15-16,2 1 2 0,1-5-3 15,-1 0-8 1,4 1 10-16,-7 0-4 0,4-3-6 15,-2-3 0-15,-2-1 0 16,-1 2 0-16,3-2-1 16,-3 0 2-16,2 0 7 15,5 0 14-15,6-3 14 16,10-21 47-16,11-7 12 16,9-12-96-16,2-3-20 15,-3 1-131-15,-16 8-107 16,-12 14-114-16,-10 11-167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4:00:39.52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0 234 842 0,'0'0'666'0,"0"0"-522"16,0 0-97-16,0 0 36 15,0 0-21-15,0 0-46 16,0 0-16-16,-1 9 0 16,1-7 13-16,9-1 24 15,0 0 8-15,4-1 10 16,5 0 2-16,9 0 25 0,7-7-24 15,9-15-58-15,11-11-11 16,20-32-105-16,-9 6-184 16,-12-2-530-16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4:00:56.50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1346 62 140 0,'0'0'183'15,"0"0"-126"-15,0 0 46 16,0 0-56-16,0 0-8 15,0 0 27-15,0 0-26 16,13-27-4-16,-13 25-5 16,2-1 41-16,-2 0 10 15,0-2-37-15,3 2 33 16,-3 2-56-16,0-4-6 16,0 3 20-16,0 0-14 15,0 0-5-15,0-2 13 0,0 1-15 16,0 2-6-1,0 1-8-15,0 0-1 0,0 0 0 16,-5 0 0-16,-7 0-10 16,-6 0-9-16,-5 12 11 15,-12 7 6-15,-6 11-14 16,-10 6 6-16,-13 12 10 16,-12 14-15-16,-33 23-32 15,-33 29-34-15,-30 24-10 16,1 6-427-16,15-7 518 15,22-26 21-15,51-37-21 16,11-20-195-16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4:00:58.16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29 719 1166 0,'0'0'313'16,"0"0"-107"-16,0 0 9 15,0 0-42-15,0 0-23 16,-30-105-45-16,30 94-14 16,0 5-11-16,0 4-9 15,0 0-30-15,0 2-18 0,0 0-14 16,0 0-2-16,0 0-7 15,0 0-6-15,0 0-7 16,0 0-6-16,0 0-4 16,0 0-2-16,0 12 19 15,12 7 6-15,3 0 2 16,3 4 5-16,3 3-1 16,-3 1-1-16,3 2 1 15,-2 0-6-15,0 0 0 16,1-1-1-16,-4 1 1 15,2-1 1-15,0-5-1 16,-2-4 1-16,2-2 7 16,1-4-7-16,2-5 0 15,9-5 11-15,14-3 10 16,52-27 29-16,78-51 34 0,103-53-3 16,59-26-30-16,21-12-17 15,-20 22-26-15,-72 44-6 16,-69 30-3-16,-64 30-1 15,-62 24 0-15,-34 10-5 16,-3 1 0-16,-14 4-7 16,-2 0-8-16,-13 4 15 15,-4 0-6-15,0 0-1 16,0 0-11-16,0 0 15 16,0 0-27-16,0 0-52 0,0 0-42 15,0 0 1 1,0 0-24-16,0 0 20 0,2 0 23 15,1 0 19-15,-2 0-23 16,-1 1-61-16,0 6 29 16,0-1-34-16,-1 8 21 15,-11 0-38-15,-2-4-103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4:00:59.61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86 561 1077 0,'0'0'303'0,"0"0"-47"16,0 0-37-16,0 0-32 15,0 0-51-15,-66-117 8 16,62 102-90-16,4 3 30 15,0 0-45-15,0 4 3 16,0 4 23-16,0 0 8 16,-3 4-7-16,3 0-26 0,-3 0-16 15,2 0-12-15,-4 0-12 16,2 0 0-16,3 1-8 16,0 12-11-16,0 5 3 15,0 8 16-15,0 9 2 16,9 1 4-16,3 4-5 15,1-8-1-15,1-5 2 16,-1-3-2-16,1-8 1 16,-3-3-1-16,3-2 1 15,-2-3-1-15,-3-4 1 0,-3 1 0 16,1-4 5 0,-1-1-6-16,9 0 1 15,9 0 1-15,32-18-2 16,50-37 15-16,55-38-6 0,35-22-9 15,14-3 1-15,-6 12 5 16,-33 29-5-16,-37 22 5 16,-45 23-5-16,-32 16-1 15,-21 7-9-15,-4 7 1 16,-8 0-32-16,0 0-38 16,-14 2-57-16,-5 0-8 15,-5 0-54-15,0 2-31 16,0 10 67-16,-18 14 82 15,-7-2-61-15,-2-3-221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4:01:00.81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82 0 988 0,'0'0'236'0,"0"0"-117"15,0 0-89-15,0 0-19 16,0 0-11-16,0 0 0 16,0 0-2-16,-52 10-10 15,48-5 2-15,-1 1-39 0,1 11-107 16,-4-1 40-16,-1 0-73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4:01:11.22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2486 447 598 0,'0'0'193'0,"0"0"-8"16,0 0-52-16,0 0 22 16,0 0-87-16,0 0 21 15,-59-70 27-15,48 56-26 16,-1 2-21-16,4-3-24 15,-1 4 37-15,1-1-14 16,4-1 40-16,-2 1-40 16,1-1-22-16,-2 4 8 0,1-3-21 15,-3 1 30 1,-3 1-1-16,-1-3-37 0,-5 2-24 16,0-3 19-16,-6 0 7 15,0-1-2-15,-3 1-7 16,-1-3-11-16,1 2 0 15,2 5-6-15,1-5 14 16,2 3-3-16,-3 1-11 16,-1-3 6-16,0 3 3 15,-4 0-8-15,2 3-2 16,-7 0 0-16,0-1 1 16,-7 6-1-16,-6 1-7 15,-2 2 7-15,-7 0 7 16,1 0-7-16,-4 0 0 15,3 5-1-15,5 4-5 0,6 0 6 16,3 0 0-16,4 0 6 16,5-1-5-16,0 0-2 15,3 2-5-15,-1 0 6 16,1-2 0-16,-2 0 0 16,5 1-1-16,1-1 1 15,-2-4 0-15,3 5-1 16,-3 2 1-16,2-3 0 15,-3 2-2-15,-1 3 2 16,-1-2 0-16,1 2 0 16,0-1 0-16,1 0-1 15,3 0 1-15,2 0 0 16,3 1-1-16,-4 2 1 0,0 0-1 16,-1 3 1-16,-3 3-1 15,-1 5-2-15,-3 3 3 16,-5 1 1-16,3 3 0 15,-2 3 8-15,-1 0-9 16,3 5 0-16,0 0 2 16,5 1 0-16,-2 1-2 15,7-4 0-15,3-2 1 16,2-3-1-16,7-3 1 16,-3 4 0-16,4-3 4 15,-1 0-5-15,1 3 0 16,1 1-1-16,2 0-5 0,-1 2 6 15,2 6 0 1,0-1 0-16,0 3-1 0,1 1 2 16,2 4-2-16,1 2 1 15,1 0 0-15,1 4 0 16,3-3-2-16,0 1 2 16,0-3-1-16,0-7 1 15,3-1 0-15,6-6-1 16,1-3 0-16,3-3 1 15,4-3 0-15,-1 0 0 16,2-1 0-16,1-2 0 16,2 2 0-16,4 0 0 15,-1-1 0-15,2-1 0 16,-1 1 7-16,-1-3-9 16,1 1 2-16,2-2 0 0,3 3 0 15,-1-5 0-15,3 4 0 16,-1-3 1-16,3-1-1 15,-3-2 9-15,-1-1-8 16,1 0 0-16,-1-4 0 16,-3 1-1-16,0-1-1 15,-2 0 0-15,0-3 0 16,-2 2 1-16,2 2 2 16,-1-3-2-16,6 0 6 15,-1 0-6-15,4 0 1 16,1 0-1-16,0-1 1 15,2-5 0-15,-2 3 0 16,-2-2-1-16,-3-1 1 0,1-2-1 16,-3 0 2-16,0-2-1 15,3 1 0-15,4-3 6 16,2 0-5-16,7 0-1 16,1 0 0-16,5-11 7 15,-1 1-2-15,0-1-4 16,-4 2-2-16,-6 0 0 15,-7 1 0-15,-4 2 1 16,-5 2-1-16,-1-2 1 16,-3-1 0-16,2 1 1 15,0-1 5-15,5-1 2 16,0-1-1-16,-1-1-1 16,5 2-6-16,-3-4 0 0,1 2 5 15,0-4-5-15,0 0 11 16,1 3 4-16,-6-4 2 15,-1 4 5-15,-2-4-13 16,-1 2 11-16,0-4-3 16,3-4-5-16,0 1-2 15,-2-2 2-15,2 0-1 16,-3-1 9-16,0-1-11 16,0 2-1-16,-2-3 12 15,2-2-13-15,0 2 1 16,0-2-2-16,2-2 1 15,3-1-7-15,-1-4 0 16,2-1 0-16,0-1 5 16,1-1-4-16,-3-2 2 0,-1 1-2 15,-6-4 5-15,0-4 0 16,-5-4 59-16,-2-2-28 16,-2-8 1-16,-3-3-30 15,-2-5 2-15,-1-2 13 16,0 3 21-16,-1-5-10 15,-13-3-14-15,-2-5-11 16,-6-22 5-16,-13-22-15 16,1 11 8-16,-2 12-7 15,-4 16 12-15,-1 19-5 16,-15 0-2-16,-16-4 0 16,-37 16-6-16,-71 44-9 15,-121 68-25-15,-101 69-94 0,53 6-339 16,17-12-737-16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4:01:14.07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4 592 960 0,'0'0'240'16,"0"0"-40"-16,0 0-33 16,0 0-42-16,0 0-72 15,0 0-24-15,-3-21-10 16,3 19-3-16,0 2 2 16,0 0 23-16,0 0 20 15,0 0 14-15,0 0-14 16,0 0 1-16,0 0-4 15,-2 0-19-15,2 0-27 16,0 0-12-16,0 0 0 0,0 0-21 16,0 5 12-16,5 7 9 15,7 5 0-15,-2-2 8 16,2 6-7-16,-1-3 12 16,1 0-12-16,-4-4 0 15,1-2 8-15,3-1-9 16,-3-5 9-16,2-2 4 15,2-4-4-15,9 0 1 16,20-18 18-16,38-35 43 16,59-46 44-16,44-24-59 15,15-6-34-15,-17 23-15 16,-48 35-7-16,-42 34-21 0,4-1-79 16,-30 15-380-1,-14-2-768-15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3:59:54.42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7 198 1568 0,'0'0'338'0,"0"0"-164"15,0 0 24-15,0 0-75 16,0 0 13-16,0 0-57 16,0 0-45-16,-7-59-1 15,7 57-3-15,0 1-2 16,0-2-8-16,0 1-4 16,0-2 5-16,0 2 3 0,0-5 6 15,0 4-11 1,3-4 14-16,1 0-11 0,2-2-4 15,6-1-3-15,3-2-14 16,6-1 11-16,4 2-11 16,6-1-1-16,0 1 1 15,1 3-1-15,-3 2 1 16,-3 2-1-16,-4 1-1 16,-4 3-1-16,-5 0-16 15,-1 0-3-15,-1 7 0 16,-4 3 20-16,2 5-1 15,-4 0 1-15,-1 4 1 16,0 5 2-16,-4 2-1 16,0 7 7-16,0 5-1 0,-10-1 2 15,-11 2 2-15,-4 2-4 16,-2-3 1-16,-3 1-1 16,2-2-1-16,-2-4 0 15,5-1-4-15,3-6-1 16,4-5 0-16,6-4-1 15,3-6 0-15,7-5 0 16,2-2-10-16,0 0-5 16,6 0-2-16,35 3 5 15,48-1 12-15,64-6 15 16,59-5 5-16,9-13-8 16,-38-1 16-16,-65 5-8 15,-64 11-10-15,-20-2-4 16,-7 2-6-16,-7 0 1 15,-5 1-1-15,-9 0 7 0,-6 2-6 16,0 0 8-16,0 0 3 16,0 0-12-16,-7 0-9 15,-33 0-130-15,1 10-356 16,-1 3-615-16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4:01:15.90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14 382 1077 0,'0'0'345'15,"0"0"-58"-15,0 0-94 0,0 0-63 16,0 0 51-16,0 0-58 16,-5-12-65-16,5 12-20 15,-1 0-1-15,1 0 2 16,-3 0-14-16,3 0-1 16,-1 0-19-16,1 0-5 15,-3 0-10-15,3 0-1 16,-2 0-2-16,2 0-2 15,0 0 4-15,0 0-2 16,0 0-2-16,0 4 8 0,0-1 5 16,0 2-8-1,9 1 10-15,1-2 5 0,5 0 1 16,3 1 9-16,4-3-9 16,10-2 10-16,11 0 20 15,28-9 16-15,41-23 9 16,41-18-10-16,17-12-17 15,4-2-23-15,-19 3-11 16,-42 19-10-16,-21 1-110 16,-32 18-265-16,-41 4-698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4:01:18.75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2049 316 872 0,'0'0'229'15,"0"0"-106"-15,0 0-12 16,0 0-50-16,0 0-9 0,0 0-18 16,0 0-15-1,-47-57-2-15,42 52 51 0,-2 1 26 16,-2 3-61-16,3-4-21 16,-3 4-11-16,-1-2 24 15,1-1-12-15,0 2 12 16,-2 2-13-16,2-5-11 15,-3 4 0-15,-1-2 10 16,0-2-2-16,-4 3 9 16,2-4 12-16,-4 2 1 15,0 0-4-15,-4-2 2 16,1-1-9-16,-6 1 20 16,1-1-12-16,-4 1 14 15,-1-2-21-15,0-1 2 0,-1 0-8 16,-1 4 9-16,-2 0-11 15,-1 4 9-15,1 0-16 16,-3 1-4-16,4 0 5 16,-4 0-7-16,0 0 1 15,2 4-1-15,0 7 0 16,0 2 0-16,-2-2 0 16,0 3 0-16,-4 5-1 15,0 0-1-15,-2 2 1 16,-2 5-1-16,-5-3 1 15,-5 4 1-15,-5 1 0 16,-4 0 0-16,1 1 0 16,1-2 8-16,6-1-6 15,4-1 10-15,6-4-3 16,5 3-1-16,7-5-6 0,4 4-1 16,8-3 5-16,-1 2-6 15,2 4 0-15,2 5-5 16,2 6 4-16,-2 8 1 15,0 5 0-15,2 3 0 16,-2 2 0-16,5 0 0 16,1-6 0-16,3-5 0 15,3-1-1-15,2-1 0 16,1-1 1-16,1 0 0 16,1 0 0-16,-1 1 0 15,1-1 0-15,4-1 0 16,0-3 0-16,0-2-1 15,0-3 1-15,6-2-1 0,7 1 1 16,2 0-6-16,-2-1 6 16,2 1 0-16,2-1 1 15,1-2-1-15,2 0 0 16,0 1 0-16,8-3 0 16,0 1 2-16,7-1-2 15,3 1 1-15,5 1 0 16,-1-1 4-16,1 1-4 15,0-1 0-15,-2-1 0 16,2 1-1-16,-5-3 1 0,7 1 0 16,-2-5-1-1,0-2 6-15,2-2-5 16,1-2 10-16,-1-1-4 0,0-2-6 16,1-3 5-16,-5 0 2 15,5-6-7-15,-2 1 0 16,0-3 7-16,1 0-2 15,3 0 1-15,2 0-1 16,4-4 3-16,2-8-2 16,2-2 8-16,2-3-6 15,1 2-9-15,-3-2 14 16,-1 1-13-16,-5-1 0 16,-3 3 11-16,-2 0-10 15,-4 1-1-15,-2 1 7 16,2-3-8-16,-3-2 0 0,6 2 1 15,-3-5 8 1,2 2-8-16,0-2 1 0,1-1 11 16,3-2 2-16,0-4-2 15,6-2-1-15,-3 0-1 16,2-3-2-16,-2-1 1 16,-3-5 3-16,-1-5 5 15,-5-5 13-15,-3-5-8 16,-1-2 4-16,-8-5 5 15,-1-2-9-15,-8-5 41 16,0-7-27-16,2-22-9 16,-6-35-2-16,-8-25-7 15,-7-9 17-15,-3 11 13 0,-20 36-14 16,-12 37 17 0,-3 16-19-16,-34-5-15 0,-54-8 1 15,-74 8-17-15,-51 30-2 16,-41 53 0-16,-33 88-64 15,-36 37-158-15,64-17-309 16,19-21-1592-16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4:01:21.96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27 563 781 0,'0'0'324'0,"0"0"-146"16,0 0-61-16,0 0-8 16,0 0 50-16,0 0-114 15,-13-44-7-15,13 43-3 16,0 1 29-16,-2 0 43 0,2 0 5 15,-3 0-5-15,2 0 8 16,1 0-27-16,-3 0-33 16,3 0-29-16,-2 0-20 15,-1 0-6-15,3 0-7 16,0 1-8-16,0 4 6 16,0 4 9-16,0-3 0 15,9 2-1-15,3-4-1 16,-2 1 2-16,4-5 6 15,7 0-4-15,1 0 15 16,9-7 12-16,11-15 23 16,7-12 0-16,11-13-11 15,5-10-15-15,11-10-18 0,7-3-7 16,5 3-2 0,3 8 1-16,18 3-33 0,-26 15-168 15,-26 12-502-15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4:01:24.48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6 561 880 0,'0'0'258'16,"0"0"-105"-16,0 0-57 15,0 0-6-15,0 0 1 16,0 0-34-16,0 0-23 0,0 0 11 15,0 0 16 1,0 0 39-16,0 0 45 0,0 0-43 16,0 0-41-16,0 0-30 15,0 0 7-15,-3 0-10 16,1 0-18-16,2 5-10 16,0 0-13-16,0 4 7 15,0 1 1-15,0-1 5 16,0 4 0-16,6-4 0 15,2-3 0-15,1 0-6 16,1 0 6-16,3-3 0 16,4-2 2-16,5-1 8 15,8 0 7-15,4 0 40 0,6-19 38 16,8-2-19 0,6-11-46-16,7-8-8 0,13-8-22 15,30-28 0-15,39-26-25 16,16-19-131-16,-20 15-346 15,-40 28-754-15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4:01:30.45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2379 466 912 0,'0'0'302'0,"0"0"-125"16,0 0 51-16,0 0-158 15,0 0 3-15,0 0 25 0,-100-106-42 16,92 98 20 0,-1-2-32-16,-3 2-18 0,1 1 1 15,-5-4-10 1,-2 0 3-16,-4 2 28 0,-4-1 11 16,1 0-34-16,-2-1-1 15,1 2 35-15,-4-2-19 16,-1 0 3-16,-1 4-32 15,-5-4-10-15,1 3 7 16,-4-1-8-16,-3 6 10 16,-6-3-8-16,-3 4-1 15,-5 1 5-15,-4 1-4 16,0 0-1-16,0 0 10 16,5 0-10-16,6 0 0 15,7 0 9-15,8 0 14 0,2 0-17 16,5 1-6-16,-2 2 0 15,0 4 1-15,-4 3-2 16,-3 1-1-16,-7 3 1 16,-2 2 0-16,0 0-1 15,-1 0 0-15,0-1 1 16,3 1 0-16,5-1 0 16,3-1-1-16,2 1 0 15,3-4 1-15,0 3 1 16,-2 3-1-16,2-2 0 15,-4 4 0-15,3 0-1 16,-6 5 1-16,6 2-1 0,-6 3 1 16,6 0 0-1,-1 5 0-15,2 0-1 0,1 0 1 16,3 4 0-16,0 0-1 16,2 4 0-16,1 1 0 15,-4 2 1-15,1-1 0 16,0-3 0-16,2-3-1 15,6-2 1-15,1-5-1 16,5 0-5-16,1 0 5 16,3 0 1-16,1-1-1 15,4 0-1-15,-1-1 2 16,4-1 0-16,1 3 0 16,0 1-1-16,0-2-1 15,0 1 2-15,0 1 0 0,0 1 0 16,6 0 0-16,3-2 2 15,0 0-1-15,0 2-1 16,2-5 1-16,1 1-1 16,-1-1 0-16,2-3-1 15,1 1 1-15,0-3 0 16,0 1 0-16,1-1 0 16,-2-2-1-16,4 2 1 15,-1-3-2-15,2 1 2 16,1-1 0-16,2 1 0 15,0-3 0-15,-2-1 0 16,2-2 0-16,1 2 2 16,1-2-1-16,0-3 0 15,4 3 0-15,0-1 0 0,3 1 0 16,1-1 0 0,5 0 6-16,2 1-6 0,6-1 0 15,3-1 5-15,-1 2-5 16,5-3 8-16,1-3-8 15,0 0 1-15,2-3 5 16,-1-2-1-16,4-1 1 16,-1-3 4-16,4 0-10 15,-2 0 8-15,3 0 5 16,-4-3-8-16,-1-3 1 16,-4-2-6-16,-3 1 5 15,-3-1 4-15,-1-3 0 0,-2-1-1 16,-3 0 8-1,4-2-1-15,-1-7 9 0,6-4 2 16,4-5 17-16,9-8-9 16,1-9-17-16,3-2-4 15,-1-4-2-15,-2-3-2 16,-3-1-9-16,-7-1 20 16,-5-1-5-16,-4-2-1 15,0-3 17-15,-6-7-2 16,2-2 0-16,-2-10-11 15,-3-22-1-15,-3-25 36 16,-15-30-30-16,-14-7-6 16,-7 12 1-16,-38 35-7 0,-8 42 3 15,-50-11-3 1,-82 9-12-16,-90 12-12 0,-96 2-127 16,54 36-462-16,39 15-943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4:01:36.50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5 748 1016 0,'0'0'391'0,"0"0"-266"16,0 0-54-16,0 0 7 16,0 0-49-16,0-19-18 15,0 18 16-15,0-1 38 16,0-3 83-16,0 4-13 16,0-2 44-16,0 3-30 15,-1 0-31-15,1 0-32 16,-3 0-32-16,3 0-29 15,0 0-13-15,0 0-12 0,-2 0 0 16,2 0-1-16,0 0-8 16,0 0 1-16,0 0-3 15,-3 0 2-15,3 0 0 16,0 0 1-16,-1 0 2 16,1 0 0-16,0 0-1 15,0 0 1-15,0 0-2 16,0 0 2-16,0 0 5 15,0 0-9-15,0 0 8 16,0 0 1-16,0 0-13 0,0 0 8 16,0 3 0-1,0-2 6-15,10 4 0 0,4-3 1 16,6-2 19-16,12 0-1 16,15 0-1-16,40-32 13 15,48-40 5-15,59-34-11 16,29-15-25-16,-4-10-1 15,-38 12-148-15,-72 36-364 16,-42 19-1399-16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4:01:37.69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0 621 1813 0,'0'0'383'15,"0"0"-236"-15,0 0-101 16,0 0-6-16,0 0-6 15,0 0-28-15,0 0-6 16,0 0-16-16,0 2-3 16,3 2 2-16,-2 3 8 15,7 1 8-15,-3 3 0 16,3-1 1-16,1 3 1 16,0 0 6-16,0-3 2 15,0-3 0-15,-2 1 3 0,2-6 3 16,1 0 9-16,4-2 20 15,10 0 60-15,7 0 14 16,22-21-9-16,52-38-15 16,75-45-35-16,67-36-26 15,15-5-25-15,-43 31-8 16,-74 46-77-16,-51 33-135 16,-45 18-141-16,-14 2-432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3:59:56.28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252 47 1428 0,'0'0'355'16,"0"0"-122"-16,0 0-55 15,0 0-23-15,0 0-27 0,0 0-67 16,0 0-35-16,-21-6-9 15,21 4-8-15,0 2-8 16,0-1 6-16,0-2-6 16,12-1 10-16,10-2 11 15,5-2-1-15,3 0-5 16,0 2-8-16,-8 3-8 16,-4 3-8-16,-6 0 2 15,-6 0 6-15,-2 0-1 16,1 0-13-16,-5 6 5 15,0 5 3-15,0 3 0 16,0 7-3-16,-2 3 9 16,-14 6 9-16,-2 2-8 0,0-1 1 15,2-5 5-15,2-1-7 16,5-7-5-16,2-5-14 16,5-6-8-16,2-3-14 15,0-2 6-15,0-2-3 16,0 0 4-16,2 0 19 15,10 0 14-15,4 0 1 16,3 0 0-16,2 0 0 16,2 5-1-16,-1 5 1 15,-1 7-8-15,-5 2 7 16,-5 10-7-16,-7 7 8 16,-4 3 1-16,0 5 5 0,-15 0-6 15,-13 0-6 1,-5-3 5-16,-6-2 1 0,-4-7-6 15,0-3 6-15,0-12 0 16,6-4 16-16,0-11 16 16,1-2 70-16,6 0-4 15,2-6 1-15,4-8 8 16,6 4-10-16,5-1-40 16,4 3 3-16,4 4-38 15,1 1-2-15,4 2-4 16,0 1-16-16,0 0 0 15,0 0-31-15,0 0-74 16,0 0-114-16,0 14-66 16,7 9 101-16,4 3-298 15,-2-8-444-15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3:59:58.29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537 41 1452 0,'0'0'354'0,"0"0"-242"15,0 0 26 1,0 0 73-16,0 0-63 0,0 0-87 15,0 0-32-15,0-34-2 16,0 30 27-16,0 1 2 16,0 2-17-16,0 1 4 15,0 0-4-15,0 0 3 16,0 0 4-16,0 0-11 16,0 0-3-16,-2 0-5 15,-6 0-13-15,-9 1-14 16,-10 16-1-16,-11 7-7 15,-10 10 8-15,-4 2 1 16,-2 2-1-16,5 3 1 16,-1-3-1-16,2 0 0 15,3-2 0-15,7-8 5 16,9-6-5-16,13-8 0 0,7-6 0 16,5-7 1-16,1-1-1 15,3 3 1-15,0-3-1 16,0 0 0-16,0 0-8 15,0 0 7-15,0 0 1 16,0 0 1-16,0 0 5 16,0 0-6-16,0 0 14 15,0 0-13-15,0 0-1 16,0 0 0-16,0 0-7 16,4 0 6-16,17 0-13 15,10 0 12-15,15 5 2 0,6-2 2 16,-1 4-2-1,-3 1 6-15,-7 1-14 0,-9-3 1 16,-7 0-78-16,-6-1-24 16,-5-2-75-16,-1-3-6 15,-1-3-123-15,0-13-170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3:59:58.73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69 0 1967 0,'0'0'516'0,"0"0"-354"15,0 0 16-15,0 0-39 16,0 0-76-16,0 0-40 15,0 0-23-15,-17-10-2 16,17 10-22-16,0 0 12 16,0 4-13-16,0 19 6 15,0 13 19-15,0 19 2 16,0 15-2-16,0 10 0 16,0 11 2-16,-9 7 4 15,-4 0 0-15,3-5-6 16,1-7 12-16,4-13-12 15,2-14 7-15,3-16-7 0,0-13 0 16,0-10-4-16,0-8 2 16,0-3-2-16,0-5 4 15,0-4 0-15,0 2 0 16,0-2 0-16,0 0 13 16,0 0-12-16,0 0 5 15,0 0-6-15,0 0-56 16,3-15-141-16,6-5-275 15,0-4-785-15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4:00:12.37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89 54 1534 0,'0'0'511'0,"0"0"-329"15,0 0 43-15,0 0-86 16,0 0-59-16,0 0-35 15,-8-9-35-15,8 9-10 16,0 0-1-16,0 0-8 0,-1 0-6 16,1 0-4-1,0 0-3-15,-3 0-7 0,3 9 6 16,-2 10 14-16,-2 9 9 16,1 5 1-16,-3 5 0 15,1 2 1-15,1-1 4 16,-1 2-6-16,1-2 0 15,-1-5 1-15,2 1 6 16,1-5-7-16,2-6 1 16,-2-3 1-16,2-8-1 15,0-5 5-15,0-5-6 16,0-3 1-16,0 0 22 16,0 0-1-16,0 0 27 15,0 0 54-15,0 0 18 0,0 0-16 16,-3 0-29-16,3-8-19 15,-4-6-19-15,2-3-31 16,-2-4-5-16,-1 2-1 16,2-3-1-16,2-1 6 15,-2 1-6-15,1 0 0 16,-1-1 8-16,3 4-7 16,0-1 5-16,0 2-6 15,0 3-5-15,0-4 5 16,0 3 6-16,0-2-4 15,3 1-2-15,2-1 0 16,-1 1 2-16,2-1-4 16,2 1 4-16,-4 5-7 0,3-2 13 15,-2 4-13-15,-1 2 5 16,1 2 0-16,-1 0 1 16,-2 3-1-16,1 0 0 15,-3 1 0-15,1 1 0 16,-1 1-1-16,3 0 1 15,-3 0-6-15,5 0 5 16,1-3-6-16,10 1-2 16,9-2 8-16,7-2 0 15,-1 2 0-15,-1 2-6 16,-4-1 6-16,0 1 0 16,-4 2 1-16,-1 0-1 15,-8 0-5-15,-2 0 0 16,-4 0 0-16,-1 0-7 15,-1 2 5-15,2 7 8 0,-3-1-1 16,2 0-6-16,2 1 5 16,1 4-3-16,-2 1 4 15,-2 5 1-15,-1-2-2 16,1 7 2-16,-5-1 0 16,0 2 0-16,0 1 0 15,0 3 1-15,0 4-1 16,0-4 1-16,0 5-1 15,0-5 2-15,0 1-2 16,0-4 1-16,0-2-1 16,0-6 0-16,0-1 2 15,6-4-2-15,1-1 0 0,3-8 0 16,7 3 1-16,8-5 5 16,18-2 4-16,36-2 1 15,40-25 1-15,35-14-12 16,-6 3 0-16,-8 4-99 15,-49 13-199-15,-48 11-530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4:00:15.68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321 11 380 0,'0'0'695'16,"0"0"-493"-16,0 0-28 15,0 0 4-15,0 0-87 16,0 0-34-16,0 0 9 16,-6 0 4-16,3 0 10 15,1-2-3-15,-1-1 1 16,2 2-14-16,1 1 8 16,-3-2-23-16,1 2-15 15,-1-2-18-15,3 2 9 16,-1 0-4-16,-2 0-2 0,1 0-5 15,-1 0-2-15,-4 0-5 16,1 0-7-16,-3 0-1 16,-3 0-7-16,-1 0 2 15,-2 10 5-15,-2 1-1 16,1-1-4-16,3 0 6 16,-1 1-2-16,4 2 1 15,-5-1-1-15,2 2 2 16,-1 0-1-16,1 1 0 15,-1 2 0-15,2-2-7 16,2 2 8-16,-2-1-1 16,3 4 0-16,0 1-1 15,0-1 1-15,0-2 0 0,2 2-5 16,2 0 6 0,4-1-2-16,-2 1 1 0,3 1-5 15,0-4-5-15,0 2 10 16,0 0 0-16,3-2 1 15,6-5 0-15,3 1 0 16,-3-1 1-16,1-1 5 16,2 0-6-16,-1-2 0 15,2-1 9-15,2-2-9 16,0-2 14-16,3 1-5 16,2-5-2-16,3 0 11 15,-1 0 3-15,0 0-2 16,-1 0 2-16,-3-2 8 15,0-7 0-15,-2-3 15 16,5-3-9-16,-2-1-23 0,-1-2-11 16,2 0 7-16,-5 3-7 15,-4-1 8-15,0 0-9 16,-2 0 8-16,1 2-7 16,-5-3 1-16,-1 3 4 15,1-1 7-15,-4 1 13 16,-1-1-10-16,0 3-1 15,0-4 1-15,0 2 7 16,0 0 4-16,-1 0-3 16,-8 0-24-16,-2-2 9 15,2 1-7-15,-1 3 0 16,2 2 7-16,0 2-3 16,2 0 2-16,-2 5-7 0,2-3 5 15,-1 3-5 1,-5 1-1-16,-2 2-1 0,0 0-11 15,-4 0-4-15,-3 0 0 16,3 0-16-16,2 0-17 16,5 0-11-16,1 4-59 15,8 3-46-15,2-3-174 16,8 0-165-16,11-4-156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04:00:16.33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0 89 1706 0,'0'0'285'0,"0"0"-57"15,0 0-15-15,0 0-85 16,0 0-83-16,0 0-32 15,0 0-4-15,-6 0-8 16,6 0 8-16,0 0 0 16,13 0-9-16,25 0 1 0,41-7-1 15,47-7 10-15,42-4-2 16,11 2-7-16,-38 3 1 16,-41 7 4-16,-44 3-6 15,-20 0 0-15,-2 3 1 16,-4-6 5-16,-10 4 3 15,-9 2 15-15,-9-1 31 16,1 1 26-16,-3 0-35 16,0 0-25-16,0 0-20 15,1 0-1-15,4 0-19 16,2 0-10-16,4 1-34 16,1 11-68-16,1 3-107 15,-4-1-226-15,-5-6-157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EE48A1-4521-4E67-AA8A-EDFD372ECA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876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7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962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4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22DC165A-1E9E-42FA-8875-B3C44F164E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14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033950CA-1883-45A9-AE5D-D941C4432C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02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609600"/>
            <a:ext cx="211455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619125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68116662-4378-4EF3-9F63-596803DE70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652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CD1FC1CB-DAB9-451B-8EE9-0621F2757A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3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09A7D0E8-3C63-4BFB-8CD9-F4D2031B6A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639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A4EF5D8C-F872-417E-862C-80EE9206B5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27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B773649B-77E6-4CBC-AF9E-ED6243FF16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18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90CA2E05-2FBD-4D3D-9B6B-C8D39EA5DC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23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591BEB24-BD21-4079-A22C-9479E1637F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55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280D61D4-24BE-42A6-9C65-D5260E7181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16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9B8958F3-8B9F-4CF3-8210-81CB7E14B8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57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609600"/>
            <a:ext cx="7467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1524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altLang="en-US"/>
              <a:t>9-</a:t>
            </a:r>
            <a:fld id="{4DA37149-2EA6-482F-A81A-0403BB28885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9" r:id="rId2"/>
    <p:sldLayoutId id="2147483718" r:id="rId3"/>
    <p:sldLayoutId id="2147483717" r:id="rId4"/>
    <p:sldLayoutId id="2147483716" r:id="rId5"/>
    <p:sldLayoutId id="2147483715" r:id="rId6"/>
    <p:sldLayoutId id="2147483714" r:id="rId7"/>
    <p:sldLayoutId id="2147483713" r:id="rId8"/>
    <p:sldLayoutId id="2147483712" r:id="rId9"/>
    <p:sldLayoutId id="2147483711" r:id="rId10"/>
    <p:sldLayoutId id="214748371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1.emf"/><Relationship Id="rId3" Type="http://schemas.openxmlformats.org/officeDocument/2006/relationships/image" Target="../media/image3.emf"/><Relationship Id="rId21" Type="http://schemas.openxmlformats.org/officeDocument/2006/relationships/image" Target="../media/image12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5.emf"/><Relationship Id="rId7" Type="http://schemas.openxmlformats.org/officeDocument/2006/relationships/image" Target="../media/image5.emf"/><Relationship Id="rId12" Type="http://schemas.openxmlformats.org/officeDocument/2006/relationships/customXml" Target="../ink/ink6.xml"/><Relationship Id="rId17" Type="http://schemas.openxmlformats.org/officeDocument/2006/relationships/image" Target="../media/image10.emf"/><Relationship Id="rId25" Type="http://schemas.openxmlformats.org/officeDocument/2006/relationships/image" Target="../media/image14.emf"/><Relationship Id="rId33" Type="http://schemas.openxmlformats.org/officeDocument/2006/relationships/image" Target="../media/image18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6.emf"/><Relationship Id="rId41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emf"/><Relationship Id="rId40" Type="http://schemas.openxmlformats.org/officeDocument/2006/relationships/customXml" Target="../ink/ink20.xml"/><Relationship Id="rId45" Type="http://schemas.openxmlformats.org/officeDocument/2006/relationships/image" Target="../media/image24.emf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23" Type="http://schemas.openxmlformats.org/officeDocument/2006/relationships/image" Target="../media/image13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1.emf"/><Relationship Id="rId31" Type="http://schemas.openxmlformats.org/officeDocument/2006/relationships/image" Target="../media/image17.emf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6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emf"/><Relationship Id="rId30" Type="http://schemas.openxmlformats.org/officeDocument/2006/relationships/customXml" Target="../ink/ink15.xml"/><Relationship Id="rId35" Type="http://schemas.openxmlformats.org/officeDocument/2006/relationships/image" Target="../media/image19.emf"/><Relationship Id="rId43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31.emf"/><Relationship Id="rId18" Type="http://schemas.openxmlformats.org/officeDocument/2006/relationships/customXml" Target="../ink/ink32.xml"/><Relationship Id="rId26" Type="http://schemas.openxmlformats.org/officeDocument/2006/relationships/customXml" Target="../ink/ink36.xml"/><Relationship Id="rId3" Type="http://schemas.openxmlformats.org/officeDocument/2006/relationships/image" Target="../media/image26.emf"/><Relationship Id="rId21" Type="http://schemas.openxmlformats.org/officeDocument/2006/relationships/image" Target="../media/image35.emf"/><Relationship Id="rId7" Type="http://schemas.openxmlformats.org/officeDocument/2006/relationships/image" Target="../media/image28.emf"/><Relationship Id="rId12" Type="http://schemas.openxmlformats.org/officeDocument/2006/relationships/customXml" Target="../ink/ink29.xml"/><Relationship Id="rId17" Type="http://schemas.openxmlformats.org/officeDocument/2006/relationships/image" Target="../media/image33.emf"/><Relationship Id="rId25" Type="http://schemas.openxmlformats.org/officeDocument/2006/relationships/image" Target="../media/image37.emf"/><Relationship Id="rId2" Type="http://schemas.openxmlformats.org/officeDocument/2006/relationships/customXml" Target="../ink/ink24.xml"/><Relationship Id="rId16" Type="http://schemas.openxmlformats.org/officeDocument/2006/relationships/customXml" Target="../ink/ink31.xml"/><Relationship Id="rId20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30.emf"/><Relationship Id="rId24" Type="http://schemas.openxmlformats.org/officeDocument/2006/relationships/customXml" Target="../ink/ink35.xml"/><Relationship Id="rId5" Type="http://schemas.openxmlformats.org/officeDocument/2006/relationships/image" Target="../media/image27.emf"/><Relationship Id="rId15" Type="http://schemas.openxmlformats.org/officeDocument/2006/relationships/image" Target="../media/image32.emf"/><Relationship Id="rId23" Type="http://schemas.openxmlformats.org/officeDocument/2006/relationships/image" Target="../media/image36.emf"/><Relationship Id="rId10" Type="http://schemas.openxmlformats.org/officeDocument/2006/relationships/customXml" Target="../ink/ink28.xml"/><Relationship Id="rId19" Type="http://schemas.openxmlformats.org/officeDocument/2006/relationships/image" Target="../media/image34.emf"/><Relationship Id="rId4" Type="http://schemas.openxmlformats.org/officeDocument/2006/relationships/customXml" Target="../ink/ink25.xml"/><Relationship Id="rId9" Type="http://schemas.openxmlformats.org/officeDocument/2006/relationships/image" Target="../media/image29.emf"/><Relationship Id="rId14" Type="http://schemas.openxmlformats.org/officeDocument/2006/relationships/customXml" Target="../ink/ink30.xml"/><Relationship Id="rId22" Type="http://schemas.openxmlformats.org/officeDocument/2006/relationships/customXml" Target="../ink/ink34.xml"/><Relationship Id="rId27" Type="http://schemas.openxmlformats.org/officeDocument/2006/relationships/image" Target="../media/image3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4343400"/>
            <a:ext cx="3657600" cy="1447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/>
              <a:t>Chapter 9</a:t>
            </a:r>
          </a:p>
          <a:p>
            <a:pPr eaLnBrk="1" hangingPunct="1">
              <a:defRPr/>
            </a:pPr>
            <a:r>
              <a:rPr lang="en-US" sz="2400" b="1" i="1"/>
              <a:t>Priority Queues, Heaps, Graphs, and Sets</a:t>
            </a:r>
            <a:br>
              <a:rPr lang="en-US" sz="2400" b="1" i="1"/>
            </a:br>
            <a:endParaRPr lang="en-US" sz="24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152400" y="762000"/>
            <a:ext cx="8915400" cy="533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152400" y="882650"/>
            <a:ext cx="9067800" cy="448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i="1" dirty="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//  HEAP SPECIFICATION</a:t>
            </a:r>
            <a:r>
              <a:rPr lang="en-US" sz="1200" b="1" i="1" dirty="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 </a:t>
            </a:r>
          </a:p>
          <a:p>
            <a:pPr eaLnBrk="0" hangingPunct="0">
              <a:defRPr/>
            </a:pPr>
            <a:endParaRPr lang="en-US" sz="1200" b="1" i="1" dirty="0">
              <a:solidFill>
                <a:srgbClr val="3333CC"/>
              </a:solidFill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sz="2000" b="1" dirty="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//  Assumes  </a:t>
            </a:r>
            <a:r>
              <a:rPr lang="en-US" sz="2000" b="1" dirty="0" err="1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ItemType</a:t>
            </a:r>
            <a:r>
              <a:rPr lang="en-US" sz="2000" b="1" dirty="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  is either a built-in simple data 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// type or a class with overloaded relational operators.</a:t>
            </a:r>
          </a:p>
          <a:p>
            <a:pPr eaLnBrk="0" hangingPunct="0">
              <a:defRPr/>
            </a:pPr>
            <a:endParaRPr lang="en-US" sz="2000" b="1" dirty="0"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Courier New" charset="0"/>
                <a:ea typeface="ＭＳ Ｐゴシック" charset="0"/>
              </a:rPr>
              <a:t>template&lt; class 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ItemType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&gt;</a:t>
            </a:r>
          </a:p>
          <a:p>
            <a:pPr eaLnBrk="0" hangingPunct="0">
              <a:defRPr/>
            </a:pPr>
            <a:r>
              <a:rPr lang="en-US" sz="2000" b="1" dirty="0" err="1">
                <a:latin typeface="Courier New" charset="0"/>
                <a:ea typeface="ＭＳ Ｐゴシック" charset="0"/>
              </a:rPr>
              <a:t>struct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HeapType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 </a:t>
            </a:r>
          </a:p>
          <a:p>
            <a:pPr eaLnBrk="0" hangingPunct="0">
              <a:defRPr/>
            </a:pPr>
            <a:r>
              <a:rPr lang="en-US" sz="2000" b="1" dirty="0">
                <a:latin typeface="Courier New" charset="0"/>
                <a:ea typeface="ＭＳ Ｐゴシック" charset="0"/>
              </a:rPr>
              <a:t>{</a:t>
            </a:r>
            <a:r>
              <a:rPr lang="en-US" sz="2800" b="1" dirty="0">
                <a:latin typeface="Courier New" charset="0"/>
                <a:ea typeface="ＭＳ Ｐゴシック" charset="0"/>
              </a:rPr>
              <a:t>   </a:t>
            </a:r>
          </a:p>
          <a:p>
            <a:pPr eaLnBrk="0" hangingPunct="0">
              <a:defRPr/>
            </a:pPr>
            <a:r>
              <a:rPr lang="en-US" sz="2000" b="1" dirty="0">
                <a:latin typeface="Courier New" charset="0"/>
                <a:ea typeface="ＭＳ Ｐゴシック" charset="0"/>
              </a:rPr>
              <a:t>  void  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ReheapDown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(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 root , 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 bottom ) ; </a:t>
            </a:r>
          </a:p>
          <a:p>
            <a:pPr eaLnBrk="0" hangingPunct="0">
              <a:defRPr/>
            </a:pPr>
            <a:r>
              <a:rPr lang="en-US" sz="2000" b="1" dirty="0">
                <a:latin typeface="Courier New" charset="0"/>
                <a:ea typeface="ＭＳ Ｐゴシック" charset="0"/>
              </a:rPr>
              <a:t>  void  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ReheapUp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(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 root, 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 bottom ) ;</a:t>
            </a:r>
            <a:r>
              <a:rPr lang="en-US" sz="2400" b="1" dirty="0">
                <a:latin typeface="Courier New" charset="0"/>
                <a:ea typeface="ＭＳ Ｐゴシック" charset="0"/>
              </a:rPr>
              <a:t>	</a:t>
            </a:r>
          </a:p>
          <a:p>
            <a:pPr eaLnBrk="0" hangingPunct="0">
              <a:defRPr/>
            </a:pPr>
            <a:endParaRPr lang="en-US" sz="800" b="1" i="1" dirty="0">
              <a:solidFill>
                <a:srgbClr val="A50021"/>
              </a:solidFill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sz="800" b="1" dirty="0">
                <a:latin typeface="Courier New" charset="0"/>
                <a:ea typeface="ＭＳ Ｐゴシック" charset="0"/>
              </a:rPr>
              <a:t>	 	</a:t>
            </a:r>
            <a:endParaRPr lang="en-US" sz="2400" b="1" dirty="0"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Courier New" charset="0"/>
                <a:ea typeface="ＭＳ Ｐゴシック" charset="0"/>
              </a:rPr>
              <a:t> 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ItemType</a:t>
            </a:r>
            <a:r>
              <a:rPr lang="en-US" sz="2000" b="1" dirty="0">
                <a:latin typeface="Courier New" charset="0"/>
                <a:ea typeface="ＭＳ Ｐゴシック" charset="0"/>
              </a:rPr>
              <a:t>* elements; </a:t>
            </a:r>
            <a:r>
              <a:rPr lang="en-US" sz="2000" b="1" dirty="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//ARRAY to be allocated dynamically</a:t>
            </a:r>
          </a:p>
          <a:p>
            <a:pPr eaLnBrk="0" hangingPunct="0">
              <a:defRPr/>
            </a:pPr>
            <a:endParaRPr lang="en-US" sz="800" b="1" i="1" dirty="0">
              <a:solidFill>
                <a:srgbClr val="A50021"/>
              </a:solidFill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Courier New" charset="0"/>
                <a:ea typeface="ＭＳ Ｐゴシック" charset="0"/>
              </a:rPr>
              <a:t> 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numElements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;</a:t>
            </a:r>
            <a:endParaRPr lang="en-US" sz="1600" b="1" dirty="0"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Courier New" charset="0"/>
                <a:ea typeface="ＭＳ Ｐゴシック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15938"/>
            <a:ext cx="6875463" cy="542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9-</a:t>
            </a:r>
            <a:fld id="{93777A47-A9E3-4DAD-9610-EF1C3D1E9E15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ReheapDown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76200" y="1373188"/>
            <a:ext cx="9067800" cy="4486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b="1" i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//  IMPLEMENTATION  OF RECURSIVE HEAP MEMBER FUNCTIONS</a:t>
            </a:r>
          </a:p>
          <a:p>
            <a:pPr eaLnBrk="0" hangingPunct="0">
              <a:defRPr/>
            </a:pPr>
            <a:endParaRPr lang="en-US" b="1" i="1" dirty="0">
              <a:solidFill>
                <a:srgbClr val="A50021"/>
              </a:solidFill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template&lt; class  </a:t>
            </a:r>
            <a:r>
              <a:rPr lang="en-US" b="1" dirty="0" err="1">
                <a:latin typeface="Courier New" charset="0"/>
                <a:ea typeface="ＭＳ Ｐゴシック" charset="0"/>
              </a:rPr>
              <a:t>ItemType</a:t>
            </a:r>
            <a:r>
              <a:rPr lang="en-US" b="1" dirty="0">
                <a:latin typeface="Courier New" charset="0"/>
                <a:ea typeface="ＭＳ Ｐゴシック" charset="0"/>
              </a:rPr>
              <a:t> &gt;</a:t>
            </a:r>
            <a:endParaRPr lang="en-US" b="1" i="1" dirty="0"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void   </a:t>
            </a:r>
            <a:r>
              <a:rPr lang="en-US" b="1" dirty="0" err="1">
                <a:latin typeface="Courier New" charset="0"/>
                <a:ea typeface="ＭＳ Ｐゴシック" charset="0"/>
              </a:rPr>
              <a:t>HeapType</a:t>
            </a:r>
            <a:r>
              <a:rPr lang="en-US" b="1" dirty="0">
                <a:latin typeface="Courier New" charset="0"/>
                <a:ea typeface="ＭＳ Ｐゴシック" charset="0"/>
              </a:rPr>
              <a:t>&lt;</a:t>
            </a:r>
            <a:r>
              <a:rPr lang="en-US" b="1" dirty="0" err="1">
                <a:latin typeface="Courier New" charset="0"/>
                <a:ea typeface="ＭＳ Ｐゴシック" charset="0"/>
              </a:rPr>
              <a:t>ItemType</a:t>
            </a:r>
            <a:r>
              <a:rPr lang="en-US" b="1" dirty="0">
                <a:latin typeface="Courier New" charset="0"/>
                <a:ea typeface="ＭＳ Ｐゴシック" charset="0"/>
              </a:rPr>
              <a:t>&gt;::</a:t>
            </a:r>
            <a:r>
              <a:rPr lang="en-US" b="1" dirty="0" err="1">
                <a:latin typeface="Courier New" charset="0"/>
                <a:ea typeface="ＭＳ Ｐゴシック" charset="0"/>
              </a:rPr>
              <a:t>ReheapDown</a:t>
            </a:r>
            <a:r>
              <a:rPr lang="en-US" b="1" dirty="0">
                <a:latin typeface="Courier New" charset="0"/>
                <a:ea typeface="ＭＳ Ｐゴシック" charset="0"/>
              </a:rPr>
              <a:t> ( </a:t>
            </a:r>
            <a:r>
              <a:rPr lang="en-US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b="1" dirty="0">
                <a:latin typeface="Courier New" charset="0"/>
                <a:ea typeface="ＭＳ Ｐゴシック" charset="0"/>
              </a:rPr>
              <a:t> root, </a:t>
            </a:r>
            <a:r>
              <a:rPr lang="en-US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b="1" dirty="0">
                <a:latin typeface="Courier New" charset="0"/>
                <a:ea typeface="ＭＳ Ｐゴシック" charset="0"/>
              </a:rPr>
              <a:t>  bottom )</a:t>
            </a:r>
          </a:p>
          <a:p>
            <a:pPr eaLnBrk="0" hangingPunct="0">
              <a:defRPr/>
            </a:pPr>
            <a:endParaRPr lang="en-US" b="1" dirty="0"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b="1" i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// Pre:  root is the index of the node that may violate the </a:t>
            </a:r>
          </a:p>
          <a:p>
            <a:pPr eaLnBrk="0" hangingPunct="0">
              <a:defRPr/>
            </a:pPr>
            <a:r>
              <a:rPr lang="en-US" b="1" i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// heap order property</a:t>
            </a:r>
          </a:p>
          <a:p>
            <a:pPr eaLnBrk="0" hangingPunct="0">
              <a:defRPr/>
            </a:pPr>
            <a:r>
              <a:rPr lang="en-US" b="1" i="1" dirty="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// Post: Heap order property is restored between root and bottom</a:t>
            </a:r>
            <a:endParaRPr lang="en-US" b="1" dirty="0">
              <a:solidFill>
                <a:srgbClr val="3333CC"/>
              </a:solidFill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endParaRPr lang="en-US" b="1" dirty="0"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{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      </a:t>
            </a:r>
            <a:r>
              <a:rPr lang="en-US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b="1" dirty="0">
                <a:latin typeface="Courier New" charset="0"/>
                <a:ea typeface="ＭＳ Ｐゴシック" charset="0"/>
              </a:rPr>
              <a:t>  </a:t>
            </a:r>
            <a:r>
              <a:rPr lang="en-US" b="1" dirty="0" err="1">
                <a:latin typeface="Courier New" charset="0"/>
                <a:ea typeface="ＭＳ Ｐゴシック" charset="0"/>
              </a:rPr>
              <a:t>maxChild</a:t>
            </a:r>
            <a:r>
              <a:rPr lang="en-US" b="1" dirty="0">
                <a:latin typeface="Courier New" charset="0"/>
                <a:ea typeface="ＭＳ Ｐゴシック" charset="0"/>
              </a:rPr>
              <a:t> ;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      </a:t>
            </a:r>
            <a:r>
              <a:rPr lang="en-US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b="1" dirty="0">
                <a:latin typeface="Courier New" charset="0"/>
                <a:ea typeface="ＭＳ Ｐゴシック" charset="0"/>
              </a:rPr>
              <a:t>  </a:t>
            </a:r>
            <a:r>
              <a:rPr lang="en-US" b="1" dirty="0" err="1">
                <a:latin typeface="Courier New" charset="0"/>
                <a:ea typeface="ＭＳ Ｐゴシック" charset="0"/>
              </a:rPr>
              <a:t>rightChild</a:t>
            </a:r>
            <a:r>
              <a:rPr lang="en-US" b="1" dirty="0">
                <a:latin typeface="Courier New" charset="0"/>
                <a:ea typeface="ＭＳ Ｐゴシック" charset="0"/>
              </a:rPr>
              <a:t> ;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      </a:t>
            </a:r>
            <a:r>
              <a:rPr lang="en-US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b="1" dirty="0">
                <a:latin typeface="Courier New" charset="0"/>
                <a:ea typeface="ＭＳ Ｐゴシック" charset="0"/>
              </a:rPr>
              <a:t>  </a:t>
            </a:r>
            <a:r>
              <a:rPr lang="en-US" b="1" dirty="0" err="1">
                <a:latin typeface="Courier New" charset="0"/>
                <a:ea typeface="ＭＳ Ｐゴシック" charset="0"/>
              </a:rPr>
              <a:t>leftChild</a:t>
            </a:r>
            <a:r>
              <a:rPr lang="en-US" b="1" dirty="0">
                <a:latin typeface="Courier New" charset="0"/>
                <a:ea typeface="ＭＳ Ｐゴシック" charset="0"/>
              </a:rPr>
              <a:t> ;</a:t>
            </a:r>
          </a:p>
          <a:p>
            <a:pPr eaLnBrk="0" hangingPunct="0">
              <a:defRPr/>
            </a:pPr>
            <a:endParaRPr lang="en-US" b="1" dirty="0"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      </a:t>
            </a:r>
            <a:r>
              <a:rPr lang="en-US" b="1" dirty="0" err="1">
                <a:latin typeface="Courier New" charset="0"/>
                <a:ea typeface="ＭＳ Ｐゴシック" charset="0"/>
              </a:rPr>
              <a:t>leftChild</a:t>
            </a:r>
            <a:r>
              <a:rPr lang="en-US" b="1" dirty="0">
                <a:latin typeface="Courier New" charset="0"/>
                <a:ea typeface="ＭＳ Ｐゴシック" charset="0"/>
              </a:rPr>
              <a:t>  =  root * 2 + 1 ;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      </a:t>
            </a:r>
            <a:r>
              <a:rPr lang="en-US" b="1" dirty="0" err="1">
                <a:latin typeface="Courier New" charset="0"/>
                <a:ea typeface="ＭＳ Ｐゴシック" charset="0"/>
              </a:rPr>
              <a:t>rightChild</a:t>
            </a:r>
            <a:r>
              <a:rPr lang="en-US" b="1" dirty="0">
                <a:latin typeface="Courier New" charset="0"/>
                <a:ea typeface="ＭＳ Ｐゴシック" charset="0"/>
              </a:rPr>
              <a:t>  =  root * 2 + 2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467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ReheapDown (cont)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76200" y="685800"/>
            <a:ext cx="8915400" cy="541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238125" y="838200"/>
            <a:ext cx="8753475" cy="5078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 if  ( </a:t>
            </a:r>
            <a:r>
              <a:rPr lang="en-US" b="1" dirty="0" err="1">
                <a:latin typeface="Courier New" charset="0"/>
                <a:ea typeface="ＭＳ Ｐゴシック" charset="0"/>
              </a:rPr>
              <a:t>leftChild</a:t>
            </a:r>
            <a:r>
              <a:rPr lang="en-US" b="1" dirty="0">
                <a:latin typeface="Courier New" charset="0"/>
                <a:ea typeface="ＭＳ Ｐゴシック" charset="0"/>
              </a:rPr>
              <a:t>  &lt;=  bottom ) </a:t>
            </a:r>
            <a:r>
              <a:rPr lang="en-US" b="1" i="1" dirty="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// </a:t>
            </a:r>
            <a:r>
              <a:rPr lang="en-US" b="1" i="1" dirty="0" err="1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ReheapDown</a:t>
            </a:r>
            <a:r>
              <a:rPr lang="en-US" b="1" i="1" dirty="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 continued</a:t>
            </a:r>
            <a:endParaRPr lang="en-US" b="1" dirty="0">
              <a:solidFill>
                <a:srgbClr val="3333CC"/>
              </a:solidFill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 {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    if ( </a:t>
            </a:r>
            <a:r>
              <a:rPr lang="en-US" b="1" dirty="0" err="1">
                <a:latin typeface="Courier New" charset="0"/>
                <a:ea typeface="ＭＳ Ｐゴシック" charset="0"/>
              </a:rPr>
              <a:t>leftChild</a:t>
            </a:r>
            <a:r>
              <a:rPr lang="en-US" b="1" dirty="0">
                <a:latin typeface="Courier New" charset="0"/>
                <a:ea typeface="ＭＳ Ｐゴシック" charset="0"/>
              </a:rPr>
              <a:t>  == bottom )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	 </a:t>
            </a:r>
            <a:r>
              <a:rPr lang="en-US" b="1" dirty="0" err="1">
                <a:latin typeface="Courier New" charset="0"/>
                <a:ea typeface="ＭＳ Ｐゴシック" charset="0"/>
              </a:rPr>
              <a:t>maxChild</a:t>
            </a:r>
            <a:r>
              <a:rPr lang="en-US" b="1" dirty="0">
                <a:latin typeface="Courier New" charset="0"/>
                <a:ea typeface="ＭＳ Ｐゴシック" charset="0"/>
              </a:rPr>
              <a:t>  =  </a:t>
            </a:r>
            <a:r>
              <a:rPr lang="en-US" b="1" dirty="0" err="1">
                <a:latin typeface="Courier New" charset="0"/>
                <a:ea typeface="ＭＳ Ｐゴシック" charset="0"/>
              </a:rPr>
              <a:t>leftChld</a:t>
            </a:r>
            <a:r>
              <a:rPr lang="en-US" b="1" dirty="0">
                <a:latin typeface="Courier New" charset="0"/>
                <a:ea typeface="ＭＳ Ｐゴシック" charset="0"/>
              </a:rPr>
              <a:t>;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    else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	{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	  if (elements [ </a:t>
            </a:r>
            <a:r>
              <a:rPr lang="en-US" b="1" dirty="0" err="1">
                <a:latin typeface="Courier New" charset="0"/>
                <a:ea typeface="ＭＳ Ｐゴシック" charset="0"/>
              </a:rPr>
              <a:t>leftChild</a:t>
            </a:r>
            <a:r>
              <a:rPr lang="en-US" b="1" dirty="0">
                <a:latin typeface="Courier New" charset="0"/>
                <a:ea typeface="ＭＳ Ｐゴシック" charset="0"/>
              </a:rPr>
              <a:t> ] &lt;= elements</a:t>
            </a:r>
            <a:r>
              <a:rPr lang="en-US" sz="1600" b="1" dirty="0">
                <a:latin typeface="Courier New" charset="0"/>
                <a:ea typeface="ＭＳ Ｐゴシック" charset="0"/>
              </a:rPr>
              <a:t> [ 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rightChild</a:t>
            </a:r>
            <a:r>
              <a:rPr lang="en-US" sz="1600" b="1" dirty="0">
                <a:latin typeface="Courier New" charset="0"/>
                <a:ea typeface="ＭＳ Ｐゴシック" charset="0"/>
              </a:rPr>
              <a:t> ] )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		</a:t>
            </a:r>
            <a:r>
              <a:rPr lang="en-US" b="1" dirty="0" err="1">
                <a:latin typeface="Courier New" charset="0"/>
                <a:ea typeface="ＭＳ Ｐゴシック" charset="0"/>
              </a:rPr>
              <a:t>maxChild</a:t>
            </a:r>
            <a:r>
              <a:rPr lang="en-US" b="1" dirty="0">
                <a:latin typeface="Courier New" charset="0"/>
                <a:ea typeface="ＭＳ Ｐゴシック" charset="0"/>
              </a:rPr>
              <a:t>  =  </a:t>
            </a:r>
            <a:r>
              <a:rPr lang="en-US" b="1" dirty="0" err="1">
                <a:latin typeface="Courier New" charset="0"/>
                <a:ea typeface="ＭＳ Ｐゴシック" charset="0"/>
              </a:rPr>
              <a:t>rightChild</a:t>
            </a:r>
            <a:r>
              <a:rPr lang="en-US" b="1" dirty="0">
                <a:latin typeface="Courier New" charset="0"/>
                <a:ea typeface="ＭＳ Ｐゴシック" charset="0"/>
              </a:rPr>
              <a:t>;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	  else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		</a:t>
            </a:r>
            <a:r>
              <a:rPr lang="en-US" b="1" dirty="0" err="1">
                <a:latin typeface="Courier New" charset="0"/>
                <a:ea typeface="ＭＳ Ｐゴシック" charset="0"/>
              </a:rPr>
              <a:t>maxChild</a:t>
            </a:r>
            <a:r>
              <a:rPr lang="en-US" b="1" dirty="0">
                <a:latin typeface="Courier New" charset="0"/>
                <a:ea typeface="ＭＳ Ｐゴシック" charset="0"/>
              </a:rPr>
              <a:t>  =  </a:t>
            </a:r>
            <a:r>
              <a:rPr lang="en-US" b="1" dirty="0" err="1">
                <a:latin typeface="Courier New" charset="0"/>
                <a:ea typeface="ＭＳ Ｐゴシック" charset="0"/>
              </a:rPr>
              <a:t>leftChild</a:t>
            </a:r>
            <a:r>
              <a:rPr lang="en-US" b="1" dirty="0">
                <a:latin typeface="Courier New" charset="0"/>
                <a:ea typeface="ＭＳ Ｐゴシック" charset="0"/>
              </a:rPr>
              <a:t>;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	}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	if  ( elements [ root ] &lt; elements [ </a:t>
            </a:r>
            <a:r>
              <a:rPr lang="en-US" b="1" dirty="0" err="1">
                <a:latin typeface="Courier New" charset="0"/>
                <a:ea typeface="ＭＳ Ｐゴシック" charset="0"/>
              </a:rPr>
              <a:t>maxChild</a:t>
            </a:r>
            <a:r>
              <a:rPr lang="en-US" b="1" dirty="0">
                <a:latin typeface="Courier New" charset="0"/>
                <a:ea typeface="ＭＳ Ｐゴシック" charset="0"/>
              </a:rPr>
              <a:t> ] )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	{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	    Swap ( elements [ root ] , elements [ </a:t>
            </a:r>
            <a:r>
              <a:rPr lang="en-US" b="1" dirty="0" err="1">
                <a:latin typeface="Courier New" charset="0"/>
                <a:ea typeface="ＭＳ Ｐゴシック" charset="0"/>
              </a:rPr>
              <a:t>maxChild</a:t>
            </a:r>
            <a:r>
              <a:rPr lang="en-US" b="1" dirty="0">
                <a:latin typeface="Courier New" charset="0"/>
                <a:ea typeface="ＭＳ Ｐゴシック" charset="0"/>
              </a:rPr>
              <a:t> ] );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	    </a:t>
            </a:r>
            <a:r>
              <a:rPr lang="en-US" b="1" dirty="0" err="1">
                <a:latin typeface="Courier New" charset="0"/>
                <a:ea typeface="ＭＳ Ｐゴシック" charset="0"/>
              </a:rPr>
              <a:t>ReheapDown</a:t>
            </a:r>
            <a:r>
              <a:rPr lang="en-US" b="1" dirty="0">
                <a:latin typeface="Courier New" charset="0"/>
                <a:ea typeface="ＭＳ Ｐゴシック" charset="0"/>
              </a:rPr>
              <a:t> ( </a:t>
            </a:r>
            <a:r>
              <a:rPr lang="en-US" b="1" dirty="0" err="1">
                <a:latin typeface="Courier New" charset="0"/>
                <a:ea typeface="ＭＳ Ｐゴシック" charset="0"/>
              </a:rPr>
              <a:t>maxChild</a:t>
            </a:r>
            <a:r>
              <a:rPr lang="en-US" b="1" dirty="0">
                <a:latin typeface="Courier New" charset="0"/>
                <a:ea typeface="ＭＳ Ｐゴシック" charset="0"/>
              </a:rPr>
              <a:t>, bottom ) ;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	}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  }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571500"/>
            <a:ext cx="63754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304800" y="304800"/>
            <a:ext cx="8604250" cy="5861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460375" y="381000"/>
            <a:ext cx="8455025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600" b="1" i="1" dirty="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//  IMPLEMENTATION		continued</a:t>
            </a:r>
          </a:p>
          <a:p>
            <a:pPr eaLnBrk="0" hangingPunct="0">
              <a:defRPr/>
            </a:pPr>
            <a:endParaRPr lang="en-US" sz="1600" b="1" dirty="0">
              <a:solidFill>
                <a:srgbClr val="A50021"/>
              </a:solidFill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Courier New" charset="0"/>
                <a:ea typeface="ＭＳ Ｐゴシック" charset="0"/>
              </a:rPr>
              <a:t>template&lt; class  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ItemType</a:t>
            </a:r>
            <a:r>
              <a:rPr lang="en-US" sz="1600" b="1" dirty="0">
                <a:latin typeface="Courier New" charset="0"/>
                <a:ea typeface="ＭＳ Ｐゴシック" charset="0"/>
              </a:rPr>
              <a:t> &gt;</a:t>
            </a:r>
          </a:p>
          <a:p>
            <a:pPr eaLnBrk="0" hangingPunct="0">
              <a:defRPr/>
            </a:pPr>
            <a:r>
              <a:rPr lang="en-US" sz="1600" b="1" dirty="0">
                <a:latin typeface="Courier New" charset="0"/>
                <a:ea typeface="ＭＳ Ｐゴシック" charset="0"/>
              </a:rPr>
              <a:t>void   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HeapType</a:t>
            </a:r>
            <a:r>
              <a:rPr lang="en-US" sz="1600" b="1" dirty="0">
                <a:latin typeface="Courier New" charset="0"/>
                <a:ea typeface="ＭＳ Ｐゴシック" charset="0"/>
              </a:rPr>
              <a:t>&lt;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ItemType</a:t>
            </a:r>
            <a:r>
              <a:rPr lang="en-US" sz="1600" b="1" dirty="0">
                <a:latin typeface="Courier New" charset="0"/>
                <a:ea typeface="ＭＳ Ｐゴシック" charset="0"/>
              </a:rPr>
              <a:t>&gt;::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ReheapUp</a:t>
            </a:r>
            <a:r>
              <a:rPr lang="en-US" sz="1600" b="1" dirty="0">
                <a:latin typeface="Courier New" charset="0"/>
                <a:ea typeface="ＭＳ Ｐゴシック" charset="0"/>
              </a:rPr>
              <a:t> ( 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sz="1600" b="1" dirty="0">
                <a:latin typeface="Courier New" charset="0"/>
                <a:ea typeface="ＭＳ Ｐゴシック" charset="0"/>
              </a:rPr>
              <a:t>  root,  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sz="1600" b="1" dirty="0">
                <a:latin typeface="Courier New" charset="0"/>
                <a:ea typeface="ＭＳ Ｐゴシック" charset="0"/>
              </a:rPr>
              <a:t>  bottom )</a:t>
            </a:r>
          </a:p>
          <a:p>
            <a:pPr eaLnBrk="0" hangingPunct="0">
              <a:defRPr/>
            </a:pPr>
            <a:endParaRPr lang="en-US" sz="1600" b="1" dirty="0"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sz="1600" b="1" i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//  Pre:  bottom is the index of the node that may violate the heap </a:t>
            </a:r>
          </a:p>
          <a:p>
            <a:pPr eaLnBrk="0" hangingPunct="0">
              <a:defRPr/>
            </a:pPr>
            <a:r>
              <a:rPr lang="en-US" sz="1600" b="1" i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//  order property.  The order property is satisfied from root to </a:t>
            </a:r>
          </a:p>
          <a:p>
            <a:pPr eaLnBrk="0" hangingPunct="0">
              <a:defRPr/>
            </a:pPr>
            <a:r>
              <a:rPr lang="en-US" sz="1600" b="1" i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//  next-to-last node.</a:t>
            </a:r>
          </a:p>
          <a:p>
            <a:pPr eaLnBrk="0" hangingPunct="0">
              <a:defRPr/>
            </a:pPr>
            <a:r>
              <a:rPr lang="en-US" sz="1600" b="1" i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//  Post:  Heap order property is restored between root and bottom</a:t>
            </a:r>
            <a:endParaRPr lang="en-US" sz="1600" b="1" dirty="0">
              <a:solidFill>
                <a:schemeClr val="accent2"/>
              </a:solidFill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endParaRPr lang="en-US" sz="1600" b="1" dirty="0"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Courier New" charset="0"/>
                <a:ea typeface="ＭＳ Ｐゴシック" charset="0"/>
              </a:rPr>
              <a:t>{</a:t>
            </a:r>
          </a:p>
          <a:p>
            <a:pPr eaLnBrk="0" hangingPunct="0">
              <a:defRPr/>
            </a:pPr>
            <a:r>
              <a:rPr lang="en-US" sz="1600" b="1" dirty="0">
                <a:latin typeface="Courier New" charset="0"/>
                <a:ea typeface="ＭＳ Ｐゴシック" charset="0"/>
              </a:rPr>
              <a:t>    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sz="1600" b="1" dirty="0">
                <a:latin typeface="Courier New" charset="0"/>
                <a:ea typeface="ＭＳ Ｐゴシック" charset="0"/>
              </a:rPr>
              <a:t>  parent ;</a:t>
            </a:r>
          </a:p>
          <a:p>
            <a:pPr eaLnBrk="0" hangingPunct="0">
              <a:defRPr/>
            </a:pPr>
            <a:endParaRPr lang="en-US" sz="1600" b="1" dirty="0"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Courier New" charset="0"/>
                <a:ea typeface="ＭＳ Ｐゴシック" charset="0"/>
              </a:rPr>
              <a:t>    if  ( bottom  &gt; root )</a:t>
            </a:r>
          </a:p>
          <a:p>
            <a:pPr eaLnBrk="0" hangingPunct="0">
              <a:defRPr/>
            </a:pPr>
            <a:r>
              <a:rPr lang="en-US" sz="1600" b="1" dirty="0">
                <a:latin typeface="Courier New" charset="0"/>
                <a:ea typeface="ＭＳ Ｐゴシック" charset="0"/>
              </a:rPr>
              <a:t>    {</a:t>
            </a:r>
          </a:p>
          <a:p>
            <a:pPr eaLnBrk="0" hangingPunct="0">
              <a:defRPr/>
            </a:pPr>
            <a:r>
              <a:rPr lang="en-US" sz="1600" b="1" dirty="0">
                <a:latin typeface="Courier New" charset="0"/>
                <a:ea typeface="ＭＳ Ｐゴシック" charset="0"/>
              </a:rPr>
              <a:t>	parent = ( bottom - 1 ) / 2;</a:t>
            </a:r>
          </a:p>
          <a:p>
            <a:pPr eaLnBrk="0" hangingPunct="0">
              <a:defRPr/>
            </a:pPr>
            <a:r>
              <a:rPr lang="en-US" sz="1600" b="1" dirty="0">
                <a:latin typeface="Courier New" charset="0"/>
                <a:ea typeface="ＭＳ Ｐゴシック" charset="0"/>
              </a:rPr>
              <a:t>	if ( elements [ parent ]  &lt;  elements [ bottom ] )</a:t>
            </a:r>
          </a:p>
          <a:p>
            <a:pPr eaLnBrk="0" hangingPunct="0">
              <a:defRPr/>
            </a:pPr>
            <a:r>
              <a:rPr lang="en-US" sz="1600" b="1" dirty="0">
                <a:latin typeface="Courier New" charset="0"/>
                <a:ea typeface="ＭＳ Ｐゴシック" charset="0"/>
              </a:rPr>
              <a:t>	{</a:t>
            </a:r>
          </a:p>
          <a:p>
            <a:pPr eaLnBrk="0" hangingPunct="0">
              <a:defRPr/>
            </a:pPr>
            <a:r>
              <a:rPr lang="en-US" sz="1600" b="1" dirty="0">
                <a:latin typeface="Courier New" charset="0"/>
                <a:ea typeface="ＭＳ Ｐゴシック" charset="0"/>
              </a:rPr>
              <a:t>	   Swap ( elements [ parent ], elements [ bottom ] );</a:t>
            </a:r>
          </a:p>
          <a:p>
            <a:pPr eaLnBrk="0" hangingPunct="0">
              <a:defRPr/>
            </a:pPr>
            <a:r>
              <a:rPr lang="en-US" sz="1600" b="1" dirty="0">
                <a:latin typeface="Courier New" charset="0"/>
                <a:ea typeface="ＭＳ Ｐゴシック" charset="0"/>
              </a:rPr>
              <a:t>	   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ReheapUp</a:t>
            </a:r>
            <a:r>
              <a:rPr lang="en-US" sz="1600" b="1" dirty="0">
                <a:latin typeface="Courier New" charset="0"/>
                <a:ea typeface="ＭＳ Ｐゴシック" charset="0"/>
              </a:rPr>
              <a:t> ( root, parent );</a:t>
            </a:r>
          </a:p>
          <a:p>
            <a:pPr eaLnBrk="0" hangingPunct="0">
              <a:defRPr/>
            </a:pPr>
            <a:r>
              <a:rPr lang="en-US" sz="1600" b="1" dirty="0">
                <a:latin typeface="Courier New" charset="0"/>
                <a:ea typeface="ＭＳ Ｐゴシック" charset="0"/>
              </a:rPr>
              <a:t>	}</a:t>
            </a:r>
          </a:p>
          <a:p>
            <a:pPr eaLnBrk="0" hangingPunct="0">
              <a:defRPr/>
            </a:pPr>
            <a:r>
              <a:rPr lang="en-US" sz="1600" b="1" dirty="0">
                <a:latin typeface="Courier New" charset="0"/>
                <a:ea typeface="ＭＳ Ｐゴシック" charset="0"/>
              </a:rPr>
              <a:t>    }</a:t>
            </a:r>
          </a:p>
          <a:p>
            <a:pPr eaLnBrk="0" hangingPunct="0">
              <a:defRPr/>
            </a:pPr>
            <a:r>
              <a:rPr lang="en-US" sz="1600" b="1" dirty="0">
                <a:latin typeface="Courier New" charset="0"/>
                <a:ea typeface="ＭＳ Ｐゴシック" charset="0"/>
              </a:rPr>
              <a:t>}</a:t>
            </a:r>
            <a:r>
              <a:rPr lang="en-US" sz="1600" b="1" dirty="0">
                <a:latin typeface="Arial" charset="0"/>
                <a:ea typeface="ＭＳ Ｐゴシック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Priority Queue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  <a:defRPr/>
            </a:pPr>
            <a:r>
              <a:rPr lang="en-US" sz="2800" b="1" dirty="0" smtClean="0"/>
              <a:t>   A </a:t>
            </a:r>
            <a:r>
              <a:rPr lang="en-US" sz="2800" b="1" dirty="0"/>
              <a:t>priority queue is an ADT with the property that </a:t>
            </a:r>
            <a:r>
              <a:rPr lang="en-US" sz="2800" b="1" dirty="0">
                <a:solidFill>
                  <a:srgbClr val="00B050"/>
                </a:solidFill>
              </a:rPr>
              <a:t>only the highest-priority element can be accessed </a:t>
            </a:r>
            <a:r>
              <a:rPr lang="en-US" sz="2800" b="1" dirty="0"/>
              <a:t>at any time.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8001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ADT Priority Queue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43000" y="1885950"/>
            <a:ext cx="6477000" cy="4191000"/>
          </a:xfrm>
        </p:spPr>
        <p:txBody>
          <a:bodyPr lIns="92075" tIns="46038" rIns="92075" bIns="46038"/>
          <a:lstStyle/>
          <a:p>
            <a:pPr eaLnBrk="1" hangingPunct="1">
              <a:buFontTx/>
              <a:buNone/>
              <a:defRPr/>
            </a:pPr>
            <a:r>
              <a:rPr lang="en-US" sz="2800" b="1" dirty="0">
                <a:solidFill>
                  <a:srgbClr val="00B050"/>
                </a:solidFill>
              </a:rPr>
              <a:t>Transformers </a:t>
            </a:r>
          </a:p>
          <a:p>
            <a:pPr lvl="1" eaLnBrk="1" hangingPunct="1">
              <a:defRPr/>
            </a:pPr>
            <a:r>
              <a:rPr lang="en-US" sz="2400" b="1" dirty="0" err="1"/>
              <a:t>MakeEmpty</a:t>
            </a:r>
            <a:r>
              <a:rPr lang="en-US" sz="2400" b="1" dirty="0"/>
              <a:t> </a:t>
            </a:r>
          </a:p>
          <a:p>
            <a:pPr lvl="1" eaLnBrk="1" hangingPunct="1">
              <a:defRPr/>
            </a:pPr>
            <a:r>
              <a:rPr lang="en-US" sz="2400" b="1" dirty="0" err="1"/>
              <a:t>Enqueue</a:t>
            </a:r>
            <a:endParaRPr lang="en-US" sz="2400" b="1" dirty="0"/>
          </a:p>
          <a:p>
            <a:pPr lvl="1" eaLnBrk="1" hangingPunct="1">
              <a:defRPr/>
            </a:pPr>
            <a:r>
              <a:rPr lang="en-US" sz="2400" b="1" dirty="0" err="1"/>
              <a:t>Dequeue</a:t>
            </a:r>
            <a:endParaRPr lang="en-US" sz="2400" b="1" dirty="0"/>
          </a:p>
          <a:p>
            <a:pPr lvl="1" eaLnBrk="1" hangingPunct="1">
              <a:buFontTx/>
              <a:buNone/>
              <a:defRPr/>
            </a:pP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solidFill>
                  <a:srgbClr val="00B050"/>
                </a:solidFill>
              </a:rPr>
              <a:t>Observers </a:t>
            </a:r>
          </a:p>
          <a:p>
            <a:pPr lvl="1" eaLnBrk="1" hangingPunct="1">
              <a:defRPr/>
            </a:pPr>
            <a:r>
              <a:rPr lang="en-US" sz="2400" b="1" dirty="0" err="1"/>
              <a:t>IsEmpty</a:t>
            </a:r>
            <a:endParaRPr lang="en-US" sz="2400" b="1" dirty="0"/>
          </a:p>
          <a:p>
            <a:pPr lvl="1" eaLnBrk="1" hangingPunct="1">
              <a:defRPr/>
            </a:pPr>
            <a:r>
              <a:rPr lang="en-US" sz="2400" b="1" dirty="0" err="1"/>
              <a:t>IsFull</a:t>
            </a:r>
            <a:r>
              <a:rPr lang="en-US" dirty="0"/>
              <a:t>	</a:t>
            </a:r>
          </a:p>
          <a:p>
            <a:pPr eaLnBrk="1" hangingPunct="1">
              <a:buFontTx/>
              <a:buNone/>
              <a:defRPr/>
            </a:pPr>
            <a:r>
              <a:rPr lang="en-US" sz="800" dirty="0"/>
              <a:t>		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4806950" y="4183063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4806950" y="206375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851525" y="2544763"/>
            <a:ext cx="1822450" cy="350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</a:rPr>
              <a:t>change state</a:t>
            </a: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 eaLnBrk="0" hangingPunct="0">
              <a:defRPr/>
            </a:pPr>
            <a:endParaRPr lang="en-US" sz="1600" b="1" dirty="0">
              <a:latin typeface="Arial" charset="0"/>
              <a:ea typeface="ＭＳ Ｐゴシック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</a:rPr>
              <a:t>observe state</a:t>
            </a: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</a:endParaRPr>
          </a:p>
          <a:p>
            <a:pPr eaLnBrk="0" hangingPunct="0">
              <a:defRPr/>
            </a:pPr>
            <a:endParaRPr lang="en-US" b="1" dirty="0">
              <a:latin typeface="Arial" charset="0"/>
              <a:ea typeface="ＭＳ Ｐゴシック" charset="0"/>
            </a:endParaRPr>
          </a:p>
          <a:p>
            <a:pPr eaLnBrk="0" hangingPunct="0">
              <a:defRPr/>
            </a:pPr>
            <a:endParaRPr lang="en-US" b="1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Implementation Level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10600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There are many ways to implement a priority queue</a:t>
            </a:r>
          </a:p>
          <a:p>
            <a:pPr lvl="1" eaLnBrk="1" hangingPunct="1">
              <a:defRPr/>
            </a:pPr>
            <a:r>
              <a:rPr lang="en-US" sz="2400" b="1" dirty="0"/>
              <a:t>An unsorted List-</a:t>
            </a:r>
            <a:r>
              <a:rPr lang="en-US" sz="2400" dirty="0"/>
              <a:t> </a:t>
            </a:r>
            <a:r>
              <a:rPr lang="en-US" sz="2400" dirty="0" err="1"/>
              <a:t>dequeuing</a:t>
            </a:r>
            <a:r>
              <a:rPr lang="en-US" sz="2400" dirty="0"/>
              <a:t> would require searching through the entire </a:t>
            </a:r>
            <a:r>
              <a:rPr lang="en-US" sz="2400" dirty="0" smtClean="0"/>
              <a:t>list O(n)</a:t>
            </a:r>
            <a:endParaRPr lang="en-US" sz="2400" dirty="0"/>
          </a:p>
          <a:p>
            <a:pPr lvl="1" eaLnBrk="1" hangingPunct="1">
              <a:defRPr/>
            </a:pPr>
            <a:r>
              <a:rPr lang="en-US" sz="2400" b="1" dirty="0"/>
              <a:t>An Array-Based Sorted List-</a:t>
            </a:r>
            <a:r>
              <a:rPr lang="en-US" sz="2400" dirty="0"/>
              <a:t> </a:t>
            </a:r>
            <a:r>
              <a:rPr lang="en-US" sz="2400" dirty="0" err="1"/>
              <a:t>Enqueuing</a:t>
            </a:r>
            <a:r>
              <a:rPr lang="en-US" sz="2400" dirty="0"/>
              <a:t> is </a:t>
            </a:r>
            <a:r>
              <a:rPr lang="en-US" sz="2400" dirty="0" smtClean="0"/>
              <a:t>expensive O(n)</a:t>
            </a:r>
            <a:endParaRPr lang="en-US" sz="2400" dirty="0"/>
          </a:p>
          <a:p>
            <a:pPr lvl="1" eaLnBrk="1" hangingPunct="1">
              <a:defRPr/>
            </a:pPr>
            <a:r>
              <a:rPr lang="en-US" sz="2400" b="1" dirty="0"/>
              <a:t>A Reference-Based Sorted List-</a:t>
            </a:r>
            <a:r>
              <a:rPr lang="en-US" sz="2400" dirty="0"/>
              <a:t> </a:t>
            </a:r>
            <a:r>
              <a:rPr lang="en-US" sz="2400" dirty="0" err="1"/>
              <a:t>Enqueuing</a:t>
            </a:r>
            <a:r>
              <a:rPr lang="en-US" sz="2400" dirty="0"/>
              <a:t> again is </a:t>
            </a:r>
            <a:r>
              <a:rPr lang="en-US" sz="2400" dirty="0" smtClean="0"/>
              <a:t>O(N</a:t>
            </a:r>
            <a:r>
              <a:rPr lang="en-US" sz="2400" dirty="0"/>
              <a:t>)</a:t>
            </a:r>
          </a:p>
          <a:p>
            <a:pPr lvl="1" eaLnBrk="1" hangingPunct="1">
              <a:defRPr/>
            </a:pPr>
            <a:r>
              <a:rPr lang="en-US" sz="2400" b="1" dirty="0"/>
              <a:t>A Binary Search Tree-</a:t>
            </a:r>
            <a:r>
              <a:rPr lang="en-US" sz="2400" dirty="0"/>
              <a:t> On average, </a:t>
            </a:r>
            <a:r>
              <a:rPr lang="en-US" sz="2400" dirty="0" smtClean="0"/>
              <a:t>O(log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N</a:t>
            </a:r>
            <a:r>
              <a:rPr lang="en-US" sz="2400" dirty="0"/>
              <a:t>) steps for both </a:t>
            </a:r>
            <a:r>
              <a:rPr lang="en-US" sz="2400" dirty="0" err="1"/>
              <a:t>enqueue</a:t>
            </a:r>
            <a:r>
              <a:rPr lang="en-US" sz="2400" dirty="0"/>
              <a:t> and </a:t>
            </a:r>
            <a:r>
              <a:rPr lang="en-US" sz="2400" dirty="0" err="1" smtClean="0"/>
              <a:t>dequeue</a:t>
            </a:r>
            <a:r>
              <a:rPr lang="en-US" sz="2400" dirty="0" smtClean="0"/>
              <a:t>. For left and right </a:t>
            </a:r>
            <a:r>
              <a:rPr lang="en-US" sz="2400" dirty="0" err="1" smtClean="0"/>
              <a:t>sqew</a:t>
            </a:r>
            <a:r>
              <a:rPr lang="en-US" sz="2400" dirty="0" smtClean="0"/>
              <a:t> it will be O(n)</a:t>
            </a:r>
            <a:endParaRPr lang="en-US" sz="2400" dirty="0"/>
          </a:p>
          <a:p>
            <a:pPr lvl="1" eaLnBrk="1" hangingPunct="1">
              <a:defRPr/>
            </a:pPr>
            <a:r>
              <a:rPr lang="en-US" sz="2400" b="1" dirty="0"/>
              <a:t>A Heap</a:t>
            </a:r>
            <a:r>
              <a:rPr lang="en-US" sz="2400" dirty="0"/>
              <a:t>- guarantees </a:t>
            </a:r>
            <a:r>
              <a:rPr lang="en-US" sz="2400" dirty="0" smtClean="0"/>
              <a:t>O(log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N</a:t>
            </a:r>
            <a:r>
              <a:rPr lang="en-US" sz="2400" dirty="0"/>
              <a:t>) steps, even in the worst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49225"/>
            <a:ext cx="6899275" cy="4603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Class </a:t>
            </a:r>
            <a:r>
              <a:rPr lang="en-US" dirty="0" err="1"/>
              <a:t>PQType</a:t>
            </a:r>
            <a:r>
              <a:rPr lang="en-US" dirty="0"/>
              <a:t> Declaration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8991600" cy="53340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template&lt;class </a:t>
            </a:r>
            <a:r>
              <a:rPr lang="en-US" altLang="en-US" sz="20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ItemType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class </a:t>
            </a:r>
            <a:r>
              <a:rPr lang="en-US" altLang="en-US" sz="20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PQType</a:t>
            </a:r>
            <a:endParaRPr lang="en-US" altLang="en-US" sz="2000" b="1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public: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en-US" sz="20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PQType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en-US" sz="20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~</a:t>
            </a:r>
            <a:r>
              <a:rPr lang="en-US" altLang="en-US" sz="20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PQType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void </a:t>
            </a:r>
            <a:r>
              <a:rPr lang="en-US" altLang="en-US" sz="20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MakeEmpty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bool </a:t>
            </a:r>
            <a:r>
              <a:rPr lang="en-US" altLang="en-US" sz="20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IsEmpty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 </a:t>
            </a:r>
            <a:r>
              <a:rPr lang="en-US" altLang="en-US" sz="20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const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bool </a:t>
            </a:r>
            <a:r>
              <a:rPr lang="en-US" altLang="en-US" sz="20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IsFull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 </a:t>
            </a:r>
            <a:r>
              <a:rPr lang="en-US" altLang="en-US" sz="20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const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void </a:t>
            </a:r>
            <a:r>
              <a:rPr lang="en-US" altLang="en-US" sz="20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Enqueue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en-US" sz="20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ItemType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newItem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void </a:t>
            </a:r>
            <a:r>
              <a:rPr lang="en-US" altLang="en-US" sz="20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Dequeue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en-US" sz="20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ItemType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&amp; item);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private: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en-US" sz="20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length;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en-US" sz="20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HeapType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altLang="en-US" sz="20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ItemType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 items;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en-US" sz="20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maxItems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};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class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FullPQ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(){};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class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EmptyPQ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(){};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b="1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6962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 smtClean="0"/>
              <a:t>Queue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</a:t>
            </a:r>
            <a:r>
              <a:rPr lang="en-US" sz="2800" dirty="0" smtClean="0"/>
              <a:t>First in First Out (FIFO)</a:t>
            </a:r>
          </a:p>
          <a:p>
            <a:pPr marL="0" indent="0">
              <a:buFontTx/>
              <a:buNone/>
              <a:defRPr/>
            </a:pPr>
            <a:r>
              <a:rPr lang="en-US" sz="2800" dirty="0"/>
              <a:t>	</a:t>
            </a:r>
            <a:r>
              <a:rPr lang="en-US" sz="2800" dirty="0" smtClean="0"/>
              <a:t>Item returned has been in the queue 	the longest amount of time.</a:t>
            </a:r>
          </a:p>
          <a:p>
            <a:pPr marL="0" indent="0">
              <a:buFontTx/>
              <a:buNone/>
              <a:defRPr/>
            </a:pPr>
            <a:r>
              <a:rPr lang="en-US" b="1" dirty="0" smtClean="0"/>
              <a:t>Priority Queue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</a:t>
            </a:r>
            <a:r>
              <a:rPr lang="en-US" sz="2800" dirty="0" err="1" smtClean="0"/>
              <a:t>Enque</a:t>
            </a:r>
            <a:r>
              <a:rPr lang="en-US" sz="2800" dirty="0" smtClean="0"/>
              <a:t> a pair &lt;item, priority&gt;</a:t>
            </a:r>
          </a:p>
          <a:p>
            <a:pPr marL="0" indent="0">
              <a:buFontTx/>
              <a:buNone/>
              <a:defRPr/>
            </a:pPr>
            <a:r>
              <a:rPr lang="en-US" sz="2800" dirty="0"/>
              <a:t>	</a:t>
            </a:r>
            <a:r>
              <a:rPr lang="en-US" sz="2800" dirty="0" smtClean="0"/>
              <a:t>Item returned has the highest priority.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3600" dirty="0">
                <a:latin typeface="Helvetica" charset="0"/>
                <a:cs typeface="Times New Roman" charset="0"/>
              </a:rPr>
              <a:t>Class </a:t>
            </a:r>
            <a:r>
              <a:rPr lang="en-US" sz="3600" dirty="0" err="1">
                <a:latin typeface="Helvetica" charset="0"/>
                <a:cs typeface="Times New Roman" charset="0"/>
              </a:rPr>
              <a:t>PQType</a:t>
            </a:r>
            <a:r>
              <a:rPr lang="en-US" sz="3600" dirty="0">
                <a:latin typeface="Helvetica" charset="0"/>
                <a:cs typeface="Times New Roman" charset="0"/>
              </a:rPr>
              <a:t> Function Definitions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template&lt;class ItemType&gt;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PQType&lt;ItemType&gt;::PQType(int max)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maxItems = max;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items.elements = new ItemType[max];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length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template&lt;class ItemType&gt;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void PQType&lt;ItemType&gt;::MakeEmpty()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length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template&lt;class ItemType&gt;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PQType&lt;ItemType&gt;::~PQType()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delete [] items.elements;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ea typeface="ＭＳ Ｐゴシック" panose="020B0600070205080204" pitchFamily="34" charset="-128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9248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>
                <a:latin typeface="Helvetica" charset="0"/>
                <a:cs typeface="Times New Roman" charset="0"/>
              </a:rPr>
              <a:t>Class PQType Function Definitions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dirty="0" err="1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Dequeue</a:t>
            </a:r>
            <a:endParaRPr lang="en-US" altLang="en-US" sz="2800" b="1" dirty="0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Set item to root element from queue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Move last leaf element into root position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Decrement length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err="1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items.ReheapDown</a:t>
            </a:r>
            <a:r>
              <a:rPr lang="en-US" altLang="en-US" sz="2400" dirty="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(0, length-1)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dirty="0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dirty="0" err="1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Enqueue</a:t>
            </a:r>
            <a:endParaRPr lang="en-US" altLang="en-US" sz="2800" b="1" dirty="0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Increment length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Put </a:t>
            </a:r>
            <a:r>
              <a:rPr lang="en-US" altLang="en-US" sz="2400" dirty="0" err="1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newItem</a:t>
            </a:r>
            <a:r>
              <a:rPr lang="en-US" altLang="en-US" sz="2400" dirty="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 in next available position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   </a:t>
            </a:r>
            <a:r>
              <a:rPr lang="en-US" altLang="en-US" sz="2400" dirty="0" err="1" smtClean="0">
                <a:ea typeface="ＭＳ Ｐゴシック" panose="020B0600070205080204" pitchFamily="34" charset="-128"/>
              </a:rPr>
              <a:t>items.ReheapUp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(0, length-1)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3528"/>
            <a:ext cx="7467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Code for </a:t>
            </a:r>
            <a:r>
              <a:rPr lang="en-US" dirty="0" err="1"/>
              <a:t>Dequeue</a:t>
            </a:r>
            <a:endParaRPr lang="en-US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b="1">
                <a:latin typeface="Courier" charset="0"/>
                <a:cs typeface="Times New Roman" charset="0"/>
              </a:rPr>
              <a:t>template&lt;class ItemType&gt;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" charset="0"/>
                <a:cs typeface="Times New Roman" charset="0"/>
              </a:rPr>
              <a:t>void PQType&lt;ItemType&gt;::Dequeue(ItemType&amp; item)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" charset="0"/>
                <a:cs typeface="Times New Roman" charset="0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" charset="0"/>
                <a:cs typeface="Times New Roman" charset="0"/>
              </a:rPr>
              <a:t>  if (length == 0)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" charset="0"/>
                <a:cs typeface="Times New Roman" charset="0"/>
              </a:rPr>
              <a:t>    throw EmptyPQ();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" charset="0"/>
                <a:cs typeface="Times New Roman" charset="0"/>
              </a:rPr>
              <a:t>  else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" charset="0"/>
                <a:cs typeface="Times New Roman" charset="0"/>
              </a:rPr>
              <a:t>  {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" charset="0"/>
                <a:cs typeface="Times New Roman" charset="0"/>
              </a:rPr>
              <a:t>    item = items.elements[0];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" charset="0"/>
                <a:cs typeface="Times New Roman" charset="0"/>
              </a:rPr>
              <a:t>    items.elements[0] = items.elements[length-1];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" charset="0"/>
                <a:cs typeface="Times New Roman" charset="0"/>
              </a:rPr>
              <a:t>    length--;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" charset="0"/>
                <a:cs typeface="Times New Roman" charset="0"/>
              </a:rPr>
              <a:t>    items.ReheapDown(0, length-1);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" charset="0"/>
                <a:cs typeface="Times New Roman" charset="0"/>
              </a:rPr>
              <a:t>  }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" charset="0"/>
                <a:cs typeface="Times New Roman" charset="0"/>
              </a:rPr>
              <a:t>}</a:t>
            </a:r>
          </a:p>
          <a:p>
            <a:pPr eaLnBrk="1" hangingPunct="1">
              <a:buFontTx/>
              <a:buNone/>
              <a:defRPr/>
            </a:pPr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Code for Enqueue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template&lt;class </a:t>
            </a:r>
            <a:r>
              <a:rPr lang="en-US" altLang="en-US" sz="2000" b="1" dirty="0" err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ItemType</a:t>
            </a:r>
            <a:r>
              <a:rPr lang="en-US" altLang="en-US" sz="2000" b="1" dirty="0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void </a:t>
            </a:r>
            <a:r>
              <a:rPr lang="en-US" altLang="en-US" sz="2000" b="1" dirty="0" err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PQType</a:t>
            </a:r>
            <a:r>
              <a:rPr lang="en-US" altLang="en-US" sz="2000" b="1" dirty="0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altLang="en-US" sz="2000" b="1" dirty="0" err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ItemType</a:t>
            </a:r>
            <a:r>
              <a:rPr lang="en-US" altLang="en-US" sz="2000" b="1" dirty="0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&gt;::</a:t>
            </a:r>
            <a:r>
              <a:rPr lang="en-US" altLang="en-US" sz="2000" b="1" dirty="0" err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Enqueue</a:t>
            </a:r>
            <a:r>
              <a:rPr lang="en-US" altLang="en-US" sz="2000" b="1" dirty="0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en-US" sz="2000" b="1" dirty="0" err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ItemType</a:t>
            </a:r>
            <a:r>
              <a:rPr lang="en-US" altLang="en-US" sz="2000" b="1" dirty="0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newItem</a:t>
            </a:r>
            <a:r>
              <a:rPr lang="en-US" altLang="en-US" sz="2000" b="1" dirty="0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if (length == </a:t>
            </a:r>
            <a:r>
              <a:rPr lang="en-US" altLang="en-US" sz="2000" b="1" dirty="0" err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maxItems</a:t>
            </a:r>
            <a:r>
              <a:rPr lang="en-US" altLang="en-US" sz="2000" b="1" dirty="0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throw </a:t>
            </a:r>
            <a:r>
              <a:rPr lang="en-US" altLang="en-US" sz="2000" b="1" dirty="0" err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FullPQ</a:t>
            </a:r>
            <a:r>
              <a:rPr lang="en-US" altLang="en-US" sz="2000" b="1" dirty="0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length++;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en-US" sz="2000" b="1" dirty="0" err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items.elements</a:t>
            </a:r>
            <a:r>
              <a:rPr lang="en-US" altLang="en-US" sz="2000" b="1" dirty="0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[length-1] = </a:t>
            </a:r>
            <a:r>
              <a:rPr lang="en-US" altLang="en-US" sz="2000" b="1" dirty="0" err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newItem</a:t>
            </a:r>
            <a:r>
              <a:rPr lang="en-US" altLang="en-US" sz="2000" b="1" dirty="0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en-US" sz="2000" b="1" dirty="0" err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items.ReheapUp</a:t>
            </a:r>
            <a:r>
              <a:rPr lang="en-US" altLang="en-US" sz="2000" b="1" dirty="0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(0, length-1);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ea typeface="ＭＳ Ｐゴシック" panose="020B0600070205080204" pitchFamily="34" charset="-128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609600"/>
            <a:ext cx="7391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400" dirty="0"/>
              <a:t>Comparison of Priority Queue Implementations</a:t>
            </a:r>
          </a:p>
        </p:txBody>
      </p:sp>
      <p:sp>
        <p:nvSpPr>
          <p:cNvPr id="24580" name="Rectangle 48"/>
          <p:cNvSpPr>
            <a:spLocks noChangeArrowheads="1"/>
          </p:cNvSpPr>
          <p:nvPr/>
        </p:nvSpPr>
        <p:spPr bwMode="auto">
          <a:xfrm>
            <a:off x="0" y="516890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1200"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 </a:t>
            </a:r>
            <a:endParaRPr lang="en-US" sz="1000"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  <a:p>
            <a:pPr eaLnBrk="0" hangingPunct="0">
              <a:defRPr/>
            </a:pPr>
            <a:endParaRPr lang="en-US">
              <a:ea typeface="ＭＳ Ｐゴシック" charset="-128"/>
            </a:endParaRPr>
          </a:p>
        </p:txBody>
      </p:sp>
      <p:grpSp>
        <p:nvGrpSpPr>
          <p:cNvPr id="26628" name="Group 157"/>
          <p:cNvGrpSpPr>
            <a:grpSpLocks/>
          </p:cNvGrpSpPr>
          <p:nvPr/>
        </p:nvGrpSpPr>
        <p:grpSpPr bwMode="auto">
          <a:xfrm>
            <a:off x="1511808" y="1813243"/>
            <a:ext cx="6934200" cy="3935412"/>
            <a:chOff x="32" y="0"/>
            <a:chExt cx="2592" cy="2191"/>
          </a:xfrm>
        </p:grpSpPr>
        <p:sp>
          <p:nvSpPr>
            <p:cNvPr id="24590" name="Rectangle 139"/>
            <p:cNvSpPr>
              <a:spLocks noChangeArrowheads="1"/>
            </p:cNvSpPr>
            <p:nvPr/>
          </p:nvSpPr>
          <p:spPr bwMode="auto">
            <a:xfrm>
              <a:off x="32" y="0"/>
              <a:ext cx="8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tabLst>
                  <a:tab pos="1143000" algn="l"/>
                </a:tabLst>
                <a:defRPr/>
              </a:pPr>
              <a:r>
                <a:rPr lang="en-US" sz="2000" b="1">
                  <a:ea typeface="ＭＳ Ｐゴシック" charset="-128"/>
                </a:rPr>
                <a:t> </a:t>
              </a:r>
            </a:p>
            <a:p>
              <a:pPr eaLnBrk="0" hangingPunct="0">
                <a:tabLst>
                  <a:tab pos="1143000" algn="l"/>
                </a:tabLst>
                <a:defRPr/>
              </a:pPr>
              <a:endParaRPr lang="en-US" sz="2000" b="1">
                <a:ea typeface="ＭＳ Ｐゴシック" charset="-128"/>
              </a:endParaRPr>
            </a:p>
          </p:txBody>
        </p:sp>
        <p:sp>
          <p:nvSpPr>
            <p:cNvPr id="24591" name="Rectangle 140"/>
            <p:cNvSpPr>
              <a:spLocks noChangeArrowheads="1"/>
            </p:cNvSpPr>
            <p:nvPr/>
          </p:nvSpPr>
          <p:spPr bwMode="auto">
            <a:xfrm>
              <a:off x="896" y="0"/>
              <a:ext cx="8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tabLst>
                  <a:tab pos="1143000" algn="l"/>
                </a:tabLst>
                <a:defRPr/>
              </a:pPr>
              <a:r>
                <a:rPr lang="en-US" sz="2000" b="1" i="1">
                  <a:latin typeface="Arial" charset="0"/>
                  <a:ea typeface="ＭＳ Ｐゴシック" charset="0"/>
                  <a:cs typeface="Times" charset="0"/>
                </a:rPr>
                <a:t>Enqueue</a:t>
              </a:r>
              <a:endParaRPr lang="en-US" sz="2000" b="1">
                <a:latin typeface="Arial" charset="0"/>
                <a:ea typeface="ＭＳ Ｐゴシック" charset="0"/>
                <a:cs typeface="Times" charset="0"/>
              </a:endParaRPr>
            </a:p>
            <a:p>
              <a:pPr eaLnBrk="0" hangingPunct="0">
                <a:tabLst>
                  <a:tab pos="1143000" algn="l"/>
                </a:tabLst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24592" name="Rectangle 141"/>
            <p:cNvSpPr>
              <a:spLocks noChangeArrowheads="1"/>
            </p:cNvSpPr>
            <p:nvPr/>
          </p:nvSpPr>
          <p:spPr bwMode="auto">
            <a:xfrm>
              <a:off x="1760" y="0"/>
              <a:ext cx="8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tabLst>
                  <a:tab pos="1143000" algn="l"/>
                </a:tabLst>
                <a:defRPr/>
              </a:pPr>
              <a:r>
                <a:rPr lang="en-US" sz="2000" b="1" i="1">
                  <a:latin typeface="Arial" charset="0"/>
                  <a:ea typeface="ＭＳ Ｐゴシック" charset="0"/>
                  <a:cs typeface="Times" charset="0"/>
                </a:rPr>
                <a:t>Dequeue</a:t>
              </a:r>
              <a:endParaRPr lang="en-US" sz="2000" b="1">
                <a:latin typeface="Arial" charset="0"/>
                <a:ea typeface="ＭＳ Ｐゴシック" charset="0"/>
                <a:cs typeface="Times" charset="0"/>
              </a:endParaRPr>
            </a:p>
            <a:p>
              <a:pPr algn="ctr" eaLnBrk="0" hangingPunct="0">
                <a:tabLst>
                  <a:tab pos="1143000" algn="l"/>
                </a:tabLst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24593" name="Rectangle 142"/>
            <p:cNvSpPr>
              <a:spLocks noChangeArrowheads="1"/>
            </p:cNvSpPr>
            <p:nvPr/>
          </p:nvSpPr>
          <p:spPr bwMode="auto">
            <a:xfrm>
              <a:off x="32" y="346"/>
              <a:ext cx="8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tabLst>
                  <a:tab pos="1143000" algn="l"/>
                </a:tabLst>
                <a:defRPr/>
              </a:pP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Heap</a:t>
              </a:r>
            </a:p>
            <a:p>
              <a:pPr eaLnBrk="0" hangingPunct="0">
                <a:tabLst>
                  <a:tab pos="1143000" algn="l"/>
                </a:tabLst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24594" name="Rectangle 143"/>
            <p:cNvSpPr>
              <a:spLocks noChangeArrowheads="1"/>
            </p:cNvSpPr>
            <p:nvPr/>
          </p:nvSpPr>
          <p:spPr bwMode="auto">
            <a:xfrm>
              <a:off x="896" y="346"/>
              <a:ext cx="8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tabLst>
                  <a:tab pos="1143000" algn="l"/>
                </a:tabLst>
                <a:defRPr/>
              </a:pP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O(log</a:t>
              </a:r>
              <a:r>
                <a:rPr lang="en-US" sz="2000" b="1" baseline="-25000">
                  <a:latin typeface="Arial" charset="0"/>
                  <a:ea typeface="ＭＳ Ｐゴシック" charset="0"/>
                  <a:cs typeface="Times" charset="0"/>
                </a:rPr>
                <a:t>2</a:t>
              </a:r>
              <a:r>
                <a:rPr lang="en-US" sz="2000" b="1" i="1">
                  <a:latin typeface="Arial" charset="0"/>
                  <a:ea typeface="ＭＳ Ｐゴシック" charset="0"/>
                  <a:cs typeface="Times" charset="0"/>
                </a:rPr>
                <a:t>N</a:t>
              </a: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)</a:t>
              </a:r>
            </a:p>
            <a:p>
              <a:pPr eaLnBrk="0" hangingPunct="0">
                <a:tabLst>
                  <a:tab pos="1143000" algn="l"/>
                </a:tabLst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24595" name="Rectangle 144"/>
            <p:cNvSpPr>
              <a:spLocks noChangeArrowheads="1"/>
            </p:cNvSpPr>
            <p:nvPr/>
          </p:nvSpPr>
          <p:spPr bwMode="auto">
            <a:xfrm>
              <a:off x="1760" y="346"/>
              <a:ext cx="8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tabLst>
                  <a:tab pos="1143000" algn="l"/>
                </a:tabLst>
                <a:defRPr/>
              </a:pP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O(log</a:t>
              </a:r>
              <a:r>
                <a:rPr lang="en-US" sz="2000" b="1" baseline="-25000">
                  <a:latin typeface="Arial" charset="0"/>
                  <a:ea typeface="ＭＳ Ｐゴシック" charset="0"/>
                  <a:cs typeface="Times" charset="0"/>
                </a:rPr>
                <a:t>2</a:t>
              </a:r>
              <a:r>
                <a:rPr lang="en-US" sz="2000" b="1" i="1">
                  <a:latin typeface="Arial" charset="0"/>
                  <a:ea typeface="ＭＳ Ｐゴシック" charset="0"/>
                  <a:cs typeface="Times" charset="0"/>
                </a:rPr>
                <a:t>N</a:t>
              </a: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)</a:t>
              </a:r>
            </a:p>
            <a:p>
              <a:pPr eaLnBrk="0" hangingPunct="0">
                <a:tabLst>
                  <a:tab pos="1143000" algn="l"/>
                </a:tabLst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24596" name="Rectangle 145"/>
            <p:cNvSpPr>
              <a:spLocks noChangeArrowheads="1"/>
            </p:cNvSpPr>
            <p:nvPr/>
          </p:nvSpPr>
          <p:spPr bwMode="auto">
            <a:xfrm>
              <a:off x="32" y="692"/>
              <a:ext cx="8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tabLst>
                  <a:tab pos="1143000" algn="l"/>
                </a:tabLst>
                <a:defRPr/>
              </a:pP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Linked List</a:t>
              </a:r>
            </a:p>
            <a:p>
              <a:pPr eaLnBrk="0" hangingPunct="0">
                <a:tabLst>
                  <a:tab pos="1143000" algn="l"/>
                </a:tabLst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24597" name="Rectangle 146"/>
            <p:cNvSpPr>
              <a:spLocks noChangeArrowheads="1"/>
            </p:cNvSpPr>
            <p:nvPr/>
          </p:nvSpPr>
          <p:spPr bwMode="auto">
            <a:xfrm>
              <a:off x="896" y="692"/>
              <a:ext cx="8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tabLst>
                  <a:tab pos="1143000" algn="l"/>
                </a:tabLst>
                <a:defRPr/>
              </a:pP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O(</a:t>
              </a:r>
              <a:r>
                <a:rPr lang="en-US" sz="2000" b="1" i="1">
                  <a:latin typeface="Arial" charset="0"/>
                  <a:ea typeface="ＭＳ Ｐゴシック" charset="0"/>
                  <a:cs typeface="Times" charset="0"/>
                </a:rPr>
                <a:t>N</a:t>
              </a: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)</a:t>
              </a:r>
            </a:p>
            <a:p>
              <a:pPr eaLnBrk="0" hangingPunct="0">
                <a:tabLst>
                  <a:tab pos="1143000" algn="l"/>
                </a:tabLst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24598" name="Rectangle 147"/>
            <p:cNvSpPr>
              <a:spLocks noChangeArrowheads="1"/>
            </p:cNvSpPr>
            <p:nvPr/>
          </p:nvSpPr>
          <p:spPr bwMode="auto">
            <a:xfrm>
              <a:off x="1760" y="692"/>
              <a:ext cx="8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tabLst>
                  <a:tab pos="1143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143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143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143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143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1"/>
                <a:t>O(</a:t>
              </a:r>
              <a:r>
                <a:rPr lang="en-US" altLang="en-US" sz="2000" b="1" i="1"/>
                <a:t>1</a:t>
              </a:r>
              <a:r>
                <a:rPr lang="en-US" altLang="en-US" sz="2000" b="1"/>
                <a:t>)</a:t>
              </a:r>
            </a:p>
            <a:p>
              <a:endParaRPr lang="en-US" altLang="en-US" sz="2000" b="1"/>
            </a:p>
          </p:txBody>
        </p:sp>
        <p:sp>
          <p:nvSpPr>
            <p:cNvPr id="24599" name="Rectangle 148"/>
            <p:cNvSpPr>
              <a:spLocks noChangeArrowheads="1"/>
            </p:cNvSpPr>
            <p:nvPr/>
          </p:nvSpPr>
          <p:spPr bwMode="auto">
            <a:xfrm>
              <a:off x="32" y="1038"/>
              <a:ext cx="864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tabLst>
                  <a:tab pos="1143000" algn="l"/>
                </a:tabLst>
                <a:defRPr/>
              </a:pPr>
              <a:r>
                <a:rPr lang="en-US" sz="2000" b="1" dirty="0">
                  <a:latin typeface="Arial" charset="0"/>
                  <a:ea typeface="ＭＳ Ｐゴシック" charset="0"/>
                  <a:cs typeface="Times" charset="0"/>
                </a:rPr>
                <a:t>Binary Search Tree</a:t>
              </a:r>
            </a:p>
            <a:p>
              <a:pPr eaLnBrk="0" hangingPunct="0">
                <a:tabLst>
                  <a:tab pos="1143000" algn="l"/>
                </a:tabLst>
                <a:defRPr/>
              </a:pPr>
              <a:endParaRPr lang="en-US" sz="2000" b="1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00" name="Rectangle 149"/>
            <p:cNvSpPr>
              <a:spLocks noChangeArrowheads="1"/>
            </p:cNvSpPr>
            <p:nvPr/>
          </p:nvSpPr>
          <p:spPr bwMode="auto">
            <a:xfrm>
              <a:off x="896" y="1038"/>
              <a:ext cx="864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tabLst>
                  <a:tab pos="1143000" algn="l"/>
                </a:tabLst>
                <a:defRPr/>
              </a:pPr>
              <a:r>
                <a:rPr lang="en-US" sz="2000" b="1">
                  <a:ea typeface="ＭＳ Ｐゴシック" charset="-128"/>
                </a:rPr>
                <a:t> </a:t>
              </a:r>
            </a:p>
            <a:p>
              <a:pPr eaLnBrk="0" hangingPunct="0">
                <a:tabLst>
                  <a:tab pos="1143000" algn="l"/>
                </a:tabLst>
                <a:defRPr/>
              </a:pPr>
              <a:endParaRPr lang="en-US" sz="2000" b="1">
                <a:ea typeface="ＭＳ Ｐゴシック" charset="-128"/>
              </a:endParaRPr>
            </a:p>
          </p:txBody>
        </p:sp>
        <p:sp>
          <p:nvSpPr>
            <p:cNvPr id="24601" name="Rectangle 150"/>
            <p:cNvSpPr>
              <a:spLocks noChangeArrowheads="1"/>
            </p:cNvSpPr>
            <p:nvPr/>
          </p:nvSpPr>
          <p:spPr bwMode="auto">
            <a:xfrm>
              <a:off x="1760" y="1038"/>
              <a:ext cx="864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tabLst>
                  <a:tab pos="1143000" algn="l"/>
                </a:tabLst>
                <a:defRPr/>
              </a:pPr>
              <a:r>
                <a:rPr lang="en-US" sz="2000" b="1">
                  <a:ea typeface="ＭＳ Ｐゴシック" charset="-128"/>
                </a:rPr>
                <a:t> </a:t>
              </a:r>
            </a:p>
            <a:p>
              <a:pPr eaLnBrk="0" hangingPunct="0">
                <a:tabLst>
                  <a:tab pos="1143000" algn="l"/>
                </a:tabLst>
                <a:defRPr/>
              </a:pPr>
              <a:endParaRPr lang="en-US" sz="2000" b="1">
                <a:ea typeface="ＭＳ Ｐゴシック" charset="-128"/>
              </a:endParaRPr>
            </a:p>
          </p:txBody>
        </p:sp>
        <p:sp>
          <p:nvSpPr>
            <p:cNvPr id="24602" name="Rectangle 151"/>
            <p:cNvSpPr>
              <a:spLocks noChangeArrowheads="1"/>
            </p:cNvSpPr>
            <p:nvPr/>
          </p:nvSpPr>
          <p:spPr bwMode="auto">
            <a:xfrm>
              <a:off x="32" y="1499"/>
              <a:ext cx="8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tabLst>
                  <a:tab pos="1143000" algn="l"/>
                </a:tabLst>
                <a:defRPr/>
              </a:pPr>
              <a:r>
                <a:rPr lang="en-US" sz="2000" b="1" i="1">
                  <a:latin typeface="Arial" charset="0"/>
                  <a:ea typeface="ＭＳ Ｐゴシック" charset="0"/>
                  <a:cs typeface="Times" charset="0"/>
                </a:rPr>
                <a:t>    </a:t>
              </a: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Balanced</a:t>
              </a:r>
            </a:p>
            <a:p>
              <a:pPr eaLnBrk="0" hangingPunct="0">
                <a:tabLst>
                  <a:tab pos="1143000" algn="l"/>
                </a:tabLst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03" name="Rectangle 152"/>
            <p:cNvSpPr>
              <a:spLocks noChangeArrowheads="1"/>
            </p:cNvSpPr>
            <p:nvPr/>
          </p:nvSpPr>
          <p:spPr bwMode="auto">
            <a:xfrm>
              <a:off x="896" y="1499"/>
              <a:ext cx="8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tabLst>
                  <a:tab pos="1143000" algn="l"/>
                </a:tabLst>
                <a:defRPr/>
              </a:pP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O(log</a:t>
              </a:r>
              <a:r>
                <a:rPr lang="en-US" sz="2000" b="1" baseline="-25000">
                  <a:latin typeface="Arial" charset="0"/>
                  <a:ea typeface="ＭＳ Ｐゴシック" charset="0"/>
                  <a:cs typeface="Times" charset="0"/>
                </a:rPr>
                <a:t>2</a:t>
              </a:r>
              <a:r>
                <a:rPr lang="en-US" sz="2000" b="1" i="1">
                  <a:latin typeface="Arial" charset="0"/>
                  <a:ea typeface="ＭＳ Ｐゴシック" charset="0"/>
                  <a:cs typeface="Times" charset="0"/>
                </a:rPr>
                <a:t>N</a:t>
              </a: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)</a:t>
              </a:r>
            </a:p>
            <a:p>
              <a:pPr eaLnBrk="0" hangingPunct="0">
                <a:tabLst>
                  <a:tab pos="1143000" algn="l"/>
                </a:tabLst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04" name="Rectangle 153"/>
            <p:cNvSpPr>
              <a:spLocks noChangeArrowheads="1"/>
            </p:cNvSpPr>
            <p:nvPr/>
          </p:nvSpPr>
          <p:spPr bwMode="auto">
            <a:xfrm>
              <a:off x="1760" y="1499"/>
              <a:ext cx="8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tabLst>
                  <a:tab pos="1143000" algn="l"/>
                </a:tabLst>
                <a:defRPr/>
              </a:pP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O(log</a:t>
              </a:r>
              <a:r>
                <a:rPr lang="en-US" sz="2000" b="1" baseline="-25000">
                  <a:latin typeface="Arial" charset="0"/>
                  <a:ea typeface="ＭＳ Ｐゴシック" charset="0"/>
                  <a:cs typeface="Times" charset="0"/>
                </a:rPr>
                <a:t>2</a:t>
              </a:r>
              <a:r>
                <a:rPr lang="en-US" sz="2000" b="1" i="1">
                  <a:latin typeface="Arial" charset="0"/>
                  <a:ea typeface="ＭＳ Ｐゴシック" charset="0"/>
                  <a:cs typeface="Times" charset="0"/>
                </a:rPr>
                <a:t>N</a:t>
              </a: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)</a:t>
              </a:r>
            </a:p>
            <a:p>
              <a:pPr eaLnBrk="0" hangingPunct="0">
                <a:tabLst>
                  <a:tab pos="1143000" algn="l"/>
                </a:tabLst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05" name="Rectangle 154"/>
            <p:cNvSpPr>
              <a:spLocks noChangeArrowheads="1"/>
            </p:cNvSpPr>
            <p:nvPr/>
          </p:nvSpPr>
          <p:spPr bwMode="auto">
            <a:xfrm>
              <a:off x="32" y="1845"/>
              <a:ext cx="8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tabLst>
                  <a:tab pos="1143000" algn="l"/>
                </a:tabLst>
                <a:defRPr/>
              </a:pPr>
              <a:r>
                <a:rPr lang="en-US" sz="2000" b="1" i="1">
                  <a:latin typeface="Arial" charset="0"/>
                  <a:ea typeface="ＭＳ Ｐゴシック" charset="0"/>
                  <a:cs typeface="Times" charset="0"/>
                </a:rPr>
                <a:t>    </a:t>
              </a: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Skewed</a:t>
              </a:r>
            </a:p>
            <a:p>
              <a:pPr eaLnBrk="0" hangingPunct="0">
                <a:tabLst>
                  <a:tab pos="1143000" algn="l"/>
                </a:tabLst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06" name="Rectangle 155"/>
            <p:cNvSpPr>
              <a:spLocks noChangeArrowheads="1"/>
            </p:cNvSpPr>
            <p:nvPr/>
          </p:nvSpPr>
          <p:spPr bwMode="auto">
            <a:xfrm>
              <a:off x="896" y="1845"/>
              <a:ext cx="8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tabLst>
                  <a:tab pos="1143000" algn="l"/>
                </a:tabLst>
                <a:defRPr/>
              </a:pP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O(</a:t>
              </a:r>
              <a:r>
                <a:rPr lang="en-US" sz="2000" b="1" i="1">
                  <a:latin typeface="Arial" charset="0"/>
                  <a:ea typeface="ＭＳ Ｐゴシック" charset="0"/>
                  <a:cs typeface="Times" charset="0"/>
                </a:rPr>
                <a:t>N</a:t>
              </a: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)</a:t>
              </a:r>
            </a:p>
            <a:p>
              <a:pPr eaLnBrk="0" hangingPunct="0">
                <a:tabLst>
                  <a:tab pos="1143000" algn="l"/>
                </a:tabLst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07" name="Rectangle 156"/>
            <p:cNvSpPr>
              <a:spLocks noChangeArrowheads="1"/>
            </p:cNvSpPr>
            <p:nvPr/>
          </p:nvSpPr>
          <p:spPr bwMode="auto">
            <a:xfrm>
              <a:off x="1760" y="1845"/>
              <a:ext cx="8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tabLst>
                  <a:tab pos="1143000" algn="l"/>
                </a:tabLst>
                <a:defRPr/>
              </a:pP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O(</a:t>
              </a:r>
              <a:r>
                <a:rPr lang="en-US" sz="2000" b="1" i="1">
                  <a:latin typeface="Arial" charset="0"/>
                  <a:ea typeface="ＭＳ Ｐゴシック" charset="0"/>
                  <a:cs typeface="Times" charset="0"/>
                </a:rPr>
                <a:t>N</a:t>
              </a: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)</a:t>
              </a:r>
            </a:p>
            <a:p>
              <a:pPr eaLnBrk="0" hangingPunct="0">
                <a:tabLst>
                  <a:tab pos="1143000" algn="l"/>
                </a:tabLst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4582" name="Rectangle 158"/>
          <p:cNvSpPr>
            <a:spLocks noChangeArrowheads="1"/>
          </p:cNvSpPr>
          <p:nvPr/>
        </p:nvSpPr>
        <p:spPr bwMode="auto">
          <a:xfrm>
            <a:off x="0" y="4802188"/>
            <a:ext cx="9144000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1200"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 </a:t>
            </a:r>
            <a:endParaRPr lang="en-US" sz="1000"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  <a:p>
            <a:pPr algn="just" eaLnBrk="0" hangingPunct="0">
              <a:defRPr/>
            </a:pPr>
            <a:r>
              <a:rPr lang="en-US" sz="1200"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 </a:t>
            </a:r>
            <a:endParaRPr lang="en-US" sz="1000"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  <a:p>
            <a:pPr eaLnBrk="0" hangingPunct="0"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24583" name="Line 159"/>
          <p:cNvSpPr>
            <a:spLocks noChangeShapeType="1"/>
          </p:cNvSpPr>
          <p:nvPr/>
        </p:nvSpPr>
        <p:spPr bwMode="auto">
          <a:xfrm>
            <a:off x="3657600" y="16764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584" name="Line 160"/>
          <p:cNvSpPr>
            <a:spLocks noChangeShapeType="1"/>
          </p:cNvSpPr>
          <p:nvPr/>
        </p:nvSpPr>
        <p:spPr bwMode="auto">
          <a:xfrm>
            <a:off x="5410200" y="16764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585" name="Line 161"/>
          <p:cNvSpPr>
            <a:spLocks noChangeShapeType="1"/>
          </p:cNvSpPr>
          <p:nvPr/>
        </p:nvSpPr>
        <p:spPr bwMode="auto">
          <a:xfrm flipH="1">
            <a:off x="1371600" y="22098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586" name="Line 162"/>
          <p:cNvSpPr>
            <a:spLocks noChangeShapeType="1"/>
          </p:cNvSpPr>
          <p:nvPr/>
        </p:nvSpPr>
        <p:spPr bwMode="auto">
          <a:xfrm flipH="1">
            <a:off x="1371600" y="28194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587" name="Line 163"/>
          <p:cNvSpPr>
            <a:spLocks noChangeShapeType="1"/>
          </p:cNvSpPr>
          <p:nvPr/>
        </p:nvSpPr>
        <p:spPr bwMode="auto">
          <a:xfrm flipH="1">
            <a:off x="1371600" y="34290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588" name="Line 164"/>
          <p:cNvSpPr>
            <a:spLocks noChangeShapeType="1"/>
          </p:cNvSpPr>
          <p:nvPr/>
        </p:nvSpPr>
        <p:spPr bwMode="auto">
          <a:xfrm flipH="1">
            <a:off x="1524000" y="56388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589" name="Line 165"/>
          <p:cNvSpPr>
            <a:spLocks noChangeShapeType="1"/>
          </p:cNvSpPr>
          <p:nvPr/>
        </p:nvSpPr>
        <p:spPr bwMode="auto">
          <a:xfrm flipH="1">
            <a:off x="1371600" y="16764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467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Definitions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229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Graph: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/>
              <a:t>A data structure that consists of a set of models and a set of edges that relate the nodes to each other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b="1" dirty="0">
                <a:solidFill>
                  <a:srgbClr val="009973"/>
                </a:solidFill>
              </a:rPr>
              <a:t>Vertex:</a:t>
            </a:r>
            <a:r>
              <a:rPr lang="en-US" sz="2800" dirty="0"/>
              <a:t> A node in a graph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b="1" dirty="0">
                <a:solidFill>
                  <a:srgbClr val="009973"/>
                </a:solidFill>
              </a:rPr>
              <a:t>Edge (arc):</a:t>
            </a:r>
            <a:r>
              <a:rPr lang="en-US" sz="2800" dirty="0">
                <a:solidFill>
                  <a:srgbClr val="009973"/>
                </a:solidFill>
              </a:rPr>
              <a:t> </a:t>
            </a:r>
            <a:r>
              <a:rPr lang="en-US" sz="2800" dirty="0"/>
              <a:t>A pair of vertices representing a connection between two nodes in a graph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b="1" dirty="0">
                <a:solidFill>
                  <a:srgbClr val="009973"/>
                </a:solidFill>
              </a:rPr>
              <a:t>Undirected graph:</a:t>
            </a:r>
            <a:r>
              <a:rPr lang="en-US" sz="2800" dirty="0">
                <a:solidFill>
                  <a:srgbClr val="009973"/>
                </a:solidFill>
              </a:rPr>
              <a:t> </a:t>
            </a:r>
            <a:r>
              <a:rPr lang="en-US" sz="2800" dirty="0"/>
              <a:t>A graph in which the edges have no direction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b="1" dirty="0">
                <a:solidFill>
                  <a:srgbClr val="009973"/>
                </a:solidFill>
              </a:rPr>
              <a:t>Directed graph (digraph):</a:t>
            </a:r>
            <a:r>
              <a:rPr lang="en-US" sz="2800" dirty="0">
                <a:solidFill>
                  <a:srgbClr val="009973"/>
                </a:solidFill>
              </a:rPr>
              <a:t> </a:t>
            </a:r>
            <a:r>
              <a:rPr lang="en-US" sz="2800" dirty="0"/>
              <a:t>A graph in which each edge is directed from one vertex to another (or the same) vertex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7467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Formally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a graph G is defined as follows:</a:t>
            </a:r>
          </a:p>
          <a:p>
            <a:pPr lvl="4" eaLnBrk="1" hangingPunct="1">
              <a:lnSpc>
                <a:spcPct val="90000"/>
              </a:lnSpc>
              <a:buFontTx/>
              <a:buNone/>
              <a:defRPr/>
            </a:pPr>
            <a:r>
              <a:rPr lang="en-US"/>
              <a:t>	</a:t>
            </a:r>
            <a:r>
              <a:rPr lang="en-US" sz="3200"/>
              <a:t>G = (V,E)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/>
              <a:t>where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sz="320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3200"/>
              <a:t>	V(G) is a finite, nonempty set of vertices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3200"/>
              <a:t>	E(G) is a set of edges (written as pairs of vertices)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467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An undirected graph</a:t>
            </a:r>
          </a:p>
        </p:txBody>
      </p:sp>
      <p:pic>
        <p:nvPicPr>
          <p:cNvPr id="29699" name="Picture 4" descr="631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371600"/>
            <a:ext cx="4346575" cy="4610100"/>
          </a:xfr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 directed graph</a:t>
            </a:r>
          </a:p>
        </p:txBody>
      </p:sp>
      <p:pic>
        <p:nvPicPr>
          <p:cNvPr id="30723" name="Picture 4" descr="631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676400"/>
            <a:ext cx="4648200" cy="4332288"/>
          </a:xfr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 directed graph</a:t>
            </a:r>
          </a:p>
        </p:txBody>
      </p:sp>
      <p:pic>
        <p:nvPicPr>
          <p:cNvPr id="31747" name="Picture 4" descr="631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524000"/>
            <a:ext cx="6019800" cy="4176713"/>
          </a:xfr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06438"/>
            <a:ext cx="6019800" cy="47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 More Definitions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>
                <a:solidFill>
                  <a:srgbClr val="009973"/>
                </a:solidFill>
              </a:rPr>
              <a:t>Adjacent vertices:</a:t>
            </a:r>
            <a:r>
              <a:rPr lang="en-US" sz="2800" dirty="0">
                <a:solidFill>
                  <a:srgbClr val="009973"/>
                </a:solidFill>
              </a:rPr>
              <a:t> </a:t>
            </a:r>
            <a:r>
              <a:rPr lang="en-US" sz="2800" dirty="0"/>
              <a:t>Two vertices in a graph that are connected by an edge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>
                <a:solidFill>
                  <a:srgbClr val="009973"/>
                </a:solidFill>
              </a:rPr>
              <a:t>Path:</a:t>
            </a:r>
            <a:r>
              <a:rPr lang="en-US" sz="2800" dirty="0"/>
              <a:t> A sequence of vertices that connects two nodes in a graph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>
                <a:solidFill>
                  <a:srgbClr val="009973"/>
                </a:solidFill>
              </a:rPr>
              <a:t>Complete graph:</a:t>
            </a:r>
            <a:r>
              <a:rPr lang="en-US" sz="2800" dirty="0">
                <a:solidFill>
                  <a:srgbClr val="009973"/>
                </a:solidFill>
              </a:rPr>
              <a:t> </a:t>
            </a:r>
            <a:r>
              <a:rPr lang="en-US" sz="2800" dirty="0"/>
              <a:t>A graph in which every vertex is directly connected to every other vertex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>
                <a:solidFill>
                  <a:srgbClr val="009973"/>
                </a:solidFill>
              </a:rPr>
              <a:t>Weighted graph:</a:t>
            </a:r>
            <a:r>
              <a:rPr lang="en-US" sz="2800" dirty="0">
                <a:solidFill>
                  <a:srgbClr val="009973"/>
                </a:solidFill>
              </a:rPr>
              <a:t> </a:t>
            </a:r>
            <a:r>
              <a:rPr lang="en-US" sz="2800" dirty="0"/>
              <a:t>A graph in which each edge carries a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Two complete graphs</a:t>
            </a:r>
          </a:p>
        </p:txBody>
      </p:sp>
      <p:pic>
        <p:nvPicPr>
          <p:cNvPr id="33795" name="Picture 4" descr="9_633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136775"/>
            <a:ext cx="7772400" cy="3651250"/>
          </a:xfr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 weighted graph</a:t>
            </a:r>
          </a:p>
        </p:txBody>
      </p:sp>
      <p:pic>
        <p:nvPicPr>
          <p:cNvPr id="34819" name="Picture 4" descr="9_633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905000"/>
            <a:ext cx="6324600" cy="3886200"/>
          </a:xfr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>
          <a:xfrm>
            <a:off x="655320" y="152400"/>
            <a:ext cx="7467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Definitions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495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sz="2400" b="1" smtClean="0">
                <a:solidFill>
                  <a:srgbClr val="009973"/>
                </a:solidFill>
                <a:ea typeface="ＭＳ Ｐゴシック" charset="-128"/>
                <a:cs typeface="Times New Roman" pitchFamily="18" charset="0"/>
              </a:rPr>
              <a:t>Depth-first search  algorithm</a:t>
            </a:r>
            <a:r>
              <a:rPr lang="en-US" sz="2400" smtClean="0">
                <a:solidFill>
                  <a:srgbClr val="009973"/>
                </a:solidFill>
                <a:ea typeface="ＭＳ Ｐゴシック" charset="-128"/>
                <a:cs typeface="Times New Roman" pitchFamily="18" charset="0"/>
              </a:rPr>
              <a:t>:  </a:t>
            </a:r>
            <a:r>
              <a:rPr lang="en-US" sz="2400" smtClean="0">
                <a:ea typeface="ＭＳ Ｐゴシック" charset="-128"/>
                <a:cs typeface="Times New Roman" pitchFamily="18" charset="0"/>
              </a:rPr>
              <a:t>Visit all the nodes 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smtClean="0">
                <a:ea typeface="ＭＳ Ｐゴシック" charset="-128"/>
                <a:cs typeface="Times New Roman" pitchFamily="18" charset="0"/>
              </a:rPr>
              <a:t>    in a branch to its deepest point before moving up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smtClean="0">
                <a:ea typeface="ＭＳ Ｐゴシック" charset="-128"/>
                <a:cs typeface="Times New Roman" pitchFamily="18" charset="0"/>
              </a:rPr>
              <a:t> 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2400" b="1" smtClean="0">
                <a:solidFill>
                  <a:srgbClr val="009973"/>
                </a:solidFill>
                <a:ea typeface="ＭＳ Ｐゴシック" charset="-128"/>
                <a:cs typeface="Times New Roman" pitchFamily="18" charset="0"/>
              </a:rPr>
              <a:t>Breadth-first search algorithm</a:t>
            </a:r>
            <a:r>
              <a:rPr lang="en-US" sz="2400" smtClean="0">
                <a:ea typeface="ＭＳ Ｐゴシック" charset="-128"/>
                <a:cs typeface="Times New Roman" pitchFamily="18" charset="0"/>
              </a:rPr>
              <a:t>: Visit all the nodes on one level before going to the next level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smtClean="0">
                <a:ea typeface="ＭＳ Ｐゴシック" charset="-128"/>
                <a:cs typeface="Times New Roman" pitchFamily="18" charset="0"/>
              </a:rPr>
              <a:t> 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2400" b="1" smtClean="0">
                <a:solidFill>
                  <a:srgbClr val="009973"/>
                </a:solidFill>
                <a:ea typeface="ＭＳ Ｐゴシック" charset="-128"/>
                <a:cs typeface="Times New Roman" pitchFamily="18" charset="0"/>
              </a:rPr>
              <a:t>Single-source shortest-path algorithm</a:t>
            </a:r>
            <a:r>
              <a:rPr lang="en-US" sz="2400" smtClean="0">
                <a:solidFill>
                  <a:srgbClr val="009973"/>
                </a:solidFill>
                <a:ea typeface="ＭＳ Ｐゴシック" charset="-128"/>
                <a:cs typeface="Times New Roman" pitchFamily="18" charset="0"/>
              </a:rPr>
              <a:t>: </a:t>
            </a:r>
            <a:r>
              <a:rPr lang="en-US" sz="2400" smtClean="0">
                <a:ea typeface="ＭＳ Ｐゴシック" charset="-128"/>
                <a:cs typeface="Times New Roman" pitchFamily="18" charset="0"/>
              </a:rPr>
              <a:t>An algorithm that displays the shortest path from a designated starting node to every other node in the graph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4582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Depth First Search: Follow Down</a:t>
            </a:r>
            <a:endParaRPr lang="en-US" dirty="0"/>
          </a:p>
        </p:txBody>
      </p:sp>
      <p:pic>
        <p:nvPicPr>
          <p:cNvPr id="3686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62175"/>
            <a:ext cx="73914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7630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Depth First Uses Stack</a:t>
            </a:r>
            <a:endParaRPr lang="en-US" dirty="0"/>
          </a:p>
        </p:txBody>
      </p:sp>
      <p:pic>
        <p:nvPicPr>
          <p:cNvPr id="3789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8950"/>
            <a:ext cx="8104188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83820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Breadth First: Follow Across </a:t>
            </a:r>
            <a:endParaRPr lang="en-US" dirty="0"/>
          </a:p>
        </p:txBody>
      </p:sp>
      <p:pic>
        <p:nvPicPr>
          <p:cNvPr id="3891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133600"/>
            <a:ext cx="7721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Breadth First Uses Queue</a:t>
            </a:r>
            <a:endParaRPr lang="en-US" dirty="0"/>
          </a:p>
        </p:txBody>
      </p:sp>
      <p:pic>
        <p:nvPicPr>
          <p:cNvPr id="3993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56769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5344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Single Source Shortest Path</a:t>
            </a:r>
            <a:endParaRPr lang="en-US" dirty="0"/>
          </a:p>
        </p:txBody>
      </p:sp>
      <p:pic>
        <p:nvPicPr>
          <p:cNvPr id="4096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944688"/>
            <a:ext cx="6891337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5344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Single Source Shortest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charset="-128"/>
              </a:rPr>
              <a:t>What does </a:t>
            </a:r>
            <a:r>
              <a:rPr lang="en-US" altLang="en-US" smtClean="0">
                <a:ea typeface="ＭＳ Ｐゴシック" charset="-128"/>
              </a:rPr>
              <a:t>“</a:t>
            </a:r>
            <a:r>
              <a:rPr lang="en-US" smtClean="0">
                <a:ea typeface="ＭＳ Ｐゴシック" charset="-128"/>
              </a:rPr>
              <a:t>shortest</a:t>
            </a:r>
            <a:r>
              <a:rPr lang="en-US" altLang="en-US" smtClean="0">
                <a:ea typeface="ＭＳ Ｐゴシック" charset="-128"/>
              </a:rPr>
              <a:t>”</a:t>
            </a:r>
            <a:r>
              <a:rPr lang="en-US" smtClean="0">
                <a:ea typeface="ＭＳ Ｐゴシック" charset="-128"/>
              </a:rPr>
              <a:t> mean?</a:t>
            </a:r>
          </a:p>
          <a:p>
            <a:pPr>
              <a:defRPr/>
            </a:pPr>
            <a:r>
              <a:rPr lang="en-US" smtClean="0">
                <a:ea typeface="ＭＳ Ｐゴシック" charset="-128"/>
              </a:rPr>
              <a:t>What data structure should you use?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 is a Heap?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dirty="0"/>
              <a:t>A heap is a binary tree that satisfies these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dirty="0"/>
              <a:t> special</a:t>
            </a:r>
            <a:r>
              <a:rPr lang="en-US" dirty="0">
                <a:solidFill>
                  <a:srgbClr val="00B050"/>
                </a:solidFill>
              </a:rPr>
              <a:t> SHAPE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ORDER</a:t>
            </a:r>
            <a:r>
              <a:rPr lang="en-US" dirty="0"/>
              <a:t> properties: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endParaRPr lang="en-US" sz="1600" dirty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b="1" dirty="0"/>
              <a:t>Its shape must be a complete binary tree.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endParaRPr lang="en-US" sz="1600" b="1" dirty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b="1" dirty="0"/>
              <a:t>For each node in the heap, the value stored in that node is greater than </a:t>
            </a:r>
            <a:r>
              <a:rPr lang="en-US" b="1" dirty="0" smtClean="0"/>
              <a:t>the </a:t>
            </a:r>
            <a:r>
              <a:rPr lang="en-US" b="1" dirty="0"/>
              <a:t>value in each of its children.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52272" y="152400"/>
            <a:ext cx="7467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Array-Based Implementation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9973"/>
                </a:solidFill>
              </a:rPr>
              <a:t>Adjacency Matrix:</a:t>
            </a:r>
            <a:r>
              <a:rPr lang="en-US" dirty="0">
                <a:solidFill>
                  <a:srgbClr val="009973"/>
                </a:solidFill>
              </a:rPr>
              <a:t> </a:t>
            </a:r>
            <a:r>
              <a:rPr lang="en-US" dirty="0"/>
              <a:t>for a graph with N nodes, and N by N table that shows the existence (and weights) of all edges in the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505968" y="0"/>
            <a:ext cx="7467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Adjacency Matrix for Flight Connections</a:t>
            </a:r>
          </a:p>
        </p:txBody>
      </p:sp>
      <p:pic>
        <p:nvPicPr>
          <p:cNvPr id="44035" name="Picture 4" descr="9_64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066800"/>
            <a:ext cx="6629400" cy="4729163"/>
          </a:xfr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Linked Implementation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9973"/>
                </a:solidFill>
              </a:rPr>
              <a:t>Adjacency List:</a:t>
            </a:r>
            <a:r>
              <a:rPr lang="en-US" dirty="0">
                <a:solidFill>
                  <a:srgbClr val="009973"/>
                </a:solidFill>
              </a:rPr>
              <a:t> </a:t>
            </a:r>
            <a:r>
              <a:rPr lang="en-US" dirty="0"/>
              <a:t>A linked list that identifies all the vertices to which a particular vertex is connected; each vertex has its own adjacency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8153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Adjacency List Representation of Graphs</a:t>
            </a:r>
          </a:p>
        </p:txBody>
      </p:sp>
      <p:pic>
        <p:nvPicPr>
          <p:cNvPr id="46083" name="Picture 4" descr="9_65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676400"/>
            <a:ext cx="4876800" cy="4217988"/>
          </a:xfr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ADT Set Definitions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en-US" sz="2400" b="1" i="1" smtClean="0">
              <a:solidFill>
                <a:schemeClr val="accent2"/>
              </a:solidFill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i="1" smtClean="0">
                <a:solidFill>
                  <a:srgbClr val="00B05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Base type:</a:t>
            </a:r>
            <a:r>
              <a:rPr lang="en-US" altLang="en-US" sz="2400" smtClean="0">
                <a:solidFill>
                  <a:srgbClr val="00B05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The type of the items in the set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i="1" smtClean="0">
                <a:solidFill>
                  <a:srgbClr val="00B05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Cardinality</a:t>
            </a:r>
            <a:r>
              <a:rPr lang="en-US" altLang="en-US" sz="2400" b="1" smtClean="0">
                <a:solidFill>
                  <a:srgbClr val="00B05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r>
              <a:rPr lang="en-US" altLang="en-US" sz="2400" smtClean="0">
                <a:solidFill>
                  <a:srgbClr val="00B05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The number of items in a set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i="1" smtClean="0">
                <a:solidFill>
                  <a:srgbClr val="00B05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Cardinality of the base type</a:t>
            </a:r>
            <a:r>
              <a:rPr lang="en-US" altLang="en-US" sz="2400" b="1" smtClean="0">
                <a:solidFill>
                  <a:srgbClr val="00B05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r>
              <a:rPr lang="en-US" altLang="en-US" sz="2400" smtClean="0">
                <a:solidFill>
                  <a:srgbClr val="00B05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The number of items in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the base type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i="1" smtClean="0">
                <a:solidFill>
                  <a:srgbClr val="00B05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Union of two sets:</a:t>
            </a:r>
            <a:r>
              <a:rPr lang="en-US" altLang="en-US" sz="2400" smtClean="0">
                <a:solidFill>
                  <a:srgbClr val="00B05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A set made up of all the items in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either sets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i="1" smtClean="0">
                <a:solidFill>
                  <a:srgbClr val="00B05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Intersection of two sets</a:t>
            </a:r>
            <a:r>
              <a:rPr lang="en-US" altLang="en-US" sz="2400" b="1" smtClean="0">
                <a:solidFill>
                  <a:srgbClr val="00B05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r>
              <a:rPr lang="en-US" altLang="en-US" sz="2400" smtClean="0">
                <a:solidFill>
                  <a:srgbClr val="00B05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A set made up of all the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items in both sets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i="1" smtClean="0">
                <a:solidFill>
                  <a:srgbClr val="00B05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Difference of two sets</a:t>
            </a:r>
            <a:r>
              <a:rPr lang="en-US" altLang="en-US" sz="2400" b="1" smtClean="0">
                <a:solidFill>
                  <a:srgbClr val="00B05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r>
              <a:rPr lang="en-US" altLang="en-US" sz="2400" smtClean="0">
                <a:solidFill>
                  <a:srgbClr val="00B05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A set made up of all the items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ea typeface="ＭＳ Ｐゴシック" panose="020B0600070205080204" pitchFamily="34" charset="-128"/>
              </a:rPr>
              <a:t>in the first set that are not in the second set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Beware: At the Logical Level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Sets can not contain duplicates.  Storing an item that is already in the set does not change the set.</a:t>
            </a:r>
          </a:p>
          <a:p>
            <a:pPr eaLnBrk="1" hangingPunct="1"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 </a:t>
            </a:r>
          </a:p>
          <a:p>
            <a:pPr eaLnBrk="1" hangingPunct="1"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If an item is not in a set, deleting that item from the set does not change the set.</a:t>
            </a:r>
          </a:p>
          <a:p>
            <a:pPr eaLnBrk="1" hangingPunct="1"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 </a:t>
            </a:r>
          </a:p>
          <a:p>
            <a:pPr eaLnBrk="1" hangingPunct="1"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Sets are not ordered.</a:t>
            </a:r>
            <a:r>
              <a:rPr lang="en-US" sz="2800" smtClean="0">
                <a:ea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Implementing Sets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Explicit implementation (Bit vector)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	Each item in the base type has a representation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	in each instance of a set.  The representation is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	either true (item is in the set) or false (item is not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    in the set). </a:t>
            </a:r>
          </a:p>
          <a:p>
            <a:pPr eaLnBrk="1" hangingPunct="1">
              <a:lnSpc>
                <a:spcPct val="3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 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 Space is proportional to the cardinality of the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 base type.</a:t>
            </a:r>
          </a:p>
          <a:p>
            <a:pPr eaLnBrk="1" hangingPunct="1">
              <a:lnSpc>
                <a:spcPct val="5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 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    Algorithms use Boolean operations.</a:t>
            </a:r>
            <a:r>
              <a:rPr lang="en-US" sz="2800" smtClean="0">
                <a:ea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Implementing Sets (cont.)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Implicit implementation (List)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	The items in an instance of a set are on a list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	that represents the set.  Those items that are not on the list are not in the set.</a:t>
            </a:r>
          </a:p>
          <a:p>
            <a:pPr algn="just" eaLnBrk="1" hangingPunct="1">
              <a:lnSpc>
                <a:spcPct val="6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 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	Space is proportional to the cardinality of the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	set instance.</a:t>
            </a:r>
          </a:p>
          <a:p>
            <a:pPr algn="just" eaLnBrk="1" hangingPunct="1">
              <a:lnSpc>
                <a:spcPct val="5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 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	Algorithms use ADT List operations.</a:t>
            </a:r>
            <a:r>
              <a:rPr lang="en-US" sz="2800" smtClean="0">
                <a:ea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Explain: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57400"/>
            <a:ext cx="7772400" cy="4114800"/>
          </a:xfrm>
        </p:spPr>
        <p:txBody>
          <a:bodyPr/>
          <a:lstStyle/>
          <a:p>
            <a:pPr algn="just" eaLnBrk="1" hangingPunct="1">
              <a:buFontTx/>
              <a:buNone/>
              <a:defRPr/>
            </a:pPr>
            <a:r>
              <a:rPr lang="en-US" i="1" dirty="0">
                <a:latin typeface="Palatino" charset="0"/>
                <a:cs typeface="Times New Roman" charset="0"/>
              </a:rPr>
              <a:t>If sets are not ordered, why is the </a:t>
            </a:r>
            <a:r>
              <a:rPr lang="en-US" i="1" dirty="0" err="1">
                <a:latin typeface="Palatino" charset="0"/>
                <a:cs typeface="Times New Roman" charset="0"/>
              </a:rPr>
              <a:t>SortedList</a:t>
            </a:r>
            <a:r>
              <a:rPr lang="en-US" i="1" dirty="0">
                <a:latin typeface="Palatino" charset="0"/>
                <a:cs typeface="Times New Roman" charset="0"/>
              </a:rPr>
              <a:t> ADT a better choice as the implementation structure for the implicit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i="1" dirty="0">
                <a:latin typeface="Palatino" charset="0"/>
                <a:cs typeface="Times" charset="0"/>
              </a:rPr>
              <a:t>representation?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Are these Both Heaps?</a:t>
            </a:r>
          </a:p>
        </p:txBody>
      </p:sp>
      <p:grpSp>
        <p:nvGrpSpPr>
          <p:cNvPr id="7171" name="Group 4"/>
          <p:cNvGrpSpPr>
            <a:grpSpLocks/>
          </p:cNvGrpSpPr>
          <p:nvPr/>
        </p:nvGrpSpPr>
        <p:grpSpPr bwMode="auto">
          <a:xfrm>
            <a:off x="822325" y="2011363"/>
            <a:ext cx="2654300" cy="2214562"/>
            <a:chOff x="518" y="1267"/>
            <a:chExt cx="1672" cy="1395"/>
          </a:xfrm>
        </p:grpSpPr>
        <p:sp>
          <p:nvSpPr>
            <p:cNvPr id="5140" name="Rectangle 5"/>
            <p:cNvSpPr>
              <a:spLocks noChangeArrowheads="1"/>
            </p:cNvSpPr>
            <p:nvPr/>
          </p:nvSpPr>
          <p:spPr bwMode="auto">
            <a:xfrm>
              <a:off x="1234" y="1673"/>
              <a:ext cx="539" cy="3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41" name="Rectangle 6"/>
            <p:cNvSpPr>
              <a:spLocks noChangeArrowheads="1"/>
            </p:cNvSpPr>
            <p:nvPr/>
          </p:nvSpPr>
          <p:spPr bwMode="auto">
            <a:xfrm>
              <a:off x="748" y="2334"/>
              <a:ext cx="478" cy="31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42" name="Rectangle 7"/>
            <p:cNvSpPr>
              <a:spLocks noChangeArrowheads="1"/>
            </p:cNvSpPr>
            <p:nvPr/>
          </p:nvSpPr>
          <p:spPr bwMode="auto">
            <a:xfrm>
              <a:off x="1700" y="2320"/>
              <a:ext cx="490" cy="3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43" name="Line 8"/>
            <p:cNvSpPr>
              <a:spLocks noChangeShapeType="1"/>
            </p:cNvSpPr>
            <p:nvPr/>
          </p:nvSpPr>
          <p:spPr bwMode="auto">
            <a:xfrm flipH="1" flipV="1">
              <a:off x="1658" y="1905"/>
              <a:ext cx="307" cy="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44" name="Line 9"/>
            <p:cNvSpPr>
              <a:spLocks noChangeShapeType="1"/>
            </p:cNvSpPr>
            <p:nvPr/>
          </p:nvSpPr>
          <p:spPr bwMode="auto">
            <a:xfrm flipV="1">
              <a:off x="1045" y="1915"/>
              <a:ext cx="321" cy="4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45" name="Line 10"/>
            <p:cNvSpPr>
              <a:spLocks noChangeShapeType="1"/>
            </p:cNvSpPr>
            <p:nvPr/>
          </p:nvSpPr>
          <p:spPr bwMode="auto">
            <a:xfrm flipH="1" flipV="1">
              <a:off x="1104" y="1344"/>
              <a:ext cx="477" cy="3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46" name="Rectangle 11"/>
            <p:cNvSpPr>
              <a:spLocks noChangeArrowheads="1"/>
            </p:cNvSpPr>
            <p:nvPr/>
          </p:nvSpPr>
          <p:spPr bwMode="auto">
            <a:xfrm>
              <a:off x="1254" y="1677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800" b="1">
                  <a:latin typeface="Arial" charset="0"/>
                  <a:ea typeface="ＭＳ Ｐゴシック" charset="0"/>
                </a:rPr>
                <a:t>  C</a:t>
              </a:r>
            </a:p>
          </p:txBody>
        </p:sp>
        <p:sp>
          <p:nvSpPr>
            <p:cNvPr id="5147" name="Rectangle 12"/>
            <p:cNvSpPr>
              <a:spLocks noChangeArrowheads="1"/>
            </p:cNvSpPr>
            <p:nvPr/>
          </p:nvSpPr>
          <p:spPr bwMode="auto">
            <a:xfrm>
              <a:off x="788" y="233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800" b="1">
                  <a:latin typeface="Arial" charset="0"/>
                  <a:ea typeface="ＭＳ Ｐゴシック" charset="0"/>
                </a:rPr>
                <a:t> A</a:t>
              </a:r>
            </a:p>
          </p:txBody>
        </p:sp>
        <p:sp>
          <p:nvSpPr>
            <p:cNvPr id="5148" name="Rectangle 13"/>
            <p:cNvSpPr>
              <a:spLocks noChangeArrowheads="1"/>
            </p:cNvSpPr>
            <p:nvPr/>
          </p:nvSpPr>
          <p:spPr bwMode="auto">
            <a:xfrm>
              <a:off x="1720" y="2335"/>
              <a:ext cx="3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800" b="1">
                  <a:latin typeface="Arial" charset="0"/>
                  <a:ea typeface="ＭＳ Ｐゴシック" charset="0"/>
                </a:rPr>
                <a:t>  T</a:t>
              </a:r>
            </a:p>
          </p:txBody>
        </p:sp>
        <p:sp>
          <p:nvSpPr>
            <p:cNvPr id="5149" name="Rectangle 14"/>
            <p:cNvSpPr>
              <a:spLocks noChangeArrowheads="1"/>
            </p:cNvSpPr>
            <p:nvPr/>
          </p:nvSpPr>
          <p:spPr bwMode="auto">
            <a:xfrm>
              <a:off x="518" y="1267"/>
              <a:ext cx="6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Arial" charset="0"/>
                  <a:ea typeface="ＭＳ Ｐゴシック" charset="0"/>
                </a:rPr>
                <a:t>treePtr</a:t>
              </a:r>
            </a:p>
          </p:txBody>
        </p:sp>
      </p:grpSp>
      <p:grpSp>
        <p:nvGrpSpPr>
          <p:cNvPr id="7172" name="Group 15"/>
          <p:cNvGrpSpPr>
            <a:grpSpLocks/>
          </p:cNvGrpSpPr>
          <p:nvPr/>
        </p:nvGrpSpPr>
        <p:grpSpPr bwMode="auto">
          <a:xfrm>
            <a:off x="4965700" y="2562225"/>
            <a:ext cx="2590800" cy="2662238"/>
            <a:chOff x="3128" y="1614"/>
            <a:chExt cx="1632" cy="1677"/>
          </a:xfrm>
        </p:grpSpPr>
        <p:sp>
          <p:nvSpPr>
            <p:cNvPr id="5126" name="Rectangle 16"/>
            <p:cNvSpPr>
              <a:spLocks noChangeArrowheads="1"/>
            </p:cNvSpPr>
            <p:nvPr/>
          </p:nvSpPr>
          <p:spPr bwMode="auto">
            <a:xfrm>
              <a:off x="3952" y="1619"/>
              <a:ext cx="414" cy="32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27" name="Rectangle 17"/>
            <p:cNvSpPr>
              <a:spLocks noChangeArrowheads="1"/>
            </p:cNvSpPr>
            <p:nvPr/>
          </p:nvSpPr>
          <p:spPr bwMode="auto">
            <a:xfrm>
              <a:off x="3520" y="2285"/>
              <a:ext cx="424" cy="3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28" name="Rectangle 18"/>
            <p:cNvSpPr>
              <a:spLocks noChangeArrowheads="1"/>
            </p:cNvSpPr>
            <p:nvPr/>
          </p:nvSpPr>
          <p:spPr bwMode="auto">
            <a:xfrm>
              <a:off x="4362" y="2280"/>
              <a:ext cx="398" cy="3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29" name="Rectangle 19"/>
            <p:cNvSpPr>
              <a:spLocks noChangeArrowheads="1"/>
            </p:cNvSpPr>
            <p:nvPr/>
          </p:nvSpPr>
          <p:spPr bwMode="auto">
            <a:xfrm>
              <a:off x="3135" y="2946"/>
              <a:ext cx="377" cy="31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30" name="Rectangle 20"/>
            <p:cNvSpPr>
              <a:spLocks noChangeArrowheads="1"/>
            </p:cNvSpPr>
            <p:nvPr/>
          </p:nvSpPr>
          <p:spPr bwMode="auto">
            <a:xfrm>
              <a:off x="3774" y="2932"/>
              <a:ext cx="386" cy="3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31" name="Rectangle 21"/>
            <p:cNvSpPr>
              <a:spLocks noChangeArrowheads="1"/>
            </p:cNvSpPr>
            <p:nvPr/>
          </p:nvSpPr>
          <p:spPr bwMode="auto">
            <a:xfrm>
              <a:off x="3915" y="1614"/>
              <a:ext cx="4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800" b="1">
                  <a:latin typeface="Arial" charset="0"/>
                  <a:ea typeface="ＭＳ Ｐゴシック" charset="0"/>
                </a:rPr>
                <a:t> 50</a:t>
              </a:r>
            </a:p>
          </p:txBody>
        </p:sp>
        <p:sp>
          <p:nvSpPr>
            <p:cNvPr id="5132" name="Line 22"/>
            <p:cNvSpPr>
              <a:spLocks noChangeShapeType="1"/>
            </p:cNvSpPr>
            <p:nvPr/>
          </p:nvSpPr>
          <p:spPr bwMode="auto">
            <a:xfrm flipH="1" flipV="1">
              <a:off x="4370" y="1875"/>
              <a:ext cx="311" cy="4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33" name="Line 23"/>
            <p:cNvSpPr>
              <a:spLocks noChangeShapeType="1"/>
            </p:cNvSpPr>
            <p:nvPr/>
          </p:nvSpPr>
          <p:spPr bwMode="auto">
            <a:xfrm flipH="1" flipV="1">
              <a:off x="3854" y="2517"/>
              <a:ext cx="243" cy="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34" name="Line 24"/>
            <p:cNvSpPr>
              <a:spLocks noChangeShapeType="1"/>
            </p:cNvSpPr>
            <p:nvPr/>
          </p:nvSpPr>
          <p:spPr bwMode="auto">
            <a:xfrm flipV="1">
              <a:off x="3369" y="2527"/>
              <a:ext cx="254" cy="4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35" name="Line 25"/>
            <p:cNvSpPr>
              <a:spLocks noChangeShapeType="1"/>
            </p:cNvSpPr>
            <p:nvPr/>
          </p:nvSpPr>
          <p:spPr bwMode="auto">
            <a:xfrm flipV="1">
              <a:off x="3793" y="1845"/>
              <a:ext cx="279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3506" y="2289"/>
              <a:ext cx="4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b="1">
                  <a:latin typeface="Arial" charset="0"/>
                  <a:ea typeface="ＭＳ Ｐゴシック" charset="0"/>
                </a:rPr>
                <a:t> </a:t>
              </a:r>
              <a:r>
                <a:rPr lang="en-US" sz="2800" b="1">
                  <a:latin typeface="Arial" charset="0"/>
                  <a:ea typeface="ＭＳ Ｐゴシック" charset="0"/>
                </a:rPr>
                <a:t>20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8" y="2964"/>
              <a:ext cx="3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800" b="1">
                  <a:latin typeface="Arial" charset="0"/>
                  <a:ea typeface="ＭＳ Ｐゴシック" charset="0"/>
                </a:rPr>
                <a:t>18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373" y="2275"/>
              <a:ext cx="3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800" b="1" dirty="0">
                  <a:latin typeface="Arial" charset="0"/>
                  <a:ea typeface="ＭＳ Ｐゴシック" charset="0"/>
                </a:rPr>
                <a:t>30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3789" y="2947"/>
              <a:ext cx="3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800" b="1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853672" y="2587896"/>
              <a:ext cx="240120" cy="236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6752" y="2567376"/>
                <a:ext cx="2768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5327352" y="3466656"/>
              <a:ext cx="57960" cy="228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08992" y="3448296"/>
                <a:ext cx="849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7675632" y="3717936"/>
              <a:ext cx="453960" cy="213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56192" y="3697776"/>
                <a:ext cx="4939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4636872" y="5215536"/>
              <a:ext cx="176040" cy="2689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15992" y="5197176"/>
                <a:ext cx="21384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/>
              <p14:cNvContentPartPr/>
              <p14:nvPr/>
            </p14:nvContentPartPr>
            <p14:xfrm>
              <a:off x="6066072" y="5333976"/>
              <a:ext cx="192960" cy="1558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45912" y="5313816"/>
                <a:ext cx="2329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6220152" y="5348736"/>
              <a:ext cx="25200" cy="3470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99992" y="5328216"/>
                <a:ext cx="6588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/>
              <p14:cNvContentPartPr/>
              <p14:nvPr/>
            </p14:nvContentPartPr>
            <p14:xfrm>
              <a:off x="7828992" y="1210896"/>
              <a:ext cx="462960" cy="1850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07392" y="1189296"/>
                <a:ext cx="4993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6829272" y="1699776"/>
              <a:ext cx="158040" cy="1918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12352" y="1682136"/>
                <a:ext cx="1944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/>
              <p14:cNvContentPartPr/>
              <p14:nvPr/>
            </p14:nvContentPartPr>
            <p14:xfrm>
              <a:off x="7222752" y="1782216"/>
              <a:ext cx="393480" cy="3240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04392" y="1762416"/>
                <a:ext cx="42516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/>
              <p14:cNvContentPartPr/>
              <p14:nvPr/>
            </p14:nvContentPartPr>
            <p14:xfrm>
              <a:off x="7873272" y="1701216"/>
              <a:ext cx="159120" cy="12384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53112" y="1681416"/>
                <a:ext cx="1976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/>
              <p14:cNvContentPartPr/>
              <p14:nvPr/>
            </p14:nvContentPartPr>
            <p14:xfrm>
              <a:off x="8123832" y="1758816"/>
              <a:ext cx="136800" cy="576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07272" y="1739736"/>
                <a:ext cx="1666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/>
              <p14:cNvContentPartPr/>
              <p14:nvPr/>
            </p14:nvContentPartPr>
            <p14:xfrm>
              <a:off x="8305992" y="1659096"/>
              <a:ext cx="18000" cy="16308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85112" y="1638576"/>
                <a:ext cx="4968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/>
              <p14:cNvContentPartPr/>
              <p14:nvPr/>
            </p14:nvContentPartPr>
            <p14:xfrm>
              <a:off x="8217792" y="1591056"/>
              <a:ext cx="321840" cy="30132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02312" y="1571616"/>
                <a:ext cx="35676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/>
              <p14:cNvContentPartPr/>
              <p14:nvPr/>
            </p14:nvContentPartPr>
            <p14:xfrm>
              <a:off x="7772112" y="1629216"/>
              <a:ext cx="185760" cy="25992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52672" y="1610136"/>
                <a:ext cx="21852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/>
              <p14:cNvContentPartPr/>
              <p14:nvPr/>
            </p14:nvContentPartPr>
            <p14:xfrm>
              <a:off x="6857712" y="2713176"/>
              <a:ext cx="295560" cy="14796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41872" y="2704896"/>
                <a:ext cx="3196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Ink 16"/>
              <p14:cNvContentPartPr/>
              <p14:nvPr/>
            </p14:nvContentPartPr>
            <p14:xfrm>
              <a:off x="6062472" y="3648816"/>
              <a:ext cx="146520" cy="7884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46632" y="3642696"/>
                <a:ext cx="16848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Ink 17"/>
              <p14:cNvContentPartPr/>
              <p14:nvPr/>
            </p14:nvContentPartPr>
            <p14:xfrm>
              <a:off x="7474032" y="3653856"/>
              <a:ext cx="120240" cy="12276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454952" y="3643776"/>
                <a:ext cx="1494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" name="Ink 18"/>
              <p14:cNvContentPartPr/>
              <p14:nvPr/>
            </p14:nvContentPartPr>
            <p14:xfrm>
              <a:off x="6213672" y="3808296"/>
              <a:ext cx="136440" cy="7560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97112" y="3797856"/>
                <a:ext cx="16344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" name="Ink 19"/>
              <p14:cNvContentPartPr/>
              <p14:nvPr/>
            </p14:nvContentPartPr>
            <p14:xfrm>
              <a:off x="6292152" y="3842136"/>
              <a:ext cx="102240" cy="5364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77392" y="3830976"/>
                <a:ext cx="1281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" name="Ink 20"/>
              <p14:cNvContentPartPr/>
              <p14:nvPr/>
            </p14:nvContentPartPr>
            <p14:xfrm>
              <a:off x="5130432" y="4675176"/>
              <a:ext cx="105840" cy="4824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11712" y="4664376"/>
                <a:ext cx="1346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" name="Ink 21"/>
              <p14:cNvContentPartPr/>
              <p14:nvPr/>
            </p14:nvContentPartPr>
            <p14:xfrm>
              <a:off x="5216112" y="4666176"/>
              <a:ext cx="145080" cy="6624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00992" y="4655736"/>
                <a:ext cx="17064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" name="Ink 22"/>
              <p14:cNvContentPartPr/>
              <p14:nvPr/>
            </p14:nvContentPartPr>
            <p14:xfrm>
              <a:off x="6577632" y="4661856"/>
              <a:ext cx="109080" cy="9540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63232" y="4652496"/>
                <a:ext cx="1342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" name="Ink 23"/>
              <p14:cNvContentPartPr/>
              <p14:nvPr/>
            </p14:nvContentPartPr>
            <p14:xfrm>
              <a:off x="6616152" y="4657536"/>
              <a:ext cx="143640" cy="8964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602112" y="4648536"/>
                <a:ext cx="166680" cy="11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Is this a Heap?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035175" y="3695700"/>
            <a:ext cx="957263" cy="387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182688" y="4476750"/>
            <a:ext cx="846137" cy="373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605088" y="4459288"/>
            <a:ext cx="865187" cy="404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8198" name="Group 7"/>
          <p:cNvGrpSpPr>
            <a:grpSpLocks/>
          </p:cNvGrpSpPr>
          <p:nvPr/>
        </p:nvGrpSpPr>
        <p:grpSpPr bwMode="auto">
          <a:xfrm>
            <a:off x="4162425" y="2876550"/>
            <a:ext cx="927100" cy="457200"/>
            <a:chOff x="2622" y="1812"/>
            <a:chExt cx="584" cy="288"/>
          </a:xfrm>
        </p:grpSpPr>
        <p:sp>
          <p:nvSpPr>
            <p:cNvPr id="6169" name="Rectangle 8"/>
            <p:cNvSpPr>
              <a:spLocks noChangeArrowheads="1"/>
            </p:cNvSpPr>
            <p:nvPr/>
          </p:nvSpPr>
          <p:spPr bwMode="auto">
            <a:xfrm>
              <a:off x="2622" y="1815"/>
              <a:ext cx="584" cy="2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0" name="Rectangle 9"/>
            <p:cNvSpPr>
              <a:spLocks noChangeArrowheads="1"/>
            </p:cNvSpPr>
            <p:nvPr/>
          </p:nvSpPr>
          <p:spPr bwMode="auto">
            <a:xfrm>
              <a:off x="2708" y="1812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b="1">
                  <a:latin typeface="Arial" charset="0"/>
                  <a:ea typeface="ＭＳ Ｐゴシック" charset="0"/>
                </a:rPr>
                <a:t> 70</a:t>
              </a:r>
            </a:p>
          </p:txBody>
        </p:sp>
      </p:grpSp>
      <p:sp>
        <p:nvSpPr>
          <p:cNvPr id="6152" name="Line 10"/>
          <p:cNvSpPr>
            <a:spLocks noChangeShapeType="1"/>
          </p:cNvSpPr>
          <p:nvPr/>
        </p:nvSpPr>
        <p:spPr bwMode="auto">
          <a:xfrm flipH="1" flipV="1">
            <a:off x="5056188" y="3108325"/>
            <a:ext cx="1490662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53" name="Line 11"/>
          <p:cNvSpPr>
            <a:spLocks noChangeShapeType="1"/>
          </p:cNvSpPr>
          <p:nvPr/>
        </p:nvSpPr>
        <p:spPr bwMode="auto">
          <a:xfrm flipH="1" flipV="1">
            <a:off x="2786063" y="3967163"/>
            <a:ext cx="542925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54" name="Line 12"/>
          <p:cNvSpPr>
            <a:spLocks noChangeShapeType="1"/>
          </p:cNvSpPr>
          <p:nvPr/>
        </p:nvSpPr>
        <p:spPr bwMode="auto">
          <a:xfrm flipV="1">
            <a:off x="1706563" y="3979863"/>
            <a:ext cx="568325" cy="500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55" name="Line 13"/>
          <p:cNvSpPr>
            <a:spLocks noChangeShapeType="1"/>
          </p:cNvSpPr>
          <p:nvPr/>
        </p:nvSpPr>
        <p:spPr bwMode="auto">
          <a:xfrm flipV="1">
            <a:off x="2641600" y="3121025"/>
            <a:ext cx="1576388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56" name="Rectangle 14"/>
          <p:cNvSpPr>
            <a:spLocks noChangeArrowheads="1"/>
          </p:cNvSpPr>
          <p:nvPr/>
        </p:nvSpPr>
        <p:spPr bwMode="auto">
          <a:xfrm>
            <a:off x="2151063" y="3686175"/>
            <a:ext cx="64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 60</a:t>
            </a:r>
          </a:p>
        </p:txBody>
      </p:sp>
      <p:sp>
        <p:nvSpPr>
          <p:cNvPr id="6157" name="Rectangle 15"/>
          <p:cNvSpPr>
            <a:spLocks noChangeArrowheads="1"/>
          </p:cNvSpPr>
          <p:nvPr/>
        </p:nvSpPr>
        <p:spPr bwMode="auto">
          <a:xfrm>
            <a:off x="1293813" y="447833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6158" name="Rectangle 16"/>
          <p:cNvSpPr>
            <a:spLocks noChangeArrowheads="1"/>
          </p:cNvSpPr>
          <p:nvPr/>
        </p:nvSpPr>
        <p:spPr bwMode="auto">
          <a:xfrm>
            <a:off x="2716213" y="44831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6159" name="Rectangle 17"/>
          <p:cNvSpPr>
            <a:spLocks noChangeArrowheads="1"/>
          </p:cNvSpPr>
          <p:nvPr/>
        </p:nvSpPr>
        <p:spPr bwMode="auto">
          <a:xfrm>
            <a:off x="6132513" y="3689350"/>
            <a:ext cx="88265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60" name="Rectangle 18"/>
          <p:cNvSpPr>
            <a:spLocks noChangeArrowheads="1"/>
          </p:cNvSpPr>
          <p:nvPr/>
        </p:nvSpPr>
        <p:spPr bwMode="auto">
          <a:xfrm>
            <a:off x="5226050" y="4475163"/>
            <a:ext cx="898525" cy="3889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61" name="Rectangle 19"/>
          <p:cNvSpPr>
            <a:spLocks noChangeArrowheads="1"/>
          </p:cNvSpPr>
          <p:nvPr/>
        </p:nvSpPr>
        <p:spPr bwMode="auto">
          <a:xfrm>
            <a:off x="6937375" y="4506913"/>
            <a:ext cx="822325" cy="403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62" name="Rectangle 20"/>
          <p:cNvSpPr>
            <a:spLocks noChangeArrowheads="1"/>
          </p:cNvSpPr>
          <p:nvPr/>
        </p:nvSpPr>
        <p:spPr bwMode="auto">
          <a:xfrm>
            <a:off x="6305550" y="3660775"/>
            <a:ext cx="54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12</a:t>
            </a:r>
          </a:p>
        </p:txBody>
      </p:sp>
      <p:sp>
        <p:nvSpPr>
          <p:cNvPr id="6163" name="Line 21"/>
          <p:cNvSpPr>
            <a:spLocks noChangeShapeType="1"/>
          </p:cNvSpPr>
          <p:nvPr/>
        </p:nvSpPr>
        <p:spPr bwMode="auto">
          <a:xfrm flipH="1" flipV="1">
            <a:off x="6931025" y="3992563"/>
            <a:ext cx="51435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64" name="Line 22"/>
          <p:cNvSpPr>
            <a:spLocks noChangeShapeType="1"/>
          </p:cNvSpPr>
          <p:nvPr/>
        </p:nvSpPr>
        <p:spPr bwMode="auto">
          <a:xfrm flipV="1">
            <a:off x="5686425" y="3917950"/>
            <a:ext cx="593725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65" name="Rectangle 23"/>
          <p:cNvSpPr>
            <a:spLocks noChangeArrowheads="1"/>
          </p:cNvSpPr>
          <p:nvPr/>
        </p:nvSpPr>
        <p:spPr bwMode="auto">
          <a:xfrm>
            <a:off x="5256213" y="4486275"/>
            <a:ext cx="696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  8</a:t>
            </a:r>
          </a:p>
        </p:txBody>
      </p:sp>
      <p:sp>
        <p:nvSpPr>
          <p:cNvPr id="6166" name="Rectangle 24"/>
          <p:cNvSpPr>
            <a:spLocks noChangeArrowheads="1"/>
          </p:cNvSpPr>
          <p:nvPr/>
        </p:nvSpPr>
        <p:spPr bwMode="auto">
          <a:xfrm>
            <a:off x="7029450" y="4486275"/>
            <a:ext cx="56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6167" name="Line 25"/>
          <p:cNvSpPr>
            <a:spLocks noChangeShapeType="1"/>
          </p:cNvSpPr>
          <p:nvPr/>
        </p:nvSpPr>
        <p:spPr bwMode="auto">
          <a:xfrm flipH="1" flipV="1">
            <a:off x="4343400" y="2209800"/>
            <a:ext cx="207963" cy="714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68" name="Rectangle 26"/>
          <p:cNvSpPr>
            <a:spLocks noChangeArrowheads="1"/>
          </p:cNvSpPr>
          <p:nvPr/>
        </p:nvSpPr>
        <p:spPr bwMode="auto">
          <a:xfrm>
            <a:off x="3513138" y="1901825"/>
            <a:ext cx="747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tree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626512" y="1721016"/>
              <a:ext cx="490680" cy="383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1832" y="1710576"/>
                <a:ext cx="50580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5256072" y="2676816"/>
              <a:ext cx="978120" cy="350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37712" y="2657016"/>
                <a:ext cx="101412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7240032" y="3568176"/>
              <a:ext cx="610200" cy="252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20952" y="3549456"/>
                <a:ext cx="64620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1423152" y="5177376"/>
              <a:ext cx="29880" cy="255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14872" y="5165856"/>
                <a:ext cx="496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/>
              <p14:cNvContentPartPr/>
              <p14:nvPr/>
            </p14:nvContentPartPr>
            <p14:xfrm>
              <a:off x="4132512" y="2608776"/>
              <a:ext cx="903600" cy="9036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14872" y="2591136"/>
                <a:ext cx="942120" cy="9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2311272" y="3338496"/>
              <a:ext cx="505440" cy="2606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95072" y="3330576"/>
                <a:ext cx="52956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/>
              <p14:cNvContentPartPr/>
              <p14:nvPr/>
            </p14:nvContentPartPr>
            <p14:xfrm>
              <a:off x="6828192" y="3401496"/>
              <a:ext cx="456480" cy="1454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10552" y="3391416"/>
                <a:ext cx="4842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2016432" y="3435696"/>
              <a:ext cx="1036080" cy="7902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00232" y="3414816"/>
                <a:ext cx="1072440" cy="82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/>
              <p14:cNvContentPartPr/>
              <p14:nvPr/>
            </p14:nvContentPartPr>
            <p14:xfrm>
              <a:off x="1289232" y="4182696"/>
              <a:ext cx="332280" cy="20340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71952" y="4169376"/>
                <a:ext cx="3628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/>
              <p14:cNvContentPartPr/>
              <p14:nvPr/>
            </p14:nvContentPartPr>
            <p14:xfrm>
              <a:off x="3512952" y="4239576"/>
              <a:ext cx="385920" cy="23148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96752" y="4232376"/>
                <a:ext cx="4093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/>
              <p14:cNvContentPartPr/>
              <p14:nvPr/>
            </p14:nvContentPartPr>
            <p14:xfrm>
              <a:off x="6081192" y="3446496"/>
              <a:ext cx="940680" cy="78732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63552" y="3434616"/>
                <a:ext cx="979560" cy="8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/>
              <p14:cNvContentPartPr/>
              <p14:nvPr/>
            </p14:nvContentPartPr>
            <p14:xfrm>
              <a:off x="5096952" y="4435056"/>
              <a:ext cx="480240" cy="26964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78592" y="4430376"/>
                <a:ext cx="5032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/>
              <p14:cNvContentPartPr/>
              <p14:nvPr/>
            </p14:nvContentPartPr>
            <p14:xfrm>
              <a:off x="7537392" y="4507776"/>
              <a:ext cx="556560" cy="25956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20112" y="4495176"/>
                <a:ext cx="586440" cy="290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Where is the Largest Element in a Heap Always Found?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035175" y="3676650"/>
            <a:ext cx="957263" cy="571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030288" y="4833938"/>
            <a:ext cx="846137" cy="5508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833688" y="4789488"/>
            <a:ext cx="865187" cy="5953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9222" name="Group 7"/>
          <p:cNvGrpSpPr>
            <a:grpSpLocks/>
          </p:cNvGrpSpPr>
          <p:nvPr/>
        </p:nvGrpSpPr>
        <p:grpSpPr bwMode="auto">
          <a:xfrm>
            <a:off x="4162425" y="2411413"/>
            <a:ext cx="927100" cy="566737"/>
            <a:chOff x="2622" y="1615"/>
            <a:chExt cx="584" cy="357"/>
          </a:xfrm>
        </p:grpSpPr>
        <p:sp>
          <p:nvSpPr>
            <p:cNvPr id="7190" name="Rectangle 8"/>
            <p:cNvSpPr>
              <a:spLocks noChangeArrowheads="1"/>
            </p:cNvSpPr>
            <p:nvPr/>
          </p:nvSpPr>
          <p:spPr bwMode="auto">
            <a:xfrm>
              <a:off x="2622" y="1617"/>
              <a:ext cx="584" cy="35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91" name="Rectangle 9"/>
            <p:cNvSpPr>
              <a:spLocks noChangeArrowheads="1"/>
            </p:cNvSpPr>
            <p:nvPr/>
          </p:nvSpPr>
          <p:spPr bwMode="auto">
            <a:xfrm>
              <a:off x="2708" y="1615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b="1">
                  <a:latin typeface="Arial" charset="0"/>
                  <a:ea typeface="ＭＳ Ｐゴシック" charset="0"/>
                </a:rPr>
                <a:t> 70</a:t>
              </a:r>
            </a:p>
          </p:txBody>
        </p:sp>
      </p:grpSp>
      <p:sp>
        <p:nvSpPr>
          <p:cNvPr id="7176" name="Line 10"/>
          <p:cNvSpPr>
            <a:spLocks noChangeShapeType="1"/>
          </p:cNvSpPr>
          <p:nvPr/>
        </p:nvSpPr>
        <p:spPr bwMode="auto">
          <a:xfrm flipH="1" flipV="1">
            <a:off x="5056188" y="2824163"/>
            <a:ext cx="1490662" cy="874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77" name="Line 11"/>
          <p:cNvSpPr>
            <a:spLocks noChangeShapeType="1"/>
          </p:cNvSpPr>
          <p:nvPr/>
        </p:nvSpPr>
        <p:spPr bwMode="auto">
          <a:xfrm flipH="1" flipV="1">
            <a:off x="2786063" y="4075113"/>
            <a:ext cx="542925" cy="692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78" name="Line 12"/>
          <p:cNvSpPr>
            <a:spLocks noChangeShapeType="1"/>
          </p:cNvSpPr>
          <p:nvPr/>
        </p:nvSpPr>
        <p:spPr bwMode="auto">
          <a:xfrm flipV="1">
            <a:off x="1706563" y="4094163"/>
            <a:ext cx="568325" cy="727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79" name="Line 13"/>
          <p:cNvSpPr>
            <a:spLocks noChangeShapeType="1"/>
          </p:cNvSpPr>
          <p:nvPr/>
        </p:nvSpPr>
        <p:spPr bwMode="auto">
          <a:xfrm flipV="1">
            <a:off x="2641600" y="2841625"/>
            <a:ext cx="1576388" cy="842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80" name="Rectangle 14"/>
          <p:cNvSpPr>
            <a:spLocks noChangeArrowheads="1"/>
          </p:cNvSpPr>
          <p:nvPr/>
        </p:nvSpPr>
        <p:spPr bwMode="auto">
          <a:xfrm>
            <a:off x="2151063" y="3665538"/>
            <a:ext cx="64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 60</a:t>
            </a:r>
          </a:p>
        </p:txBody>
      </p:sp>
      <p:sp>
        <p:nvSpPr>
          <p:cNvPr id="7181" name="Rectangle 15"/>
          <p:cNvSpPr>
            <a:spLocks noChangeArrowheads="1"/>
          </p:cNvSpPr>
          <p:nvPr/>
        </p:nvSpPr>
        <p:spPr bwMode="auto">
          <a:xfrm>
            <a:off x="1217613" y="481965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182" name="Rectangle 16"/>
          <p:cNvSpPr>
            <a:spLocks noChangeArrowheads="1"/>
          </p:cNvSpPr>
          <p:nvPr/>
        </p:nvSpPr>
        <p:spPr bwMode="auto">
          <a:xfrm>
            <a:off x="3021013" y="482758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183" name="Rectangle 17"/>
          <p:cNvSpPr>
            <a:spLocks noChangeArrowheads="1"/>
          </p:cNvSpPr>
          <p:nvPr/>
        </p:nvSpPr>
        <p:spPr bwMode="auto">
          <a:xfrm>
            <a:off x="6132513" y="3687763"/>
            <a:ext cx="882650" cy="5603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84" name="Rectangle 18"/>
          <p:cNvSpPr>
            <a:spLocks noChangeArrowheads="1"/>
          </p:cNvSpPr>
          <p:nvPr/>
        </p:nvSpPr>
        <p:spPr bwMode="auto">
          <a:xfrm>
            <a:off x="5226050" y="4811713"/>
            <a:ext cx="898525" cy="573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85" name="Rectangle 19"/>
          <p:cNvSpPr>
            <a:spLocks noChangeArrowheads="1"/>
          </p:cNvSpPr>
          <p:nvPr/>
        </p:nvSpPr>
        <p:spPr bwMode="auto">
          <a:xfrm>
            <a:off x="6305550" y="3630613"/>
            <a:ext cx="54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12</a:t>
            </a:r>
          </a:p>
        </p:txBody>
      </p:sp>
      <p:sp>
        <p:nvSpPr>
          <p:cNvPr id="7186" name="Line 20"/>
          <p:cNvSpPr>
            <a:spLocks noChangeShapeType="1"/>
          </p:cNvSpPr>
          <p:nvPr/>
        </p:nvSpPr>
        <p:spPr bwMode="auto">
          <a:xfrm flipV="1">
            <a:off x="5686425" y="4003675"/>
            <a:ext cx="593725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87" name="Rectangle 21"/>
          <p:cNvSpPr>
            <a:spLocks noChangeArrowheads="1"/>
          </p:cNvSpPr>
          <p:nvPr/>
        </p:nvSpPr>
        <p:spPr bwMode="auto">
          <a:xfrm>
            <a:off x="5256213" y="4832350"/>
            <a:ext cx="696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   8</a:t>
            </a:r>
          </a:p>
        </p:txBody>
      </p:sp>
      <p:sp>
        <p:nvSpPr>
          <p:cNvPr id="7188" name="Line 22"/>
          <p:cNvSpPr>
            <a:spLocks noChangeShapeType="1"/>
          </p:cNvSpPr>
          <p:nvPr/>
        </p:nvSpPr>
        <p:spPr bwMode="auto">
          <a:xfrm flipH="1" flipV="1">
            <a:off x="4267200" y="18288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89" name="Rectangle 23"/>
          <p:cNvSpPr>
            <a:spLocks noChangeArrowheads="1"/>
          </p:cNvSpPr>
          <p:nvPr/>
        </p:nvSpPr>
        <p:spPr bwMode="auto">
          <a:xfrm>
            <a:off x="3513138" y="1600200"/>
            <a:ext cx="747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7391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We Can Number the Nodes Left to Right by Level This Way</a:t>
            </a:r>
          </a:p>
        </p:txBody>
      </p:sp>
      <p:sp>
        <p:nvSpPr>
          <p:cNvPr id="8196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620713" y="1676400"/>
            <a:ext cx="7913687" cy="4311650"/>
          </a:xfrm>
        </p:spPr>
        <p:txBody>
          <a:bodyPr lIns="92075" tIns="46038" rIns="92075" bIns="46038"/>
          <a:lstStyle/>
          <a:p>
            <a:pPr eaLnBrk="1" hangingPunct="1">
              <a:buFontTx/>
              <a:buNone/>
              <a:defRPr/>
            </a:pPr>
            <a:endParaRPr lang="en-US" sz="800" b="1" dirty="0">
              <a:latin typeface="Courier New" charset="0"/>
            </a:endParaRPr>
          </a:p>
          <a:p>
            <a:pPr eaLnBrk="1" hangingPunct="1">
              <a:buFontTx/>
              <a:buNone/>
              <a:defRPr/>
            </a:pPr>
            <a:endParaRPr lang="en-US" sz="800" b="1" dirty="0">
              <a:latin typeface="Courier New" charset="0"/>
            </a:endParaRPr>
          </a:p>
          <a:p>
            <a:pPr eaLnBrk="1" hangingPunct="1">
              <a:buFontTx/>
              <a:buNone/>
              <a:defRPr/>
            </a:pPr>
            <a:endParaRPr lang="en-US" sz="2800" b="1" dirty="0">
              <a:latin typeface="Courier New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/>
          </a:p>
          <a:p>
            <a:pPr eaLnBrk="1" hangingPunct="1">
              <a:buFontTx/>
              <a:buNone/>
              <a:defRPr/>
            </a:pPr>
            <a:endParaRPr lang="en-US" sz="2800" b="1" dirty="0">
              <a:latin typeface="Courier New" charset="0"/>
            </a:endParaRPr>
          </a:p>
          <a:p>
            <a:pPr eaLnBrk="1" hangingPunct="1">
              <a:buFontTx/>
              <a:buNone/>
              <a:defRPr/>
            </a:pPr>
            <a:endParaRPr lang="en-US" sz="2800" b="1" dirty="0">
              <a:latin typeface="Courier New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/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latin typeface="Courier New" charset="0"/>
              </a:rPr>
              <a:t> </a:t>
            </a:r>
            <a:r>
              <a:rPr lang="en-US" sz="2800" dirty="0"/>
              <a:t> </a:t>
            </a:r>
          </a:p>
        </p:txBody>
      </p:sp>
      <p:sp>
        <p:nvSpPr>
          <p:cNvPr id="8197" name="Rectangle 1029"/>
          <p:cNvSpPr>
            <a:spLocks noChangeArrowheads="1"/>
          </p:cNvSpPr>
          <p:nvPr/>
        </p:nvSpPr>
        <p:spPr bwMode="auto">
          <a:xfrm>
            <a:off x="2035175" y="3870325"/>
            <a:ext cx="957263" cy="571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98" name="Rectangle 1030"/>
          <p:cNvSpPr>
            <a:spLocks noChangeArrowheads="1"/>
          </p:cNvSpPr>
          <p:nvPr/>
        </p:nvSpPr>
        <p:spPr bwMode="auto">
          <a:xfrm>
            <a:off x="1030288" y="5027613"/>
            <a:ext cx="846137" cy="5508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99" name="Rectangle 1031"/>
          <p:cNvSpPr>
            <a:spLocks noChangeArrowheads="1"/>
          </p:cNvSpPr>
          <p:nvPr/>
        </p:nvSpPr>
        <p:spPr bwMode="auto">
          <a:xfrm>
            <a:off x="2833688" y="4983163"/>
            <a:ext cx="865187" cy="5953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10247" name="Group 1032"/>
          <p:cNvGrpSpPr>
            <a:grpSpLocks/>
          </p:cNvGrpSpPr>
          <p:nvPr/>
        </p:nvGrpSpPr>
        <p:grpSpPr bwMode="auto">
          <a:xfrm>
            <a:off x="4162425" y="2605088"/>
            <a:ext cx="927100" cy="1096962"/>
            <a:chOff x="2622" y="1615"/>
            <a:chExt cx="584" cy="691"/>
          </a:xfrm>
        </p:grpSpPr>
        <p:sp>
          <p:nvSpPr>
            <p:cNvPr id="8215" name="Rectangle 1033"/>
            <p:cNvSpPr>
              <a:spLocks noChangeArrowheads="1"/>
            </p:cNvSpPr>
            <p:nvPr/>
          </p:nvSpPr>
          <p:spPr bwMode="auto">
            <a:xfrm>
              <a:off x="2622" y="1617"/>
              <a:ext cx="584" cy="35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6" name="Rectangle 1034"/>
            <p:cNvSpPr>
              <a:spLocks noChangeArrowheads="1"/>
            </p:cNvSpPr>
            <p:nvPr/>
          </p:nvSpPr>
          <p:spPr bwMode="auto">
            <a:xfrm>
              <a:off x="2708" y="1615"/>
              <a:ext cx="383" cy="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b="1">
                  <a:latin typeface="Arial" charset="0"/>
                  <a:ea typeface="ＭＳ Ｐゴシック" charset="0"/>
                </a:rPr>
                <a:t> 70</a:t>
              </a:r>
            </a:p>
            <a:p>
              <a:pPr eaLnBrk="0" hangingPunct="0">
                <a:defRPr/>
              </a:pPr>
              <a:endParaRPr lang="en-US" b="1">
                <a:solidFill>
                  <a:srgbClr val="CC0000"/>
                </a:solidFill>
                <a:latin typeface="Arial" charset="0"/>
                <a:ea typeface="ＭＳ Ｐゴシック" charset="0"/>
              </a:endParaRPr>
            </a:p>
            <a:p>
              <a:pPr eaLnBrk="0" hangingPunct="0">
                <a:defRPr/>
              </a:pPr>
              <a:r>
                <a:rPr lang="en-US" sz="2400" b="1">
                  <a:solidFill>
                    <a:srgbClr val="CC0000"/>
                  </a:solidFill>
                  <a:latin typeface="Arial" charset="0"/>
                  <a:ea typeface="ＭＳ Ｐゴシック" charset="0"/>
                </a:rPr>
                <a:t> 0</a:t>
              </a:r>
            </a:p>
          </p:txBody>
        </p:sp>
      </p:grpSp>
      <p:sp>
        <p:nvSpPr>
          <p:cNvPr id="8201" name="Line 1035"/>
          <p:cNvSpPr>
            <a:spLocks noChangeShapeType="1"/>
          </p:cNvSpPr>
          <p:nvPr/>
        </p:nvSpPr>
        <p:spPr bwMode="auto">
          <a:xfrm flipH="1" flipV="1">
            <a:off x="5056188" y="3017838"/>
            <a:ext cx="1490662" cy="874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02" name="Line 1036"/>
          <p:cNvSpPr>
            <a:spLocks noChangeShapeType="1"/>
          </p:cNvSpPr>
          <p:nvPr/>
        </p:nvSpPr>
        <p:spPr bwMode="auto">
          <a:xfrm flipH="1" flipV="1">
            <a:off x="2786063" y="4268788"/>
            <a:ext cx="542925" cy="692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03" name="Line 1037"/>
          <p:cNvSpPr>
            <a:spLocks noChangeShapeType="1"/>
          </p:cNvSpPr>
          <p:nvPr/>
        </p:nvSpPr>
        <p:spPr bwMode="auto">
          <a:xfrm flipV="1">
            <a:off x="1706563" y="4287838"/>
            <a:ext cx="568325" cy="727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04" name="Line 1038"/>
          <p:cNvSpPr>
            <a:spLocks noChangeShapeType="1"/>
          </p:cNvSpPr>
          <p:nvPr/>
        </p:nvSpPr>
        <p:spPr bwMode="auto">
          <a:xfrm flipV="1">
            <a:off x="2641600" y="3065463"/>
            <a:ext cx="1576388" cy="842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05" name="Rectangle 1039"/>
          <p:cNvSpPr>
            <a:spLocks noChangeArrowheads="1"/>
          </p:cNvSpPr>
          <p:nvPr/>
        </p:nvSpPr>
        <p:spPr bwMode="auto">
          <a:xfrm>
            <a:off x="2151063" y="3859213"/>
            <a:ext cx="644525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 60</a:t>
            </a:r>
          </a:p>
          <a:p>
            <a:pPr eaLnBrk="0" hangingPunct="0">
              <a:defRPr/>
            </a:pPr>
            <a:endParaRPr lang="en-US" b="1">
              <a:solidFill>
                <a:srgbClr val="CC0000"/>
              </a:solidFill>
              <a:latin typeface="Arial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sz="2400" b="1">
                <a:solidFill>
                  <a:srgbClr val="CC0000"/>
                </a:solidFill>
                <a:latin typeface="Arial" charset="0"/>
                <a:ea typeface="ＭＳ Ｐゴシック" charset="0"/>
              </a:rPr>
              <a:t>  1</a:t>
            </a:r>
          </a:p>
        </p:txBody>
      </p:sp>
      <p:sp>
        <p:nvSpPr>
          <p:cNvPr id="8206" name="Rectangle 1040"/>
          <p:cNvSpPr>
            <a:spLocks noChangeArrowheads="1"/>
          </p:cNvSpPr>
          <p:nvPr/>
        </p:nvSpPr>
        <p:spPr bwMode="auto">
          <a:xfrm>
            <a:off x="1217613" y="5013325"/>
            <a:ext cx="576262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40</a:t>
            </a:r>
          </a:p>
          <a:p>
            <a:pPr eaLnBrk="0" hangingPunct="0">
              <a:defRPr/>
            </a:pPr>
            <a:r>
              <a:rPr lang="en-US" b="1">
                <a:latin typeface="Arial" charset="0"/>
                <a:ea typeface="ＭＳ Ｐゴシック" charset="0"/>
              </a:rPr>
              <a:t> </a:t>
            </a:r>
          </a:p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 </a:t>
            </a:r>
            <a:r>
              <a:rPr lang="en-US" sz="2400" b="1">
                <a:solidFill>
                  <a:srgbClr val="CC0000"/>
                </a:solidFill>
                <a:latin typeface="Arial" charset="0"/>
                <a:ea typeface="ＭＳ Ｐゴシック" charset="0"/>
              </a:rPr>
              <a:t>3  </a:t>
            </a:r>
            <a:r>
              <a:rPr lang="en-US" sz="2400" b="1">
                <a:latin typeface="Arial" charset="0"/>
                <a:ea typeface="ＭＳ Ｐゴシック" charset="0"/>
              </a:rPr>
              <a:t>                </a:t>
            </a:r>
          </a:p>
        </p:txBody>
      </p:sp>
      <p:sp>
        <p:nvSpPr>
          <p:cNvPr id="8207" name="Rectangle 1041"/>
          <p:cNvSpPr>
            <a:spLocks noChangeArrowheads="1"/>
          </p:cNvSpPr>
          <p:nvPr/>
        </p:nvSpPr>
        <p:spPr bwMode="auto">
          <a:xfrm>
            <a:off x="3021013" y="5021263"/>
            <a:ext cx="576262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30</a:t>
            </a:r>
          </a:p>
          <a:p>
            <a:pPr eaLnBrk="0" hangingPunct="0">
              <a:defRPr/>
            </a:pPr>
            <a:endParaRPr lang="en-US" b="1">
              <a:latin typeface="Arial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 </a:t>
            </a:r>
            <a:r>
              <a:rPr lang="en-US" sz="2400" b="1">
                <a:solidFill>
                  <a:srgbClr val="CC0000"/>
                </a:solidFill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8208" name="Rectangle 1042"/>
          <p:cNvSpPr>
            <a:spLocks noChangeArrowheads="1"/>
          </p:cNvSpPr>
          <p:nvPr/>
        </p:nvSpPr>
        <p:spPr bwMode="auto">
          <a:xfrm>
            <a:off x="6132513" y="3881438"/>
            <a:ext cx="882650" cy="5603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09" name="Rectangle 1043"/>
          <p:cNvSpPr>
            <a:spLocks noChangeArrowheads="1"/>
          </p:cNvSpPr>
          <p:nvPr/>
        </p:nvSpPr>
        <p:spPr bwMode="auto">
          <a:xfrm>
            <a:off x="5226050" y="5005388"/>
            <a:ext cx="898525" cy="573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10" name="Rectangle 1044"/>
          <p:cNvSpPr>
            <a:spLocks noChangeArrowheads="1"/>
          </p:cNvSpPr>
          <p:nvPr/>
        </p:nvSpPr>
        <p:spPr bwMode="auto">
          <a:xfrm>
            <a:off x="6305550" y="3824288"/>
            <a:ext cx="542925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12</a:t>
            </a:r>
          </a:p>
          <a:p>
            <a:pPr eaLnBrk="0" hangingPunct="0">
              <a:defRPr/>
            </a:pPr>
            <a:endParaRPr lang="en-US" b="1">
              <a:latin typeface="Arial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  </a:t>
            </a:r>
            <a:r>
              <a:rPr lang="en-US" sz="2400" b="1">
                <a:solidFill>
                  <a:srgbClr val="CC0000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8211" name="Line 1045"/>
          <p:cNvSpPr>
            <a:spLocks noChangeShapeType="1"/>
          </p:cNvSpPr>
          <p:nvPr/>
        </p:nvSpPr>
        <p:spPr bwMode="auto">
          <a:xfrm flipV="1">
            <a:off x="5686425" y="4197350"/>
            <a:ext cx="593725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12" name="Rectangle 1046"/>
          <p:cNvSpPr>
            <a:spLocks noChangeArrowheads="1"/>
          </p:cNvSpPr>
          <p:nvPr/>
        </p:nvSpPr>
        <p:spPr bwMode="auto">
          <a:xfrm>
            <a:off x="5256213" y="5021263"/>
            <a:ext cx="696912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   8</a:t>
            </a:r>
          </a:p>
          <a:p>
            <a:pPr eaLnBrk="0" hangingPunct="0">
              <a:defRPr/>
            </a:pPr>
            <a:endParaRPr lang="en-US" b="1">
              <a:latin typeface="Arial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sz="2400" b="1">
                <a:solidFill>
                  <a:srgbClr val="CC0000"/>
                </a:solidFill>
                <a:latin typeface="Arial" charset="0"/>
                <a:ea typeface="ＭＳ Ｐゴシック" charset="0"/>
              </a:rPr>
              <a:t>   5</a:t>
            </a:r>
          </a:p>
        </p:txBody>
      </p:sp>
      <p:sp>
        <p:nvSpPr>
          <p:cNvPr id="8213" name="Line 1047"/>
          <p:cNvSpPr>
            <a:spLocks noChangeShapeType="1"/>
          </p:cNvSpPr>
          <p:nvPr/>
        </p:nvSpPr>
        <p:spPr bwMode="auto">
          <a:xfrm flipH="1" flipV="1">
            <a:off x="4267200" y="202247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14" name="Rectangle 1048"/>
          <p:cNvSpPr>
            <a:spLocks noChangeArrowheads="1"/>
          </p:cNvSpPr>
          <p:nvPr/>
        </p:nvSpPr>
        <p:spPr bwMode="auto">
          <a:xfrm>
            <a:off x="3513138" y="1927225"/>
            <a:ext cx="747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And use the Numbers as Array Indexes to Store the Trees</a:t>
            </a:r>
          </a:p>
        </p:txBody>
      </p:sp>
      <p:grpSp>
        <p:nvGrpSpPr>
          <p:cNvPr id="11267" name="Group 4"/>
          <p:cNvGrpSpPr>
            <a:grpSpLocks/>
          </p:cNvGrpSpPr>
          <p:nvPr/>
        </p:nvGrpSpPr>
        <p:grpSpPr bwMode="auto">
          <a:xfrm>
            <a:off x="3535363" y="1925638"/>
            <a:ext cx="4784725" cy="3449637"/>
            <a:chOff x="2227" y="1376"/>
            <a:chExt cx="3014" cy="2173"/>
          </a:xfrm>
        </p:grpSpPr>
        <p:sp>
          <p:nvSpPr>
            <p:cNvPr id="9233" name="Rectangle 5"/>
            <p:cNvSpPr>
              <a:spLocks noChangeArrowheads="1"/>
            </p:cNvSpPr>
            <p:nvPr/>
          </p:nvSpPr>
          <p:spPr bwMode="auto">
            <a:xfrm>
              <a:off x="2733" y="2423"/>
              <a:ext cx="481" cy="28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34" name="Rectangle 6"/>
            <p:cNvSpPr>
              <a:spLocks noChangeArrowheads="1"/>
            </p:cNvSpPr>
            <p:nvPr/>
          </p:nvSpPr>
          <p:spPr bwMode="auto">
            <a:xfrm>
              <a:off x="2227" y="3007"/>
              <a:ext cx="425" cy="2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35" name="Rectangle 7"/>
            <p:cNvSpPr>
              <a:spLocks noChangeArrowheads="1"/>
            </p:cNvSpPr>
            <p:nvPr/>
          </p:nvSpPr>
          <p:spPr bwMode="auto">
            <a:xfrm>
              <a:off x="3136" y="2984"/>
              <a:ext cx="434" cy="2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1283" name="Group 8"/>
            <p:cNvGrpSpPr>
              <a:grpSpLocks/>
            </p:cNvGrpSpPr>
            <p:nvPr/>
          </p:nvGrpSpPr>
          <p:grpSpPr bwMode="auto">
            <a:xfrm>
              <a:off x="3805" y="1785"/>
              <a:ext cx="466" cy="544"/>
              <a:chOff x="3805" y="1785"/>
              <a:chExt cx="466" cy="544"/>
            </a:xfrm>
          </p:grpSpPr>
          <p:sp>
            <p:nvSpPr>
              <p:cNvPr id="9251" name="Rectangle 9"/>
              <p:cNvSpPr>
                <a:spLocks noChangeArrowheads="1"/>
              </p:cNvSpPr>
              <p:nvPr/>
            </p:nvSpPr>
            <p:spPr bwMode="auto">
              <a:xfrm>
                <a:off x="3805" y="1787"/>
                <a:ext cx="466" cy="28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52" name="Rectangle 10"/>
              <p:cNvSpPr>
                <a:spLocks noChangeArrowheads="1"/>
              </p:cNvSpPr>
              <p:nvPr/>
            </p:nvSpPr>
            <p:spPr bwMode="auto">
              <a:xfrm>
                <a:off x="3873" y="1785"/>
                <a:ext cx="303" cy="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>
                <a:spAutoFit/>
              </a:bodyPr>
              <a:lstStyle/>
              <a:p>
                <a:pPr defTabSz="585788" eaLnBrk="0" hangingPunct="0">
                  <a:defRPr/>
                </a:pPr>
                <a:r>
                  <a:rPr lang="en-US" sz="1900" b="1">
                    <a:latin typeface="Arial" charset="0"/>
                    <a:ea typeface="ＭＳ Ｐゴシック" charset="0"/>
                  </a:rPr>
                  <a:t> 70</a:t>
                </a:r>
              </a:p>
              <a:p>
                <a:pPr defTabSz="585788" eaLnBrk="0" hangingPunct="0">
                  <a:defRPr/>
                </a:pPr>
                <a:endParaRPr lang="en-US" sz="1400" b="1">
                  <a:solidFill>
                    <a:srgbClr val="CC0000"/>
                  </a:solidFill>
                  <a:latin typeface="Arial" charset="0"/>
                  <a:ea typeface="ＭＳ Ｐゴシック" charset="0"/>
                </a:endParaRPr>
              </a:p>
              <a:p>
                <a:pPr defTabSz="585788" eaLnBrk="0" hangingPunct="0">
                  <a:defRPr/>
                </a:pPr>
                <a:r>
                  <a:rPr lang="en-US" sz="1900" b="1">
                    <a:solidFill>
                      <a:srgbClr val="CC0000"/>
                    </a:solidFill>
                    <a:latin typeface="Arial" charset="0"/>
                    <a:ea typeface="ＭＳ Ｐゴシック" charset="0"/>
                  </a:rPr>
                  <a:t> 0</a:t>
                </a:r>
              </a:p>
            </p:txBody>
          </p:sp>
        </p:grpSp>
        <p:sp>
          <p:nvSpPr>
            <p:cNvPr id="9237" name="Line 11"/>
            <p:cNvSpPr>
              <a:spLocks noChangeShapeType="1"/>
            </p:cNvSpPr>
            <p:nvPr/>
          </p:nvSpPr>
          <p:spPr bwMode="auto">
            <a:xfrm flipH="1" flipV="1">
              <a:off x="4255" y="1993"/>
              <a:ext cx="751" cy="4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38" name="Line 12"/>
            <p:cNvSpPr>
              <a:spLocks noChangeShapeType="1"/>
            </p:cNvSpPr>
            <p:nvPr/>
          </p:nvSpPr>
          <p:spPr bwMode="auto">
            <a:xfrm flipH="1" flipV="1">
              <a:off x="3110" y="2623"/>
              <a:ext cx="273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39" name="Line 13"/>
            <p:cNvSpPr>
              <a:spLocks noChangeShapeType="1"/>
            </p:cNvSpPr>
            <p:nvPr/>
          </p:nvSpPr>
          <p:spPr bwMode="auto">
            <a:xfrm flipV="1">
              <a:off x="2567" y="2633"/>
              <a:ext cx="286" cy="3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0" name="Line 14"/>
            <p:cNvSpPr>
              <a:spLocks noChangeShapeType="1"/>
            </p:cNvSpPr>
            <p:nvPr/>
          </p:nvSpPr>
          <p:spPr bwMode="auto">
            <a:xfrm flipV="1">
              <a:off x="3038" y="2002"/>
              <a:ext cx="794" cy="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1" name="Rectangle 15"/>
            <p:cNvSpPr>
              <a:spLocks noChangeArrowheads="1"/>
            </p:cNvSpPr>
            <p:nvPr/>
          </p:nvSpPr>
          <p:spPr bwMode="auto">
            <a:xfrm>
              <a:off x="2791" y="2417"/>
              <a:ext cx="325" cy="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73025" tIns="36512" rIns="73025" bIns="36512">
              <a:spAutoFit/>
            </a:bodyPr>
            <a:lstStyle/>
            <a:p>
              <a:pPr defTabSz="585788" eaLnBrk="0" hangingPunct="0">
                <a:defRPr/>
              </a:pPr>
              <a:r>
                <a:rPr lang="en-US" sz="1900" b="1">
                  <a:latin typeface="Arial" charset="0"/>
                  <a:ea typeface="ＭＳ Ｐゴシック" charset="0"/>
                </a:rPr>
                <a:t> 60</a:t>
              </a:r>
            </a:p>
            <a:p>
              <a:pPr defTabSz="585788" eaLnBrk="0" hangingPunct="0">
                <a:defRPr/>
              </a:pPr>
              <a:endParaRPr lang="en-US" sz="1400" b="1">
                <a:solidFill>
                  <a:srgbClr val="CC0000"/>
                </a:solidFill>
                <a:latin typeface="Arial" charset="0"/>
                <a:ea typeface="ＭＳ Ｐゴシック" charset="0"/>
              </a:endParaRPr>
            </a:p>
            <a:p>
              <a:pPr defTabSz="585788" eaLnBrk="0" hangingPunct="0">
                <a:defRPr/>
              </a:pPr>
              <a:r>
                <a:rPr lang="en-US" sz="1900" b="1">
                  <a:solidFill>
                    <a:srgbClr val="CC0000"/>
                  </a:solidFill>
                  <a:latin typeface="Arial" charset="0"/>
                  <a:ea typeface="ＭＳ Ｐゴシック" charset="0"/>
                </a:rPr>
                <a:t>  1</a:t>
              </a:r>
            </a:p>
          </p:txBody>
        </p:sp>
        <p:sp>
          <p:nvSpPr>
            <p:cNvPr id="9242" name="Rectangle 16"/>
            <p:cNvSpPr>
              <a:spLocks noChangeArrowheads="1"/>
            </p:cNvSpPr>
            <p:nvPr/>
          </p:nvSpPr>
          <p:spPr bwMode="auto">
            <a:xfrm>
              <a:off x="2321" y="2999"/>
              <a:ext cx="290" cy="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73025" tIns="36512" rIns="73025" bIns="36512">
              <a:spAutoFit/>
            </a:bodyPr>
            <a:lstStyle/>
            <a:p>
              <a:pPr defTabSz="585788" eaLnBrk="0" hangingPunct="0">
                <a:defRPr/>
              </a:pPr>
              <a:r>
                <a:rPr lang="en-US" sz="1900" b="1">
                  <a:latin typeface="Arial" charset="0"/>
                  <a:ea typeface="ＭＳ Ｐゴシック" charset="0"/>
                </a:rPr>
                <a:t>40</a:t>
              </a:r>
            </a:p>
            <a:p>
              <a:pPr defTabSz="585788" eaLnBrk="0" hangingPunct="0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 </a:t>
              </a:r>
            </a:p>
            <a:p>
              <a:pPr defTabSz="585788" eaLnBrk="0" hangingPunct="0">
                <a:defRPr/>
              </a:pPr>
              <a:r>
                <a:rPr lang="en-US" sz="1900" b="1">
                  <a:latin typeface="Arial" charset="0"/>
                  <a:ea typeface="ＭＳ Ｐゴシック" charset="0"/>
                </a:rPr>
                <a:t> </a:t>
              </a:r>
              <a:r>
                <a:rPr lang="en-US" sz="1900" b="1">
                  <a:solidFill>
                    <a:srgbClr val="CC0000"/>
                  </a:solidFill>
                  <a:latin typeface="Arial" charset="0"/>
                  <a:ea typeface="ＭＳ Ｐゴシック" charset="0"/>
                </a:rPr>
                <a:t>3 </a:t>
              </a:r>
              <a:r>
                <a:rPr lang="en-US" sz="1900" b="1">
                  <a:latin typeface="Arial" charset="0"/>
                  <a:ea typeface="ＭＳ Ｐゴシック" charset="0"/>
                </a:rPr>
                <a:t>                </a:t>
              </a:r>
            </a:p>
          </p:txBody>
        </p:sp>
        <p:sp>
          <p:nvSpPr>
            <p:cNvPr id="9243" name="Rectangle 17"/>
            <p:cNvSpPr>
              <a:spLocks noChangeArrowheads="1"/>
            </p:cNvSpPr>
            <p:nvPr/>
          </p:nvSpPr>
          <p:spPr bwMode="auto">
            <a:xfrm>
              <a:off x="3229" y="3003"/>
              <a:ext cx="291" cy="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73025" tIns="36512" rIns="73025" bIns="36512">
              <a:spAutoFit/>
            </a:bodyPr>
            <a:lstStyle/>
            <a:p>
              <a:pPr defTabSz="585788" eaLnBrk="0" hangingPunct="0">
                <a:defRPr/>
              </a:pPr>
              <a:r>
                <a:rPr lang="en-US" sz="1900" b="1">
                  <a:latin typeface="Arial" charset="0"/>
                  <a:ea typeface="ＭＳ Ｐゴシック" charset="0"/>
                </a:rPr>
                <a:t>30</a:t>
              </a:r>
            </a:p>
            <a:p>
              <a:pPr defTabSz="585788" eaLnBrk="0" hangingPunct="0">
                <a:defRPr/>
              </a:pPr>
              <a:endParaRPr lang="en-US" sz="1400" b="1">
                <a:latin typeface="Arial" charset="0"/>
                <a:ea typeface="ＭＳ Ｐゴシック" charset="0"/>
              </a:endParaRPr>
            </a:p>
            <a:p>
              <a:pPr defTabSz="585788" eaLnBrk="0" hangingPunct="0">
                <a:defRPr/>
              </a:pPr>
              <a:r>
                <a:rPr lang="en-US" sz="1900" b="1">
                  <a:latin typeface="Arial" charset="0"/>
                  <a:ea typeface="ＭＳ Ｐゴシック" charset="0"/>
                </a:rPr>
                <a:t> </a:t>
              </a:r>
              <a:r>
                <a:rPr lang="en-US" sz="1900" b="1">
                  <a:solidFill>
                    <a:srgbClr val="CC0000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9244" name="Rectangle 18"/>
            <p:cNvSpPr>
              <a:spLocks noChangeArrowheads="1"/>
            </p:cNvSpPr>
            <p:nvPr/>
          </p:nvSpPr>
          <p:spPr bwMode="auto">
            <a:xfrm>
              <a:off x="4798" y="2429"/>
              <a:ext cx="443" cy="28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5" name="Rectangle 19"/>
            <p:cNvSpPr>
              <a:spLocks noChangeArrowheads="1"/>
            </p:cNvSpPr>
            <p:nvPr/>
          </p:nvSpPr>
          <p:spPr bwMode="auto">
            <a:xfrm>
              <a:off x="4341" y="2995"/>
              <a:ext cx="451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6" name="Rectangle 20"/>
            <p:cNvSpPr>
              <a:spLocks noChangeArrowheads="1"/>
            </p:cNvSpPr>
            <p:nvPr/>
          </p:nvSpPr>
          <p:spPr bwMode="auto">
            <a:xfrm>
              <a:off x="4884" y="2399"/>
              <a:ext cx="274" cy="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73025" tIns="36512" rIns="73025" bIns="36512">
              <a:spAutoFit/>
            </a:bodyPr>
            <a:lstStyle/>
            <a:p>
              <a:pPr defTabSz="585788" eaLnBrk="0" hangingPunct="0">
                <a:defRPr/>
              </a:pPr>
              <a:r>
                <a:rPr lang="en-US" sz="1900" b="1">
                  <a:latin typeface="Arial" charset="0"/>
                  <a:ea typeface="ＭＳ Ｐゴシック" charset="0"/>
                </a:rPr>
                <a:t>12</a:t>
              </a:r>
            </a:p>
            <a:p>
              <a:pPr defTabSz="585788" eaLnBrk="0" hangingPunct="0">
                <a:defRPr/>
              </a:pPr>
              <a:endParaRPr lang="en-US" sz="1400" b="1">
                <a:latin typeface="Arial" charset="0"/>
                <a:ea typeface="ＭＳ Ｐゴシック" charset="0"/>
              </a:endParaRPr>
            </a:p>
            <a:p>
              <a:pPr defTabSz="585788" eaLnBrk="0" hangingPunct="0">
                <a:defRPr/>
              </a:pPr>
              <a:r>
                <a:rPr lang="en-US" sz="1900" b="1">
                  <a:latin typeface="Arial" charset="0"/>
                  <a:ea typeface="ＭＳ Ｐゴシック" charset="0"/>
                </a:rPr>
                <a:t>  </a:t>
              </a:r>
              <a:r>
                <a:rPr lang="en-US" sz="1900" b="1">
                  <a:solidFill>
                    <a:srgbClr val="CC0000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9247" name="Line 21"/>
            <p:cNvSpPr>
              <a:spLocks noChangeShapeType="1"/>
            </p:cNvSpPr>
            <p:nvPr/>
          </p:nvSpPr>
          <p:spPr bwMode="auto">
            <a:xfrm flipV="1">
              <a:off x="4572" y="2587"/>
              <a:ext cx="299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8" name="Rectangle 22"/>
            <p:cNvSpPr>
              <a:spLocks noChangeArrowheads="1"/>
            </p:cNvSpPr>
            <p:nvPr/>
          </p:nvSpPr>
          <p:spPr bwMode="auto">
            <a:xfrm>
              <a:off x="4356" y="3005"/>
              <a:ext cx="351" cy="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73025" tIns="36512" rIns="73025" bIns="36512">
              <a:spAutoFit/>
            </a:bodyPr>
            <a:lstStyle/>
            <a:p>
              <a:pPr defTabSz="585788" eaLnBrk="0" hangingPunct="0">
                <a:defRPr/>
              </a:pPr>
              <a:r>
                <a:rPr lang="en-US" sz="1900" b="1">
                  <a:latin typeface="Arial" charset="0"/>
                  <a:ea typeface="ＭＳ Ｐゴシック" charset="0"/>
                </a:rPr>
                <a:t>   8</a:t>
              </a:r>
            </a:p>
            <a:p>
              <a:pPr defTabSz="585788" eaLnBrk="0" hangingPunct="0">
                <a:defRPr/>
              </a:pPr>
              <a:endParaRPr lang="en-US" sz="1400" b="1">
                <a:latin typeface="Arial" charset="0"/>
                <a:ea typeface="ＭＳ Ｐゴシック" charset="0"/>
              </a:endParaRPr>
            </a:p>
            <a:p>
              <a:pPr defTabSz="585788" eaLnBrk="0" hangingPunct="0">
                <a:defRPr/>
              </a:pPr>
              <a:r>
                <a:rPr lang="en-US" sz="1900" b="1">
                  <a:solidFill>
                    <a:srgbClr val="CC0000"/>
                  </a:solidFill>
                  <a:latin typeface="Arial" charset="0"/>
                  <a:ea typeface="ＭＳ Ｐゴシック" charset="0"/>
                </a:rPr>
                <a:t>   5</a:t>
              </a:r>
            </a:p>
          </p:txBody>
        </p:sp>
        <p:sp>
          <p:nvSpPr>
            <p:cNvPr id="9249" name="Line 23"/>
            <p:cNvSpPr>
              <a:spLocks noChangeShapeType="1"/>
            </p:cNvSpPr>
            <p:nvPr/>
          </p:nvSpPr>
          <p:spPr bwMode="auto">
            <a:xfrm flipH="1" flipV="1">
              <a:off x="3857" y="1490"/>
              <a:ext cx="154" cy="3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50" name="Rectangle 24"/>
            <p:cNvSpPr>
              <a:spLocks noChangeArrowheads="1"/>
            </p:cNvSpPr>
            <p:nvPr/>
          </p:nvSpPr>
          <p:spPr bwMode="auto">
            <a:xfrm>
              <a:off x="3477" y="1376"/>
              <a:ext cx="377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73025" tIns="36512" rIns="73025" bIns="36512">
              <a:spAutoFit/>
            </a:bodyPr>
            <a:lstStyle/>
            <a:p>
              <a:pPr defTabSz="585788" eaLnBrk="0" hangingPunct="0">
                <a:defRPr/>
              </a:pPr>
              <a:r>
                <a:rPr lang="en-US" sz="1900" b="1">
                  <a:latin typeface="Arial" charset="0"/>
                  <a:ea typeface="ＭＳ Ｐゴシック" charset="0"/>
                </a:rPr>
                <a:t>tree</a:t>
              </a:r>
            </a:p>
          </p:txBody>
        </p:sp>
      </p:grpSp>
      <p:grpSp>
        <p:nvGrpSpPr>
          <p:cNvPr id="11268" name="Group 25"/>
          <p:cNvGrpSpPr>
            <a:grpSpLocks/>
          </p:cNvGrpSpPr>
          <p:nvPr/>
        </p:nvGrpSpPr>
        <p:grpSpPr bwMode="auto">
          <a:xfrm>
            <a:off x="517525" y="1954213"/>
            <a:ext cx="1495425" cy="4183062"/>
            <a:chOff x="326" y="1394"/>
            <a:chExt cx="942" cy="2635"/>
          </a:xfrm>
        </p:grpSpPr>
        <p:grpSp>
          <p:nvGrpSpPr>
            <p:cNvPr id="11270" name="Group 26"/>
            <p:cNvGrpSpPr>
              <a:grpSpLocks/>
            </p:cNvGrpSpPr>
            <p:nvPr/>
          </p:nvGrpSpPr>
          <p:grpSpPr bwMode="auto">
            <a:xfrm>
              <a:off x="748" y="1394"/>
              <a:ext cx="520" cy="2635"/>
              <a:chOff x="748" y="1394"/>
              <a:chExt cx="520" cy="2635"/>
            </a:xfrm>
          </p:grpSpPr>
          <p:sp>
            <p:nvSpPr>
              <p:cNvPr id="9226" name="Rectangle 27"/>
              <p:cNvSpPr>
                <a:spLocks noChangeArrowheads="1"/>
              </p:cNvSpPr>
              <p:nvPr/>
            </p:nvSpPr>
            <p:spPr bwMode="auto">
              <a:xfrm>
                <a:off x="752" y="1394"/>
                <a:ext cx="512" cy="2635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7" name="Line 28"/>
              <p:cNvSpPr>
                <a:spLocks noChangeShapeType="1"/>
              </p:cNvSpPr>
              <p:nvPr/>
            </p:nvSpPr>
            <p:spPr bwMode="auto">
              <a:xfrm>
                <a:off x="748" y="1737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8" name="Line 29"/>
              <p:cNvSpPr>
                <a:spLocks noChangeShapeType="1"/>
              </p:cNvSpPr>
              <p:nvPr/>
            </p:nvSpPr>
            <p:spPr bwMode="auto">
              <a:xfrm>
                <a:off x="748" y="212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9" name="Line 30"/>
              <p:cNvSpPr>
                <a:spLocks noChangeShapeType="1"/>
              </p:cNvSpPr>
              <p:nvPr/>
            </p:nvSpPr>
            <p:spPr bwMode="auto">
              <a:xfrm>
                <a:off x="748" y="2517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0" name="Line 31"/>
              <p:cNvSpPr>
                <a:spLocks noChangeShapeType="1"/>
              </p:cNvSpPr>
              <p:nvPr/>
            </p:nvSpPr>
            <p:spPr bwMode="auto">
              <a:xfrm>
                <a:off x="748" y="290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1" name="Line 32"/>
              <p:cNvSpPr>
                <a:spLocks noChangeShapeType="1"/>
              </p:cNvSpPr>
              <p:nvPr/>
            </p:nvSpPr>
            <p:spPr bwMode="auto">
              <a:xfrm>
                <a:off x="748" y="3297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2" name="Line 33"/>
              <p:cNvSpPr>
                <a:spLocks noChangeShapeType="1"/>
              </p:cNvSpPr>
              <p:nvPr/>
            </p:nvSpPr>
            <p:spPr bwMode="auto">
              <a:xfrm>
                <a:off x="748" y="368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9224" name="Rectangle 34"/>
            <p:cNvSpPr>
              <a:spLocks noChangeArrowheads="1"/>
            </p:cNvSpPr>
            <p:nvPr/>
          </p:nvSpPr>
          <p:spPr bwMode="auto">
            <a:xfrm>
              <a:off x="326" y="1411"/>
              <a:ext cx="400" cy="2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solidFill>
                    <a:srgbClr val="CC0000"/>
                  </a:solidFill>
                  <a:latin typeface="Arial" charset="0"/>
                  <a:ea typeface="ＭＳ Ｐゴシック" charset="0"/>
                </a:rPr>
                <a:t>[ 0 ]</a:t>
              </a:r>
            </a:p>
            <a:p>
              <a:pPr eaLnBrk="0" hangingPunct="0">
                <a:defRPr/>
              </a:pPr>
              <a:endParaRPr lang="en-US" sz="2000" b="1">
                <a:solidFill>
                  <a:srgbClr val="CC0000"/>
                </a:solidFill>
                <a:latin typeface="Arial" charset="0"/>
                <a:ea typeface="ＭＳ Ｐゴシック" charset="0"/>
              </a:endParaRPr>
            </a:p>
            <a:p>
              <a:pPr eaLnBrk="0" hangingPunct="0">
                <a:defRPr/>
              </a:pPr>
              <a:r>
                <a:rPr lang="en-US" sz="2000" b="1">
                  <a:solidFill>
                    <a:srgbClr val="CC0000"/>
                  </a:solidFill>
                  <a:latin typeface="Arial" charset="0"/>
                  <a:ea typeface="ＭＳ Ｐゴシック" charset="0"/>
                </a:rPr>
                <a:t>[ 1 ]</a:t>
              </a:r>
            </a:p>
            <a:p>
              <a:pPr eaLnBrk="0" hangingPunct="0">
                <a:defRPr/>
              </a:pPr>
              <a:endParaRPr lang="en-US" sz="2000" b="1">
                <a:solidFill>
                  <a:srgbClr val="CC0000"/>
                </a:solidFill>
                <a:latin typeface="Arial" charset="0"/>
                <a:ea typeface="ＭＳ Ｐゴシック" charset="0"/>
              </a:endParaRPr>
            </a:p>
            <a:p>
              <a:pPr eaLnBrk="0" hangingPunct="0">
                <a:defRPr/>
              </a:pPr>
              <a:r>
                <a:rPr lang="en-US" sz="2000" b="1">
                  <a:solidFill>
                    <a:srgbClr val="CC0000"/>
                  </a:solidFill>
                  <a:latin typeface="Arial" charset="0"/>
                  <a:ea typeface="ＭＳ Ｐゴシック" charset="0"/>
                </a:rPr>
                <a:t>[ 2 ]</a:t>
              </a:r>
            </a:p>
            <a:p>
              <a:pPr eaLnBrk="0" hangingPunct="0">
                <a:defRPr/>
              </a:pPr>
              <a:endParaRPr lang="en-US" sz="2000" b="1">
                <a:solidFill>
                  <a:srgbClr val="CC0000"/>
                </a:solidFill>
                <a:latin typeface="Arial" charset="0"/>
                <a:ea typeface="ＭＳ Ｐゴシック" charset="0"/>
              </a:endParaRPr>
            </a:p>
            <a:p>
              <a:pPr eaLnBrk="0" hangingPunct="0">
                <a:defRPr/>
              </a:pPr>
              <a:r>
                <a:rPr lang="en-US" sz="2000" b="1">
                  <a:solidFill>
                    <a:srgbClr val="CC0000"/>
                  </a:solidFill>
                  <a:latin typeface="Arial" charset="0"/>
                  <a:ea typeface="ＭＳ Ｐゴシック" charset="0"/>
                </a:rPr>
                <a:t>[ 3 ]</a:t>
              </a:r>
            </a:p>
            <a:p>
              <a:pPr eaLnBrk="0" hangingPunct="0">
                <a:defRPr/>
              </a:pPr>
              <a:endParaRPr lang="en-US" sz="2000" b="1">
                <a:solidFill>
                  <a:srgbClr val="CC0000"/>
                </a:solidFill>
                <a:latin typeface="Arial" charset="0"/>
                <a:ea typeface="ＭＳ Ｐゴシック" charset="0"/>
              </a:endParaRPr>
            </a:p>
            <a:p>
              <a:pPr eaLnBrk="0" hangingPunct="0">
                <a:defRPr/>
              </a:pPr>
              <a:r>
                <a:rPr lang="en-US" sz="2000" b="1">
                  <a:solidFill>
                    <a:srgbClr val="CC0000"/>
                  </a:solidFill>
                  <a:latin typeface="Arial" charset="0"/>
                  <a:ea typeface="ＭＳ Ｐゴシック" charset="0"/>
                </a:rPr>
                <a:t>[ 4 ]</a:t>
              </a:r>
            </a:p>
            <a:p>
              <a:pPr eaLnBrk="0" hangingPunct="0">
                <a:defRPr/>
              </a:pPr>
              <a:endParaRPr lang="en-US" sz="2000" b="1">
                <a:solidFill>
                  <a:srgbClr val="CC0000"/>
                </a:solidFill>
                <a:latin typeface="Arial" charset="0"/>
                <a:ea typeface="ＭＳ Ｐゴシック" charset="0"/>
              </a:endParaRPr>
            </a:p>
            <a:p>
              <a:pPr eaLnBrk="0" hangingPunct="0">
                <a:defRPr/>
              </a:pPr>
              <a:r>
                <a:rPr lang="en-US" sz="2000" b="1">
                  <a:solidFill>
                    <a:srgbClr val="CC0000"/>
                  </a:solidFill>
                  <a:latin typeface="Arial" charset="0"/>
                  <a:ea typeface="ＭＳ Ｐゴシック" charset="0"/>
                </a:rPr>
                <a:t>[ 5 ]</a:t>
              </a:r>
            </a:p>
            <a:p>
              <a:pPr eaLnBrk="0" hangingPunct="0">
                <a:defRPr/>
              </a:pPr>
              <a:endParaRPr lang="en-US" sz="2000" b="1">
                <a:solidFill>
                  <a:srgbClr val="CC0000"/>
                </a:solidFill>
                <a:latin typeface="Arial" charset="0"/>
                <a:ea typeface="ＭＳ Ｐゴシック" charset="0"/>
              </a:endParaRPr>
            </a:p>
            <a:p>
              <a:pPr eaLnBrk="0" hangingPunct="0">
                <a:defRPr/>
              </a:pPr>
              <a:r>
                <a:rPr lang="en-US" sz="2000" b="1">
                  <a:solidFill>
                    <a:srgbClr val="CC0000"/>
                  </a:solidFill>
                  <a:latin typeface="Arial" charset="0"/>
                  <a:ea typeface="ＭＳ Ｐゴシック" charset="0"/>
                </a:rPr>
                <a:t>[ 6 ]</a:t>
              </a:r>
            </a:p>
          </p:txBody>
        </p:sp>
        <p:sp>
          <p:nvSpPr>
            <p:cNvPr id="9225" name="Rectangle 35"/>
            <p:cNvSpPr>
              <a:spLocks noChangeArrowheads="1"/>
            </p:cNvSpPr>
            <p:nvPr/>
          </p:nvSpPr>
          <p:spPr bwMode="auto">
            <a:xfrm>
              <a:off x="902" y="1459"/>
              <a:ext cx="294" cy="2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Arial" charset="0"/>
                  <a:ea typeface="ＭＳ Ｐゴシック" charset="0"/>
                </a:rPr>
                <a:t>70</a:t>
              </a:r>
            </a:p>
            <a:p>
              <a:pPr eaLnBrk="0" hangingPunct="0"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  <a:p>
              <a:pPr eaLnBrk="0" hangingPunct="0">
                <a:defRPr/>
              </a:pPr>
              <a:r>
                <a:rPr lang="en-US" sz="2000" b="1">
                  <a:latin typeface="Arial" charset="0"/>
                  <a:ea typeface="ＭＳ Ｐゴシック" charset="0"/>
                </a:rPr>
                <a:t>60</a:t>
              </a:r>
            </a:p>
            <a:p>
              <a:pPr eaLnBrk="0" hangingPunct="0"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  <a:p>
              <a:pPr eaLnBrk="0" hangingPunct="0">
                <a:defRPr/>
              </a:pPr>
              <a:r>
                <a:rPr lang="en-US" sz="2000" b="1">
                  <a:latin typeface="Arial" charset="0"/>
                  <a:ea typeface="ＭＳ Ｐゴシック" charset="0"/>
                </a:rPr>
                <a:t>12</a:t>
              </a:r>
            </a:p>
            <a:p>
              <a:pPr eaLnBrk="0" hangingPunct="0"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  <a:p>
              <a:pPr eaLnBrk="0" hangingPunct="0">
                <a:defRPr/>
              </a:pPr>
              <a:r>
                <a:rPr lang="en-US" sz="2000" b="1">
                  <a:latin typeface="Arial" charset="0"/>
                  <a:ea typeface="ＭＳ Ｐゴシック" charset="0"/>
                </a:rPr>
                <a:t>40</a:t>
              </a:r>
            </a:p>
            <a:p>
              <a:pPr eaLnBrk="0" hangingPunct="0"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  <a:p>
              <a:pPr eaLnBrk="0" hangingPunct="0">
                <a:defRPr/>
              </a:pPr>
              <a:r>
                <a:rPr lang="en-US" sz="2000" b="1">
                  <a:latin typeface="Arial" charset="0"/>
                  <a:ea typeface="ＭＳ Ｐゴシック" charset="0"/>
                </a:rPr>
                <a:t>30</a:t>
              </a:r>
            </a:p>
            <a:p>
              <a:pPr eaLnBrk="0" hangingPunct="0"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  <a:p>
              <a:pPr eaLnBrk="0" hangingPunct="0">
                <a:defRPr/>
              </a:pPr>
              <a:r>
                <a:rPr lang="en-US" sz="2000" b="1">
                  <a:latin typeface="Arial" charset="0"/>
                  <a:ea typeface="ＭＳ Ｐゴシック" charset="0"/>
                </a:rPr>
                <a:t> 8</a:t>
              </a:r>
            </a:p>
            <a:p>
              <a:pPr eaLnBrk="0" hangingPunct="0"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  <a:p>
              <a:pPr eaLnBrk="0" hangingPunct="0"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222" name="Rectangle 36"/>
          <p:cNvSpPr>
            <a:spLocks noChangeArrowheads="1"/>
          </p:cNvSpPr>
          <p:nvPr/>
        </p:nvSpPr>
        <p:spPr bwMode="auto">
          <a:xfrm>
            <a:off x="593725" y="1524000"/>
            <a:ext cx="1468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tree.nodes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3826</TotalTime>
  <Words>1259</Words>
  <Application>Microsoft Office PowerPoint</Application>
  <PresentationFormat>On-screen Show (4:3)</PresentationFormat>
  <Paragraphs>402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ＭＳ Ｐゴシック</vt:lpstr>
      <vt:lpstr>Arial</vt:lpstr>
      <vt:lpstr>Courier</vt:lpstr>
      <vt:lpstr>Courier New</vt:lpstr>
      <vt:lpstr>Helvetica</vt:lpstr>
      <vt:lpstr>Palatino</vt:lpstr>
      <vt:lpstr>Times</vt:lpstr>
      <vt:lpstr>Times New Roman</vt:lpstr>
      <vt:lpstr>1_Default Design</vt:lpstr>
      <vt:lpstr>PowerPoint Presentation</vt:lpstr>
      <vt:lpstr>Priority Queue</vt:lpstr>
      <vt:lpstr>PowerPoint Presentation</vt:lpstr>
      <vt:lpstr>What is a Heap?</vt:lpstr>
      <vt:lpstr>Are these Both Heaps?</vt:lpstr>
      <vt:lpstr>Is this a Heap?</vt:lpstr>
      <vt:lpstr>Where is the Largest Element in a Heap Always Found?</vt:lpstr>
      <vt:lpstr>We Can Number the Nodes Left to Right by Level This Way</vt:lpstr>
      <vt:lpstr>And use the Numbers as Array Indexes to Store the Trees</vt:lpstr>
      <vt:lpstr>PowerPoint Presentation</vt:lpstr>
      <vt:lpstr>PowerPoint Presentation</vt:lpstr>
      <vt:lpstr>ReheapDown</vt:lpstr>
      <vt:lpstr>ReheapDown (cont)</vt:lpstr>
      <vt:lpstr>PowerPoint Presentation</vt:lpstr>
      <vt:lpstr>PowerPoint Presentation</vt:lpstr>
      <vt:lpstr>Priority Queue</vt:lpstr>
      <vt:lpstr>ADT Priority Queue Operations</vt:lpstr>
      <vt:lpstr>Implementation Level</vt:lpstr>
      <vt:lpstr>Class PQType Declaration</vt:lpstr>
      <vt:lpstr>Class PQType Function Definitions</vt:lpstr>
      <vt:lpstr>Class PQType Function Definitions</vt:lpstr>
      <vt:lpstr>Code for Dequeue</vt:lpstr>
      <vt:lpstr>Code for Enqueue</vt:lpstr>
      <vt:lpstr>Comparison of Priority Queue Implementations</vt:lpstr>
      <vt:lpstr>Definitions</vt:lpstr>
      <vt:lpstr>Formally</vt:lpstr>
      <vt:lpstr>An undirected graph</vt:lpstr>
      <vt:lpstr>A directed graph</vt:lpstr>
      <vt:lpstr>A directed graph</vt:lpstr>
      <vt:lpstr> More Definitions</vt:lpstr>
      <vt:lpstr>Two complete graphs</vt:lpstr>
      <vt:lpstr>A weighted graph</vt:lpstr>
      <vt:lpstr>Definitions</vt:lpstr>
      <vt:lpstr>Depth First Search: Follow Down</vt:lpstr>
      <vt:lpstr>Depth First Uses Stack</vt:lpstr>
      <vt:lpstr>Breadth First: Follow Across </vt:lpstr>
      <vt:lpstr>Breadth First Uses Queue</vt:lpstr>
      <vt:lpstr>Single Source Shortest Path</vt:lpstr>
      <vt:lpstr>Single Source Shortest Path</vt:lpstr>
      <vt:lpstr>Array-Based Implementation</vt:lpstr>
      <vt:lpstr>Adjacency Matrix for Flight Connections</vt:lpstr>
      <vt:lpstr>Linked Implementation</vt:lpstr>
      <vt:lpstr>Adjacency List Representation of Graphs</vt:lpstr>
      <vt:lpstr>ADT Set Definitions</vt:lpstr>
      <vt:lpstr>Beware: At the Logical Level</vt:lpstr>
      <vt:lpstr>Implementing Sets</vt:lpstr>
      <vt:lpstr>Implementing Sets (cont.)</vt:lpstr>
      <vt:lpstr>Explain: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09</dc:title>
  <dc:creator>Paul Healey</dc:creator>
  <cp:lastModifiedBy>Mostofa Kamal Nasir</cp:lastModifiedBy>
  <cp:revision>88</cp:revision>
  <dcterms:created xsi:type="dcterms:W3CDTF">2002-03-04T02:17:02Z</dcterms:created>
  <dcterms:modified xsi:type="dcterms:W3CDTF">2021-04-08T06:13:44Z</dcterms:modified>
</cp:coreProperties>
</file>