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9.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14.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15.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6.xml" ContentType="application/vnd.openxmlformats-officedocument.presentationml.notesSlide+xml"/>
  <Override PartName="/ppt/ink/ink49.xml" ContentType="application/inkml+xml"/>
  <Override PartName="/ppt/ink/ink50.xml" ContentType="application/inkml+xml"/>
  <Override PartName="/ppt/notesSlides/notesSlide17.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5"/>
  </p:notesMasterIdLst>
  <p:handoutMasterIdLst>
    <p:handoutMasterId r:id="rId46"/>
  </p:handoutMasterIdLst>
  <p:sldIdLst>
    <p:sldId id="256" r:id="rId2"/>
    <p:sldId id="292" r:id="rId3"/>
    <p:sldId id="291" r:id="rId4"/>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 id="310" r:id="rId22"/>
    <p:sldId id="277" r:id="rId23"/>
    <p:sldId id="279" r:id="rId24"/>
    <p:sldId id="280"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9" r:id="rId39"/>
    <p:sldId id="312" r:id="rId40"/>
    <p:sldId id="313" r:id="rId41"/>
    <p:sldId id="307" r:id="rId42"/>
    <p:sldId id="308" r:id="rId43"/>
    <p:sldId id="293" r:id="rId44"/>
  </p:sldIdLst>
  <p:sldSz cx="9144000" cy="6858000" type="screen4x3"/>
  <p:notesSz cx="9601200" cy="73152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9014" y="0"/>
            <a:ext cx="4160520" cy="365760"/>
          </a:xfrm>
          <a:prstGeom prst="rect">
            <a:avLst/>
          </a:prstGeom>
        </p:spPr>
        <p:txBody>
          <a:bodyPr vert="horz" lIns="96661" tIns="48331" rIns="96661" bIns="48331" rtlCol="0"/>
          <a:lstStyle>
            <a:lvl1pPr algn="r">
              <a:defRPr sz="1300"/>
            </a:lvl1pPr>
          </a:lstStyle>
          <a:p>
            <a:fld id="{F80E130B-BE71-45C9-B6C8-376C815423FF}" type="datetimeFigureOut">
              <a:rPr lang="en-US" smtClean="0"/>
              <a:pPr/>
              <a:t>4/24/2021</a:t>
            </a:fld>
            <a:endParaRPr lang="en-US"/>
          </a:p>
        </p:txBody>
      </p:sp>
      <p:sp>
        <p:nvSpPr>
          <p:cNvPr id="4" name="Footer Placeholder 3"/>
          <p:cNvSpPr>
            <a:spLocks noGrp="1"/>
          </p:cNvSpPr>
          <p:nvPr>
            <p:ph type="ftr" sz="quarter" idx="2"/>
          </p:nvPr>
        </p:nvSpPr>
        <p:spPr>
          <a:xfrm>
            <a:off x="0" y="6947747"/>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9014" y="6947747"/>
            <a:ext cx="4160520" cy="365760"/>
          </a:xfrm>
          <a:prstGeom prst="rect">
            <a:avLst/>
          </a:prstGeom>
        </p:spPr>
        <p:txBody>
          <a:bodyPr vert="horz" lIns="96661" tIns="48331" rIns="96661" bIns="48331" rtlCol="0" anchor="b"/>
          <a:lstStyle>
            <a:lvl1pPr algn="r">
              <a:defRPr sz="1300"/>
            </a:lvl1pPr>
          </a:lstStyle>
          <a:p>
            <a:fld id="{64E27871-01A3-4BDA-94AE-3D4468A23AC5}" type="slidenum">
              <a:rPr lang="en-US" smtClean="0"/>
              <a:pPr/>
              <a:t>‹#›</a:t>
            </a:fld>
            <a:endParaRPr lang="en-US"/>
          </a:p>
        </p:txBody>
      </p:sp>
    </p:spTree>
    <p:extLst>
      <p:ext uri="{BB962C8B-B14F-4D97-AF65-F5344CB8AC3E}">
        <p14:creationId xmlns:p14="http://schemas.microsoft.com/office/powerpoint/2010/main" val="293040769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6:28.97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9F43562-A1FD-4BBC-A522-D5F0E6523377}" emma:medium="tactile" emma:mode="ink">
          <msink:context xmlns:msink="http://schemas.microsoft.com/ink/2010/main" type="writingRegion" rotatedBoundingBox="19515,6365 24371,5051 24976,7285 20120,8600"/>
        </emma:interpretation>
      </emma:emma>
    </inkml:annotationXML>
    <inkml:traceGroup>
      <inkml:annotationXML>
        <emma:emma xmlns:emma="http://www.w3.org/2003/04/emma" version="1.0">
          <emma:interpretation id="{10284D52-E320-46A7-9134-EEF9D853F78C}" emma:medium="tactile" emma:mode="ink">
            <msink:context xmlns:msink="http://schemas.microsoft.com/ink/2010/main" type="paragraph" rotatedBoundingBox="19515,6365 23584,5264 23892,6403 19823,7505" alignmentLevel="1"/>
          </emma:interpretation>
        </emma:emma>
      </inkml:annotationXML>
      <inkml:traceGroup>
        <inkml:annotationXML>
          <emma:emma xmlns:emma="http://www.w3.org/2003/04/emma" version="1.0">
            <emma:interpretation id="{E34A90CA-24B8-4CFF-9217-8419A43B3178}" emma:medium="tactile" emma:mode="ink">
              <msink:context xmlns:msink="http://schemas.microsoft.com/ink/2010/main" type="line" rotatedBoundingBox="19515,6365 23584,5264 23892,6403 19823,7505"/>
            </emma:interpretation>
          </emma:emma>
        </inkml:annotationXML>
        <inkml:traceGroup>
          <inkml:annotationXML>
            <emma:emma xmlns:emma="http://www.w3.org/2003/04/emma" version="1.0">
              <emma:interpretation id="{50986C38-2DBE-44E2-9556-B936F55F107C}" emma:medium="tactile" emma:mode="ink">
                <msink:context xmlns:msink="http://schemas.microsoft.com/ink/2010/main" type="inkWord" rotatedBoundingBox="19515,6365 23584,5264 23892,6403 19823,7505"/>
              </emma:interpretation>
              <emma:one-of disjunction-type="recognition" id="oneOf0">
                <emma:interpretation id="interp0" emma:lang="en-US" emma:confidence="0">
                  <emma:literal>sparse</emma:literal>
                </emma:interpretation>
                <emma:interpretation id="interp1" emma:lang="en-US" emma:confidence="0">
                  <emma:literal>Sparse</emma:literal>
                </emma:interpretation>
                <emma:interpretation id="interp2" emma:lang="en-US" emma:confidence="0">
                  <emma:literal>Spanke</emma:literal>
                </emma:interpretation>
                <emma:interpretation id="interp3" emma:lang="en-US" emma:confidence="0">
                  <emma:literal>Sparke</emma:literal>
                </emma:interpretation>
                <emma:interpretation id="interp4" emma:lang="en-US" emma:confidence="0">
                  <emma:literal>spare</emma:literal>
                </emma:interpretation>
              </emma:one-of>
            </emma:emma>
          </inkml:annotationXML>
          <inkml:trace contextRef="#ctx0" brushRef="#br0">642 68 561 0,'0'0'191'0,"0"0"-38"0,0 0-29 16,0 0-25-1,0 0-31-15,0 0 49 0,-116-61-100 16,95 56 11-16,0 3-2 16,-3 2-7-16,-5 0 30 15,-6 0-49-15,-5 2 0 16,-7 12 10-16,-5 6-9 15,-2 3 4-15,2 1-5 16,4 0 10-16,10-1-10 16,8-5 0-16,10 2-10 15,8-1-3-15,11 3-6 16,1 2 17-16,9 5 2 16,30 4 0-16,11-2 15 15,14 0-15-15,6-3 0 16,0-1 0-16,-4-5 1 0,-13 1-2 15,-11 1-1-15,-14 6-24 16,-11-4 25-16,-13 10-22 16,-4-1 1-16,-3-1-7 15,-16 0 29-15,-7-3-30 16,-3-1 43-16,-3-4-13 16,-3-1 14-16,-4-3-14 15,-1-2-8-15,-29 6-56 16,13-6-139-16,2-9-151 0</inkml:trace>
          <inkml:trace contextRef="#ctx0" brushRef="#br0" timeOffset="708.0974">582 429 876 0,'0'0'242'16,"0"0"-161"-16,0 0-49 15,0 0-32-15,0 0-27 0,0 0 9 16,0 0 18-16,54 64-8 15,-33-28 8-15,1 8 0 16,-2 3 13-16,0 5-12 16,-2 3 8-16,3 2-9 15,-3 0 1-15,3-2 8 16,-3-7-9-16,-1-3 0 16,-3-10 0-16,-2-8 2 15,-6-10 5-15,1-6-7 16,-5-8 0-16,-2 0 16 15,0-3 20-15,0 0 102 16,0-6-22-16,0-14-68 16,-9-6 4-16,-2-6-42 15,1-4-2-15,1-5 18 16,3-3-14-16,-1-6 17 0,1 1-29 16,1-4 0-16,1 3 11 15,-4 0 4-15,4-2-15 16,-1 4 47-16,5 1-31 15,0 0 18-15,0 5-34 16,0 2 0-16,14 0 12 16,8 5-12-16,3 3 0 15,7 7 0-15,2 2-7 16,2 6-25-16,1 8 23 16,-4 5-13-16,-4 4-3 15,-2 0-30-15,-6 13 25 16,-3 10-47-16,-9 3-43 15,-5 4 73-15,-4 3-20 0,0-1 1 16,-15 0 22-16,-6-3-12 16,-5-2 25-16,-3-2-35 15,1-5-41 1,-20 4-32-16,5-8-157 0,5-2-206 0</inkml:trace>
          <inkml:trace contextRef="#ctx0" brushRef="#br0" timeOffset="1385.9357">1462 125 510 0,'0'0'189'16,"0"0"25"-16,0 0-42 16,0 0-11-16,0 0 14 15,0 0-76-15,0 0-16 16,-13-56-64-16,8 56-19 0,1 0 24 15,-8 0-24 1,-3 0 1-16,-10 7-1 0,-2 6 3 16,0 5-15-16,-3 4 12 15,5 0-1-15,6 1 0 16,2 4 1-16,8 1-11 16,6 2 5-16,3 1-7 15,0 0-2-15,21-3 15 16,6-1-1-16,0-5 1 15,1-8 0-15,-6-3-6 16,-7-8 6-16,0 0-10 16,-6-3 10-16,0 0 12 15,0-15 20-15,1-6-29 0,4-5 13 16,5-4 3 0,-1-2-19-16,1-3 0 15,5 0 0-15,0 1 6 16,-2 4 1-16,-2 7-7 0,-7 6 0 15,-4 7 11-15,-8 5-10 16,2 4 7-16,-3 1-8 16,0 0-18-16,0 0 17 15,0 1-49-15,6 16 37 16,3 4 11-16,5 2 4 16,7 7-1-16,4-2-1 15,6 1-70-15,0-5 18 16,8-1-181-16,-9-8-94 15,-12-6-281-15</inkml:trace>
          <inkml:trace contextRef="#ctx0" brushRef="#br0" timeOffset="2207.8017">1929-92 383 0,'0'0'310'0,"0"0"-8"16,0 0-73-16,0 0-29 16,0 0-22-16,0 0-105 15,0 0-64-15,-4-29-9 16,4 29-45-16,0 13 27 0,4 10 11 16,8 5 7-1,2 6 0-15,-1 4 1 0,0 1 9 16,1 2-10-16,-2 0 0 15,-3-3 0-15,-5-3 0 16,1-6 1-16,-5-8-1 16,1-4-23-16,-1-5 1 15,0-5-19-15,0-4-8 16,0-1 21-16,0-2 28 16,0 0 38-16,0-8-38 15,0-13-20-15,-1-5 1 16,1-6-3-16,0-7-24 15,0-4 15-15,0 1 24 16,0-3-6-16,1 5 13 16,-1 4 0-16,0 4 3 0,0 6 3 15,0 4 21-15,0 6-5 16,0 4-16-16,0 4 55 16,0 1-60-16,9-1 0 15,19-4-1-15,8-1 1 16,13-3-9-16,6 1 4 15,3 0 4-15,-6 4-3 16,-7 0 3-16,-12 2 0 16,-15 3 0-16,-9 4 2 15,-8 2 19-15,-1 0-20 16,0 0 20-16,0 0 49 16,0 0-29-16,0 0 2 15,0 0-43-15,0 0 18 0,0 0-21 16,0 0 3-16,0 0-13 15,0 0 13-15,0 0-15 16,0 0 14-16,0 0-20 16,0 0-9-16,0 0 17 15,0 0 11-15,0 0 2 16,-6 0 0-16,-1 0 12 16,-2 4 2-16,0 6-14 15,0 4-10-15,3 1 4 16,3 6-5-16,3 4 10 15,3 4-14-15,21 4 15 16,11 4 10-16,13-3-8 0,7 0-2 16,3-5 16-1,-1-3-16-15,-5-5-37 0,4-11-186 16,-12-7-150-16,-13-3-367 16</inkml:trace>
          <inkml:trace contextRef="#ctx0" brushRef="#br0" timeOffset="3356.5026">3113-471 502 0,'0'0'175'16,"0"0"41"-16,0 0-61 0,0 0-36 15,0 0-34-15,0 0-76 16,0 0 17-16,-102-27-26 16,89 42-10-16,-3 2 2 15,5 4 4-15,1 5 3 16,8 1-11-16,2 2 12 16,0 2-4-16,21 0 12 15,6-1-6-15,0-1 12 16,0-3-13-16,-2-3 14 15,-4-3-15-15,-8-2 0 16,-4 0-2-16,-5-8 2 16,-2 3-1-16,-2-5-6 15,0 0 7-15,0 0-6 0,-9 1 8 16,-1-3-2 0,1 2 19-16,-2-2-18 0,5-2 8 15,2 0-9-15,-1 0-4 16,2-4-22-16,2 0 27 15,-4 0-1-15,-2 0 27 16,1 0-26-16,-6-4 16 16,3-4-17-16,0-1 0 15,2 1 2-15,2 2 5 16,4 3-3-16,1 0 28 16,0 3-32-16,0 0 16 15,0 0-16-15,0 0-20 16,0 0 18-16,0 0-16 15,0 0 16-15,10 0 2 16,5 0 0-16,0 9-16 0,1 0 16 16,2 2 0-16,3 1-1 15,3 0 8-15,3 1 0 16,2-3-7-16,6-3 0 16,-4-3 9-16,0-1-8 15,-1-3-1-15,-8 0 0 16,-1 0 6-16,-3 0 17 15,-5-11-17-15,4-6 11 16,-2 0 8-16,4-5-17 16,0-4 8-16,2-3-16 15,2-1 1-15,-1-2-5 16,0-3 4-16,-1 2 0 0,-3 2 5 16,-5 1-4-16,-4 4 19 15,-1 1-20-15,-7 3 0 16,-1 1 3-16,0 2 23 15,0 5 0-15,0 1 2 16,0 0-27-16,-1 5 54 16,-8-1-55-16,1 3 0 15,2-2 22-15,-3 3-12 16,2 0 18-16,-2 1-28 16,2 3 0-16,-2-4 25 15,3 4-18-15,1 1-7 16,2 0 35-16,2 0-22 15,1 0 18-15,-3 0-31 0,-2 0-38 16,-4 0 36 0,-4 11-14-16,0 7 15 0,-4 0-6 15,4 3 7-15,4 2-12 16,3 1 12-16,6 4 0 16,0-3 1-16,1 3 0 15,20 2 21-15,6-4-22 16,7-2 0-16,2-6 10 15,0-3-9-15,-2-7-1 16,-4-5 15-16,-2-3-15 16,0 0 33-16,1 0-33 15,0-16 0-15,7-4-6 16,3-6 6-16,4-3-43 16,6-1-48-16,21-11-130 15,-13 11-69-15,-10 3-203 0</inkml:trace>
        </inkml:traceGroup>
      </inkml:traceGroup>
    </inkml:traceGroup>
    <inkml:traceGroup>
      <inkml:annotationXML>
        <emma:emma xmlns:emma="http://www.w3.org/2003/04/emma" version="1.0">
          <emma:interpretation id="{1484BC31-48BD-4BE7-B83C-F9B322F0F7C4}" emma:medium="tactile" emma:mode="ink">
            <msink:context xmlns:msink="http://schemas.microsoft.com/ink/2010/main" type="paragraph" rotatedBoundingBox="20650,7461 24668,6233 24955,7173 20937,8400" alignmentLevel="2"/>
          </emma:interpretation>
        </emma:emma>
      </inkml:annotationXML>
      <inkml:traceGroup>
        <inkml:annotationXML>
          <emma:emma xmlns:emma="http://www.w3.org/2003/04/emma" version="1.0">
            <emma:interpretation id="{44933C6E-567F-415C-82BB-6717655937DC}" emma:medium="tactile" emma:mode="ink">
              <msink:context xmlns:msink="http://schemas.microsoft.com/ink/2010/main" type="line" rotatedBoundingBox="20650,7461 24668,6233 24955,7173 20937,8400"/>
            </emma:interpretation>
          </emma:emma>
        </inkml:annotationXML>
        <inkml:traceGroup>
          <inkml:annotationXML>
            <emma:emma xmlns:emma="http://www.w3.org/2003/04/emma" version="1.0">
              <emma:interpretation id="{D933BDF8-06A2-4EA2-9C43-5AEDE4835524}" emma:medium="tactile" emma:mode="ink">
                <msink:context xmlns:msink="http://schemas.microsoft.com/ink/2010/main" type="inkWord" rotatedBoundingBox="20650,7461 24668,6233 24955,7173 20937,8400"/>
              </emma:interpretation>
              <emma:one-of disjunction-type="recognition" id="oneOf1">
                <emma:interpretation id="interp5" emma:lang="en-US" emma:confidence="1">
                  <emma:literal>Graph</emma:literal>
                </emma:interpretation>
                <emma:interpretation id="interp6" emma:lang="en-US" emma:confidence="0">
                  <emma:literal>Grap n</emma:literal>
                </emma:interpretation>
                <emma:interpretation id="interp7" emma:lang="en-US" emma:confidence="0">
                  <emma:literal>Arap n</emma:literal>
                </emma:interpretation>
                <emma:interpretation id="interp8" emma:lang="en-US" emma:confidence="0">
                  <emma:literal>Gray n</emma:literal>
                </emma:interpretation>
                <emma:interpretation id="interp9" emma:lang="en-US" emma:confidence="0">
                  <emma:literal>Graf n</emma:literal>
                </emma:interpretation>
              </emma:one-of>
            </emma:emma>
          </inkml:annotationXML>
          <inkml:trace contextRef="#ctx0" brushRef="#br0" timeOffset="5467.2193">1566 1253 786 0,'0'0'225'0,"0"0"-70"15,0 0-6-15,0 0 33 16,-138-67-40-16,107 58-50 16,-4 7-47-16,0-2-27 15,-4 4 7-15,-1 0-10 16,4 0-14-16,2 6 50 16,7 5-51-16,5 6-1 15,4 1 0-15,3 8 2 16,9 9-11-16,6 10-3 0,0 7-9 15,18 7 13 1,18 4 5-16,11 0 4 0,5-2 0 16,5-8-28-16,-4-5 18 15,-2-5-103-15,-11-14 5 16,-9-5-14-16,-8-7 12 16,-7-10 25-16,-2-4 12 15,-1-3 54-15,5-8 1 16,10-18 18-16,3-8-22 15,8-4 12-15,-2 0-38 16,-3 2 25-16,-7 2-10 16,-9 7 28-16,-10 3 5 15,-8 4 13-15,0 2 42 0,-26 4 12 16,-9 2-28 0,-9 2 56-16,-3 1-61 0,1 4 18 15,2 0 7-15,10 1-24 16,9 2 29-16,12-1-30 15,7 2-33-15,6 1 2 16,0-2-3-16,1 2-41 16,17-1 12-16,7-3 29 15,2 3-13-15,-5-1 13 16,-4 1-14-16,-6 1 12 16,-7 0 2-16,-2 0 0 15,-3 0 0-15,0 0 2 16,0 0 9-16,0 0-11 15,0 0 0-15,0 0-6 16,0 0 5-16,1 0-2 0,3 0-20 16,5 0 23-16,0 4-16 15,5 9 16-15,2 3 0 16,2 2 16-16,0 7-7 16,3 2 25-16,-5 5-22 15,2 7 3-15,0 1 28 16,-3 2-28-16,1 1 2 15,0-2-17-15,2-2 10 16,0-7-1-16,0-3-9 16,3-7 0-16,-6-5 0 15,1-7-12-15,-3-4-39 16,1-3-59-16,7-6-92 16,-6-13 26-16,-1-9-209 0</inkml:trace>
          <inkml:trace contextRef="#ctx0" brushRef="#br0" timeOffset="5910.4961">1961 1298 586 0,'0'0'304'0,"0"0"-115"15,0 0-75-15,0 0-56 0,0 0-56 16,0 0 24-16,0 0-25 16,77 45-1-16,-47-15 57 15,-3 9-21-15,-2 4 7 16,-6 3-22-16,-1-1-10 16,-4-2 17-16,-4-7-21 15,-4-3-7-15,-3-9 15 16,-3-3-15-16,0-9 23 15,0-3-23-15,0-8 0 16,0 1 25-16,0-2-24 16,0 0 25-16,0 0 42 15,0-14-52-15,-8-7 2 16,2-8-18-16,3-9 0 0,3-5 9 16,0-8-9-16,0 0 0 15,12-7-2-15,11 2 2 16,4 1-28-16,8 4 17 15,8 6-78-15,23 0-71 16,-13 14-160-16,-9 12-357 0</inkml:trace>
          <inkml:trace contextRef="#ctx0" brushRef="#br0" timeOffset="7027.3631">2618 1101 479 0,'0'0'355'0,"0"0"-177"16,0 0 30-16,0 0-108 15,0 0-10-15,0 0-39 16,0 0-51-16,-110 2 0 15,94 19-8-15,3 11-5 16,1 0 11-16,7 4 2 16,5 4-1-16,0-1-6 15,14-3 7-15,11-3-28 16,2-5 17-16,-1-8-36 16,0-9 15-16,-5-4 8 0,-6-7 24 15,-7 0 0-15,0-7 9 16,-4-10 71-16,1-7-38 15,-1-5 4-15,1-1 7 16,-1 3 2-16,1 0 2 16,2 8-44-16,-2 4 6 15,-1 4 23-15,1 8-36 16,-1 2-6-16,2 1-6 16,3 0-11-16,6 0-11 15,3 0 25-15,1 7-8 16,6 5 5-16,5 3 12 15,4 0-12-15,-1-2-6 16,6 0-74-16,-4-8 12 16,0-2-67-16,-4-3-22 15,-6 0 4-15,-2-13 23 0,-10-6 64 16,-1-4-2-16,-6-5 45 16,-2-4 29-16,1-2 7 15,1-4 32-15,-5 1 15 16,4 1 4-16,-5 0 72 15,0 10-47-15,0 6 22 16,0 5 16-16,0 8-40 16,0 4 25-16,0 2-26 15,0 1-68-15,0 0 16 16,0 0-28-16,0 4-34 16,0 17 28-16,3 8 6 15,6 7-10-15,5 10 10 16,4-2 0-16,6 3 1 15,-2 0 0-15,2-2-1 0,0-3 0 16,-5 1 3-16,-1-3 6 16,-3-4-9-16,-6-2 0 15,-4-8 7-15,-1-6-7 16,-3-4 18-16,-1-12-18 16,3 1 0-16,-3-4 8 15,0-1-1-15,0 0-1 16,2 0 24-16,-2 0-5 15,0-10 60-15,0-10-84 16,0-4 9-16,0-4 6 16,0-8-4-16,0-5 6 15,0-5-18-15,-6-2 20 16,2-4-7-16,-1-2-11 16,-2-2-2-16,5-4 17 0,-1 1-15 15,3 2 28-15,0 2-30 16,0 8 0-16,9 5-5 15,4 8 5-15,5 5-1 16,3 7 1-16,1 5 0 16,5 7-12-16,-1 9 3 15,-1 1-24-15,-1 8 32 16,-5 19-27-16,-6 9 15 16,-8 6 0-16,-5 5-12 15,0 1 0-15,-13-3 1 0,-8-2-14 16,-2-5 6-1,3-11-30-15,8-8-55 0,7-12-131 16,5-7-267-16</inkml:trace>
          <inkml:trace contextRef="#ctx0" brushRef="#br0" timeOffset="7568.373">3890 368 758 0,'0'0'221'0,"0"0"34"15,0 0-38-15,0 0-98 16,0 0-56-16,0 0-63 0,0 0-42 16,0 28 27-16,0 8 15 15,0 12 28-15,0 6-27 16,0 5 4-16,0 0 26 15,0-2-31-15,0-3 14 16,0-7-14-16,0-4 2 16,0-9 9-16,1-6-11 15,3-13 0-15,-1-5 11 16,0-6-10-16,-3-4 35 16,5 0-13-16,-1-4-14 15,7-20 114-15,5-15-123 16,11-10 0-16,4-6-1 15,5-1 9-15,3 5-5 16,-5 9-3-16,-3 7-3 16,-4 10 2-16,-3 8 2 0,-9 6 6 15,-2 7-7-15,-1 4-15 16,0 0-11-16,1 15 10 16,5 10-6-16,1 8 22 15,11 6 0-15,6 6 19 16,12-3-19-16,16-5 0 15,29-6 17-15,38-17-17 16,-4-11 9-16,-11-3 3 16,-19-7-11-16,-32-12-2 15,9-19-105-15,-10 3-151 0,-28 0-338 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7:55.09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4A51BF7-F319-432D-A58F-8533A6C2D5CF}" emma:medium="tactile" emma:mode="ink">
          <msink:context xmlns:msink="http://schemas.microsoft.com/ink/2010/main" type="writingRegion" rotatedBoundingBox="17646,6596 24884,2979 25969,5150 18731,8767"/>
        </emma:interpretation>
      </emma:emma>
    </inkml:annotationXML>
    <inkml:traceGroup>
      <inkml:annotationXML>
        <emma:emma xmlns:emma="http://www.w3.org/2003/04/emma" version="1.0">
          <emma:interpretation id="{CF8BF89C-0CD5-46AB-9F28-671837E71BEF}" emma:medium="tactile" emma:mode="ink">
            <msink:context xmlns:msink="http://schemas.microsoft.com/ink/2010/main" type="paragraph" rotatedBoundingBox="17646,6596 24884,2979 25969,5150 18731,8767" alignmentLevel="1"/>
          </emma:interpretation>
        </emma:emma>
      </inkml:annotationXML>
      <inkml:traceGroup>
        <inkml:annotationXML>
          <emma:emma xmlns:emma="http://www.w3.org/2003/04/emma" version="1.0">
            <emma:interpretation id="{ED772178-8B8E-4916-A9DB-F5502857D88D}" emma:medium="tactile" emma:mode="ink">
              <msink:context xmlns:msink="http://schemas.microsoft.com/ink/2010/main" type="line" rotatedBoundingBox="17646,6596 24884,2979 25969,5150 18731,8767"/>
            </emma:interpretation>
          </emma:emma>
        </inkml:annotationXML>
        <inkml:traceGroup>
          <inkml:annotationXML>
            <emma:emma xmlns:emma="http://www.w3.org/2003/04/emma" version="1.0">
              <emma:interpretation id="{200D4B6C-5C87-45B5-A42F-D90FE2C5CB2A}" emma:medium="tactile" emma:mode="ink">
                <msink:context xmlns:msink="http://schemas.microsoft.com/ink/2010/main" type="inkWord" rotatedBoundingBox="17710,6724 20530,5314 21074,6403 18254,7812"/>
              </emma:interpretation>
              <emma:one-of disjunction-type="recognition" id="oneOf0">
                <emma:interpretation id="interp0" emma:lang="en-US" emma:confidence="0">
                  <emma:literal>sparse</emma:literal>
                </emma:interpretation>
                <emma:interpretation id="interp1" emma:lang="en-US" emma:confidence="0">
                  <emma:literal>Sparse</emma:literal>
                </emma:interpretation>
                <emma:interpretation id="interp2" emma:lang="en-US" emma:confidence="0">
                  <emma:literal>spars</emma:literal>
                </emma:interpretation>
                <emma:interpretation id="interp3" emma:lang="en-US" emma:confidence="0">
                  <emma:literal>spare</emma:literal>
                </emma:interpretation>
                <emma:interpretation id="interp4" emma:lang="en-US" emma:confidence="0">
                  <emma:literal>Sparke</emma:literal>
                </emma:interpretation>
              </emma:one-of>
            </emma:emma>
          </inkml:annotationXML>
          <inkml:trace contextRef="#ctx0" brushRef="#br0">296 143 98 0,'0'0'192'16,"0"0"-33"-16,0 0-29 15,0 0 31-15,0 0-13 16,0 0-50-16,-38-110 13 15,34 97-34-15,0 2 34 16,-1 6-35-16,2 0-33 0,0 5 17 16,2 0-8-16,-2 0-10 15,1 0-42-15,-2 0 15 16,-1 0-37-16,-4 5 22 16,-9 13-7-16,-7 10 5 15,-6 7 4-15,-3 6 18 16,-1 2-20-16,9-5 0 15,3-4 1-15,10-1-1 16,5-3-12-16,8-3 2 16,0-1-33-16,12-2 37 15,15 1-28-15,9 0-9 16,6-2 42-16,-1 3-15 16,2-5-9-16,-1 2 15 15,-11-2 0-15,-4 5-7 16,-6-2 17-16,-8 0 0 0,-2 2-5 15,-2 2 12-15,0-1 2 16,-2 5-9-16,-2-3 1 16,-1 6-9-16,-4 1 8 15,0 0-30-15,-2 1-32 16,-26 7-40-16,-9-1-25 16,-14-1-15-16,-2-3 2 15,-16-3 13-15,16-14-63 16,10-8-224-16</inkml:trace>
          <inkml:trace contextRef="#ctx0" brushRef="#br0" timeOffset="728.2649">473 426 472 0,'0'0'223'0,"0"0"-43"15,0 0-54-15,0 0-21 16,0 0-92-16,0 0-13 16,0 0-31-16,13 0 15 15,1 25 16-15,3 7-5 0,4 9 5 16,-1 4 0-1,0 5 11-15,1 5-10 0,2 3 7 16,-1-1-8-16,0 3 0 16,-1-5 10-16,-3-9-10 15,-2-4 0-15,-2-11 0 16,-4-6 7-16,-1-7-10 16,-2-5 3-16,-5-8-4 15,2-1 4-15,-4-4 1 16,0 0 32-16,0 0 2 15,0 0 75-15,0-4 49 16,0-14-141-16,-10-7-11 16,-2 0 17-16,-1-7-23 0,-1-11 19 15,1-1-20 1,-3-4 0-16,-2-5 12 0,3 2-11 16,-5 0 1-16,6 2 10 15,0 2-3-15,2 1 37 16,3 3-46-16,3-1 2 15,6 1 5-15,0 1-7 16,0-1 7-16,9 3-7 16,14-1-7-16,8 5-15 15,3 0 22-15,5 8-10 16,-3 4 10-16,-5 5 0 16,-1 8-13-16,-8 6-13 15,-6 5-54-15,-2 0 49 16,-5 2-28-16,-5 14 26 0,-4 2 18 15,0 3 1 1,0 6 1-16,-7 1-5 0,-11 0-17 16,-3 5 27-16,-3-1-59 15,-6 3-1-15,-1 3-4 16,-3 5-74-16,-15 8 25 16,7-8-90-16,9-11-163 0</inkml:trace>
          <inkml:trace contextRef="#ctx0" brushRef="#br0" timeOffset="1396.8114">1156-11 423 0,'0'0'172'0,"0"0"-50"16,0 0-2-16,0 0 0 16,0 0-42-16,0 0-52 15,0 0-9-15,-37-21 22 16,25 21-33-16,-2 5-6 15,-8 10-1-15,0 2 1 16,-2 4 11-16,5-1-11 0,1 0-15 16,4 2 14-16,4 7 2 15,4 2 0-15,6 5-1 16,0-3-26-16,9 1 13 16,16-1-11-16,3-3 9 15,2-4 14-15,-3-5-4 16,-5-7-6-16,-7-5-15 15,-6-8 18-15,-7 3 8 16,-2-4 37-16,0 0 75 16,0 0 56-16,0-17-128 15,0-4 8-15,0-2-48 16,0-5-6-16,0 2 6 16,4-2 0-16,4 5 11 0,-4-1-11 15,2 4 0-15,-2 1-9 16,1 5 9-16,-1 5 0 15,-4 1 0-15,0 7 0 16,0 1 2-16,0 0-2 16,0 0-35-16,0 0 19 15,5 0-29-15,5 5 22 16,4 8 22-16,5 3 1 16,3 1-28-16,8 0 11 15,1 0-53-15,7-2-22 16,-6-3-54-16,11-6-53 15,-8 2-11-15,-10-6-33 0</inkml:trace>
          <inkml:trace contextRef="#ctx0" brushRef="#br0" timeOffset="1899.6043">1407-132 185 0,'0'0'228'0,"0"0"-72"15,0 0 23-15,0 0-81 16,0 0-26-16,0 0-72 16,0 0-43-16,-20-21 31 0,36 27-2 15,6 11 11-15,4 6-3 16,0 5 6-1,1 6 0-15,-2 2-2 0,-1 3 4 16,0 0 4-16,-5-1-6 16,-1-4 0-16,-1-1 10 15,-4-5-10-15,0-2 8 16,-1-5-8-16,-1-4 0 16,-4-5 0-16,-1-5 0 15,-1 0 0-15,-5-6 0 16,0-1 19-16,0 0 47 15,0 0 95-15,-5-3-129 16,-8-11 27-16,-5-6 6 16,0-4-29-16,-3-1-30 0,3-6 7 15,1-4 12-15,3-4-25 16,5-5-23-16,6-2 23 16,3-5 5-16,0-4-5 15,26-1-42-15,5 2-68 16,7 5 25-16,15 0-112 15,-9 16-47-15,-7 9-47 0</inkml:trace>
          <inkml:trace contextRef="#ctx0" brushRef="#br0" timeOffset="3096.1857">1979-510 375 0,'0'0'164'16,"0"0"-53"-16,0 0-17 16,0 0 35-16,0 0-77 15,0 0-17-15,0 0-35 16,-70-15-5-16,51 35-6 15,-1 5 6-15,-2 3 2 16,1 5 2-16,8-2 1 0,4-1 0 16,6 0-16-16,3 1 2 15,0-1 1-15,22-1 0 16,12-3 0-16,5-4 4 16,6 0 9-16,1-9 19 15,-6-3-19-15,-1 0 1 16,-8 1-1-16,-9-2 0 15,-5 0-10-15,-8 3 0 16,-3 0 10-16,-2 2 3 16,-4 1-3-16,0-1 0 15,0 2 3-15,0 1-2 16,0-2 11-16,0 2-12 16,0-3 1-16,0 1-6 15,-6-4 5-15,-7 2-13 16,-4-4 7-16,-3 2 6 0,0-3-2 15,-2-3 2-15,-2-4 0 16,5-1 4-16,1 0 2 16,1 0-6-16,7 0 12 15,3 0-5-15,4-1 35 16,1-4-42-16,2 3 3 16,0-1-9-16,0 0-7 15,2-2-16-15,10 2 20 16,1 0 9-16,-1 3-24 15,1 0 8-15,-2 0-1 16,2 6 17-16,2 7 0 16,0-3 11-16,3 1-11 15,2-2 0-15,3-5-6 16,4-2 6-16,5-2 0 16,1 0 7-16,1 0-5 0,1-2 9 15,-6-7-11-15,-5-3-1 16,-3-1 1-16,-5-1 1 15,-2-3 7-15,-1-4-8 16,-2-2 6-16,0-1 11 16,1-5-17-16,-3-2 0 15,-3 0 1-15,3-6 0 16,-1-1 11-16,-4 0-12 16,1 2 0-16,-5 0 0 15,0 2 1-15,0 2-1 0,0 7 19 16,0 0 2-1,0 4 18-15,-8 6-10 0,2 2-7 16,-3 3 18-16,0 4-12 16,0-1 2-16,-3 4-13 15,4-1-16-15,-4 3 33 16,1 1-34-16,-1 0 0 16,-1 0 1-16,1 0-1 15,2 0 10-15,1 0-10 16,-3 0-4-16,3 1-4 15,-2 10 8-15,-4 2-7 16,5 3 6-16,1 2-2 16,0 6-6-16,0 2 6 15,6 6-14-15,2-3 17 16,1 2-7-16,0 0 6 0,6-1-5 16,10-4-9-16,3 0-3 15,7-5 10-15,1-4 1 16,2-3 0-16,1-6 7 15,-2-4 13-15,5-4-10 16,-2 0 3-16,4-12 17 16,3-9-23-16,0-5-9 15,0-5-23-15,2 0-52 16,17-20-40-16,-9 5-123 16,-10 6-93-16</inkml:trace>
        </inkml:traceGroup>
        <inkml:traceGroup>
          <inkml:annotationXML>
            <emma:emma xmlns:emma="http://www.w3.org/2003/04/emma" version="1.0">
              <emma:interpretation id="{CBAC21F4-5A3E-4D62-8E58-30C017ED96AB}" emma:medium="tactile" emma:mode="ink">
                <msink:context xmlns:msink="http://schemas.microsoft.com/ink/2010/main" type="inkWord" rotatedBoundingBox="21024,4908 24884,2979 25969,5150 22109,7079"/>
              </emma:interpretation>
              <emma:one-of disjunction-type="recognition" id="oneOf1">
                <emma:interpretation id="interp5" emma:lang="en-US" emma:confidence="0">
                  <emma:literal>frap</emma:literal>
                </emma:interpretation>
                <emma:interpretation id="interp6" emma:lang="en-US" emma:confidence="0">
                  <emma:literal>grap</emma:literal>
                </emma:interpretation>
                <emma:interpretation id="interp7" emma:lang="en-US" emma:confidence="0">
                  <emma:literal>grasp</emma:literal>
                </emma:interpretation>
                <emma:interpretation id="interp8" emma:lang="en-US" emma:confidence="0">
                  <emma:literal>fraps</emma:literal>
                </emma:interpretation>
                <emma:interpretation id="interp9" emma:lang="en-US" emma:confidence="0">
                  <emma:literal>grays</emma:literal>
                </emma:interpretation>
              </emma:one-of>
            </emma:emma>
          </inkml:annotationXML>
          <inkml:trace contextRef="#ctx0" brushRef="#br0" timeOffset="4370.0243">3661-1393 314 0,'0'0'88'0,"0"0"-3"16,0 0-26-16,0 0-11 0,-134-6 12 15,91 15-58-15,1 6 6 16,-1 0-8-16,4 3 1 15,3-1 22-15,7 1-14 16,-1 5 1-16,6 3-3 16,0 7-7-16,9 5 0 15,6 2-7-15,9 5 2 16,0-1-15-16,23-1 16 16,12-7-19-16,9-9 17 15,0-7 6-15,-2-6 30 16,-9-11-19-16,-8-2-10 15,-12-1 35-15,-4 0-24 16,-4 0 18-16,-2 0 45 0,-2 0 6 16,4-4 15-1,-1-7-85-15,1 1-9 0,-1-1 9 16,1 3-11-16,1 3 0 16,-1 1-15-16,7 4-16 15,2 0 18-15,5 0-7 16,9 17-10-16,4 12 14 15,11 12 16-15,9 14 7 16,9 13-5-16,10 9 8 16,7 9 30-16,2 3-24 15,2 6-3-15,-3 1 3 16,-5 3-16-16,-4-6 11 0,-6-6-11 16,-6-7 0-1,-9-13 8-15,-7-10-1 0,-9-11-1 16,-9-7-6-16,-7-8 1 15,-8-3-7-15,-4-8 8 16,-4-7-2-16,-1-2 10 16,0-4-9-16,0-6 44 15,-6-1 24-15,-11 2-57 16,-12-2 31-16,-3 0-42 16,-10 0-1-16,-3 0 0 15,-7 0 0-15,-6-8 7 16,-10-5-7-16,-8-2 0 15,-9-9 1-15,-3-7 0 16,0-8 6-16,8-13-7 16,10-11 0-16,13-33-27 15,32-37 14-15,25-43-12 16,45-15 22-16,28 2-14 0,6 25-53 16,-21 44-70-16,-6 12-38 15,-21 41 46-15,-15 21-79 0</inkml:trace>
          <inkml:trace contextRef="#ctx0" brushRef="#br0" timeOffset="4837.5934">3592-1475 3 0,'0'0'390'0,"0"0"-152"0,0 0-87 15,0 0-151-15,0 0-23 16,0 0 23-16,0 0-1 16,143 46 1-16,-86-11 1 15,-1 2 0-15,-2 7 19 16,-5-1-20-16,-6 2 0 15,-4-3 12-15,-9-3-11 16,-7-8 14-16,-2-4-15 16,-7-8 0-16,-5-7 10 15,-5-4-9-15,-4-6-1 0,0-2 52 16,0 0 152-16,0-5 62 16,-9-12-202-16,-6-10-50 15,-4-7 1-15,0-4-14 16,1-4 8-16,0-2-9 15,3-3-13-15,9-2-10 16,3 3 15-16,3-1-26 16,3 5-6-16,22 1-91 15,12 3 18-15,25 2-72 16,-7 11-36-16,-12 6-85 0</inkml:trace>
          <inkml:trace contextRef="#ctx0" brushRef="#br0" timeOffset="5366.1325">4387-1762 235 0,'0'0'254'16,"0"0"-94"-16,0 0-53 15,0 0-27-15,0 0 9 16,0 0-22-16,0 0-67 16,-79-3-2-16,61 28-4 15,0 7 6-15,2 6-1 0,6 8-1 16,2 4-7-16,8 2-4 16,0-1 13-16,0 1-12 15,17-5 11-15,0-6-4 16,1-9 3-16,-1-9-2 15,-7-10-3-15,-2-7-1 16,-4-4 16-16,-2-2 6 16,0 0 48-16,3 0 54 15,-1-11 50-15,2-12-151 16,9-7-4-16,-1-5-12 16,4-5 1-16,1 1 0 15,0 1-2-15,1 7 2 16,-3 5-12-16,0 7 12 15,-1 7-14-15,-1 5 12 16,3 7-10-16,4 0-10 16,6 0-2-16,5 12 18 15,6 5-14-15,7 2 20 0,-1-3-2 16,2-2-34-16,-2-3-103 16,7-8-63-16,-16-1-44 15,-9-2-84-15</inkml:trace>
          <inkml:trace contextRef="#ctx0" brushRef="#br0" timeOffset="6060.229">4954-1951 307 0,'0'0'186'0,"0"0"-55"0,0 0-1 16,0 0 0-16,0 0-30 15,0 0-39-15,0 0-47 16,-49-35-14-16,49 35-59 16,1 8 0-16,17 15 59 15,5 6 0-15,6 9 0 16,6 4 0-16,0 9 8 16,4 2-7-16,0 7 12 15,-3-2-13-15,-2 3 9 16,-6-2 7-16,-3-2-15 15,-2-4-1-15,0-7 11 0,-5-1-10 16,2-8 17-16,-4-5-18 16,2-6 0-16,-5-5-5 15,-1-7 7-15,-3-7-4 16,-4-3 2-16,-4-3 0 16,2-1 37-16,-3 0-5 15,0 0 91-15,0-6 44 16,0-10-109-16,0-5-31 15,-4-5-27-15,-8-7 0 16,-2-1-2-16,-4-5 4 16,-2-5-2-16,-4-3 1 15,-4-3 0-15,-1-6 3 16,-2 2-4-16,1-1 0 16,0 2 12-16,4 4-3 15,3 3-8-15,5 4 25 0,7 3-26 16,2 1 29-16,6 4-29 15,3-1-9-15,3 0 8 16,22 1 1-16,8 3-7 16,8-1-12-16,-3 8 9 15,-1 8-19-15,-13 7 29 16,-5 7-31-16,-9 2 1 16,-1 2-43-16,-4 17 25 15,-1 5-18-15,-4 5 56 16,0 3 9-16,0 3 2 15,-13 1 8-15,-5 3-9 16,0-1-36-16,0-1-37 0,0 1-119 16,5-12-94-16,1-10-221 15</inkml:trace>
          <inkml:trace contextRef="#ctx0" brushRef="#br0" timeOffset="6826.5049">5246-2629 388 0,'0'0'129'16,"0"0"61"-16,0 0-61 15,0 0-69-15,0 0 31 16,0 0-55-16,0 0-36 16,24-53-33-16,-6 59-6 15,5 11 29-15,1 8-19 16,4 6 19-16,-1 2 4 16,-3 10 6-16,1-4 28 15,-2 6-28-15,-3 0 15 16,-2-3 11-16,-1-4-18 15,-2-4-6-15,1-8-2 16,-3-6 1-16,-1-9 20 16,-1 2-21-16,-2-9 0 0,-2 1 9 15,-5-3 1-15,1-2 16 16,-2 0 5-16,2 0 54 16,-3 0 79-16,1 0-53 15,-1 0-18-15,3 0-23 16,3 0-38-16,6-10 13 15,5-6-45-15,5-9-1 16,5-1 1-16,0-1 0 16,-2 1 6-16,0 3-6 15,-5 4 1-15,0 2-7 16,-2 2 6-16,-1 4 0 16,-7 5-1-16,-3 2 2 15,-2 2-2-15,-1 2-1 16,1 0-33-16,1 0 24 0,9 0-8 15,4 3 6-15,6 11 12 16,7-2 1-16,3 6 5 16,4-1-5-16,3 2 0 15,-1-2 5-15,1-5-5 16,-5-1 1-16,-3-5-1 16,-4-4 9-16,-9-2 7 15,-3 0-16-15,-3 0 0 16,9-8 26-16,7-18-13 15,17-12 6-15,13-13-19 16,10-10 0-16,11-9-26 16,3 0 1-16,1 0-124 0,20-16-76 15,-24 18-96-15,-20 13-6 16</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8:28.61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29619379-4F75-4C2A-B980-27FF6126AB1B}" emma:medium="tactile" emma:mode="ink">
          <msink:context xmlns:msink="http://schemas.microsoft.com/ink/2010/main" type="inkDrawing" rotatedBoundingBox="13485,8196 15345,8137 15346,8173 13486,8232" shapeName="Other"/>
        </emma:interpretation>
      </emma:emma>
    </inkml:annotationXML>
    <inkml:trace contextRef="#ctx0" brushRef="#br0">24 83 176 0,'0'0'108'0,"0"0"-38"16,0 0-33-16,0 0 28 15,0 0-19-15,0 0-26 16,-22-26 12-16,19 26 11 16,3 0 18-16,-2 0-2 15,2 0-23-15,-2 0 13 16,2 0-28-16,0 0 0 16,-2 0 8-16,2 0-6 15,0 0 16-15,-3 0-14 16,3 0-8-16,0 0 12 0,0 0-6 15,0 0 3-15,0 0-7 16,0 0-18-16,0 0 21 16,0 0-22-16,0 0-19 15,0 0-7-15,0 0-11 16,9 0 36-16,4 0-11 16,4 0 12-16,1 0 23 15,2 0-23-15,3 0 0 16,-1 0 6-16,5 0-5 15,-2 0 6-15,2 0-7 16,3 0 0-16,-3 0 0 16,2 2 1-16,0 1 0 15,3-3-1-15,4 0 1 0,0 2 2 16,-1-2-2-16,7 0-1 16,-2 0 1-16,1 0 2 15,2 0 8-15,-2 0-11 16,-3 0 0-16,0-2 3 15,-2-1-3-15,3 1 0 16,-4 0 0-16,3 1 0 16,0 0 7-16,2-4-7 15,5-3 0-15,0 4 7 16,1-4-6-16,-1 1 0 16,-5 3-1-16,-2-1 0 15,-5 4-12-15,-6 1 12 16,0 0-10-16,-2 0 10 15,3 0 2-15,2 0 9 0,0 0-11 16,1 0 1-16,0 0-2 16,1 0 2-16,2 1-1 15,0-1 1-15,0 0 0 16,-2 0 3-16,-3 0-4 16,-2 0 0-16,0 0 1 15,-2 0 0-15,-2 0 0 16,-3 0-1-16,-5 0 6 15,-1 0 10-15,-5 0-16 16,0 0-6-16,-3 0 6 16,-5 0 1-16,3 0 7 0,-4 0-8 15,0 0 0-15,0 0 0 16,0 0 0-16,0 0 0 16,0 0-2-16,0 0-9 15,0 0 4-15,0 0-82 16,0 0-87-16,0 0-37 15,-11 7-105-15</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9:09.69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097B3B1-4C31-44AC-B956-904CA201BE6F}" emma:medium="tactile" emma:mode="ink">
          <msink:context xmlns:msink="http://schemas.microsoft.com/ink/2010/main" type="inkDrawing" rotatedBoundingBox="18382,14039 23180,11972 23255,12145 18457,14212" semanticType="underline" shapeName="Other">
            <msink:sourceLink direction="with" ref="{2707FBE0-062D-45F1-9044-37A23BEBCFB3}"/>
          </msink:context>
        </emma:interpretation>
      </emma:emma>
    </inkml:annotationXML>
    <inkml:trace contextRef="#ctx0" brushRef="#br0">1023 1578 157 0,'0'0'189'0,"0"0"-76"0,-182 49-48 16,96-19 29-16,-2 3-5 15,-3 6-21-15,0 3-16 16,2 0-17-16,1 0-21 15,8-6 41-15,10-3-12 16,12-4-27-16,13-8-14 16,16-4-2-16,11-8 26 15,10-6-26-15,8-3-28 16,5 0-21-16,29-3 49 16,39-31 37-16,58-28 33 15,67-40-43-15,43-25 37 0,33-14-40 16,13-10 15-16,6 5-2 15,21-9-14-15,15 7 4 16,15 10-27-16,-12 8 1 16,-3 8-6-16,-6 7 5 15,-18 7 0-15,-16 11-7 16,-29 13-44-16,-44 16-41 16,-67 26-138-16,-50 12-278 0</inkml:trace>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9:25.22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A5BC1F5-BD2F-477F-BFD9-4793BF027031}" emma:medium="tactile" emma:mode="ink">
          <msink:context xmlns:msink="http://schemas.microsoft.com/ink/2010/main" type="writingRegion" rotatedBoundingBox="6470,11280 8326,11820 7915,13232 6059,12692"/>
        </emma:interpretation>
      </emma:emma>
    </inkml:annotationXML>
    <inkml:traceGroup>
      <inkml:annotationXML>
        <emma:emma xmlns:emma="http://www.w3.org/2003/04/emma" version="1.0">
          <emma:interpretation id="{0165A893-476A-46E2-9887-B1C44A888C2B}" emma:medium="tactile" emma:mode="ink">
            <msink:context xmlns:msink="http://schemas.microsoft.com/ink/2010/main" type="paragraph" rotatedBoundingBox="6470,11280 8326,11820 7915,13232 6059,12692" alignmentLevel="1"/>
          </emma:interpretation>
        </emma:emma>
      </inkml:annotationXML>
      <inkml:traceGroup>
        <inkml:annotationXML>
          <emma:emma xmlns:emma="http://www.w3.org/2003/04/emma" version="1.0">
            <emma:interpretation id="{5646B657-CDEE-46FD-9FE0-9B53F7639875}" emma:medium="tactile" emma:mode="ink">
              <msink:context xmlns:msink="http://schemas.microsoft.com/ink/2010/main" type="line" rotatedBoundingBox="6470,11280 8326,11820 7915,13232 6059,12692"/>
            </emma:interpretation>
          </emma:emma>
        </inkml:annotationXML>
        <inkml:traceGroup>
          <inkml:annotationXML>
            <emma:emma xmlns:emma="http://www.w3.org/2003/04/emma" version="1.0">
              <emma:interpretation id="{0D5B648F-6DD7-41D4-A59D-A78DD6A91971}" emma:medium="tactile" emma:mode="ink">
                <msink:context xmlns:msink="http://schemas.microsoft.com/ink/2010/main" type="inkWord" rotatedBoundingBox="6470,11280 8326,11820 7915,13232 6059,12692"/>
              </emma:interpretation>
              <emma:one-of disjunction-type="recognition" id="oneOf0">
                <emma:interpretation id="interp0" emma:lang="en-US" emma:confidence="0">
                  <emma:literal>Fi</emma:literal>
                </emma:interpretation>
                <emma:interpretation id="interp1" emma:lang="en-US" emma:confidence="0">
                  <emma:literal>cis</emma:literal>
                </emma:interpretation>
                <emma:interpretation id="interp2" emma:lang="en-US" emma:confidence="0">
                  <emma:literal>Fair</emma:literal>
                </emma:interpretation>
                <emma:interpretation id="interp3" emma:lang="en-US" emma:confidence="0">
                  <emma:literal>Tai</emma:literal>
                </emma:interpretation>
                <emma:interpretation id="interp4" emma:lang="en-US" emma:confidence="0">
                  <emma:literal>Ti</emma:literal>
                </emma:interpretation>
              </emma:one-of>
            </emma:emma>
          </inkml:annotationXML>
          <inkml:trace contextRef="#ctx0" brushRef="#br0">807 1008 150 0,'0'0'195'15,"0"0"-120"-15,0 0-9 16,0 0 43-16,0 0-72 16,0 0-4-16,0 0-15 15,-46 1 3-15,32 6 5 16,1-1-17-16,-3 0 2 16,-2 2 15-16,0 1-1 15,-1-2 4-15,-1-4-3 16,2 2 19-16,-1-5 41 15,0 0-31-15,1 0-1 0,0 0-1 16,0 0-17 0,-3 0 4-16,2 0-17 0,-3-8-13 15,-4 1 31-15,0-3-40 16,-4-1 34-16,0-4-6 16,3 0 13-16,2-4 24 15,1 0-30-15,2 0-20 16,1-4 33-16,0 0-48 15,2-3-1-15,-5 2 12 16,5 2-11-16,-4 0 30 16,2 1-31-16,1 1 0 15,2 2 8-15,3-2-8 0,0-1 0 16,2 3 0 0,4-1 0-16,0 4 2 0,3-2-2 15,3-1 0-15,1-3 0 16,2 0 1-16,0 1 6 15,0-4-7-15,0 3 0 16,6-1-16-16,3 1 16 16,0 1 0-16,3-4 0 15,1 4 0-15,4 0-7 16,2-3 7-16,3 2-8 16,7-4 8-16,-2 3 0 15,-1-2-7-15,1 5 7 16,-2-1 0-16,2 2-6 15,0-3 6-15,6 2-3 16,2-2-4-16,1 0 14 0,4 4-3 16,-1-3-4-1,0 6 0-15,1 3-31 0,-1-2 31 16,-1 5 0-16,3 0-1 16,2 0 2-16,0-1 2 15,2 4-3-15,2 2-3 16,1 0-13-16,1 3 16 15,-1 0-6-15,-1 0 5 16,1 0 1-16,-5 2-14 16,-3 7 7-16,0 3-8 15,-1 3 8-15,-3 0 7 16,-2 2 0-16,0 1-1 16,-4 4 1-16,-3-3-13 0,-3 6 13 15,-1-1 0 1,0 3 9-16,-4 1-8 0,0 2 15 15,-4 3-16-15,-1 1 0 16,-2 2 2-16,-4-1-2 16,-2 1 0-16,0-2 5 15,-4-1-5-15,-2 1 19 16,0-1-19-16,0 2 0 16,-2-4 4-16,-10 2 5 15,1-2-8-15,-3 1-1 16,-1 0 13-16,-1 0 3 15,0-3-16-15,-2 3 0 16,4-7 8-16,1 0-8 16,0-8 11-16,4 0-11 15,1-2 0-15,2-5-2 0,2-5 2 16,1 1 0 0,1-3 12-16,2-3-12 0,0 0 40 15,0 0-24-15,0 0-15 16,0 0 56-16,0 0-51 15,0 0 11-15,0 0 4 16,0 0-15-16,0 0 17 16,0 0-23-16,0 0-10 15,0 0 1-15,0 0 9 16,0 0 0-16,0 0-35 0,-3 0-70 16,2-4 76-1,1-1-114-15,-5 3-73 0,1 2-54 16,-1-2-106-16</inkml:trace>
          <inkml:trace contextRef="#ctx0" brushRef="#br0" timeOffset="-1882.8691">1056 831 18 0,'0'0'86'0,"0"0"-47"16,0 0-16-16,0 0-3 16,0 0-2-16,0 0 13 15,-12-45-31-15,12 43 2 16,-3 1 12-16,3 1-13 15,-2-3 38-15,-1 3 18 0,-1 0 8 16,-1-1 0 0,-1 1-27-16,-1-3-4 0,-2 3 31 15,0 0-20-15,-3 0-19 16,3 0-19-16,-1-2 0 16,1 2 28-16,1 0-32 15,-1 0 4-15,-1 0 19 16,-2 0-24-16,-1 0 29 15,-1 0-17-15,-3 0-13 16,-4 0 108-16,-2 0-97 16,1 0-5-16,-2 2 13 15,2 5 3-15,4-4 31 16,3 2-41-16,0-1-12 16,5 1 22-16,1-2-23 15,1 2 9-15,4 2-9 0,-2 4 0 16,-3 3-10-16,2 7 10 15,-2 0-2-15,0 2-5 16,1-1 14-16,2 0 1 16,2 0-8-16,-3 1 0 15,1-1-6-15,1 0 6 16,-2 1 0-16,2-1 5 16,-2 2-4-16,2-1 5 15,1 2-6-15,2-4 0 16,-1 2-11-16,3-6 11 15,0 3-1-15,0-4 0 16,0-2-4-16,0 0-11 16,9 1 16-16,3-2-17 0,0 0 16 15,3 1 2 1,1 1 5-16,-1 0-6 0,5-4 0 16,-3 1 10-16,3 1-10 15,1-2 0-15,-1-5 0 16,3 3 1-16,-1-4 15 15,3 0-16-15,-2-1 0 16,-1 0 23-16,0-1-22 16,-1-2-1-16,-3 3 7 15,-2-1-5-15,-1-2-4 16,2 1 2-16,1-1 0 16,2-1 12-16,0 0-12 0,4 0 9 15,-2 0-9 1,0 0 9-16,4 0 5 0,-4 0-14 15,0-1 0-15,0-2 9 16,4-2-8-16,-4 2 9 16,0 0-10-16,-1-1 0 15,-1 2-4-15,-1 2 4 16,-4-2 0-16,-2 2-6 16,1-2 12-16,-1-1 4 15,2-1-10-15,-5 0 0 16,4 1 5-16,-1-5-5 15,1 2 0-15,0 0 8 16,0-3-7-16,-1 1 24 0,-2 0-25 16,-2 1 0-1,-1 3 2-15,0-1-1 0,-4 1 0 16,4-1-1-16,-4 4-15 16,1-4-1-16,4 1-143 15,-3-2-88-15,-2 2-72 0</inkml:trace>
          <inkml:trace contextRef="#ctx0" brushRef="#br0" timeOffset="1418.1573">1389 750 113 0,'0'0'117'0,"0"0"-54"15,0 0-7-15,0 0-21 16,0 0 41-16,0 0-37 15,0 0 9-15,0-38 21 16,0 34-8-16,0-1 17 16,0 4-48-16,0-1 3 15,0 2 24-15,0-3-8 16,0 1 4-16,0 2 12 16,0-2-21-16,0 2 60 15,0-1-49-15,0 1 7 16,0 0 12-16,0 0-38 0,0 0-2 15,0 0-34-15,0 0 8 16,0 0-22-16,0 0 14 16,0 0-16-16,0 0 15 15,0 0-18-15,0 0 18 16,0 1-23-16,0 8 18 16,0 1 5-16,0 6 1 15,3 0-1-15,1 4 1 16,2 2 0-16,-1 4 19 15,2 2-19-15,-1-3 0 16,-1 2 12-16,-1-2-12 16,4-3 13-16,-4-1-13 15,1-6 0-15,-4-2-3 16,3-2 3-16,-1-5 0 16,0-4-1-16,-1-1 2 0,-2 0 2 15,3-1-3-15,-3 0 0 16,0 0-3-16,0 0 3 15,0 0 0-15,0 0 4 16,0 0-3-16,0 0 8 16,1 0-9-16,-1 0-8 15,0 0 0-15,3 0 1 16,-1 0-1-16,2 0 7 16,1 0 2-16,-1 4-5 15,-1-3 4-15,2-1 0 16,-5 2 10-16,1-1-9 0,-1-1 11 15,0 3-12 1,0-1 0-16,0-2-3 0,0 0 3 16,0 2-1-16,0-2 1 15,0 0 0-15,0 2 2 16,0 0-2-16,3 2 0 16,-1-1 1-16,1-2-1 15,-2-1 0-15,-1 2 0 16,3-2 1-16,-3 0 6 15,0 0-7-15,0 0 0 16,0 0 7-16,0 0-7 16,0 0 17-16,0 0-17 15,0 0 1-15,2 0 44 16,1 0-45-16,2 0 0 0,10-7 12 16,8-15-11-1,9-6 38-15,16-8-39 0,7-4 1 16,-1 5-17-16,-4 6 16 15,-8 11-44-15,-5 7-128 16,-9 11-108-16,-7 0-33 16,-12 0-101-16</inkml:trace>
          <inkml:trace contextRef="#ctx0" brushRef="#br0" timeOffset="7502.056">1713 365 13 0,'0'0'95'0,"0"0"-27"16,0 0-30-16,0 0-9 16,0 0-29-16,0 0-6 15,0-19-30-15,0 25-72 16,0 8 52-16,0 2 24 0</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9:41.05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45BE1D6-391F-4B1D-935D-894AD145BAB1}" emma:medium="tactile" emma:mode="ink">
          <msink:context xmlns:msink="http://schemas.microsoft.com/ink/2010/main" type="writingRegion" rotatedBoundingBox="14502,12571 22683,9649 24224,13964 16043,16886"/>
        </emma:interpretation>
      </emma:emma>
    </inkml:annotationXML>
    <inkml:traceGroup>
      <inkml:annotationXML>
        <emma:emma xmlns:emma="http://www.w3.org/2003/04/emma" version="1.0">
          <emma:interpretation id="{DFA8A469-E65E-4CE3-BF8C-5EC35A2F2D9A}" emma:medium="tactile" emma:mode="ink">
            <msink:context xmlns:msink="http://schemas.microsoft.com/ink/2010/main" type="paragraph" rotatedBoundingBox="15146,12341 17608,11462 17943,12400 15481,13279" alignmentLevel="1"/>
          </emma:interpretation>
        </emma:emma>
      </inkml:annotationXML>
      <inkml:traceGroup>
        <inkml:annotationXML>
          <emma:emma xmlns:emma="http://www.w3.org/2003/04/emma" version="1.0">
            <emma:interpretation id="{1E17A63C-0461-4CB3-81DC-00090530904C}" emma:medium="tactile" emma:mode="ink">
              <msink:context xmlns:msink="http://schemas.microsoft.com/ink/2010/main" type="line" rotatedBoundingBox="15146,12341 17608,11462 17943,12400 15481,13279">
                <msink:destinationLink direction="with" ref="{F3093E7F-066B-4ECE-9761-8B576884C85A}"/>
              </msink:context>
            </emma:interpretation>
          </emma:emma>
        </inkml:annotationXML>
        <inkml:traceGroup>
          <inkml:annotationXML>
            <emma:emma xmlns:emma="http://www.w3.org/2003/04/emma" version="1.0">
              <emma:interpretation id="{F225E060-1FE1-41FD-96F0-BA8C9E067AC7}" emma:medium="tactile" emma:mode="ink">
                <msink:context xmlns:msink="http://schemas.microsoft.com/ink/2010/main" type="inkWord" rotatedBoundingBox="15146,12341 17608,11462 17943,12400 15481,13279"/>
              </emma:interpretation>
              <emma:one-of disjunction-type="recognition" id="oneOf0">
                <emma:interpretation id="interp0" emma:lang="en-US" emma:confidence="0">
                  <emma:literal>NXNDD</emma:literal>
                </emma:interpretation>
                <emma:interpretation id="interp1" emma:lang="en-US" emma:confidence="0">
                  <emma:literal>NXADD</emma:literal>
                </emma:interpretation>
                <emma:interpretation id="interp2" emma:lang="en-US" emma:confidence="0">
                  <emma:literal>NXRDD</emma:literal>
                </emma:interpretation>
                <emma:interpretation id="interp3" emma:lang="en-US" emma:confidence="0">
                  <emma:literal>nxn_y</emma:literal>
                </emma:interpretation>
                <emma:interpretation id="interp4" emma:lang="en-US" emma:confidence="0">
                  <emma:literal>min-y</emma:literal>
                </emma:interpretation>
              </emma:one-of>
            </emma:emma>
          </inkml:annotationXML>
          <inkml:trace contextRef="#ctx0" brushRef="#br0">4703 2516 309 0,'0'0'239'0,"0"0"-142"15,0 0 6-15,0 0 35 16,0 0-21-16,0 0-69 16,0 0-5-16,0-23-43 15,0 23-1-15,0 0-6 16,0 0-16-16,0 0 13 16,8 15-12-16,1 3 22 15,0 4 6-15,1 8 21 16,-1 3 1-16,2 1 2 0,-3 1-29 15,-2-2 34-15,-1-5-35 16,-1-3 0 0,-1-5 8-16,-1-2-7 0,-2-6 13 15,0-4-14-15,0-2 1 16,0-3 25-16,0-3-18 16,0 0 29-16,0 0 26 15,0 0 7-15,0 0 23 16,0-5-93-16,0-8-8 15,-9-6 7-15,3-5-4 16,-2-5 5-16,4-3-3 16,3-1 18-16,1-1-14 15,0-2 15-15,0 0-10 16,0 1 18-16,0 3-23 16,4 0 5-16,5 3-6 0,1 6-4 15,4 4-12 1,-2 2 16-16,4 5-16 0,-1 4 14 15,1 2-22-15,4 6 16 16,3 0-25-16,1 0 14 16,6 0 19-16,1 13 0 15,1 0 0-15,0 4 0 16,0 0 1-16,-1 2 5 16,-1 0-6-16,-5 0-9 15,-6-2 2-15,-2 0-37 16,-7-7-5-16,-1 4 0 15,-2-4-37-15,-4 1 10 16,-3-2-36-16,0 0 62 16,0 5 1-16,0-2-29 15,0-3-13-15,-4-9-26 16,-7 0-55-16,2 0-41 0</inkml:trace>
          <inkml:trace contextRef="#ctx0" brushRef="#br0" timeOffset="2458.0622">5510 2010 365 0,'0'0'147'0,"0"0"-27"0,0 0-9 16,0 0 44-16,0 0-103 16,0 0 1-16,0 0-21 15,-37-21-32-15,32 21-7 16,1 23-9-16,-5 11 11 16,-1 17-4-16,-4 17 10 15,-2 10-1-15,-2 11 16 16,2 5-10-16,1 0-2 15,0 2-4-15,6-13-127 16,0 4-32-16,5-22-79 16,-1-20-263-16</inkml:trace>
          <inkml:trace contextRef="#ctx0" brushRef="#br0" timeOffset="2136.9345">5122 2065 436 0,'0'0'105'0,"0"0"12"0,0 0-19 16,0 0-21-16,0 0-67 15,0 0 0-15,0 0-20 16,-8 0 8-16,8 0-15 15,0 0 1-15,9 3 16 16,9 3 6-16,6 0-5 16,3 2 14-16,1 3 4 15,5 2 2-15,2-1 10 16,1 8-30-16,3 3-1 16,-4-2 38-16,3 3-38 15,-1 3 0-15,0 1 7 16,-4-3-7-16,1 0 16 15,-3-3-16-15,-1-2 0 16,-5-3-5-16,-2 0 5 16,-2 1-1-16,-7-8-1 0,-2 1-79 15,-3-3 5-15,-7-1-77 16,-2-7 7-16,0 0 51 16,-9 0-188-16</inkml:trace>
          <inkml:trace contextRef="#ctx0" brushRef="#br0" timeOffset="3411.0795">5812 2024 360 0,'0'0'94'0,"0"0"-81"15,0 0-13-15,0 0 0 16,0 0 4-16,0 0 3 16,0 0 15-16,52 83 25 15,-46-59-21-15,-1 1 15 16,2-4 1-16,-5 3-29 16,4-5 8-16,-5-7-12 15,-1-1 10-15,3-5-8 16,-3-2-11-16,0-1 46 15,0-3-2-15,0 0 35 16,0 0 54-16,0 0 13 16,0-13-11-16,0-6-135 0,0-7 0 15,0-3 5 1,5-2-5-16,1 0 0 0,2 2-6 16,1 8 12-16,-1 4-8 15,-2 6 2-15,1 3-7 16,-2 3-7-16,-1 3 6 15,4 2-5-15,-2 0-3 16,5 0-11-16,3 0 25 16,1 0-21-16,6 8 13 15,1 3 10-15,5 4 1 16,2 5 13-16,3-3-14 16,0 5-29-16,0 2-55 15,3 13-100-15,-5-9-51 16,-9-4-64-16</inkml:trace>
          <inkml:trace contextRef="#ctx0" brushRef="#br0" timeOffset="3648.4519">6329 2057 188 0,'0'0'249'0,"0"0"-138"16,0 0-1-16,0 0-75 15,0 0-28-15,0 0 2 16,0 0-9-16,143-88-13 16,-85 63-80-16,-12 5-129 15,-13 6-150-15</inkml:trace>
          <inkml:trace contextRef="#ctx0" brushRef="#br0" timeOffset="3961.1806">6598 1709 183 0,'0'0'195'15,"0"0"-55"-15,0 0-14 16,0 0-15-16,0 0 23 0,0 0-53 16,0 0-39-16,-21-25-41 15,21 25 0-15,0 0-2 16,0 3-27-16,0 15 23 16,8 6 5-16,5 7 1 15,2 3 20-15,6 3-21 16,0-4 0-16,1-1-7 15,3-4 7-15,-2-3-33 16,0-5-67-16,-2-6-106 16,-9-6-64-16</inkml:trace>
          <inkml:trace contextRef="#ctx0" brushRef="#br0" timeOffset="4668.9274">5787 1819 332 0,'0'0'159'0,"0"0"2"16,0 0-37-16,0 0-17 16,0 0-19-16,0 0-33 15,0 0-55-15,-18-18-11 16,17 30-6-16,-7 16 17 15,4 10 17-15,2 13 15 16,2 10-9-16,0 7 6 16,18 4-22-16,27 2-7 0,46 3-11 15,54-10-14-15,47-20 12 16,3-26-7-16,-44-19-210 16,-58-2-122-16</inkml:trace>
          <inkml:trace contextRef="#ctx0" brushRef="#br0" timeOffset="4251.9846">6747 1430 418 0,'0'0'253'15,"0"0"-34"-15,0 0-158 16,0 0-61-16,0 0-1 16,0 0 1-16,167 8 33 15,-102 21-32-15,-4 14 10 16,-6 14 9-16,-15 12 0 15,-10 12 49-15,-21 9-32 16,-9 18-13-16,-56 19-24 16,-13-9 0-16,-2-16-74 15,-7-19-43-15,17-28-43 0,-36 9 20 16,11-14-62-16,15-18-203 16</inkml:trace>
        </inkml:traceGroup>
      </inkml:traceGroup>
    </inkml:traceGroup>
    <inkml:traceGroup>
      <inkml:annotationXML>
        <emma:emma xmlns:emma="http://www.w3.org/2003/04/emma" version="1.0">
          <emma:interpretation id="{A0CDE3CA-4F9F-4D32-91A8-70CC48ED5887}" emma:medium="tactile" emma:mode="ink">
            <msink:context xmlns:msink="http://schemas.microsoft.com/ink/2010/main" type="paragraph" rotatedBoundingBox="16790,13056 22973,10616 23489,11923 17306,14363" alignmentLevel="2"/>
          </emma:interpretation>
        </emma:emma>
      </inkml:annotationXML>
      <inkml:traceGroup>
        <inkml:annotationXML>
          <emma:emma xmlns:emma="http://www.w3.org/2003/04/emma" version="1.0">
            <emma:interpretation id="{2707FBE0-062D-45F1-9044-37A23BEBCFB3}" emma:medium="tactile" emma:mode="ink">
              <msink:context xmlns:msink="http://schemas.microsoft.com/ink/2010/main" type="line" rotatedBoundingBox="16790,13056 22973,10616 23489,11923 17306,14363">
                <msink:destinationLink direction="with" ref="{C097B3B1-4C31-44AC-B956-904CA201BE6F}"/>
              </msink:context>
            </emma:interpretation>
          </emma:emma>
        </inkml:annotationXML>
        <inkml:traceGroup>
          <inkml:annotationXML>
            <emma:emma xmlns:emma="http://www.w3.org/2003/04/emma" version="1.0">
              <emma:interpretation id="{484DFFEF-2DED-47B7-9D08-BE866EA83C59}" emma:medium="tactile" emma:mode="ink">
                <msink:context xmlns:msink="http://schemas.microsoft.com/ink/2010/main" type="inkWord" rotatedBoundingBox="16790,13056 22973,10616 23489,11923 17306,14363"/>
              </emma:interpretation>
              <emma:one-of disjunction-type="recognition" id="oneOf1">
                <emma:interpretation id="interp5" emma:lang="en-US" emma:confidence="0">
                  <emma:literal>Linen-Dr</emma:literal>
                </emma:interpretation>
                <emma:interpretation id="interp6" emma:lang="en-US" emma:confidence="0">
                  <emma:literal>Linen-Dr.</emma:literal>
                </emma:interpretation>
                <emma:interpretation id="interp7" emma:lang="en-US" emma:confidence="0">
                  <emma:literal>Linin-Dr</emma:literal>
                </emma:interpretation>
                <emma:interpretation id="interp8" emma:lang="en-US" emma:confidence="0">
                  <emma:literal>inn-Dr</emma:literal>
                </emma:interpretation>
                <emma:interpretation id="interp9" emma:lang="en-US" emma:confidence="0">
                  <emma:literal>I-non-Dr</emma:literal>
                </emma:interpretation>
              </emma:one-of>
            </emma:emma>
          </inkml:annotationXML>
          <inkml:trace contextRef="#ctx0" brushRef="#br0" timeOffset="-35264.3282">8237 2739 500 0,'0'0'114'0,"0"0"55"16,0 0 33-16,0 0-100 0,0 0-66 15,0 0-30-15,0-8-6 16,0 8-8-16,0 0-22 16,7 4 8-16,2 14 9 15,2 6 13-15,0 7 0 16,1 8 11-16,-6 5 2 15,2 5 29-15,-4 4-22 16,1-2-20-16,-4 0 33 16,-1-5-32-16,3-3-1 15,-1-7 6-15,-2-7-6 16,3-6 13-16,-3-10-13 16,0-5 0-16,1-3 0 15,-1-3 7-15,0-2 27 0,0 0-10 16,0 0 15-1,0-7 48-15,0-10-85 0,-1-2 2 16,-7-6-2-16,2-1 11 16,2-4-6-16,-1-3-7 15,2 2 10-15,2-5-16 16,1 6 16-16,0-2-10 16,0 1 8-16,0 0-8 15,1 3 7-15,8 4-7 16,-1 1-13-16,2 6 13 15,2-3 0-15,1 4 0 16,4-1 0-16,-2 2 1 16,-2 4-14-16,-1 2 13 15,0 5-13-15,-2-1 13 0,4 4-9 16,2-1 8-16,2-1-4 16,0 3-1-16,3 0-14 15,-2 0 20-15,0 0-7 16,-1 9 6-16,-3 5 2 15,-2 2 13-15,1 7-14 16,-2 1 0-16,0 1 7 16,-3 3-7-16,1 0 0 15,-1-1 0-15,0 0 0 16,3 0 4-16,0-3-4 16,1 1-1-16,0-3-1 15,1-6 3-15,-1-1-2 16,4-5 1-16,0-4-5 0,3-5-18 15,5-1 23 1,5 0-13-16,6-9 1 0,8-18-21 16,7-9-81-16,19-29-141 15,-14 5-83-15,-8 5-215 0</inkml:trace>
          <inkml:trace contextRef="#ctx0" brushRef="#br0" timeOffset="-33389.5507">9320 2253 185 0,'0'0'244'16,"0"0"-119"-16,0 0-38 16,0 0 43-16,0 0-22 15,0 0-11-15,0 0-28 16,-18-73-1-16,17 73 4 16,1 0-25-16,-3 0-21 15,1 0 68-15,-2 0-69 16,1 0-2-16,-3 0-22 0,-6 11 1 15,-1 7 4-15,-5 8-6 16,-3 7-16-16,0 8 16 16,6 3 10-16,2 3-9 15,5 3-1-15,7 4-1 16,1 0-12-16,0 5 13 16,10-1-12-16,13 3 11 15,6-3-7-15,6-3 8 16,3-4-16-16,7-7 13 15,0-8-23-15,7-7 26 16,3-9-9-16,6-9-5 16,0-7-79-16,24-4-89 0,-17-15-94 15,-14-5-89-15</inkml:trace>
          <inkml:trace contextRef="#ctx0" brushRef="#br0" timeOffset="-32841.8874">9709 2448 565 0,'0'0'200'0,"0"0"-26"16,0 0-72-16,0 0-73 15,0 0-29-15,0 0-30 16,0 0 5-16,-5 36 25 16,5-6 8-16,5 2 4 15,-1 0-12-15,-1 1 9 16,-3-7-6-16,0 0-3 16,0-9 7-16,0-2 8 15,0-8-14-15,0-4 19 16,0-1-5-16,0-2-1 15,0 0 72-15,0 0-40 16,0-7-33-16,0-9-13 16,0-4-13-16,0-5 13 15,0-5 0-15,9-1-5 16,1-1-4-16,7 2 11 0,1 1-2 16,-2 9 0-16,-3 3 2 15,-1 7-12-15,-3 6 10 16,-3 2-24-16,6 2 14 15,-1 0-8-15,2 0 8 16,3 2-3-16,2 9 13 16,0 1 3-16,0 4-3 15,1 2 0-15,-1 5 1 16,0-2-1-16,-3 3-12 16,1-1-76-16,2 10-70 15,-2-6-2-15,-7-7-109 0</inkml:trace>
          <inkml:trace contextRef="#ctx0" brushRef="#br0" timeOffset="5532.0036">6222 2959 656 0,'0'0'260'0,"0"0"-135"16,0 0-86-16,0 0 3 16,0 0-16-16,132-90 18 15,-75 65-21-15,-10 11-16 0,-8 9-14 16,-12 5 7-16,-9 19 0 16,-7 22 17-16,-11 31 8 15,0 3 40-15,0 10-13 16,-16 1-21-16,4-23 4 15,3-1-24-15,9-23-4 16,3-17-7-16,58-22-52 16,72-38 45-16,84-73 7 15,36-28 10-15,15-15 21 16,-28 22-20-16,-48 36-4 16,-23 12-7-16,-38 10-105 15,-46 17-218-15,-39 8-412 0</inkml:trace>
          <inkml:trace contextRef="#ctx0" brushRef="#br0" timeOffset="-32617.5306">10206 2473 325 0,'0'0'199'0,"0"0"-53"16,0 0-98-16,0 0 4 15,0 0-52-15,0 0 0 16,149-90-11-16,-99 74-134 0,-13 5-207 16</inkml:trace>
          <inkml:trace contextRef="#ctx0" brushRef="#br0" timeOffset="-32246.0158">10524 2054 413 0,'0'0'199'0,"0"0"-52"16,0 0-13-16,0 0-69 15,0 0-65-15,0 0-29 16,0 0 28-16,-12-10-17 16,20 18 13-16,1 5 3 15,3 0 4-15,1 4 8 16,-3 0-10-16,2 1 0 15,-1 2-3-15,2-1 3 16,2 4 0-16,-5 0 2 16,4 0-2-16,-5-2 0 15,-2-3-5-15,-1 1-87 16,-6-9-8-16,0-1-67 16,0-9-67-16</inkml:trace>
          <inkml:trace contextRef="#ctx0" brushRef="#br0" timeOffset="-31906.9221">10469 1616 477 0,'0'0'166'16,"0"0"36"-16,0 0-73 15,0 0 18-15,0 0-58 0,0 0-89 16,0 0-15 0,159-99 15-16,-41 82 12 0,-2 9 4 15,-9 8-16-15,-26 0-5 16,5 20-21-16,2 17 39 16,-15 15-13-16,-21 14 12 15,-25 12 12-15,-27 22 13 16,-8-5-4-16,-36 3-14 15,-20-3 29-15,1-16-48 16,-5 3-16-16,-8 7-42 16,19-24-123-16,9-18-179 0</inkml:trace>
          <inkml:trace contextRef="#ctx0" brushRef="#br0" timeOffset="-6017.9179">11465 1260 15 0,'0'0'171'0,"0"0"-81"16,0 0 80-16,0 0-79 15,0 0 11-15,0 0 2 16,0 0-40-16,-24-38-24 15,21 38-5-15,3 0-9 16,0 0 23-16,0 0-40 16,0 0-9-16,0 0 25 15,0 0-15-15,0 0-10 16,0 0 0-16,0 0-12 16,0 0-14-16,8 0 26 15,6 11 0-15,7 1 1 0,2 5 0 16,2 1 20-16,0 0-21 15,-1 2 0-15,0-1 4 16,-2 0-3-16,-2-2-1 16,-3-5 8-16,0-1-7 15,-4-5 6-15,-1-4-7 16,-2-2 0-16,8 0 21 16,11-25 78-16,14-17 57 15,15-19-49-15,34-31-88 16,0 5 30-16,7-4-49 15,-6 10-14-15,-20 28 14 16,-3 4-21-16,-18 19-75 16,-13 13-110-16,-17 17-84 15,-8 0 47-15,-14 12-142 0</inkml:trace>
        </inkml:traceGroup>
      </inkml:traceGroup>
    </inkml:traceGroup>
    <inkml:traceGroup>
      <inkml:annotationXML>
        <emma:emma xmlns:emma="http://www.w3.org/2003/04/emma" version="1.0">
          <emma:interpretation id="{16C53D14-3852-4F6F-8F5B-A3827E2F4B56}" emma:medium="tactile" emma:mode="ink">
            <msink:context xmlns:msink="http://schemas.microsoft.com/ink/2010/main" type="paragraph" rotatedBoundingBox="15396,14861 23684,12354 24285,14341 15997,16847" alignmentLevel="1"/>
          </emma:interpretation>
        </emma:emma>
      </inkml:annotationXML>
      <inkml:traceGroup>
        <inkml:annotationXML>
          <emma:emma xmlns:emma="http://www.w3.org/2003/04/emma" version="1.0">
            <emma:interpretation id="{EB788396-7A85-4C91-A54A-89055375EC03}" emma:medium="tactile" emma:mode="ink">
              <msink:context xmlns:msink="http://schemas.microsoft.com/ink/2010/main" type="inkBullet" rotatedBoundingBox="15396,14861 17450,14240 18051,16226 15997,16847"/>
            </emma:interpretation>
            <emma:one-of disjunction-type="recognition" id="oneOf2">
              <emma:interpretation id="interp10" emma:lang="en-US" emma:confidence="0">
                <emma:literal>o</emma:literal>
              </emma:interpretation>
              <emma:interpretation id="interp11" emma:lang="en-US" emma:confidence="0">
                <emma:literal>.</emma:literal>
              </emma:interpretation>
              <emma:interpretation id="interp12" emma:lang="en-US" emma:confidence="0">
                <emma:literal>°</emma:literal>
              </emma:interpretation>
              <emma:interpretation id="interp13" emma:lang="en-US" emma:confidence="0">
                <emma:literal>O</emma:literal>
              </emma:interpretation>
              <emma:interpretation id="interp14" emma:lang="en-US" emma:confidence="0">
                <emma:literal>@</emma:literal>
              </emma:interpretation>
            </emma:one-of>
          </emma:emma>
        </inkml:annotationXML>
        <inkml:trace contextRef="#ctx0" brushRef="#br0" timeOffset="-50425.963">5510 6130 431 0,'0'0'150'0,"0"0"-50"16,-129 0 24-16,80 0 0 16,8-3 61-16,12 1-62 15,12-2-37-15,8 2 15 16,8 2-101-16,1-3-6 15,0 2-43-15,9-4-32 16,17 1 81-16,15-4-13 0,15-6 13 16,17-2 3-1,11-7-2-15,9 0-1 16,7-5 0-16,0 4 10 0,-1 2-13 16,-5-1 3-16,1 1-13 15,-4-3-45-15,-3-3-43 16,-5-2 33-16,-8-5-84 15,-7-4 17-15,-1-9-23 16,-15 9-75-16</inkml:trace>
        <inkml:trace contextRef="#ctx0" brushRef="#br0" timeOffset="-49309.636">6698 4545 137 0,'0'0'81'0,"0"0"-33"16,0 0 22-16,0 0-21 15,-122-89 45-15,92 72-48 16,3 1-15-16,-4 3 31 16,-3 0-44-16,-2 4 24 15,-7-3 4-15,-5 7-33 16,-4 0 35-16,0 5-41 0,-5 0-5 15,-1 0 12 1,-1 0 1-16,1 14 3 0,-3-2-18 16,1 8 0-16,4-1 4 15,2 2-2-15,5 1-2 16,1 1 0-16,5 1 7 16,3 2-1-16,1 6-6 15,1 0 0-15,-1 0 2 16,2 5-2-16,3-2-2 15,-1 1 1-15,6 1 1 16,5 6-1-16,-2 1 0 16,4 7-6-16,4 2 7 0,-3 8 0 15,5-3 3 1,1 5-3-16,2 1 0 0,4 0 6 16,1 3-6-16,4-2 0 15,4 1 15-15,0-4-14 16,4 0 12-16,14-3-13 15,5-2 0-15,2 4 23 16,5-1-15-16,-2 1 1 16,5-4 4-16,-1-1-3 15,6-6 24-15,0-1-34 16,2-3 0-16,5-3 30 16,3-3-8-16,4-1 5 15,0-7-17-15,5-1-9 16,1-4 19-16,6-6-14 15,-2-2-6-15,4-4 0 0,6-5 0 16,3-7 13-16,4-3 0 16,4 0-11-16,3-17 38 15,-1-10-33-15,-3-8-5 16,-3-9 17-16,-5-9-12 16,-1-4 9-16,-1-9-16 15,-7-3 7-15,-5-3 15 16,-7-10-11-16,-3-17-8 15,-7-25 7-15,-8-23-8 16,-14-3 50-16,-13 12-45 16,-8 11 2-16,-17 15 20 15,-17-9-9-15,-15 2 34 16,-2 19-54-16,1 20 10 16,-2 26 14-16,-5 9-23 15,-34-4 5-15,-35 5-6 0,-44 17-43 16,-14 27-36-16,-8 34-131 15,49 15-127-15,31-3-316 0</inkml:trace>
      </inkml:traceGroup>
      <inkml:traceGroup>
        <inkml:annotationXML>
          <emma:emma xmlns:emma="http://www.w3.org/2003/04/emma" version="1.0">
            <emma:interpretation id="{87AA9BA0-7BBD-4881-83E8-ABE4ED4B9975}" emma:medium="tactile" emma:mode="ink">
              <msink:context xmlns:msink="http://schemas.microsoft.com/ink/2010/main" type="line" rotatedBoundingBox="19756,14230 23874,12984 24106,13750 19988,14996"/>
            </emma:interpretation>
          </emma:emma>
        </inkml:annotationXML>
        <inkml:traceGroup>
          <inkml:annotationXML>
            <emma:emma xmlns:emma="http://www.w3.org/2003/04/emma" version="1.0">
              <emma:interpretation id="{C3168FC1-B932-4B14-A1E6-E619A996074A}" emma:medium="tactile" emma:mode="ink">
                <msink:context xmlns:msink="http://schemas.microsoft.com/ink/2010/main" type="inkWord" rotatedBoundingBox="19756,14230 23874,12984 24106,13750 19988,14996"/>
              </emma:interpretation>
              <emma:one-of disjunction-type="recognition" id="oneOf3">
                <emma:interpretation id="interp15" emma:lang="en-US" emma:confidence="0">
                  <emma:literal>NXNV</emma:literal>
                </emma:interpretation>
                <emma:interpretation id="interp16" emma:lang="en-US" emma:confidence="0">
                  <emma:literal>NXNW</emma:literal>
                </emma:interpretation>
                <emma:interpretation id="interp17" emma:lang="en-US" emma:confidence="0">
                  <emma:literal>nxnn</emma:literal>
                </emma:interpretation>
                <emma:interpretation id="interp18" emma:lang="en-US" emma:confidence="0">
                  <emma:literal>nxwr</emma:literal>
                </emma:interpretation>
                <emma:interpretation id="interp19" emma:lang="en-US" emma:confidence="0">
                  <emma:literal>nxn</emma:literal>
                </emma:interpretation>
              </emma:one-of>
            </emma:emma>
          </inkml:annotationXML>
          <inkml:trace contextRef="#ctx0" brushRef="#br0" timeOffset="-23422.5275">9262 4323 7 0,'0'0'44'0,"0"0"-21"15,0 0 17-15,0 0-1 0,0 0 22 16,0 0-43 0,-27-62 66-16,23 56-2 0,-1 2-31 15,1 0 67-15,1 2-41 16,3 0 31-16,0-1-55 15,0 3-41-15,0-2 22 16,0 2-32-16,0 0 3 16,0 0 5-16,0 0-10 15,0 0 0-15,0 0-17 16,7 0 1-16,8 9 16 16,3 7 10-16,6 5 6 15,0 5 25-15,1 6-28 0,-3 6 62 16,-1 0-62-1,-3 4 13-15,-1 1-2 0,-4-3-5 16,-4-1 10-16,0-4-29 16,-3-8 2-16,-2-3-2 15,-1-9 0-15,-3-4 0 16,2-5 8-16,-2-4-7 16,0-2 47-16,0 0-5 15,0 0 24-15,0 0 43 16,0 0-21-16,0 0-20 15,-9-7-61-15,-5-5 6 16,1-1-18-16,-3-6 4 16,2-4-12-16,4-2 11 15,1-3 1-15,0 0 20 16,4-1-20-16,2 0 0 0,3-2 4 16,0 1-4-16,0-3 0 15,0 1-6-15,3-1 15 16,11 1-12-16,1 1 3 15,3 2 0-15,1 3-16 16,-1 6 16-16,-5 6-9 16,1 2-1-16,-1 4 10 15,-1 1-14-15,-2 5 3 16,4 2-18-16,-1 0 16 16,2 0-14-16,-2 7 19 15,2 7 8-15,3 1 0 16,1 4-2-16,1 4 2 15,1 3 0-15,-2 2 12 0,5 3-12 16,-2-1 19-16,0 3-19 16,4-3 0-16,-2-2-10 15,-1-1 10 1,0-8-6-16,-4-6 4 0,5-6-18 16,-2-6 18-16,1-1-24 15,3 0 26-15,1-16-14 16,3-12 14-16,0-9-63 15,1-8-95-15,12-30-87 16,-7 14 28-16,-9 7-57 0</inkml:trace>
          <inkml:trace contextRef="#ctx0" brushRef="#br0" timeOffset="-22612.2325">10268 3899 317 0,'0'0'159'0,"0"0"-21"0,0 0-24 16,0 0-69-1,0 0-29-15,0 0-16 0,0 0-12 16,0-11-5-16,6 11 17 16,-4 16-7-16,1 6 20 15,-3 11-9-15,0 13 86 16,0 9-17-16,-3 13-15 15,-14 0-14-15,0 5-44 16,-1-2 47-16,0-1-47 16,0-8 0-16,2-7-1 15,2-8 1-15,4-10-9 16,2-13-117-16,7-16-34 16,-2-8-2-16,3 0-19 0</inkml:trace>
          <inkml:trace contextRef="#ctx0" brushRef="#br0" timeOffset="-22290.0939">10082 4107 155 0,'0'0'248'16,"0"0"-74"-16,0 0 10 15,0 0-26-15,0 0-49 16,0 0 18-16,0 0-85 15,-30-29-12-15,30 29 1 16,0 0-30-16,0 0 9 16,0 0-10-16,0 0-34 0,0 0 21 15,14 10 0-15,7 5 13 16,10 2 0-16,5 2 0 16,4 6 8-16,8 1-8 15,-1 3 0-15,4-1 0 16,-2 1 6-16,0 0-12 15,-3-3 6-15,-6-1-139 16,3-5-18-16,-11-5-110 16,-10-11-58-16</inkml:trace>
          <inkml:trace contextRef="#ctx0" brushRef="#br0" timeOffset="-21673.6227">10642 3996 160 0,'0'0'233'0,"0"0"-27"16,0 0-55-16,0 0 21 16,0 0 5-16,0 0-69 15,0 0-8-15,-12-64-100 16,12 64-36-16,0 6 20 16,0 11 7-16,4 7 9 15,8 2 0-15,2 1 12 16,-2 5 20-16,1 0-24 15,-4 0-8-15,0-4 22 16,-3-3-22-16,-2-2 20 16,1-5-20-16,-2-6 2 15,-2-6 7-15,-1-6-2 0,3 0 2 16,-1 0 24 0,1 0 37-16,-2-21 42 0,5-13-96 15,0-8 1-15,2-7-12 16,0 3-4-16,1 3 4 15,0 9-5-15,-4 11 1 16,-1 7 9-16,-2 7-10 16,1 4-12-16,-3 2 11 15,1 3-11-15,2 0 5 16,-1 0-35-16,5 0 36 16,5 3-19-16,-2 5 26 15,4-1-1-15,2 4 13 16,2 0-12-16,4 1 11 0,5 1-12 15,3 2 0-15,1 2-7 16,6-5 7-16,-4 1-3 16,1 0 3-16,-2-5 0 15,-4 1 4-15,-6-5-4 16,-2 1-4-16,-6-3 3 16,0-2 1-16,1 0-24 15,6-8-29-15,10-25-19 16,13-19 0-16,28-34-161 15,34-48 22-15,-17 18-43 16,-9 6-255-16</inkml:trace>
          <inkml:trace contextRef="#ctx0" brushRef="#br0" timeOffset="-10733.0748">11975 3475 408 0,'0'0'309'0,"0"0"-54"16,0 0-55-16,0 0-91 16,0 0-60-16,0 0 20 15,0-23-69-15,0 23-7 16,0 0-6-16,0 0-3 15,8 0 5-15,1 0 2 16,4 9 9-16,4 2 6 16,2 4-5-16,-1-1 16 15,3 3-17-15,-4-2 3 16,1 2 3-16,2-1-6 16,-5-2 0-16,1-2 14 15,-1-1-14-15,-3-4 10 16,1-1-10-16,-4-5 0 15,3-1-8-15,3 0 22 16,9-8-14-16,11-21 63 0,17-18 12 16,32-34 4-16,35-33-69 15,37-21-3-15,14 0-14 16,-8 32 1-16,-35 38-39 16,-49 34-211-16,-34 15-363 0</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8:40.28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846F455-5693-4DF3-AF16-57FA645A0AF5}" emma:medium="tactile" emma:mode="ink">
          <msink:context xmlns:msink="http://schemas.microsoft.com/ink/2010/main" type="inkDrawing" rotatedBoundingBox="10580,10249 12606,10112 12609,10158 10583,10295" shapeName="Other">
            <msink:destinationLink direction="with" ref="{5002D3D4-4E01-4814-A506-FB51B9A985A0}"/>
          </msink:context>
        </emma:interpretation>
      </emma:emma>
    </inkml:annotationXML>
    <inkml:trace contextRef="#ctx0" brushRef="#br0">4351-1272 127 0,'0'0'74'15,"0"0"18"-15,0 0-23 16,0 0 5-16,0 0-9 16,-15-8-5-16,15 8-13 15,0 0-26-15,0 0-8 16,0 0 12-16,0 0-11 0,0 0 6 15,0 0-5-15,0 0-9 16,0 0 30-16,0 0-12 16,0 0-2-16,0 0-5 15,0 0-8-15,0 0-2 16,0 0-7-16,0 0 0 16,0 0-12-16,0 0 12 15,0 0-6-15,0 0 5 16,0-2-19-16,0 2 18 15,0 0 2-15,4 0 0 16,5 0 19-16,5 0-18 16,-1 0 15-16,3 0 1 15,4 0 0-15,2 0 2 0,2 0-12 16,3 0-6-16,2 0 8 16,4 0-8-16,4-5 8 15,4 3-5-15,2-2-1 16,4-1 29-16,4 0-24 15,4 0 14-15,-1 0-6 16,1 2-10-16,-2-2 4 16,-1 5-10-16,2 0-2 15,-2 0-5-15,5 0 7 16,7 0 0-16,6 0-1 16,10 0 1-16,11-10 21 15,8-5-21-15,3-4 0 16,2 0 0-16,-4 5-1 15,-8 5 1-15,-9 4-7 16,-11 5 6-16,-11 0-14 0,-14 0 15 16,-11 0-16-16,-11 2 16 15,-7 1 0-15,-9-2 5 16,-4 1-5-16,-1-2 0 16,-4 0 14-16,0 0-14 15,3 0 9-15,-3 0-2 16,0 0-5-16,0 0 15 15,0 0-17-15,0 0 0 16,0 0 7-16,0 0-7 16,0 0-55-16,0 0-50 15,-3 0-64-15,-7 0-72 0</inkml:trace>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8:40.94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002D3D4-4E01-4814-A506-FB51B9A985A0}" emma:medium="tactile" emma:mode="ink">
          <msink:context xmlns:msink="http://schemas.microsoft.com/ink/2010/main" type="inkDrawing" rotatedBoundingBox="10978,10262 12367,10083 12372,10125 10983,10303" semanticType="callout" shapeName="Other">
            <msink:sourceLink direction="with" ref="{A846F455-5693-4DF3-AF16-57FA645A0AF5}"/>
          </msink:context>
        </emma:interpretation>
      </emma:emma>
    </inkml:annotationXML>
    <inkml:trace contextRef="#ctx0" brushRef="#br0">4733-1282 198 0,'0'0'202'0,"0"0"-93"16,0 0-75-16,0 0-26 16,0 0 20-16,0 0-28 15,0 0 8-15,24 0-8 16,10 0 26-16,18 0 31 16,14-8-3-16,16-5-19 15,7 2 8-15,11-2-28 0,1 5-14 16,-1 1 5-1,-8 4-6-15,-4-3 0 0,-3 0 1 16,-7-4 1-16,-2-3 19 16,-3-3-1-16,-7 0-3 15,-8 1 11-15,-11 3-18 16,-12 3 4-16,-10 3-2 16,-12 3-11-16,-8 3 16 15,-4 0 26-15,-1 0 48 16,0 0-13-16,0 0-26 15,0 0 5-15,0 0-44 16,0 0-3-16,0 0-20 16,0 0 0-16,0 0-12 0,0 0-61 15,0 0-73-15,0 0-1 16,-1 0-25-16,-11 3-62 16,-4 0-1-16</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8:46.10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AAB1FCB-5B2B-4E18-9C87-DDD7FB50ECEB}" emma:medium="tactile" emma:mode="ink">
          <msink:context xmlns:msink="http://schemas.microsoft.com/ink/2010/main" type="inkDrawing" rotatedBoundingBox="13879,15884 14016,15999 14004,16013 13866,15899" semanticType="callout" shapeName="Other"/>
        </emma:interpretation>
      </emma:emma>
    </inkml:annotationXML>
    <inkml:trace contextRef="#ctx0" brushRef="#br0">3428 5875 2 0,'0'0'27'0,"0"0"2"16,0 0-2-16,0 0-21 16,0 0 20-16,0 0-23 15,-66-58 7-15,58 48-8 16,0 2-2-16,-1 0 8 16,3-1-8-16,-1 5-5 15,1-4 5-15,1 5 0 0,-4 3 0 16,0 0-10-16,-1 0-115 15</inkml:trace>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9:47.223"/>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0 438 459 0,'0'0'234'15,"0"0"-60"-15,0 0-12 0,0 0-39 16,0 0-53-16,0 0-50 16,0 0-20-16,3 1-3 15,3 13-3-15,3 3 6 16,3 3 18-16,4 7-11 16,-1-1-6-16,3 2 21 15,2 1-13-15,6-3 17 16,-2-1-26-16,4-6 1 15,-1-4 42-15,-1-5-41 16,4-10 6-16,6 0 69 16,13-11 6-16,30-35 104 15,46-30-101-15,46-33-41 16,20-12-11-16,-5 4-28 16,-18 16-6-16,-51 41-12 15,-27 19-126-15,-8 23-99 0,-33 16-248 16,-15 2-117-16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9:46.13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3093E7F-066B-4ECE-9761-8B576884C85A}" emma:medium="tactile" emma:mode="ink">
          <msink:context xmlns:msink="http://schemas.microsoft.com/ink/2010/main" type="inkDrawing" rotatedBoundingBox="15313,13628 18041,12136 18089,12223 15361,13714" semanticType="underline" shapeName="Other">
            <msink:sourceLink direction="with" ref="{1E17A63C-0461-4CB3-81DC-00090530904C}"/>
          </msink:context>
        </emma:interpretation>
      </emma:emma>
    </inkml:annotationXML>
    <inkml:trace contextRef="#ctx0" brushRef="#br0">0 1490 474 0,'0'0'286'0,"0"0"-221"16,0 0-47-16,235-156-5 0,5-2 6 16,57-32-9-16,37-10-3 15,-7 11 12-15,-41 34-19 16,-18 15-8-16,-38 29 6 15,-33 30 1-15,-41 21-18 16,-55 28-84-16,-43 14-402 16</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6:40.66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CA69983-DDC7-44EA-94A7-C61FC28FC9EC}" emma:medium="tactile" emma:mode="ink">
          <msink:context xmlns:msink="http://schemas.microsoft.com/ink/2010/main" type="writingRegion" rotatedBoundingBox="21815,11261 23366,11261 23366,11899 21815,11899"/>
        </emma:interpretation>
      </emma:emma>
    </inkml:annotationXML>
    <inkml:traceGroup>
      <inkml:annotationXML>
        <emma:emma xmlns:emma="http://www.w3.org/2003/04/emma" version="1.0">
          <emma:interpretation id="{4863E564-331D-46C4-A643-9C985A8215A2}" emma:medium="tactile" emma:mode="ink">
            <msink:context xmlns:msink="http://schemas.microsoft.com/ink/2010/main" type="paragraph" rotatedBoundingBox="21815,11261 23366,11261 23366,11899 21815,11899" alignmentLevel="1"/>
          </emma:interpretation>
        </emma:emma>
      </inkml:annotationXML>
      <inkml:traceGroup>
        <inkml:annotationXML>
          <emma:emma xmlns:emma="http://www.w3.org/2003/04/emma" version="1.0">
            <emma:interpretation id="{A8AE8A2C-1BA6-4E40-919B-A4B7E4CC8C69}" emma:medium="tactile" emma:mode="ink">
              <msink:context xmlns:msink="http://schemas.microsoft.com/ink/2010/main" type="line" rotatedBoundingBox="21815,11261 23366,11261 23366,11899 21815,11899"/>
            </emma:interpretation>
          </emma:emma>
        </inkml:annotationXML>
        <inkml:traceGroup>
          <inkml:annotationXML>
            <emma:emma xmlns:emma="http://www.w3.org/2003/04/emma" version="1.0">
              <emma:interpretation id="{A6F05DC2-9DCE-48D0-97D1-4608078B5F8E}" emma:medium="tactile" emma:mode="ink">
                <msink:context xmlns:msink="http://schemas.microsoft.com/ink/2010/main" type="inkWord" rotatedBoundingBox="21815,11261 23366,11261 23366,11899 21815,11899"/>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r</emma:literal>
                </emma:interpretation>
                <emma:interpretation id="interp3" emma:lang="en-US" emma:confidence="0">
                  <emma:literal>,</emma:literal>
                </emma:interpretation>
                <emma:interpretation id="interp4" emma:lang="en-US" emma:confidence="0">
                  <emma:literal>_</emma:literal>
                </emma:interpretation>
              </emma:one-of>
            </emma:emma>
          </inkml:annotationXML>
          <inkml:trace contextRef="#ctx0" brushRef="#br0">0 441 324 0,'0'0'193'0,"0"0"-95"15,0 0-1-15,0 0 137 16,0 0-94-16,0 0 31 16,0 0-51-16,0-85 20 0,0 78-17 15,0 5-12 1,0 1-58-16,0 1 38 0,0 0-91 16,0 0-1-16,0 0 0 15,0 0-10-15,0 1 0 16,0 10 0-16,9 8 6 15,4 4 4-15,-1 1 2 16,1 6-1-16,-1-1 0 16,-1 3 9-16,-2-5 16 15,3 2-25-15,-4-7 0 16,4-5 11-16,-6-3-10 16,3-6 16-16,-1-2-17 15,-4-6 0-15,5 0 3 16,9 0 8-16,13-6 41 0,42-31 74 15,55-31-46 1,64-26-27-16,34-14-53 0,1 2-1 16,-25 21-17-16,-50 21-112 15,-54 22-170-15,-41 14-354 0</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0:04.48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1557A05-F011-4478-A925-47D5BCDF1FD4}" emma:medium="tactile" emma:mode="ink">
          <msink:context xmlns:msink="http://schemas.microsoft.com/ink/2010/main" type="inkDrawing" rotatedBoundingBox="10841,8024 13490,7419 13572,7781 10923,8385" shapeName="Other"/>
        </emma:interpretation>
      </emma:emma>
    </inkml:annotationXML>
    <inkml:trace contextRef="#ctx0" brushRef="#br0">0 477 413 0,'0'0'143'16,"0"0"1"-16,0 0-49 15,0 0 28-15,0 0-13 16,0 0-10-16,3-13-35 16,-3 13-36-16,0 0-28 0,0 0-1 15,0 0-26 1,0 0 14-16,0 5-14 0,2 5 12 16,5 6 14-16,2 5 0 15,2 3 19-15,3 2-9 16,0 3-3-16,-1 1 13 15,1-2-14-15,-1-1 11 16,3-1-17-16,-1-6 0 16,2-1-6-16,0-5 6 15,1-4-1-15,8-3-21 16,14-7 0-16,43-7 22 16,88-50 34-16,120-49 8 15,73-31 13-15,41-12-39 16,-12 22-16-16,-64 32-11 15,-95 35-20-15,-75 22-261 0</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0:18.41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F2563A9-302C-4F3D-A2BC-D6D0A1537325}" emma:medium="tactile" emma:mode="ink">
          <msink:context xmlns:msink="http://schemas.microsoft.com/ink/2010/main" type="inkDrawing" rotatedBoundingBox="3269,13554 4737,13464 4739,13486 3270,13575" shapeName="Other">
            <msink:destinationLink direction="to" ref="{BC440E11-BCEB-4256-9678-75230314518D}"/>
          </msink:context>
        </emma:interpretation>
      </emma:emma>
    </inkml:annotationXML>
    <inkml:trace contextRef="#ctx0" brushRef="#br0">78 85 126 0,'0'0'108'16,"0"0"-45"-16,0 0 41 15,0 0-3-15,0 0-37 16,-26 0-46-16,24 0 13 15,-1 0 2-15,-1 0-13 16,2 0 49-16,-2 0-5 16,-1-2-24-16,2 2 38 15,-1-2-17-15,-1 2-9 16,2 0 19-16,-1 0-22 0,0-2 9 16,2 2-26-16,-2 0-16 15,-1 0-7-15,1 0 4 16,1 0 27-16,1 0-15 15,2 0-25-15,0 0 42 16,0 0-42-16,0 0 1 16,0 0 4-16,0 0-5 15,0 0 0-15,0 0-26 16,0 0-39-16,20 0 52 16,9 0-3-16,11 0 16 15,8 0-1-15,3 0 2 16,-2 0 10-16,4-6-11 15,2 2-1-15,-2-1 1 16,3 3 1-16,-2-2-1 16,-1 4 0-16,4-5 1 0,-1 5 1 15,4-4-2-15,5-2 0 16,5-3 4-16,6-1-3 16,2 2-1-16,-2-1 0 15,-4 3 7-15,-3 5-17 16,-10 1 10-16,-6 0-1 15,-12 0 1-15,-9 0 0 16,-12 0 11-16,-9 0-11 16,-4 0 0-16,-5 0 5 15,1 0-4-15,-3 0-1 16,1 0 10-16,-1 0-10 16,0 0 26-16,0 0-26 15,0 0 0-15,0 0 6 0,0 0-6 16,0 0 8-16,0 0-8 15,0 0 1-15,0 0 16 16,0 0-17-16,0 0 7 16,0 0 3-16,0 0 0 15,0 0 9-15,0 0-19 16,0 0 6-16,0 0-2 16,0 0-4-16,0 0-1 15,0 0 1-15,0 0 0 16,0 0-9-16,0 0 6 15,0 0-18-15,0 0 2 16,0 0-28-16,0 0-34 0,0 0-81 16,0 0-94-1,0 0 25-15,0 0 35 0,0 0-14 0</inkml:trace>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0:19.12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C440E11-BCEB-4256-9678-75230314518D}" emma:medium="tactile" emma:mode="ink">
          <msink:context xmlns:msink="http://schemas.microsoft.com/ink/2010/main" type="inkDrawing" rotatedBoundingBox="4827,13223 4927,14427 4417,14469 4318,13266" semanticType="callout" shapeName="Other">
            <msink:sourceLink direction="to" ref="{BF2563A9-302C-4F3D-A2BC-D6D0A1537325}"/>
          </msink:context>
        </emma:interpretation>
      </emma:emma>
    </inkml:annotationXML>
    <inkml:trace contextRef="#ctx0" brushRef="#br0">194 43 121 0,'0'0'178'0,"0"0"-79"16,0 0 8-16,0 0-42 16,0 0 74-16,0 0-31 15,0 0-59-15,-88-21 17 16,79 16 7-16,0 2 22 16,2 0-7-16,-2 0-5 15,0 2-35-15,0-1 0 16,0-1-15-16,0 3-24 15,0-2 15-15,0 2 10 16,0 0-20-16,5 0 14 0,-1 0-13 16,1 0-14-1,4 0 15-15,0 0-16 0,0 0-14 16,0 0-5-16,4 0-28 16,23 8 39-16,12 6-17 15,10 5 22-15,12 1-7 16,2 0 10-16,-4 5 0 15,-2-1 7-15,-10 3-6 16,-7 1 1-16,-5 0-2 16,-9 1 0-16,-9-2 10 15,-7-3-9-15,-5-4-1 16,-5 0 12-16,0 1-11 0,0 2 20 16,-11 9-21-1,-10 10 0-15,-8 13 1 16,-14 28 7-16,2 2 2 0,-3 10-10 15,-2 0 1-15,13-20 1 16,0 2-2-16,9-16-1 16,6-14 1-16,7-12 0 15,6-14 0-15,2-10-6 16,3-5 0-16,0-6 5 16,0 0 1-16,0 0 0 15,0 0 0-15,0-8-16 16,0-10-65-16,0-2-61 15,0-14 7-15,12 9-42 0,-3 1-135 16</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0:26.34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F6D666E-C0B3-4544-AE20-D97F4F79C7F0}" emma:medium="tactile" emma:mode="ink">
          <msink:context xmlns:msink="http://schemas.microsoft.com/ink/2010/main" type="writingRegion" rotatedBoundingBox="8524,13171 9974,13171 9974,14459 8524,14459"/>
        </emma:interpretation>
      </emma:emma>
    </inkml:annotationXML>
    <inkml:traceGroup>
      <inkml:annotationXML>
        <emma:emma xmlns:emma="http://www.w3.org/2003/04/emma" version="1.0">
          <emma:interpretation id="{3CB56387-8A8A-4B10-9419-E8BEDB96B8BD}" emma:medium="tactile" emma:mode="ink">
            <msink:context xmlns:msink="http://schemas.microsoft.com/ink/2010/main" type="paragraph" rotatedBoundingBox="8524,13171 9974,13171 9974,14459 8524,14459" alignmentLevel="1"/>
          </emma:interpretation>
        </emma:emma>
      </inkml:annotationXML>
      <inkml:traceGroup>
        <inkml:annotationXML>
          <emma:emma xmlns:emma="http://www.w3.org/2003/04/emma" version="1.0">
            <emma:interpretation id="{619D91DE-35D0-496B-9DDF-11525E926BB0}" emma:medium="tactile" emma:mode="ink">
              <msink:context xmlns:msink="http://schemas.microsoft.com/ink/2010/main" type="line" rotatedBoundingBox="8524,13171 9974,13171 9974,14459 8524,14459"/>
            </emma:interpretation>
          </emma:emma>
        </inkml:annotationXML>
        <inkml:traceGroup>
          <inkml:annotationXML>
            <emma:emma xmlns:emma="http://www.w3.org/2003/04/emma" version="1.0">
              <emma:interpretation id="{478E9C3F-86ED-4780-80DB-24B0E5ACD29F}" emma:medium="tactile" emma:mode="ink">
                <msink:context xmlns:msink="http://schemas.microsoft.com/ink/2010/main" type="inkWord" rotatedBoundingBox="8524,13171 9974,13171 9974,14459 8524,14459"/>
              </emma:interpretation>
              <emma:one-of disjunction-type="recognition" id="oneOf0">
                <emma:interpretation id="interp0" emma:lang="en-US" emma:confidence="0">
                  <emma:literal>y</emma:literal>
                </emma:interpretation>
                <emma:interpretation id="interp1" emma:lang="en-US" emma:confidence="0">
                  <emma:literal>Y</emma:literal>
                </emma:interpretation>
                <emma:interpretation id="interp2" emma:lang="en-US" emma:confidence="0">
                  <emma:literal>T</emma:literal>
                </emma:interpretation>
                <emma:interpretation id="interp3" emma:lang="en-US" emma:confidence="0">
                  <emma:literal>3</emma:literal>
                </emma:interpretation>
                <emma:interpretation id="interp4" emma:lang="en-US" emma:confidence="0">
                  <emma:literal>P</emma:literal>
                </emma:interpretation>
              </emma:one-of>
            </emma:emma>
          </inkml:annotationXML>
          <inkml:trace contextRef="#ctx0" brushRef="#br0">326 52 71 0,'0'0'193'16,"0"0"-89"-16,0 0-46 15,0 0 18-15,0 0-5 16,0 0 36-16,0 0 1 16,-107-47-30-16,91 44 35 15,-2 0-35-15,0 3-25 0,0 0 22 16,-1 0-33-16,6 0 15 15,4 0-37-15,4 0-8 16,5 0-12-16,0 0-26 16,0 0-28-16,22 0 12 15,17 11 42-15,18-4 9 16,16 3 20-16,6-3-28 16,-1-2 41-16,-3 4-42 15,-13 1-9-15,-7 4 9 16,-14 2 0-16,-10 3 3 15,-12-4-3-15,-8 0 1 16,-8 0 31-16,-3-4-32 16,0 5 19-16,-29 9 3 15,-12 18-3-15,-32 36-3 16,-27 43-16-16,-22 53-2 0,-5 30-14 16,11 0 16-1,35-51-121-15,22-54-458 0</inkml:trace>
          <inkml:trace contextRef="#ctx0" brushRef="#br0" timeOffset="-465.0432">-561 474 199 0,'0'0'201'15,"0"0"-149"-15,0 0-31 16,0 0 11-16,0 0 107 15,0 0-69-15,-53-14-47 16,45 10 25-16,2 0-23 0,-1-2 19 16,-2 2 39-16,0-3-10 15,0 2 14-15,0 0-51 16,0-1 16-16,2 2 48 16,1-1-50-16,1 2-26 15,2 2-2-15,2 1-7 16,1 0 27-16,0 0-36 15,0 0-6-15,0 0-10 16,0 0-25-16,13-2 13 16,26-3 6-16,19-5 16 15,24-7 25-15,28-7-24 16,-4 0-1-16,5 0 2 0,0 1-1 16,-21 8 20-1,12-2-21-15,-7 5 0 16,-7 5-15-16,-10 3 15 0,-8 4-1 15,-13 0 0-15,-12 0 1 16,-14 0-8-16,-7 2 3 16,-11 2-13-16,-8-4 18 15,-4 2 0-15,-1-2 10 16,0 0 7-16,0 0-15 16,0 0 41-16,0 0-43 15,0 0 6-15,0 0-4 16,0-2-2-16,-4-4-55 15,-1-5-81-15,4-4-81 16,-4 1-74-16,1-4-68 0</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0:55.66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6951888-5732-411B-A345-CC5EF7998F86}" emma:medium="tactile" emma:mode="ink">
          <msink:context xmlns:msink="http://schemas.microsoft.com/ink/2010/main" type="inkDrawing" rotatedBoundingBox="794,3951 3001,3283 3198,3935 991,4603" hotPoints="946,3695 2632,3267 0,0" semanticType="enclosure" shapeName="RightTriangle"/>
        </emma:interpretation>
      </emma:emma>
    </inkml:annotationXML>
    <inkml:trace contextRef="#ctx0" brushRef="#br0">48 433 9 0,'0'0'133'0,"0"0"-50"16,0 0-3-16,0 0 32 16,0 0 37-16,0 0-38 15,-34-111 1-15,29 95-83 16,1 2 68-16,0 1-45 16,2 7-6-16,2 2 1 15,-3 4-46-15,3 0-1 16,0 0-27-16,0 0-6 15,0 0 21-15,3 12 1 16,10 12 9-16,7 5-9 16,5 9 9-16,2 7-11 15,-2 3 13-15,2-1 0 16,0-2 5-16,-2-5-3 0,0-2-2 16,-2-5 0-16,-1-5 0 15,-4-4 16-15,-2-9-14 16,-2-3 2-16,-5-6 8 15,0-2-4-15,-5-2 18 16,0-2-5-16,1 0 31 16,4 0 111-16,12-16-32 15,14-18-38-15,17-17-58 16,17-16-34-16,7-12 19 16,6-8-20-16,1 1-9 15,0 2 8-15,-5 10 1 16,-11 13-13-16,-11 14-16 0,-8 11-51 15,-14 16 19 1,-14 9-84-16,-4 6-44 0,-10 5-6 16,-3 0-19-16,-3 13-44 15,-14 5 79-15,-11 0 35 0</inkml:trace>
    <inkml:trace contextRef="#ctx0" brushRef="#br0" timeOffset="345.5253">748 82 75 0,'0'0'113'0,"0"0"22"16,0 0-67 0,0 0 53-16,0 0-10 0,0 0-111 15,0 0-11-15,-6 32-17 16,6 38 28-16,1 8 38 15,13 9-2-15,3 2 6 16,7-22-20-16,0-5 2 16,1-16 19-16,2-15 9 15,-4-10 25-15,-3-12-21 16,-2-2-9-16,3-7 13 16,10 0-2-16,17-25 78 15,35-33-4-15,44-39-72 16,42-35-43-16,15-11-17 15,0 16-10-15,-17 28-28 16,-23 27-188-16,-37 23-135 0,-31 15-45 0</inkml:trace>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0:58.43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5513D28-2A69-4634-8C0F-EF620AACE5EE}" emma:medium="tactile" emma:mode="ink">
          <msink:context xmlns:msink="http://schemas.microsoft.com/ink/2010/main" type="inkDrawing" rotatedBoundingBox="11250,3453 16179,3097 16316,4997 11387,5353" hotPoints="15976,4336 13373,5226 10776,4318 13379,3428" semanticType="enclosure" shapeName="Ellipse"/>
        </emma:interpretation>
      </emma:emma>
    </inkml:annotationXML>
    <inkml:trace contextRef="#ctx0" brushRef="#br0">4428 943 333 0,'0'0'64'16,"0"0"-60"-16,0 0-4 16,0 0-10-16,0 0 10 15,0 0 48-15,12-119 25 16,-12 97 1-16,-7 2-18 15,-2 1-15-15,-3 2-5 16,2 2-2-16,-2-1 15 16,-2-1-4-16,-1-2-19 15,-1 3 7-15,-2-3-8 0,-3 2-3 16,-1-3 3-16,-3 1-24 16,-4-3 13-16,-5 0 4 15,-2-3-12-15,-5-2 17 16,-4-1 1-16,-7-1-23 15,-6-5 34-15,-6-2-25 16,-3 1 6-16,-1 0-15 16,2 1 9-16,5 4 19 15,3 1-7-15,1 2-21 16,2 3 20-16,-1 1-21 16,-5-2-1-16,-5 1 1 15,-8 3 8-15,-23 3 2 16,-29 1-10-16,7 5-20 0,8 4 20 15,16 6 1-15,25 2 6 16,-7 0-7-16,-7 0 0 16,7 8 0-16,1 6-10 15,-7 6 5-15,-5 4 4 16,-7 2-10-16,-5 4 11 16,-4 1-1-16,-2 2 2 15,-4 5-10-15,1-2 9 16,1 2-10-16,4 1 9 15,7-2 1-15,9-2 12 16,6-6-12-16,8 0-6 16,7-3 6-16,-2-1 0 0,4-5 0 15,-2 3 0 1,-2-3 0-16,2 2 13 0,-1 1-13 16,7-1-13-16,3 3 13 15,6-3 0-15,4 0 1 16,8 0-1-16,6-1 7 15,4-3-16-15,8 2 9 16,4 4-10-16,1-4 9 16,7 4-16-16,1-1 10 15,0 1-5-15,2 2 5 16,1 1-3-16,-2 2 10 16,4 5-9-16,-1 0 9 15,1 2 0-15,1 3 1 16,3 0-1-16,0 2 0 15,0-1-8-15,0-2 8 0,0 1-1 16,3-4-12-16,6-3 12 16,3-5 1-16,1 1-17 15,1-4 17-15,3-1 3 16,1-2-2-16,3 0 0 16,6 0-1-16,3-1 2 15,5-2 12-15,6 1-14 16,6-6 0-16,2 1 8 15,3-1-1-15,3-5 24 16,-1 0-20-16,1-2-10 16,-1 0 38-16,2-2-38 15,2 1 6-15,2-1 6 16,-4 0-7-16,2 0 7 0,-1 2-13 16,-3 2 0-1,-2-1-6-15,3 4 6 0,-3 0-2 16,0-4 2-16,-3 4 0 15,-1 0-2-15,1-2 2 16,-2-1 0-16,1-1 7 16,4-2-7-16,5 0 1 15,4-1-1-15,1-3 0 16,8 2 5-16,3 0-5 16,6-3 0-16,1 0 8 15,7 0-7-15,3 0 7 16,3 0-8-16,2 0 0 15,2-3 5-15,2-1-4 0,0 2-1 16,0-3 0 0,1 3 0-16,-3 1 7 0,-5 1-7 15,-4 0-1 1,-6 0 1-16,-5 0-2 0,-5 0 2 16,-2 0 0-16,0 0 0 15,2 0 6-15,3 0-6 16,1 0 0-16,1-3 11 15,2-3-10-15,-2-3 16 16,2-1-17-16,0-7 6 16,2-4 39-16,3-4-45 15,0-8 11-15,-1-6 10 0,-3-6-11 16,-2-6-3 0,-5-6-7-16,-6-6 7 0,-11-5 18 15,-7-8-11-15,-7-3-8 16,-18-3 4-16,-12-9-4 15,-12-14 13-15,-39 5-12 16,-53-14-2-16,-79-8 2 16,-96 23-7-16,-72 10-47 15,-45 42-50-15,-15 34-98 16,112 13-77-16,47 0-230 0</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0:51.65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277C0472-AE5C-465F-A3C0-5DC0E8440176}" emma:medium="tactile" emma:mode="ink">
          <msink:context xmlns:msink="http://schemas.microsoft.com/ink/2010/main" type="writingRegion" rotatedBoundingBox="16317,7353 14468,13362 12622,12794 14470,6786"/>
        </emma:interpretation>
      </emma:emma>
    </inkml:annotationXML>
    <inkml:traceGroup>
      <inkml:annotationXML>
        <emma:emma xmlns:emma="http://www.w3.org/2003/04/emma" version="1.0">
          <emma:interpretation id="{8E30E5BF-F227-48B5-BBEA-7C2F4ECE05F1}" emma:medium="tactile" emma:mode="ink">
            <msink:context xmlns:msink="http://schemas.microsoft.com/ink/2010/main" type="paragraph" rotatedBoundingBox="16317,7353 14468,13362 12622,12794 14470,6786" alignmentLevel="1"/>
          </emma:interpretation>
        </emma:emma>
      </inkml:annotationXML>
      <inkml:traceGroup>
        <inkml:annotationXML>
          <emma:emma xmlns:emma="http://www.w3.org/2003/04/emma" version="1.0">
            <emma:interpretation id="{C3401F12-2B4A-4E76-846A-F225BFD00E66}" emma:medium="tactile" emma:mode="ink">
              <msink:context xmlns:msink="http://schemas.microsoft.com/ink/2010/main" type="line" rotatedBoundingBox="16317,7354 14468,13362 12622,12794 14470,6786"/>
            </emma:interpretation>
          </emma:emma>
        </inkml:annotationXML>
        <inkml:traceGroup>
          <inkml:annotationXML>
            <emma:emma xmlns:emma="http://www.w3.org/2003/04/emma" version="1.0">
              <emma:interpretation id="{2999C7DF-47F2-49B3-99C3-4C6F7B6D76BF}" emma:medium="tactile" emma:mode="ink">
                <msink:context xmlns:msink="http://schemas.microsoft.com/ink/2010/main" type="inkWord" rotatedBoundingBox="16317,7354 16034,8271 14355,7755 14638,6837"/>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4</emma:literal>
                </emma:interpretation>
                <emma:interpretation id="interp3" emma:lang="en-US" emma:confidence="0">
                  <emma:literal>X</emma:literal>
                </emma:interpretation>
                <emma:interpretation id="interp4" emma:lang="en-US" emma:confidence="0">
                  <emma:literal>x</emma:literal>
                </emma:interpretation>
              </emma:one-of>
            </emma:emma>
          </inkml:annotationXML>
          <inkml:trace contextRef="#ctx0" brushRef="#br0">322 205 309 0,'0'0'127'15,"0"0"-104"-15,0 0-23 0,0 0 0 16,0 0 1-16,0 0 28 16,0 0-19-16,4 0 13 15,-4 2-23-15,2 1 0 16,2 0 16-16,2 4-6 16,3 4-3-16,0-2-7 15,0 5 7-15,4 3-2 16,1 4 5-16,4-2 17 15,0 4-11-15,2-3 1 16,0 1 6-16,1-5-12 16,-1-5 7-16,-5-1 18 15,5-1-11-15,-1-5 63 16,2-2-7-16,6-2-9 16,13 0 42-16,34-26-2 0,42-27-9 15,42-23-31-15,18-6-44 16,-2 2-19-16,-16 14-9 15,-45 27-21-15,-26 10 13 16,-26 11-92-16,-17 9-94 16,0 3-74-16,-9-2-21 15,-13 5-258-15</inkml:trace>
          <inkml:trace contextRef="#ctx0" brushRef="#br0" timeOffset="-910.9841">0 211 232 0,'0'0'192'0,"0"0"-101"16,0 0-49-16,0 0-25 0,0 0 4 16,0-25 28-16,0 23 13 15,0-3-16-15,0 3 9 16,0 2-5-16,0 0 11 16,0 0-61-16,0 0 0 15,0 0-10-15,0 0-10 16,0 0 11-16,0 0-9 15,0 7 12-15,8 2-7 16,-1 5 13-16,2 1 0 16,0 2 0-16,0 1 0 15,1 0 7-15,4 0-7 16,-2 0-3-16,1 1 3 16,1-2 0-16,-3-5 0 15,3 1 0-15,-5-5 0 16,3-1-2-16,-3 1-1 0,0-3 3 15,1-4 10-15,3-1 29 16,7 0 31-16,8 0 63 16,18-21-11-16,30-17-6 15,42-23-100-15,-1 0 36 16,-7 5-36-16,-11 12-15 16,-28 15 2-16,8 1-3 15,7 0-26-15,-11 5 11 16,-13 11-141-16,-28 12-41 15,-17 0-131-15,-17 8-161 0</inkml:trace>
        </inkml:traceGroup>
        <inkml:traceGroup>
          <inkml:annotationXML>
            <emma:emma xmlns:emma="http://www.w3.org/2003/04/emma" version="1.0">
              <emma:interpretation id="{E51CCEA6-FE9C-4BB8-BEF2-58EFD95BC923}" emma:medium="tactile" emma:mode="ink">
                <msink:context xmlns:msink="http://schemas.microsoft.com/ink/2010/main" type="inkWord" rotatedBoundingBox="14737,11381 14157,13267 12622,12794 13202,10908"/>
              </emma:interpretation>
              <emma:one-of disjunction-type="recognition" id="oneOf1">
                <emma:interpretation id="interp5" emma:lang="en-US" emma:confidence="0">
                  <emma:literal>*</emma:literal>
                </emma:interpretation>
                <emma:interpretation id="interp6" emma:lang="en-US" emma:confidence="0">
                  <emma:literal>.</emma:literal>
                </emma:interpretation>
                <emma:interpretation id="interp7" emma:lang="en-US" emma:confidence="0">
                  <emma:literal>I</emma:literal>
                </emma:interpretation>
                <emma:interpretation id="interp8" emma:lang="en-US" emma:confidence="0">
                  <emma:literal>D</emma:literal>
                </emma:interpretation>
                <emma:interpretation id="interp9" emma:lang="en-US" emma:confidence="0">
                  <emma:literal>0</emma:literal>
                </emma:interpretation>
              </emma:one-of>
            </emma:emma>
          </inkml:annotationXML>
          <inkml:trace contextRef="#ctx0" brushRef="#br0" timeOffset="18736.0524">-67 3934 117 0,'0'0'167'16,"0"0"-56"-16,0 0-7 15,0 0 0-15,-126-114-40 16,90 92 8-16,-7 0-39 16,-5 4 19-16,-5 2-13 15,-8 1-14-15,-5 5-24 16,1 3 32-16,-4 4 22 15,7 3 3-15,1 0-51 0,6 0 50 16,1 8-56-16,2 10 6 16,0 11-7-16,-2 6 10 15,-2 9-10-15,-1 9 0 16,4 3 0-16,1 5 0 16,1 6 0-16,6 4 0 15,2-1 8-15,3 1-8 16,6 1 9-16,4 0-9 15,2 4-2-15,2 3 2 16,1-3 16-16,3-2-9 16,5-5-7-16,7-2 0 15,3-4 15-15,7 1-13 16,0-5-2-16,0 2 1 0,17-1 0 16,9-3 2-1,5-2-3-15,6-2 0 0,8-2 13 16,8-4-13-16,8-6 0 15,12-4 5-15,8-7-5 16,10-10 49-16,4-4-17 16,2-11-25-16,-2-5 38 15,-6 0-44-15,-3-1 12 16,-8-16-4-16,-4-3 4 16,-7-9 19-16,2-7-11 15,-4-9 10-15,-2-9 30 16,-4-8-34-16,-2-6 1 15,-8-10 13-15,-9-2-40 16,-10-7 27-16,-9-5-27 16,-15-16-1-16,-6-19 17 0,-18-15 2 15,-18 10 24-15,-4 27-35 16,3 35 3-16,-2 17 0 16,-10-4-10-16,-12-6-2 15,-11 0 1-15,-1 8 0 16,0 14-10-16,2 11-14 15,1 13-46-15,-3 17-43 16,-59 25-119-16,19 16-117 16,-1 0-182-16</inkml:trace>
          <inkml:trace contextRef="#ctx0" brushRef="#br0" timeOffset="17503.9138">-184 4263 310 0,'0'0'194'0,"0"0"-59"16,0 0-22-16,0 0 27 15,0 0 38-15,0-61-73 16,0 54-13-16,0 0 2 0,0 5-35 16,0 1-20-16,0 1-39 15,0 0 1-15,0 0-8 16,0 0 7-16,0 0-14 15,-5 8-10-15,-13 13 14 16,-8 17 10-16,-16 15 13 16,-9 15-7-16,-8 8 22 15,-2 5-18-15,3-2 4 16,-2-8-14-16,8-8 2 16,3-6 12-16,4-6-14 15,4-8 0-15,8-5 11 16,3-4-11-16,5-9 10 0,6-3-10 15,4-7-26-15,9-8 6 16,1 0-62-16,2-7-16 16,-10 0-61-16,2 0-80 15,-2-2-273-15</inkml:trace>
          <inkml:trace contextRef="#ctx0" brushRef="#br0" timeOffset="17857.0981">-919 4574 150 0,'0'0'250'16,"0"0"-109"-16,0 0 8 16,0 0-25-16,0 0 0 15,0 0-33-15,0 0-11 16,4-29-66-16,-4 29-14 15,2 0-8-15,2 0-11 16,8 9 19-16,3 5 0 16,3 4 0-16,7 5 0 15,2 1 0-15,2 2 7 16,6 1-7-16,3 1 1 16,3-1 9-16,6 3-10 15,1 0 0-15,-1 2 7 16,3 1-7-16,-3-5 3 15,-2 0-3-15,3-4-17 16,10-2-31-16,-11-8-167 0,-5-9-140 16</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12.14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F119F31-FA63-419F-86D0-38ED5854486A}" emma:medium="tactile" emma:mode="ink">
          <msink:context xmlns:msink="http://schemas.microsoft.com/ink/2010/main" type="inkDrawing" rotatedBoundingBox="6657,13090 12489,12353 12502,12453 6670,13190" semanticType="strikethrough" shapeName="Other">
            <msink:sourceLink direction="with" ref="{C5894267-FBA5-46CC-9045-BC252161EF1D}"/>
          </msink:context>
        </emma:interpretation>
      </emma:emma>
    </inkml:annotationXML>
    <inkml:trace contextRef="#ctx0" brushRef="#br0">0 738 150 0,'0'0'310'0,"0"0"-227"15,0 0-75 1,0 0-7-16,0 0 0 0,0 0 41 16,150-15-29-16,-99 11-5 15,7-1 0-15,6 1-7 16,6-1 7-16,6 2-8 15,6-2 0-15,3-1-3 16,4-2 5-16,5 0-2 16,1-4 8-16,6 0-7 15,6-3 19-15,15-1-20 16,-10 0 0-16,1-3 16 16,0 2-16-16,-13 0 11 15,15-2-5-15,11-5 1 16,-13 3 8-16,0 1-14 15,0 3 8-15,-19-1 2 0,13 1-2 16,-3 5 3-16,-5-1-12 16,-4 5 0-16,0 0 5 15,-1 4-5-15,6-3-2 16,-1 3 1-16,6-5 1 16,-3 2 8-16,1-1-8 15,-5 2 0-15,0-2-3 16,-4 2 3-16,1 0-1 15,-4 3 1-15,-3-2 0 16,-5 1-1-16,-1-1 1 16,-1 0-6-16,2-4 6 15,6-2 2-15,8-5-1 0,3-5-1 16,1 1 7 0,-4 1 2-16,-11 5-9 0,-15 0-15 15,-14 5 15 1,-14 3 2-16,-12 1 5 0,-8-2-7 15,-2 1 0-15,-1 0-3 16,3-3 4-16,4 1-1 16,4-6 8-16,3 4-8 15,-3-1 3-15,2 3-3 16,-5 4-3-16,-2 1-12 16,-4 1 15-16,-4 2-9 15,3 0 0-15,-1 0 9 16,4-1 2-16,2 1-2 15,-1-3 0-15,2-1 2 16,-5 0-2-16,-1 0 1 0,-2-2-1 16,-1-1 2-1,6 0 5-15,-2-1-6 0,5 4-1 16,-5-1 0-16,-1 2 0 16,-6-2-1-16,-5 5 1 15,-5 0-22-15,-4 0 21 16,-1 0 1-16,0 0 1 15,0 0-1-15,0 0-39 16,0 0-96-16,0 6-80 16,-1 3 34-16</inkml:trace>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12.59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5894267-FBA5-46CC-9045-BC252161EF1D}" emma:medium="tactile" emma:mode="ink">
          <msink:context xmlns:msink="http://schemas.microsoft.com/ink/2010/main" type="writingRegion" rotatedBoundingBox="12597,13937 4578,14246 4467,11348 12485,11038">
            <msink:destinationLink direction="with" ref="{FF119F31-FA63-419F-86D0-38ED5854486A}"/>
          </msink:context>
        </emma:interpretation>
      </emma:emma>
    </inkml:annotationXML>
    <inkml:traceGroup>
      <inkml:annotationXML>
        <emma:emma xmlns:emma="http://www.w3.org/2003/04/emma" version="1.0">
          <emma:interpretation id="{6AACAF70-8942-4C43-827D-1FF2D74222B7}" emma:medium="tactile" emma:mode="ink">
            <msink:context xmlns:msink="http://schemas.microsoft.com/ink/2010/main" type="paragraph" rotatedBoundingBox="12597,13937 4578,14246 4467,11348 12485,11038" alignmentLevel="1"/>
          </emma:interpretation>
        </emma:emma>
      </inkml:annotationXML>
      <inkml:traceGroup>
        <inkml:annotationXML>
          <emma:emma xmlns:emma="http://www.w3.org/2003/04/emma" version="1.0">
            <emma:interpretation id="{A96C8627-24F4-4F86-8AD7-5DF1F007102C}" emma:medium="tactile" emma:mode="ink">
              <msink:context xmlns:msink="http://schemas.microsoft.com/ink/2010/main" type="line" rotatedBoundingBox="12597,13937 4578,14246 4467,11348 12485,11038"/>
            </emma:interpretation>
          </emma:emma>
        </inkml:annotationXML>
        <inkml:traceGroup>
          <inkml:annotationXML>
            <emma:emma xmlns:emma="http://www.w3.org/2003/04/emma" version="1.0">
              <emma:interpretation id="{121A8502-1493-40F2-959D-5044D7932F98}" emma:medium="tactile" emma:mode="ink">
                <msink:context xmlns:msink="http://schemas.microsoft.com/ink/2010/main" type="inkWord" rotatedBoundingBox="12567,13169 11760,13201 11719,12145 12526,12114"/>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385 35 518 0,'0'0'160'15,"0"0"-36"-15,0 0 10 0,0 0-17 16,0 0 21 0,0 0 24-16,0 0-89 15,-77-35-73-15,77 35-2 0,0 0-73 16,13 0 12-16,17 15 43 16,13 3 13-16,14 6-3 15,5 3 20-15,4 2 20 16,-5 1-30-16,-11 0-8 15,-11-2-7-15,-15-3-4 16,-8-4 11-16,-10-6 6 16,-3-2 2-16,-3-2 2 15,-4 3 0-15,-31 8 17 16,-21 12 6-16,-23 19-15 0,-12 12 3 16,-19 28-13-1,-8 30-10-15,-1 30 9 0,24-25-189 16,24-30-299-16</inkml:trace>
        </inkml:traceGroup>
        <inkml:traceGroup>
          <inkml:annotationXML>
            <emma:emma xmlns:emma="http://www.w3.org/2003/04/emma" version="1.0">
              <emma:interpretation id="{BD39A4B5-7FAC-4B13-9072-ED47691AA850}" emma:medium="tactile" emma:mode="ink">
                <msink:context xmlns:msink="http://schemas.microsoft.com/ink/2010/main" type="inkWord" rotatedBoundingBox="7109,14149 4578,14246 4467,11348 6997,11250"/>
              </emma:interpretation>
              <emma:one-of disjunction-type="recognition" id="oneOf1">
                <emma:interpretation id="interp5" emma:lang="en-US" emma:confidence="0">
                  <emma:literal>@</emma:literal>
                </emma:interpretation>
                <emma:interpretation id="interp6" emma:lang="en-US" emma:confidence="0">
                  <emma:literal>D</emma:literal>
                </emma:interpretation>
                <emma:interpretation id="interp7" emma:lang="en-US" emma:confidence="0">
                  <emma:literal>Q</emma:literal>
                </emma:interpretation>
                <emma:interpretation id="interp8" emma:lang="en-US" emma:confidence="0">
                  <emma:literal>¢</emma:literal>
                </emma:interpretation>
                <emma:interpretation id="interp9" emma:lang="en-US" emma:confidence="0">
                  <emma:literal>o</emma:literal>
                </emma:interpretation>
              </emma:one-of>
            </emma:emma>
          </inkml:annotationXML>
          <inkml:trace contextRef="#ctx0" brushRef="#br0" timeOffset="1155.8248">-5781 356 189 0,'0'0'228'0,"0"0"-71"16,0 0-51-16,0 0-23 15,0 0 36-15,0 0-35 0,0 0-45 16,-5-9-39-16,-3 18-6 16,-9 18 6-16,-5 15 3 15,-12 17 46-15,-7 10 19 16,-3 5-55-16,-2-2 1 15,5-9-5-15,10-6-2 16,4-10-7-16,5-6 0 16,6-6 0-16,4-10-11 15,3-5 11-15,4-9 0 16,5-2-2-16,0-6-11 16,0-1 13-16,0-2-26 15,0 2-36-15,0-2 7 0,0 0-39 16,0 0-13-1,0 0-36-15,5 0-25 16,7-7 29-16,-2-8-194 0</inkml:trace>
          <inkml:trace contextRef="#ctx0" brushRef="#br0" timeOffset="773.3446">-6704 715 85 0,'0'0'318'0,"0"0"-170"0,0 0 20 16,0 0-1-1,0 0-2-15,0 0-22 0,0 0-49 16,-73-78-27-16,73 76-55 16,0 2-12-16,0 0-38 15,8 0 23-15,14 0 5 16,17 0 11-16,10 12-1 15,16 4 3-15,5 4 4 16,3 2-3-16,-3 3-4 16,-7-3 0-16,-10 1-16 15,-5-5 16-15,-14-3 0 16,-7-1 1-16,-11-7-1 16,-5-2 1-16,-8-1-1 15,-3-4-35-15,4 2 27 16,-4-2-50-16,3 0-23 0,3-4-13 15,3-13-38-15,0-4-255 16</inkml:trace>
          <inkml:trace contextRef="#ctx0" brushRef="#br0" timeOffset="2319.8389">-5934-723 211 0,'0'0'138'16,"0"0"-53"-16,0 0-20 15,-145-72-36-15,93 59 25 16,0 5 55-16,-4 4-57 16,-1 4 7-16,0 0-30 15,1 4-20-15,-2 11 60 16,-2 9-67-16,-2 2 5 15,-8 15 25-15,0 9-11 16,-5 14 13-16,1 12-13 0,4 12-15 16,0 20 36-16,2 19-41 15,7 17 15-15,9 5-2 16,23-14-2-16,17-12 24 16,12-10-24-16,0 8-2 15,26 2 25-15,5 6-9 16,8 2-10-16,13 12 4 15,9 5-14-15,15 2 53 16,16-10-59-16,21-17 10 16,21-19-8-16,12-15 9 15,10-14 11-15,-3-15-22 16,-4-22 2-16,-6-20-12 16,-6-18 20-16,1-9-10 0,-2-37 20 15,-23-7 6-15,-21-3 51 16,1-29-46-16,2-34-17 15,6-37 11 1,3-32-10-16,-26-3-2 0,-29 13-13 16,-22-1 6-16,-25 2 2 15,-10 5-8-15,-43 9 0 16,-25 15 3-16,-19 9 6 16,-18 18 53-16,-15 13-22 15,-24 14-8-15,-18 26 36 16,-17 18-68-16,-7 22-2 15,-1 18 2-15,6 10-2 16,11 15-6-16,17 25-39 0,37 7-33 16,37 3-49-1,0 40-133-15,31-17-40 0,7-5-72 0</inkml:trace>
          <inkml:trace contextRef="#ctx0" brushRef="#br0" timeOffset="1552.8636">-6086 813 228 0,'0'0'501'16,"0"0"-425"-16,0 0 28 16,0 0-3-16,0 0 22 15,0 0 24-15,0 0-68 16,-14-58-71-16,14 58-8 0,0 0-5 16,0 0-21-16,0 17 9 15,0 11 17-15,3 12 10 16,11 10-10-16,5 11 0 15,5 4 9-15,3 11-7 16,3 3 7-16,2 0-9 16,5 1 10-16,-1-7-7 15,-2-5-3-15,-2-7 0 16,-1-11 8-16,-6-10-8 16,-5-10 6-16,-1-5-6 15,-9-8 0-15,-1-4 0 16,-4-7 0-16,-2-3 0 15,-2-2 2-15,-1-1-1 0,3 0 23 16,-1-16-24-16,10-57-182 16,-3 0-232-16,2-11-364 0</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16.152"/>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169 16 127 0,'0'0'88'16,"0"0"-88"-16,0 0-37 16,-130-11-14-16,91 5-17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6:51.15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88E6905-BB92-4CF6-B5BE-E26DC82B6BB3}" emma:medium="tactile" emma:mode="ink">
          <msink:context xmlns:msink="http://schemas.microsoft.com/ink/2010/main" type="inkDrawing" rotatedBoundingBox="1153,16212 1518,9004 5250,9193 4885,16401" semanticType="callout" shapeName="Other">
            <msink:sourceLink direction="with" ref="{B87A47F1-74A4-4A56-8B7F-F911D84B15FD}"/>
          </msink:context>
        </emma:interpretation>
      </emma:emma>
    </inkml:annotationXML>
    <inkml:trace contextRef="#ctx0" brushRef="#br0">3964 21 380 0,'0'0'48'16,"0"0"15"-16,-167-9-35 15,97 6-10-15,0 1-5 16,5-1 98-16,-1 3-50 16,-4 0-8-16,-7 0-9 0,-11 15-33 15,-30 19 10-15,-30 29-21 16,-33 29 2-16,-11 16 15 15,11 0-17-15,23-11 0 16,41-23 14-16,23-18-4 16,21-9 33-16,3 2-36 15,-34 26 4-15,-42 45 9 16,-45 46-9-16,-7 13 5 16,15-4-14-16,30-21 6 15,35-30 21-15,17-8-29 16,21-22 22-16,17-21 13 15,23-14-24-15,6-5 17 16,-5 12-28-16,-5 25 17 0,-8 37-20 16,-5 39 3-1,5 12 0-15,3-5 0 0,3-15 0 16,8-25 21-16,4 0-21 16,0 3 0-16,4 2 9 15,6 2-2-15,4 4 9 16,8 10-16-16,6 13 9 15,3 5-3-15,3 5-6 16,0-2 0-16,4-5 6 16,8-4-3-16,6-12 7 15,-2-8-10-15,4-9 0 16,5-7-1-16,5-8 1 16,5-5-1-16,1-25-5 15,-2-21 6-15,1-23-2 0,-1-11-11 16,8 5-7-16,13 2 20 15,10 2-6-15,7-1 4 16,5-5 2-16,2-5-14 16,3-1 13-16,1-2 1 15,0 3 0-15,1 3-2 16,2 0 9-16,-1 7-6 16,6 3-1-16,4 2 0 15,3 1-4-15,0 1 4 16,-4-1-1-16,1-8 0 15,-4-2 2-15,1-5 4 16,5-5-5-16,16-1-1 16,23-3 1-16,20-5 0 0,2-7 0 15,-11-8-10-15,-16-6 10 16,-33-2 15-16,-14 0-15 16,-19 0 0-16,-1-7-1 15,2-4-15-15,4-4 16 16,0-1 0-16,-14 0-36 15,-13 1 27-15,-12 1-66 16,-8-2 16-16,-5 1-29 16,-9-14-75-16,-5 3 17 15,-4-1-110-15</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41.56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E322D64-7632-4761-AB3B-44AF07A298AA}" emma:medium="tactile" emma:mode="ink">
          <msink:context xmlns:msink="http://schemas.microsoft.com/ink/2010/main" type="writingRegion" rotatedBoundingBox="20499,725 23809,725 23809,2004 20499,2004"/>
        </emma:interpretation>
      </emma:emma>
    </inkml:annotationXML>
    <inkml:traceGroup>
      <inkml:annotationXML>
        <emma:emma xmlns:emma="http://www.w3.org/2003/04/emma" version="1.0">
          <emma:interpretation id="{2DE7B8DA-A58A-4123-A4C2-6D736ECF3507}" emma:medium="tactile" emma:mode="ink">
            <msink:context xmlns:msink="http://schemas.microsoft.com/ink/2010/main" type="paragraph" rotatedBoundingBox="20499,725 23809,725 23809,2004 20499,2004" alignmentLevel="1"/>
          </emma:interpretation>
        </emma:emma>
      </inkml:annotationXML>
      <inkml:traceGroup>
        <inkml:annotationXML>
          <emma:emma xmlns:emma="http://www.w3.org/2003/04/emma" version="1.0">
            <emma:interpretation id="{205F7E90-6846-4513-8A7F-DA1D92FAF357}" emma:medium="tactile" emma:mode="ink">
              <msink:context xmlns:msink="http://schemas.microsoft.com/ink/2010/main" type="line" rotatedBoundingBox="20499,725 23809,725 23809,2004 20499,2004"/>
            </emma:interpretation>
          </emma:emma>
        </inkml:annotationXML>
        <inkml:traceGroup>
          <inkml:annotationXML>
            <emma:emma xmlns:emma="http://www.w3.org/2003/04/emma" version="1.0">
              <emma:interpretation id="{425A5C0F-0AD2-4DE3-8E27-D377AF9D1C82}" emma:medium="tactile" emma:mode="ink">
                <msink:context xmlns:msink="http://schemas.microsoft.com/ink/2010/main" type="inkWord" rotatedBoundingBox="20499,725 23809,725 23809,2004 20499,2004">
                  <msink:destinationLink direction="with" ref="{F8BDF322-1AC6-4EB5-9BBA-9CCAF9313481}"/>
                </msink:context>
              </emma:interpretation>
              <emma:one-of disjunction-type="recognition" id="oneOf0">
                <emma:interpretation id="interp0" emma:lang="en-US" emma:confidence="0">
                  <emma:literal>in</emma:literal>
                </emma:interpretation>
                <emma:interpretation id="interp1" emma:lang="en-US" emma:confidence="0">
                  <emma:literal>~ .</emma:literal>
                </emma:interpretation>
                <emma:interpretation id="interp2" emma:lang="en-US" emma:confidence="0">
                  <emma:literal>~ r</emma:literal>
                </emma:interpretation>
                <emma:interpretation id="interp3" emma:lang="en-US" emma:confidence="0">
                  <emma:literal>on</emma:literal>
                </emma:interpretation>
                <emma:interpretation id="interp4" emma:lang="en-US" emma:confidence="0">
                  <emma:literal>~ -</emma:literal>
                </emma:interpretation>
              </emma:one-of>
            </emma:emma>
          </inkml:annotationXML>
          <inkml:trace contextRef="#ctx0" brushRef="#br0">3723-1579 385 0,'0'0'225'16,"0"0"-71"-16,0 0-24 15,0 0-11-15,0 0 5 16,0 0-53-16,0 0-50 15,-17-30-21-15,17 30-38 0,0 0 37 16,0 0-35-16,0 0-5 16,0 1 40-16,0 10 1 15,0 1-6-15,0 3 5 16,5 1 1-16,1 2 6 16,4 3-6-16,-1-1 0 15,0 1 0-15,0 0 1 16,0 0 19-16,0-1-20 15,1 0 0-15,1-2 0 16,-2-1 0-16,0-3 0 16,-1-4-1-16,-2 1 1 15,3-6-5-15,0 0 5 16,-1-2-2-16,-1 1 2 0,-1-4 26 16,3 0 26-1,7 0 22-15,7-5 2 0,15-15 77 16,16-12-67-16,14-10-39 15,11-10-6-15,9-7-22 16,4-6 10-16,4-2-29 16,-4 0 0-16,-4 3-10 15,-9 8 10-15,-5 7-15 16,-4 8-62-16,9 8-132 16,-18 14-85-16,-15 4-277 0</inkml:trace>
          <inkml:trace contextRef="#ctx0" brushRef="#br0" timeOffset="18305.9275">1754-2420 23 0,'0'0'150'0,"0"0"28"15,0 0-28-15,0 0 33 16,0 0-24-16,0 0 30 15,-23-109-54-15,20 107-59 16,3 0-1-16,0 2-75 16,0 0-6-16,0 0-2 15,0 0-30-15,0 4 11 16,0 16 16-16,0 7 11 16,0 9 13-16,5 7-12 15,-2 1-1-15,-3-2 20 16,0 1-19-16,0-6 21 0,0-3-22 15,0-2 0-15,0-4 1 16,-5-6-1-16,2-5 0 16,3-3 0-16,0-7 2 15,0 0 8-15,0-5-10 16,0-2 0-16,0 0 32 16,-3 0 8-16,3 0 88 15,-1 0 9-15,-4-9-73 16,2-5-6-16,-1-3-58 15,0-6-10-15,2-1 10 16,2-3 0-16,0-2-5 0,0-2 5 16,0 2 0-16,5-3 19 15,3 0-19-15,1 0-1 16,0-1 1-16,0 3 0 16,0 4 1-16,3 1-1 15,-2 8-6-15,2 0-1 16,-3 2 7-16,0 7-1 15,-1 0-7-15,-4 4 8 16,2 2-20-16,2-2 20 16,2 2-11-16,3 2 10 15,2 0-14-15,-1 0 15 0,-1 0-19 16,2 0 13 0,4 0-20-16,-1 10 20 0,1 0-6 15,-1 5 11-15,2-2 2 16,-2 3-3-16,-4 4 2 15,0-2 0-15,2 0-3 16,-2 3 3-16,-1-1 0 16,0 0-1-16,-1-1 2 15,0 3 8-15,-1-4-9 16,-2-3 0-16,-2 0 0 16,-1 0 0-16,-2-5 1 15,1 2-1-15,-2-4 1 16,-2 0 5-16,2-2-6 15,-1-1 0-15,1-2 6 16,-2 2-4-16,-1-4 5 16,3-1-7-16,0 0-4 15,2 0-8-15,-1 0 12 0,5 0-4 16,9 0 4 0,18-12 10-16,17-11 25 0,16-10-35 15,10-10 2-15,-1-4-17 16,0-2 3-16,-4 3-132 15,11-3-143-15,-16 14-94 16,-20 9-128-16</inkml:trace>
        </inkml:traceGroup>
      </inkml:traceGroup>
    </inkml:traceGroup>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50.79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0C0A2A14-EA12-43B7-8ABE-AF322C2E41F3}" emma:medium="tactile" emma:mode="ink">
          <msink:context xmlns:msink="http://schemas.microsoft.com/ink/2010/main" type="inkDrawing" rotatedBoundingBox="15423,8769 16631,8177 16771,8463 15563,9054" shapeName="Other"/>
        </emma:interpretation>
      </emma:emma>
    </inkml:annotationXML>
    <inkml:trace contextRef="#ctx0" brushRef="#br0">0 508 130 0,'0'0'117'0,"0"0"-23"16,0 0-42-16,0 0-9 16,0 0 20-16,0 0-6 15,14-19 15-15,-14 19-59 16,1 0-6-16,2 0 6 15,2 9 14-15,1 0 4 16,1 7-10-16,2 6-13 16,0 3 35-16,0 3-37 15,0 0 4-15,0 0 10 16,3-3-14-16,-3-1 11 0,-1-7-17 16,1-3 1-16,0-3 24 15,3-6-18-15,-1-2 58 16,7-3 33-16,11 0-30 15,14-27 99-15,20-17-75 16,22-20-57-16,25-25 13 16,33-17-46-16,29-15-4 15,14-6-29-15,-46 34-186 16,-31 11-384-16</inkml:trace>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08.11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10B2095-55C9-4DDC-B006-6AEB592166C7}" emma:medium="tactile" emma:mode="ink">
          <msink:context xmlns:msink="http://schemas.microsoft.com/ink/2010/main" type="writingRegion" rotatedBoundingBox="2316,10822 3124,14208 1428,14613 620,11227"/>
        </emma:interpretation>
      </emma:emma>
    </inkml:annotationXML>
    <inkml:traceGroup>
      <inkml:annotationXML>
        <emma:emma xmlns:emma="http://www.w3.org/2003/04/emma" version="1.0">
          <emma:interpretation id="{6550231E-CD3E-48B6-B0E9-801F5ADDEA16}" emma:medium="tactile" emma:mode="ink">
            <msink:context xmlns:msink="http://schemas.microsoft.com/ink/2010/main" type="paragraph" rotatedBoundingBox="2316,10822 3124,14208 1428,14613 620,11227" alignmentLevel="1"/>
          </emma:interpretation>
        </emma:emma>
      </inkml:annotationXML>
      <inkml:traceGroup>
        <inkml:annotationXML>
          <emma:emma xmlns:emma="http://www.w3.org/2003/04/emma" version="1.0">
            <emma:interpretation id="{8A71DE1C-39D1-48D0-9FEE-6506628B5163}" emma:medium="tactile" emma:mode="ink">
              <msink:context xmlns:msink="http://schemas.microsoft.com/ink/2010/main" type="line" rotatedBoundingBox="2210,10847 3018,14234 2376,14387 1568,11001"/>
            </emma:interpretation>
          </emma:emma>
        </inkml:annotationXML>
        <inkml:traceGroup>
          <inkml:annotationXML>
            <emma:emma xmlns:emma="http://www.w3.org/2003/04/emma" version="1.0">
              <emma:interpretation id="{8906CA33-4664-4792-B2EE-1014B227AE32}" emma:medium="tactile" emma:mode="ink">
                <msink:context xmlns:msink="http://schemas.microsoft.com/ink/2010/main" type="inkWord" rotatedBoundingBox="2210,10847 3018,14234 2376,14387 1568,11001"/>
              </emma:interpretation>
              <emma:one-of disjunction-type="recognition" id="oneOf0">
                <emma:interpretation id="interp0" emma:lang="en-US" emma:confidence="0">
                  <emma:literal>in</emma:literal>
                </emma:interpretation>
                <emma:interpretation id="interp1" emma:lang="en-US" emma:confidence="0">
                  <emma:literal>on</emma:literal>
                </emma:interpretation>
                <emma:interpretation id="interp2" emma:lang="en-US" emma:confidence="0">
                  <emma:literal>an</emma:literal>
                </emma:interpretation>
                <emma:interpretation id="interp3" emma:lang="en-US" emma:confidence="0">
                  <emma:literal>In</emma:literal>
                </emma:interpretation>
                <emma:interpretation id="interp4" emma:lang="en-US" emma:confidence="0">
                  <emma:literal>en</emma:literal>
                </emma:interpretation>
              </emma:one-of>
            </emma:emma>
          </inkml:annotationXML>
          <inkml:trace contextRef="#ctx0" brushRef="#br0">337 84 90 0,'0'0'174'16,"0"0"-45"-16,0 0-37 15,0 0-17-15,0 0 0 16,0 0-3-16,0 0 10 16,-12-67-1-16,8 64 20 15,2 1-43-15,-2 1 20 16,1-3-36-16,2 3-3 16,-4 1-7-16,1-3-22 15,-5 3 21-15,-3 0-25 0,3 0-6 16,-8 0 25-16,0 0-24 15,-6 4 22-15,1 9-23 16,-3 3 1-16,-1 3-4 16,4-1 3-16,3 4 0 15,-2-2-1-15,4 3 6 16,7 2-11-16,-2-1 2 16,3 1 1-16,0 6-16 15,0 4 19-15,5 6-9 16,4 2 9-16,0 3-15 15,0 3 14-15,1 0-11 16,19-3-10-16,2 1 10 16,5-4-4-16,4-3 5 0,0-1 1 15,4-2 10-15,-1-1-9 16,-7-1 9-16,-1 2 0 16,-9-3 4-16,1 2-3 15,-9 3 10-15,-5 0 5 16,-4 2-14-16,0-3 32 15,0 2-33-15,-10-2 5 16,-7-4 10-16,-1-4-16 16,-2 1 10-16,-3-5-10 15,-4-3 1-15,2-2 17 16,0-3-18-16,1-6-1 16,3-1 1-16,-1-5 25 0,8-2-3 15,3-4-22 1,2 0 0-16,3 0 16 0,1 0-16 15,1 0 0-15,1 0 2 16,1-2 8-16,2-6 1 16,0 2-5-16,0-2-5 15,0 2 6-15,0-2 0 16,0-1-8-16,0 2 1 16,2 0 0-16,2 5-20 15,-1 0 20-15,2-1-16 16,1 3 14-16,6 0-12 15,1 0 13-15,5 0-11 16,0 0-1-16,4 0-3 16,-1 3 8-16,0 9 1 15,-2 8 7-15,2 3 0 0,0 6 7 16,-3 7-7-16,-4 9 0 16,-2 6 19-16,-3 8-18 15,-4 6 9-15,-2 6-10 16,-3 2 9-16,0 6 8 15,0 2-17-15,-8-4 1 16,4 2-1-16,-1 6 1 16,2-2 7-16,3 6-8 15,0 2 0-15,0 6-8 16,8-3 8-16,10-2-5 16,2-7 4-16,7-7 1 15,5-11 0-15,6-11-8 16,2-7 3-16,4-7-15 0,3-4 20 15,2-8-3-15,6-7 2 16,-1-3-11-16,3-10 6 16,-1-5 7-16,1-2-1 15,-5-3 26-15,-8 0-7 16,-5 0-4-16,-12 0-15 16,-6 0 1-16,-11 0 8 15,-5 0-9-15,-2 0 0 16,-3 0 12-16,0 0 0 15,0 0 10-15,0 0-12 16,0 3-10-16,0-2 52 16,0-1-50-16,0 2 12 0,0-2 5 15,0 0-12-15,0 1 3 16,0 3-10-16,0-1 0 16,0 6-10-16,-5 8 10 15,1 4-17-15,-4 1-38 16,7 1-85-16,1-9-104 15,0-8-97-15,0-6-158 0</inkml:trace>
        </inkml:traceGroup>
      </inkml:traceGroup>
      <inkml:traceGroup>
        <inkml:annotationXML>
          <emma:emma xmlns:emma="http://www.w3.org/2003/04/emma" version="1.0">
            <emma:interpretation id="{1E5A6C6E-EFED-4EAF-919C-1F94AEACCBEC}" emma:medium="tactile" emma:mode="ink">
              <msink:context xmlns:msink="http://schemas.microsoft.com/ink/2010/main" type="line" rotatedBoundingBox="2960,11326 1970,13512 708,12940 1698,10754"/>
            </emma:interpretation>
          </emma:emma>
        </inkml:annotationXML>
        <inkml:traceGroup>
          <inkml:annotationXML>
            <emma:emma xmlns:emma="http://www.w3.org/2003/04/emma" version="1.0">
              <emma:interpretation id="{ECF72683-A9A6-4DD7-8F21-6694DFCAC7F6}" emma:medium="tactile" emma:mode="ink">
                <msink:context xmlns:msink="http://schemas.microsoft.com/ink/2010/main" type="inkWord" rotatedBoundingBox="2960,11326 1970,13512 708,12940 1698,10754"/>
              </emma:interpretation>
              <emma:one-of disjunction-type="recognition" id="oneOf1">
                <emma:interpretation id="interp5" emma:lang="en-US" emma:confidence="0">
                  <emma:literal>of</emma:literal>
                </emma:interpretation>
                <emma:interpretation id="interp6" emma:lang="en-US" emma:confidence="0">
                  <emma:literal>o</emma:literal>
                </emma:interpretation>
                <emma:interpretation id="interp7" emma:lang="en-US" emma:confidence="0">
                  <emma:literal>-f</emma:literal>
                </emma:interpretation>
                <emma:interpretation id="interp8" emma:lang="en-US" emma:confidence="0">
                  <emma:literal>of/</emma:literal>
                </emma:interpretation>
                <emma:interpretation id="interp9" emma:lang="en-US" emma:confidence="0">
                  <emma:literal>08</emma:literal>
                </emma:interpretation>
              </emma:one-of>
            </emma:emma>
          </inkml:annotationXML>
          <inkml:trace contextRef="#ctx0" brushRef="#br0" timeOffset="5211.6965">-868 2022 140 0,'0'0'134'0,"0"0"-17"16,0 0-49-16,0 0 14 15,0 0-23-15,0 0-5 16,0 0-20-16,-12-15-3 15,12 15-10-15,0 0 24 16,0 0-45-16,0 0 1 16,0 0-2-16,0 0-5 15,0 0 5-15,0 0-18 0,0 3 19 16,4 5-4-16,8 3 4 16,2 3-1-16,4 6 1 15,-1 1 0-15,1 5 9 16,3 3-9-16,-3 3 0 15,-2-5 8-15,-2 2-8 16,-4-5 0-16,-2-5 1 16,3-6-1-16,-5-2 3 15,2-5-3-15,-4-2-4 16,2-4 3-16,2 0 2 16,2 0 31-16,11-16 50 15,13-21 45-15,27-32 12 16,24-33-85-16,0 0-28 15,-6 11-6-15,-12 17-18 16,-24 23 2-16,6 3-4 0,-3 2-9 16,-10 10-5-16,-11 10-20 15,-5 9-35-15,-4 6-55 16,-7 7-19-16,0 4 7 16,-9 0-30-16,0 15-55 15,0 2-21-15</inkml:trace>
          <inkml:trace contextRef="#ctx0" brushRef="#br0" timeOffset="3198.8463">-496 627 121 0,'0'0'171'0,"0"0"-52"15,0 0 17-15,0 0 1 16,0 0-88-16,0 0 22 16,0 0-25-16,-11-49-8 15,11 49-28-15,0 0-10 16,0 0 0-16,0 0-47 0,0 15 25 15,0 6 22-15,0 3 19 16,5 5 7-16,1 2-7 16,1 0-18-16,-1-1 27 15,3-1-28-15,0-2 1 16,0 3 8-16,-2-4-9 16,5-1 12-16,-3-2-12 15,-3-4 0-15,-1-2 6 16,2-8-6-16,-5-3 1 15,1-1 0-15,-2-5 0 16,2 0 47-16,3 0-7 16,6-5 8-16,18-21 25 15,17-16 14-15,34-34 16 16,35-32-67-16,-5 4-26 16,-6 6 21-16,-18 18-30 15,-26 23-3-15,-1 0 1 0,-2 7 0 16,-19 16 2-16,-12 10-2 15,-10 12-6-15,-5 7-13 16,-6 3 15-16,-3 2-27 16,-1 0-4-16,-2 0-5 15,0 0 18-15,0 0-24 16,0 0 20-16,0 0 26 16,0 0 0-16,0 0 7 15,0 0-7-15,0 0-18 16,0 0 15-16,-2 0-24 15,-5 2 10-15,-2 0 17 0,3 1 0 16,-2 2 7 0,3-2-7-16,0-3 0 0,-2 0 6 15,2 0-6-15,1 0 0 16,-1 0 1-16,1 0-1 16,-1 0 11-16,2 0-11 15,-1 0 0-15,2 0-10 16,-1 0 10-16,3 0 0 15,0 0-1-15,0 0-18 16,0 0 10-16,0 0-47 16,0 0-25-16,0 0-28 15,0 0-36-15,0 0 49 16,-1 9 18-16,-8 3-43 16,0 0-14-16,0-3-111 0</inkml:trace>
          <inkml:trace contextRef="#ctx0" brushRef="#br0" timeOffset="5682.9682">-553 1970 337 0,'0'0'173'0,"0"0"-95"16,0 0-78-16,0 0-7 15,0 0-2-15,0 0-12 0,0 0 21 16,18 52 8-16,-9-22 0 16,3 4 36-16,0 2-42 15,1-2 8-15,2-7-4 16,2-1-6-16,-4-8 13 16,3-4-13-16,-2-6 7 15,1-6 19-15,1-2 14 16,14-2 51-16,5-28 54 15,24-18-9-15,30-33-19 16,27-31-77-16,1 3-38 16,-8 13 9-16,-12 20-11 15,-20 21-39-15,32-20-107 16,-17 9-170-16,-22 19-218 0</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21.34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34E31CF-07FB-4799-B41D-75DD9E64B5B7}" emma:medium="tactile" emma:mode="ink">
          <msink:context xmlns:msink="http://schemas.microsoft.com/ink/2010/main" type="inkDrawing" rotatedBoundingBox="11532,11837 22658,12013 22654,12274 11527,12099" shapeName="Other"/>
        </emma:interpretation>
      </emma:emma>
    </inkml:annotationXML>
    <inkml:trace contextRef="#ctx0" brushRef="#br0">1 62 333 0,'0'0'129'0,"0"0"-44"15,0 0 43-15,0 0-66 16,0 0 18-16,0 0-41 16,-9-13-16-16,6 13-6 15,3 0-17-15,0 0 7 16,0 0-7-16,0 0-6 16,0 0-10-16,0 0 9 15,0 0-6-15,0 0 1 16,3 0 12-16,8 0 26 15,8 0-11-15,0 0-2 16,7 0 34-16,4 0-46 0,2 0 15 16,7 0 3-16,4 4-10 15,2-1 14-15,5 1-23 16,4-1 0-16,3 2 16 16,2-1-15-16,-4 2 9 15,2-2-10-15,-1 0 7 16,-1 1-4-16,-3-1 6 15,-2 0-9-15,-1-1 9 16,1 4-8-16,-5 1-2 16,3 0 1-16,-4 0 0 15,2 1-6-15,-1-1 6 16,0-1 0-16,2 1 0 16,2-2 1-16,3-1 11 15,4 1-12-15,0-4 0 16,1 3 0-16,1-4 1 0,3 3-1 15,0-1 0-15,1-3 1 16,-1 2 5-16,0-2-6 16,-1 1 0-16,-4 0-1 15,1-1 2-15,-5 0-1 16,-1 0 0-16,4 0 0 16,-2 0 6-16,2 0-6 15,-3 0 0-15,2 0 7 16,-2 0-5-16,2 0 6 15,-2 0-8-15,0 0 0 0,1 0 0 16,4 0 0 0,3 0 0-16,1-2 11 0,1-3-11 15,-1 1 0-15,3-2 0 16,-3 0 0-16,0-1-7 16,-3-1 9-16,-1 1-2 15,-1 1 0-15,-4 0 1 16,2 0 8-16,-2-1-9 15,0-1 0-15,0 2 0 16,0-2 0-16,0 1 7 16,0 0-7-16,-2-2 1 15,2 4 0-15,0-2-1 16,1 1 0-16,4-2 5 16,1 2-4-16,3-2 11 15,0 0-12-15,-1 2 1 16,-4-1-2-16,-4 3 1 15,-3 1 0-15,-4-2-1 0,1 2 2 16,-3 2 10-16,-1-1-11 16,4-1-4-16,-1 0 2 15,4 2 2-15,1 1 0 16,3-2 0-16,3 2 0 16,2 0 0-16,-1 0 0 15,1 0-4-15,-2 0 3 16,-1 0 2-16,-1 0-2 15,1 2-1-15,0 4 2 16,2 1-1-16,-1-1 1 16,1 0 0-16,2-1 4 0,-1-1-3 15,3-4 12-15,5 0-13 16,-1 0 0-16,4 0 12 16,-2 0-12-16,-2 0 0 15,1 0 0-15,-1 4 0 16,1-2 7-16,2 3-7 15,2-4 0-15,2 1 0 16,2-2 0-16,3 0 0 16,2 0 0-16,5 0 9 15,-1 0 2-15,3 0-11 16,2 0 0-16,3 0 11 16,-3 0-10-16,-1 0 9 0,0 0-10 15,-7 0 0 1,-1 12-10-16,0 4 10 0,0 5-1 15,-2 0 1-15,2 5 0 16,0-5 8-16,0-2-8 16,0-3 0-16,-2-1 0 15,1-5 0-15,-7-5 0 16,3 2 1-16,-1-5 0 16,2 2 15-16,-1 0-16 15,2 1 0-15,4 1 5 16,-1 1-5-16,2 4 1 15,5 1-1-15,0-3 1 16,4 3 9-16,2-4-10 16,3-1 0-16,21-5 5 15,20-2 4-15,-11 0 33 0,-12 0-26 16,-13 0-5-16,-23 0 7 16,6-2-18-16,10 1 0 15,-7-5-1-15,-6 4 2 16,-2 1 14-16,-4-1-15 15,-3-1 0-15,-1 2-4 16,-4 1 4-16,-5 0-1 16,-6 0 1-16,-6 0 0 15,-9 0 4-15,-1 0-4 16,-6 0-6-16,-5 0-4 16,-1 0 4-16,-2-3-38 15,2-16-67-15,-6 2-183 16,-9-5-499-16</inkml:trace>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40.80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8BDF322-1AC6-4EB5-9BBA-9CCAF9313481}" emma:medium="tactile" emma:mode="ink">
          <msink:context xmlns:msink="http://schemas.microsoft.com/ink/2010/main" type="inkDrawing" rotatedBoundingBox="20889,2269 21894,1762 22020,2013 21015,2520" semanticType="callout" shapeName="Other">
            <msink:sourceLink direction="with" ref="{425A5C0F-0AD2-4DE3-8E27-D377AF9D1C82}"/>
          </msink:context>
        </emma:interpretation>
      </emma:emma>
    </inkml:annotationXML>
    <inkml:trace contextRef="#ctx0" brushRef="#br0">2173-932 191 0,'0'0'204'0,"0"0"-59"16,0 0-28-16,0 0 47 15,0 0 59-15,-61-104-54 16,58 98-104-16,3 2 5 16,0 4-63-16,0 0 1 15,0 0-8-15,0 0-32 16,0 0 13-16,0 0-40 15,0 2 8-15,0 10 49 16,0 6 2-16,14 3 8 16,7 5-8-16,-1 0 11 15,0 1 2-15,4-3-13 0,-5-4-4 16,2-5 3-16,-3-3 1 16,-5-8 0-16,0-2-2 15,5-2 4-15,15-12 65 16,13-24 1-16,20-17-6 15,11-11-30-15,2-2-22 16,-5 1 9-16,-4 4-19 16,-1 6-23-16,-4 2 7 15,2 7-155-15,15-1-163 16,-21 12 46-16,-13 9-278 0</inkml:trace>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32.59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F8AE25E-479D-4D79-8EE0-03CF84D264D1}" emma:medium="tactile" emma:mode="ink">
          <msink:context xmlns:msink="http://schemas.microsoft.com/ink/2010/main" type="writingRegion" rotatedBoundingBox="18667,3424 24118,2228 24901,5798 19450,6993"/>
        </emma:interpretation>
      </emma:emma>
    </inkml:annotationXML>
    <inkml:traceGroup>
      <inkml:annotationXML>
        <emma:emma xmlns:emma="http://www.w3.org/2003/04/emma" version="1.0">
          <emma:interpretation id="{14A8F83B-81AA-457D-B974-B838F57D7894}" emma:medium="tactile" emma:mode="ink">
            <msink:context xmlns:msink="http://schemas.microsoft.com/ink/2010/main" type="paragraph" rotatedBoundingBox="18667,3424 23861,2284 24226,3952 19033,5091" alignmentLevel="1"/>
          </emma:interpretation>
        </emma:emma>
      </inkml:annotationXML>
      <inkml:traceGroup>
        <inkml:annotationXML>
          <emma:emma xmlns:emma="http://www.w3.org/2003/04/emma" version="1.0">
            <emma:interpretation id="{63E44302-0171-4F54-AA79-4BC377C9BFC3}" emma:medium="tactile" emma:mode="ink">
              <msink:context xmlns:msink="http://schemas.microsoft.com/ink/2010/main" type="line" rotatedBoundingBox="18667,3424 23861,2284 24226,3952 19033,5091"/>
            </emma:interpretation>
          </emma:emma>
        </inkml:annotationXML>
        <inkml:traceGroup>
          <inkml:annotationXML>
            <emma:emma xmlns:emma="http://www.w3.org/2003/04/emma" version="1.0">
              <emma:interpretation id="{12841178-FAF4-4365-B28A-61BF8F606B3B}" emma:medium="tactile" emma:mode="ink">
                <msink:context xmlns:msink="http://schemas.microsoft.com/ink/2010/main" type="inkWord" rotatedBoundingBox="18667,3424 23861,2284 24226,3952 19033,5091"/>
              </emma:interpretation>
              <emma:one-of disjunction-type="recognition" id="oneOf0">
                <emma:interpretation id="interp0" emma:lang="en-US" emma:confidence="0">
                  <emma:literal>G=(r.E]</emma:literal>
                </emma:interpretation>
                <emma:interpretation id="interp1" emma:lang="en-US" emma:confidence="0">
                  <emma:literal>G=(v.E]</emma:literal>
                </emma:interpretation>
                <emma:interpretation id="interp2" emma:lang="en-US" emma:confidence="0">
                  <emma:literal>G=(r,E]</emma:literal>
                </emma:interpretation>
                <emma:interpretation id="interp3" emma:lang="en-US" emma:confidence="0">
                  <emma:literal>G=(V,E]</emma:literal>
                </emma:interpretation>
                <emma:interpretation id="interp4" emma:lang="en-US" emma:confidence="0">
                  <emma:literal>G=(v,E]</emma:literal>
                </emma:interpretation>
              </emma:one-of>
            </emma:emma>
          </inkml:annotationXML>
          <inkml:trace contextRef="#ctx0" brushRef="#br0">1139 66 143 0,'0'0'231'0,"0"0"-122"15,0 0-15-15,0 0-9 16,0 0-7-16,0 0 13 16,-45-41-26-16,41 35-1 15,-4 1 7-15,2 1-28 16,-1 0-11-16,-5 1 11 16,-1 0-28-16,-5 3 12 15,-6 0-27-15,-9 0 12 16,-10 0-27-16,-7 3 23 15,-11 13-9-15,-12 3 1 16,-2 2 0-16,-4 2 0 16,0 1-6-16,5-1 6 0,1-2 6 15,6 4-5-15,6-1 13 16,6-1-14-16,7 1 7 16,11 5-18-16,4-2 11 15,11 8-15-15,4 2 1 16,8 6-17-16,2 8 24 15,7 4-15-15,1 8-8 16,0 2 29-16,4-1-21 16,14 2 12-16,2-6 9 15,0-7 1-15,6-9 0 16,1-4 0-16,2-4-10 16,4-1 9-16,9-6 2 15,5-5 13-15,8-8-1 16,9-5 7-16,3-10 41 0,6-1-38 15,-6 0-10-15,-10-10 7 16,-11-5-5-16,-13 0 12 16,-9-1 29-16,-10-4-55 15,-2-3 53-15,-7-2-35 16,-5 1 32-16,0-3-28 16,0 2-11-16,-17-2 30 15,-2-2-42-15,-6-1 7 16,-6-1 5-16,-2 5-12 15,-3-1 0-15,0 8 1 16,1 4-1-16,0 4 0 16,6 5 0-16,-1 6-6 15,8 0-2-15,2 0 8 16,7 0-2-16,2 0-6 16,10 0-13-16,-2 0 5 15,3 0 3-15,0 3-22 0,0 0-1 16,9 6 7-16,15 0 28 15,8-1 1-15,10-1 0 16,7-5 34-16,-1-2-33 16,-4 0-1-16,-5 0 10 15,-9 0-8-15,-11 0 13 16,-4 0-15-16,-6 0 0 16,-3 0-5-16,1 0 5 15,-1 0-8-15,6 0 8 16,-1 0-13-16,4 6 13 0,-1 8-35 15,0 5 2-15,-1 3 33 16,1 8 0-16,1-3 12 16,-5 7-12-16,2-3 1 15,-2 2 9-15,2 1-9 16,0 4-1-16,2-5 19 16,-4 1-18-16,2-2 14 15,-3-4-15-15,0-3 0 16,0-6 0-16,-5 0 1 15,1-4-1-15,-1-6 2 16,-1 2 0-16,-3-5 15 16,1-2-17-16,-1 0 0 15,3-4 3-15,-3 0-3 0,2 0 7 16,-2 0-4 0,0 0 9-16,0 0 15 0,0 0-27 15,4-17-9-15,1-5-107 16,2-5-433-16</inkml:trace>
          <inkml:trace contextRef="#ctx0" brushRef="#br0" timeOffset="416.5801">1204 880 68 0,'0'0'501'0,"0"0"-317"15,0 0-5-15,0 0-64 16,0 0-101-16,0 0-14 15,136-63 0-15,-59 35-26 16,-14 8-52-16,-16-1-240 0</inkml:trace>
          <inkml:trace contextRef="#ctx0" brushRef="#br0" timeOffset="220.1044">1239 614 469 0,'0'0'227'0,"0"0"-73"0,0 0-20 16,0 0-92-16,198-110-34 15,-87 76-16-15,-10 10 5 16,-22 20-18-16,-47 4-157 16,-19 4-310-16</inkml:trace>
          <inkml:trace contextRef="#ctx0" brushRef="#br0" timeOffset="924.1845">2609-448 430 0,'0'0'197'0,"0"0"-70"15,0 0 67-15,0 0-83 16,0 0-31-16,0 0-43 0,0 0-31 16,-34-18 1-16,30 18-7 15,-8 0-24-15,-10 13 14 16,-14 16 3-16,-15 11 6 15,-7 11 1-15,-3 10-10 16,3 9 0-16,2 4 11 16,5 7-1-16,6 5 13 15,10 4-6-15,9 3-14 16,14 3 7-16,12-1-28 16,9 0 19-16,30-2-22 15,21-5 18-15,14-11 13 16,9-11 13-16,4-15 18 15,-4-13-31-15,-9-9 2 16,-8-9-4-16,-4-14-92 0,-15-6-150 16,-21 0-362-16</inkml:trace>
          <inkml:trace contextRef="#ctx0" brushRef="#br0" timeOffset="1420.8134">2461 191 582 0,'0'0'221'0,"0"0"17"16,0 0-83-16,0 0-46 15,0 0-109-15,0 0-16 16,0 0 10-16,35-20-26 16,-3 37 5-16,6 5 25 15,1 3 1-15,-3 5-1 16,-1-1 2-16,0 5 0 16,-6-4-8-16,0-1 8 15,-4-3 0-15,-4-5 8 16,-8-4-7-16,-2-8 13 15,-4-6-14-15,-2 0 0 16,-4-3 33-16,2 0 80 0,0-3 89 16,3-14 11-1,6-14-172-15,6-10-19 0,9-7-22 16,4-7-10-16,7-5 2 16,3-3 14-16,5 3-13 15,-5-1 1-15,1 11-61 16,-11 9 58-16,-5 14-111 15,-8 14 20-15,-8 13-142 16,-10 13-83-16,-4 17 63 16,-19 3-116-16</inkml:trace>
          <inkml:trace contextRef="#ctx0" brushRef="#br0" timeOffset="1700.3759">3366 275 428 0,'0'0'300'0,"0"0"-193"15,0 0-48-15,0 0-11 16,0 0-48-16,0 0-22 15,0 0-37-15,0 15 44 16,0 0 15-16,0 9 20 16,-5 7 15-16,-13 7-2 0,-23 16-33 15,5-8-65-15,2-9-235 0</inkml:trace>
          <inkml:trace contextRef="#ctx0" brushRef="#br0" timeOffset="2208.043">3843-202 340 0,'0'0'238'16,"0"0"12"-16,0 0-85 16,0 0-48-16,0 0-13 15,0 0-87-15,0 0-17 16,0-25-40-16,0 33-11 16,9 9 40-16,2 7 18 15,-1 5-7-15,-1 6 8 16,0 2 0-16,-5 6 15 15,1 1-23-15,-2 2 7 16,-3-2 15-16,0-2-21 16,0 0 0-16,0-8 4 15,0-5-3-15,0 1 4 16,0-9-6-16,0-4 0 0,0-4-4 16,0-4 4-16,0-6-7 15,1 0 5-15,2-3-1 16,3 0-11-16,6 0 14 15,13 0 0-15,16-14 27 16,11-6 8-16,10 1-9 16,4-2-26-16,-5 2 1 15,-6 7-23-15,-6-4 1 16,-13 5-206-16,-13 2-59 0</inkml:trace>
          <inkml:trace contextRef="#ctx0" brushRef="#br0" timeOffset="2787.477">3876-50 108 0,'0'0'318'15,"0"0"-216"-15,0 0-56 16,144-28-31-16,-60 9-2 15,2 2-13-15,-1-4-15 16,-21 7-47-16,-28 4-437 0</inkml:trace>
          <inkml:trace contextRef="#ctx0" brushRef="#br0" timeOffset="2509.004">3898-257 218 0,'0'0'193'0,"0"0"-25"15,0 0-34-15,0 0 12 0,0 0-47 16,0 0-65 0,0 0-20-16,72-101-14 0,-4 82-14 15,8 0-46-15,13 4-71 16,-22 4-126-16,-22 3-283 0</inkml:trace>
          <inkml:trace contextRef="#ctx0" brushRef="#br0" timeOffset="3364.994">4309-830 352 0,'0'0'196'16,"0"0"13"-16,0 0-30 16,0 0-62-16,0 0-46 15,0 0-69-15,0 0-2 16,88-47-7-16,-34 47 3 0,10 0-12 16,3 7 16-1,5 16-7-15,3 11 5 0,-1 9 4 16,-1 10 25-16,-6 7-27 15,-3 5 6-15,-7 6 7 16,-4 7 5-16,4 22-11 16,-1 22-7-16,-11 18 10 15,-18 7 8-15,-27-11-17 16,-45-12-1-16,-55-7 0 16,-28 3-1-16,-14-8-153 15,31-33-81-15,28-27-322 0</inkml:trace>
        </inkml:traceGroup>
      </inkml:traceGroup>
    </inkml:traceGroup>
    <inkml:traceGroup>
      <inkml:annotationXML>
        <emma:emma xmlns:emma="http://www.w3.org/2003/04/emma" version="1.0">
          <emma:interpretation id="{77582EE1-CE88-49EE-A56B-F9A4CEFDEBBE}" emma:medium="tactile" emma:mode="ink">
            <msink:context xmlns:msink="http://schemas.microsoft.com/ink/2010/main" type="paragraph" rotatedBoundingBox="21038,4202 24523,3711 24850,6035 21365,6526" alignmentLevel="2"/>
          </emma:interpretation>
        </emma:emma>
      </inkml:annotationXML>
      <inkml:traceGroup>
        <inkml:annotationXML>
          <emma:emma xmlns:emma="http://www.w3.org/2003/04/emma" version="1.0">
            <emma:interpretation id="{254DE980-DB5A-4159-B33B-836FE05FD263}" emma:medium="tactile" emma:mode="ink">
              <msink:context xmlns:msink="http://schemas.microsoft.com/ink/2010/main" type="line" rotatedBoundingBox="21038,4202 24523,3711 24850,6035 21365,6526"/>
            </emma:interpretation>
          </emma:emma>
        </inkml:annotationXML>
        <inkml:traceGroup>
          <inkml:annotationXML>
            <emma:emma xmlns:emma="http://www.w3.org/2003/04/emma" version="1.0">
              <emma:interpretation id="{076E9C7D-0068-4A6B-9AA2-9777ACB7ACA3}" emma:medium="tactile" emma:mode="ink">
                <msink:context xmlns:msink="http://schemas.microsoft.com/ink/2010/main" type="inkWord" rotatedBoundingBox="21038,4202 24523,3711 24850,6035 21365,6526"/>
              </emma:interpretation>
              <emma:one-of disjunction-type="recognition" id="oneOf1">
                <emma:interpretation id="interp5" emma:lang="en-US" emma:confidence="0">
                  <emma:literal>Inia</emma:literal>
                </emma:interpretation>
                <emma:interpretation id="interp6" emma:lang="en-US" emma:confidence="0">
                  <emma:literal>Inna</emma:literal>
                </emma:interpretation>
                <emma:interpretation id="interp7" emma:lang="en-US" emma:confidence="0">
                  <emma:literal>Ionia</emma:literal>
                </emma:interpretation>
                <emma:interpretation id="interp8" emma:lang="en-US" emma:confidence="0">
                  <emma:literal>glen,</emma:literal>
                </emma:interpretation>
                <emma:interpretation id="interp9" emma:lang="en-US" emma:confidence="0">
                  <emma:literal>oden,</emma:literal>
                </emma:interpretation>
              </emma:one-of>
            </emma:emma>
          </inkml:annotationXML>
          <inkml:trace contextRef="#ctx0" brushRef="#br0" timeOffset="19845.3198">2946 813 101 0,'0'0'245'15,"0"0"-132"-15,0 0-2 16,0 0-4-16,0 0-34 16,0 0 1-16,0 0 39 15,0-15-51-15,0 14-10 16,0 1-12-16,0-2-9 15,0 2 17-15,0 0-24 16,0 0-5-16,0 0 11 16,0 0-11-16,0 0 0 0,0 0 0 15,0 0-18 1,0 0 45-16,0 0-30 0,0 0 3 16,0 0 13-16,0 0-18 15,0 0 5-15,0 0-19 16,0 0-15-16,0 0 6 15,0 0-17-15,0 3-7 16,0 12-1-16,0 5 34 16,4 9 0-16,5 3 0 15,0 7 1-15,2-1 18 16,-2 3-18-16,1 2 10 16,-1 1 1-16,0-2-11 15,-3 2 27-15,-2-3-28 0,4-7 0 16,-4-1 0-1,-2-7 1-15,2 0 0 0,1-11-1 16,-2-1 1-16,-2-6-12 16,2-1 11-16,0-6 0 15,-3-1 7-15,1 0-6 16,-1 0 37-16,0 0 11 16,0 0-14-16,0 0 54 15,3 0-51-15,-3 0 0 16,0 0 3-16,0 0-19 15,0 0 20-15,0 0-32 16,0 0-10-16,0 0 27 16,0 0-27-16,2 0 0 15,-2 0-9-15,3 0-38 16,1 0-14-16,16-1-199 0,2-6-87 16,-1-5-186-16</inkml:trace>
          <inkml:trace contextRef="#ctx0" brushRef="#br0" timeOffset="22109.107">3179 2278 179 0,'0'0'335'16,"0"0"-116"-16,0 0-79 16,0 0 8-16,0 0-89 0,0 0-40 15,0 0-14-15,114-18 3 16,-33-2 12-16,16-7 3 16,3 3-11-16,-24 4-7 15,-3 5-5-15,-21 6-2 16,-21 2 2-16,-15 6 0 15,-10 1 12-15,-3-3 34 16,-3 1 81-16,0-2 49 16,0-2-128-16,0 0-36 15,0 1 5-15,0 4-17 16,0 1-1-16,14 0-146 16,26 0-96-16,-4 0-45 15,-2 0-365-15</inkml:trace>
          <inkml:trace contextRef="#ctx0" brushRef="#br0" timeOffset="21670.8466">2781 2120 134 0,'0'0'293'16,"0"0"-94"-16,0 0-59 16,0 0-17-16,0 0-13 15,0 0-29-15,0 0-41 16,-36-39-32-16,36 39 27 15,-3 0-35-15,3 0 0 16,-2 0 14-16,-1 0 4 16,2 0 21-16,-3 0-39 0,-4 0-2 15,-1 0 1 1,0 0 1-16,-3 0-1 0,2 3 0 16,-2 3-3-16,-4 5-10 15,1 1 14-15,-6 7-9 16,2 2 9-16,-7 3 0 15,4 1 0-15,4 3-7 16,-1-3 1-16,5 4-13 16,5 4 2-16,0-1 8 15,1 5 7-15,6-1 2 16,2-1-1-16,0-2-13 16,0-7-38-16,22-1 51 0,8-5-34 15,3-4 35-15,9-5 12 16,-5-5-5-16,0-4 32 15,-9-2-24-15,1 0-7 16,-10 0 18-16,2-8-10 16,0-5 32-16,1-3-16 15,0-7-23-15,3 1 14 16,-2-4-22-16,-1 0-1 16,-4-3 12-16,-2-3-11 15,-5 3 6-15,-4 1-2 16,-5-1 4-16,-2 5 27 15,0-1-26-15,0 4 9 16,-6 1 13-16,-3 5 6 16,-3 0-10-16,-1 3-28 15,1 2 0-15,-2 1-4 0,4 5 4 16,-4-2-1-16,3 5 0 16,2-3-15-16,0 3 15 15,1 1-35-15,4 0-7 16,2 0-6-16,-1 0-56 15,-1 0-48-15,-1 0 8 16,4 1-21-16,-2 10-27 16,1-2-198-16</inkml:trace>
          <inkml:trace contextRef="#ctx0" brushRef="#br0" timeOffset="22879.4439">4239 1906 497 0,'0'0'287'16,"0"0"-12"-16,0 0-103 0,0 0-94 15,0 0-27 1,0 0-51-16,0 0-22 0,5-1 5 16,-1 13 17-16,4 2 0 15,-2 4 0-15,-2 2 0 16,0 4 21-16,-1-5-20 15,-1 4-1-15,-2-3 6 16,0 0-5-16,0-3 26 16,0-4-27-16,0-2 0 15,0-5 0-15,0-2 1 16,0-2 11-16,0-2-12 16,0 0 0-16,0 0 38 15,0 0-38-15,0 0 24 16,0 0 13-16,0 0-21 15,-6-8 6-15,-3-7-13 0,2 0-3 16,2-4 20-16,2-3-26 16,3-2 0-16,0-4 14 15,0 3-12-15,17-1 15 16,0-1-17-16,10 1 5 16,3-1-6-16,4 1 1 15,-3 5-2-15,-1 4 2 16,-5 2 0-16,-5 6-10 15,-7 4 10-15,-4 2-20 16,0 3 19-16,-1 0-20 16,-1 0 13-16,2 0-13 15,0 0 21-15,1 7-20 0,4 3 20 16,-1 1-6 0,3 5 6-16,-2 0 0 0,-1 3 13 15,1-4-13-15,-1 3 0 16,-1-3-13-16,0 2 13 15,-3 0 0-15,0-5 0 16,-3 0 1-16,1-2 8 16,-2-1-9-16,0-4-4 15,-2 2 4-15,2-3 0 16,-1 2 0-16,-1-1 0 16,2-3-34-16,-1 3 33 15,1 1-100-15,5-4-41 16,2 0-92-16,1-2-59 0</inkml:trace>
          <inkml:trace contextRef="#ctx0" brushRef="#br0" timeOffset="23262.0386">4939 1840 534 0,'0'0'218'16,"0"0"-33"-16,0 0-48 0,0 0-99 15,0 0-38 1,0 0 0-16,0 0 27 0,120-21-27 15,-91 15 0-15,-12-1 0 16,-8 6 0-16,-6 1 20 16,-3 0-10-16,0 0 22 15,0 0 55-15,0 0-26 16,0 0 11-16,0 0-34 16,0 0-37-16,0 0-1 15,0 0-26-15,8 0-148 16,16-3-79-16,-2-2-45 15,-1-4-201-15</inkml:trace>
          <inkml:trace contextRef="#ctx0" brushRef="#br0" timeOffset="24089.7462">5524 1237 434 0,'0'0'247'0,"0"0"-30"16,0 0-11-16,0 0-4 16,0 0-76-16,0 0-78 15,0 0-32-15,12-24-16 16,16 24-35-16,15 3 34 16,9 9 1-16,2 6 1 15,-7 5-1-15,-5 2 0 16,-11 8 3-16,-8 6-3 15,-7 5 16-15,-15 5 0 16,-1 7-16-16,-17 0 36 0,-28 6-36 16,-19 2 0-1,-15 1-1-15,-13 0-86 0,-47 14-123 16,25-18-74-16,10-16-217 0</inkml:trace>
          <inkml:trace contextRef="#ctx0" brushRef="#br0" timeOffset="23703.9806">5287 1522 377 0,'0'0'220'16,"0"0"0"-16,0 0-22 15,0 0-20-15,0 0-16 16,0 0-78-16,0 0-37 0,0-29-13 16,0 29-33-16,0 0-1 15,0 0-21-15,0 4-17 16,6 5 23-1,12 6 16-15,1 0-1 0,0 3 7 16,2 1-7-16,0 5 21 16,-2-6-21-16,-1 6 0 15,0-3 2-15,-1 0 7 16,-4 0-9-16,-4-1 7 16,0-4-7-16,-5-2 19 15,-1 0-19-15,-1-3 0 16,-2-3 12-16,0-2-11 15,0-3 4-15,0 0-5 16,0-3-35-16,3 0 25 16,-3 0-73-16,1 0-20 0,2 0-15 15,5-6-79-15,1-8 15 16,-3-4-461-16</inkml:trace>
          <inkml:trace contextRef="#ctx0" brushRef="#br0" timeOffset="24777.7135">4064 1506 215 0,'0'0'241'0,"0"0"-55"16,0 0 3-16,0 0-15 15,0 0-66-15,0 0-20 16,0 0-68-16,-24-17-19 16,24 17 14-16,-2 0-15 15,-1 0 0-15,2 0-1 0,-4 0-5 16,-4 11-3-1,-3 7 2-15,-2 10 3 0,-6 9 3 16,1 6 2-16,1 6 4 16,5 2-5-16,7 3 0 15,6 6-24-15,3 2 24 16,31 3-19-16,18-2-6 16,18-6 22-16,15-10 3 15,6-8 37-15,-4-11-37 16,-8-8 29-16,-9-5-29 15,3-11 0-15,-16-4-99 16,-19 0-256-16</inkml:trace>
          <inkml:trace contextRef="#ctx0" brushRef="#br0" timeOffset="29645.2313">3166 3118 59 0,'0'0'93'15,"0"0"-67"-15,0 0 0 16,0 0-26-16,0 0-6 15,0 0-28-15,0 0-98 0</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21.82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DA50AD0-ECA5-400B-B894-1EB7DF4BF5F1}" emma:medium="tactile" emma:mode="ink">
          <msink:context xmlns:msink="http://schemas.microsoft.com/ink/2010/main" type="writingRegion" rotatedBoundingBox="22745,11391 24381,11391 24381,11823 22745,11823"/>
        </emma:interpretation>
      </emma:emma>
    </inkml:annotationXML>
    <inkml:traceGroup>
      <inkml:annotationXML>
        <emma:emma xmlns:emma="http://www.w3.org/2003/04/emma" version="1.0">
          <emma:interpretation id="{A65D04AA-C446-4B8C-88B4-70281D727B4D}" emma:medium="tactile" emma:mode="ink">
            <msink:context xmlns:msink="http://schemas.microsoft.com/ink/2010/main" type="paragraph" rotatedBoundingBox="22745,11391 24381,11391 24381,11823 22745,11823" alignmentLevel="1"/>
          </emma:interpretation>
        </emma:emma>
      </inkml:annotationXML>
      <inkml:traceGroup>
        <inkml:annotationXML>
          <emma:emma xmlns:emma="http://www.w3.org/2003/04/emma" version="1.0">
            <emma:interpretation id="{92CAA649-6F92-4B46-8882-E094248C3BF4}" emma:medium="tactile" emma:mode="ink">
              <msink:context xmlns:msink="http://schemas.microsoft.com/ink/2010/main" type="line" rotatedBoundingBox="22745,11391 24381,11391 24381,11823 22745,11823"/>
            </emma:interpretation>
          </emma:emma>
        </inkml:annotationXML>
        <inkml:traceGroup>
          <inkml:annotationXML>
            <emma:emma xmlns:emma="http://www.w3.org/2003/04/emma" version="1.0">
              <emma:interpretation id="{535BAF76-BC4D-498F-A79A-0A93FED8B521}" emma:medium="tactile" emma:mode="ink">
                <msink:context xmlns:msink="http://schemas.microsoft.com/ink/2010/main" type="inkWord" rotatedBoundingBox="22745,11391 24381,11391 24381,11823 22745,11823"/>
              </emma:interpretation>
              <emma:one-of disjunction-type="recognition" id="oneOf0">
                <emma:interpretation id="interp0" emma:lang="en-US" emma:confidence="0">
                  <emma:literal>t</emma:literal>
                </emma:interpretation>
                <emma:interpretation id="interp1" emma:lang="en-US" emma:confidence="0">
                  <emma:literal>=</emma:literal>
                </emma:interpretation>
                <emma:interpretation id="interp2" emma:lang="en-US" emma:confidence="0">
                  <emma:literal>E</emma:literal>
                </emma:interpretation>
                <emma:interpretation id="interp3" emma:lang="en-US" emma:confidence="0">
                  <emma:literal>C</emma:literal>
                </emma:interpretation>
                <emma:interpretation id="interp4" emma:lang="en-US" emma:confidence="0">
                  <emma:literal>+</emma:literal>
                </emma:interpretation>
              </emma:one-of>
            </emma:emma>
          </inkml:annotationXML>
          <inkml:trace contextRef="#ctx0" brushRef="#br0">1 120 608 0,'0'0'305'0,"0"0"-161"0,0 0-43 16,0 0-22 0,0 0 16-16,0 0-95 0,0 0-16 15,-4-15-13-15,4 25 16 16,4 8 13-16,5 5 0 15,0 3 1-15,3 5 15 16,-3-3-15-16,3 1-1 16,-2 0 9-16,4-3-8 15,2-5 12-15,2-3-13 16,-2-6 0-16,2-4 26 16,0-3 25-16,4-5 39 15,5 0 7-15,12-8-43 16,13-16 52-16,9-10-68 15,8-7-19-15,2-3 14 0,-3-3-31 16,-2 2 9-16,-11 3-11 16,-4 7 0-16,-13 7-28 15,-14 5-71-15,-6 11-79 16,-14 6-59-16,-13 6-46 16,-17 0-67-16,-10 10-28 0</inkml:trace>
          <inkml:trace contextRef="#ctx0" brushRef="#br0" timeOffset="357.7125">424 137 230 0,'0'0'294'0,"0"0"-59"16,0 0-164-16,0 0-57 15,0 0 25-15,0 0-24 16,0 0-15-16,0 36-6 15,0-18 6-15,5 6 85 16,2 2-37-16,-1 1-13 16,3 1 8-16,-2-1-7 15,2-3 29-15,-3-4-37 16,3-2-27-16,-1-3 58 16,1-5-49-16,-2-3 60 15,2-1 2-15,1-1-6 16,4-5 36-16,11 0-37 15,14-8 18-15,35-23 24 0,50-22-56 16,44-15-24 0,13-3-27-16,-24 14 11 0,-44 18-35 15,-46 17 19-15,-3-9-112 16,-17 7-288-16,-12-4-338 0</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26.80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DAC7DDB-558C-4D71-B031-B5E6BCC3A9CB}" emma:medium="tactile" emma:mode="ink">
          <msink:context xmlns:msink="http://schemas.microsoft.com/ink/2010/main" type="inkDrawing" rotatedBoundingBox="9548,13860 10415,13539 10533,13857 9666,14178" semanticType="callout" shapeName="Other"/>
        </emma:interpretation>
      </emma:emma>
    </inkml:annotationXML>
    <inkml:trace contextRef="#ctx0" brushRef="#br0">0 272 165 0,'0'0'171'0,"0"0"-41"16,0 0-46-16,0 0 34 15,0 0-11-15,0 0-38 0,5-21 21 16,-1 18-63-16,-1 3-9 16,-1 0-4-16,2 0-13 15,1 0-1-15,2 3 0 16,4 11 0-16,2 5 18 15,0 2-17-15,4 7 21 16,-1 1 14-16,-1 2-22 16,3-2 14-16,1-3-28 15,1-6 0-15,0-3 12 16,1-3-2-16,2-9-3 16,3-5 6-16,6 0 15 15,11-20 121-15,13-18-55 16,7-15-21-16,7-11-31 15,-2 3-36-15,-5 1 14 16,-8 5-20-16,-8 10-10 0,-6 5-6 16,-7 8-62-16,-7 9-64 15,-7 10-89-15,-15 13-8 16,-5 9-63-16,0 9-27 0</inkml:trace>
  </inkml:traceGroup>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27.22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ADC763D-D3A3-4C03-AEFA-390C334E5E4A}" emma:medium="tactile" emma:mode="ink">
          <msink:context xmlns:msink="http://schemas.microsoft.com/ink/2010/main" type="inkDrawing" rotatedBoundingBox="10011,13789 11313,13136 11468,13444 10165,14097" semanticType="callout" shapeName="Other"/>
        </emma:interpretation>
      </emma:emma>
    </inkml:annotationXML>
    <inkml:trace contextRef="#ctx0" brushRef="#br0">0 491 204 0,'0'0'245'0,"0"0"-108"0,0 0-45 15,0 0-24-15,0 0 79 16,0 0-56-16,0 0-30 15,5-81-61-15,-2 81-32 16,1 0 32-16,1 19 5 16,1 2 9-16,1 9 12 15,-2 8 22-15,2-2 29 16,-2-2-56-16,1-2-8 16,2-6-11-16,1-4 4 15,3-5 4-15,-1-6-10 16,4-2-12-16,-2-5 12 15,2-2 0-15,1-2 41 0,5 0 25 16,6-17 0 0,13-17 69-16,20-14-79 0,11-20-16 15,35-26-23-15,32-20 1 16,23-5-11-16,3 16-7 16,-29 33-28-16,-37 36-40 15,-10 24-173-15,-31 10-92 16,-10 0-277-16</inkml:trace>
  </inkml:traceGroup>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40.89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15BEDF9-80B6-49C9-B058-24427925B5D1}" emma:medium="tactile" emma:mode="ink">
          <msink:context xmlns:msink="http://schemas.microsoft.com/ink/2010/main" type="inkDrawing" rotatedBoundingBox="11889,7491 12717,7307 12763,7516 11935,7700" semanticType="callout" shapeName="Other"/>
        </emma:interpretation>
      </emma:emma>
    </inkml:annotationXML>
    <inkml:trace contextRef="#ctx0" brushRef="#br0">-1 85 408 0,'0'0'232'0,"0"0"-27"16,0 0-104-16,0 0-33 15,0 0 32-15,0 0-42 16,0-5-31-16,0 5-24 15,0 0-1-15,0 0-4 0,0 0-22 16,0 0-4-16,0 0-1 16,0 6 2-16,0 8 19 15,0 1 7-15,1 6 2 16,6-1 21-16,2 0-22 16,-3-2 6-16,2-3 4 15,-2 0-10-15,1-2 15 16,1-5-15-16,1-1 0 15,1-3 6-15,2 0 0 16,6-3 2-16,7-1 21 16,12 0 15-16,14-9 62 15,16-17-22-15,10-3-39 16,4-7-1-16,-1 0-44 16,-10 4-1-16,-9 4-8 15,-15 9 3-15,-9 5 5 0,-8 1-21 16,-6 3-16-16,-5 4-29 15,0 3-58-15,-5 3-40 16,-7 0-83-16,-6 0-38 16,0 9-86-16</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6:51.62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87A47F1-74A4-4A56-8B7F-F911D84B15FD}" emma:medium="tactile" emma:mode="ink">
          <msink:context xmlns:msink="http://schemas.microsoft.com/ink/2010/main" type="inkDrawing" rotatedBoundingBox="4784,15833 4842,17839 4426,17851 4369,15846" shapeName="Other">
            <msink:destinationLink direction="with" ref="{988E6905-BB92-4CF6-B5BE-E26DC82B6BB3}"/>
          </msink:context>
        </emma:interpretation>
      </emma:emma>
    </inkml:annotationXML>
    <inkml:trace contextRef="#ctx0" brushRef="#br0">99 0 411 0,'0'0'116'0,"0"0"32"16,0 0-107-16,0 0 51 0,0 0-30 16,0 0-7-1,0 0-10-15,-99 0-45 0,99 0-22 16,0 0 14-16,0 0-8 16,0 0 3-16,3 9 4 15,13 6 6-15,3 3-7 16,11 4 3-16,4 1 0 15,5 5 7-15,6 1 1 16,2-1 10-16,-2-2-11 16,-5-1 0-16,-6-3 0 15,-8-4 0-15,-9 1 0 16,0 2 8-16,-8 8-8 16,-3 14 18-16,-6 35-10 15,-5 64 8-15,-33 64 49 16,-16 40-43-16,-7 10-5 0,9-13-4 15,18-38-13-15,16-56-46 16,9-46-228-16</inkml:trace>
  </inkml:traceGroup>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45.03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41AD804-818A-4604-872B-FD52907BE84D}" emma:medium="tactile" emma:mode="ink">
          <msink:context xmlns:msink="http://schemas.microsoft.com/ink/2010/main" type="writingRegion" rotatedBoundingBox="17139,9235 22853,6705 24573,10588 18859,13118"/>
        </emma:interpretation>
      </emma:emma>
    </inkml:annotationXML>
    <inkml:traceGroup>
      <inkml:annotationXML>
        <emma:emma xmlns:emma="http://www.w3.org/2003/04/emma" version="1.0">
          <emma:interpretation id="{42306FD2-C8F5-4EDA-AA10-14853EFE9BAF}" emma:medium="tactile" emma:mode="ink">
            <msink:context xmlns:msink="http://schemas.microsoft.com/ink/2010/main" type="paragraph" rotatedBoundingBox="19893,7867 20715,7867 20715,8127 19893,8127" alignmentLevel="2"/>
          </emma:interpretation>
        </emma:emma>
      </inkml:annotationXML>
      <inkml:traceGroup>
        <inkml:annotationXML>
          <emma:emma xmlns:emma="http://www.w3.org/2003/04/emma" version="1.0">
            <emma:interpretation id="{672B513B-CF42-408A-A185-319CC8AEE5E1}" emma:medium="tactile" emma:mode="ink">
              <msink:context xmlns:msink="http://schemas.microsoft.com/ink/2010/main" type="inkBullet" rotatedBoundingBox="19884,8018 20699,7806 20732,7932 19917,8144"/>
            </emma:interpretation>
            <emma:one-of disjunction-type="recognition" id="oneOf0">
              <emma:interpretation id="interp0" emma:lang="en-US" emma:confidence="0">
                <emma:literal>c</emma:literal>
              </emma:interpretation>
              <emma:interpretation id="interp1" emma:lang="en-US" emma:confidence="0">
                <emma:literal>=</emma:literal>
              </emma:interpretation>
              <emma:interpretation id="interp2" emma:lang="en-US" emma:confidence="0">
                <emma:literal>C</emma:literal>
              </emma:interpretation>
              <emma:interpretation id="interp3" emma:lang="en-US" emma:confidence="0">
                <emma:literal>4</emma:literal>
              </emma:interpretation>
              <emma:interpretation id="interp4" emma:lang="en-US" emma:confidence="0">
                <emma:literal>t</emma:literal>
              </emma:interpretation>
            </emma:one-of>
          </emma:emma>
        </inkml:annotationXML>
        <inkml:trace contextRef="#ctx0" brushRef="#br0">1622-3403 314 0,'0'0'207'0,"0"0"-16"16,0 0-5-16,0 0-70 16,0 0 28-16,0 0-67 15,0 0-68-15,0-28-9 16,0 28-20-16,0 0 4 15,0 6 3-15,0 8 13 0,0 0 16 16,5 5-16 0,-1-3-1-16,4-2 1 0,-2-1 0 15,1-6 6-15,1-1-6 16,0-4 0-16,3-2 12 16,7 0 8-16,7-2 34 15,6-16 10-15,8-6-35 16,1-2-3-16,2-3-26 15,-2 0 1-15,3 0-17 16,0 5 10-16,-1 2-57 16,0 4-140-16,-14 10-151 15,-12 4-26-15</inkml:trace>
        <inkml:trace contextRef="#ctx0" brushRef="#br0" timeOffset="312.633">1941-3458 235 0,'0'0'251'0,"0"0"-40"15,0 0-38-15,0 0-1 16,0 0-36-16,0 0-84 16,0 0-52-16,-9-23-14 15,9 23-21-15,0 1 22 16,0 9 14-16,0 0-1 15,0 0 13-15,0 1-12 16,9-6 18-16,0 1-19 0,4-2 1 16,11-4 54-16,7 0-36 15,17 0 20-15,13-13 15 16,6-10-24-16,-2-1-22 16,-5 2-8-16,-14 2-32 15,-4-3-168-15,-16 6-156 16,-15 3-216-16</inkml:trace>
      </inkml:traceGroup>
    </inkml:traceGroup>
    <inkml:traceGroup>
      <inkml:annotationXML>
        <emma:emma xmlns:emma="http://www.w3.org/2003/04/emma" version="1.0">
          <emma:interpretation id="{E6F40973-1A2C-4D3F-8655-6A76911D92D0}" emma:medium="tactile" emma:mode="ink">
            <msink:context xmlns:msink="http://schemas.microsoft.com/ink/2010/main" type="paragraph" rotatedBoundingBox="18216,11666 23929,9136 24573,10588 18859,13118" alignmentLevel="1"/>
          </emma:interpretation>
        </emma:emma>
      </inkml:annotationXML>
      <inkml:traceGroup>
        <inkml:annotationXML>
          <emma:emma xmlns:emma="http://www.w3.org/2003/04/emma" version="1.0">
            <emma:interpretation id="{E1A0262A-E596-40F1-AEED-028F1DB2118A}" emma:medium="tactile" emma:mode="ink">
              <msink:context xmlns:msink="http://schemas.microsoft.com/ink/2010/main" type="line" rotatedBoundingBox="18216,11666 23929,9136 24573,10588 18859,13118"/>
            </emma:interpretation>
          </emma:emma>
        </inkml:annotationXML>
        <inkml:traceGroup>
          <inkml:annotationXML>
            <emma:emma xmlns:emma="http://www.w3.org/2003/04/emma" version="1.0">
              <emma:interpretation id="{24CB6BA1-6C16-4A17-BB00-41CCEE8EEC32}" emma:medium="tactile" emma:mode="ink">
                <msink:context xmlns:msink="http://schemas.microsoft.com/ink/2010/main" type="inkWord" rotatedBoundingBox="18216,11666 21505,10209 22025,11383 18735,12839"/>
              </emma:interpretation>
              <emma:one-of disjunction-type="recognition" id="oneOf1">
                <emma:interpretation id="interp5" emma:lang="en-US" emma:confidence="0">
                  <emma:literal>reverie</emma:literal>
                </emma:interpretation>
                <emma:interpretation id="interp6" emma:lang="en-US" emma:confidence="0">
                  <emma:literal>severe</emma:literal>
                </emma:interpretation>
                <emma:interpretation id="interp7" emma:lang="en-US" emma:confidence="0">
                  <emma:literal>revere</emma:literal>
                </emma:interpretation>
                <emma:interpretation id="interp8" emma:lang="en-US" emma:confidence="0">
                  <emma:literal>Inverse</emma:literal>
                </emma:interpretation>
                <emma:interpretation id="interp9" emma:lang="en-US" emma:confidence="0">
                  <emma:literal>"Verde</emma:literal>
                </emma:interpretation>
              </emma:one-of>
            </emma:emma>
          </inkml:annotationXML>
          <inkml:trace contextRef="#ctx0" brushRef="#br0" timeOffset="41184.387">1795 361 358 0,'0'0'198'0,"0"0"-3"16,0 0-32-16,0 0-56 15,0 0-94-15,0 0 7 16,0 0-40-16,15-10 7 16,3 23 6-16,3 3 7 0,5 4 0 15,1 2 17 1,3 4-11-16,0 1 0 0,-1 2 37 15,-2-5-42-15,-3-2 16 16,0-3-1-16,-5-4-9 16,-2-4 25-16,-7-5-32 15,0-2 0-15,-5-4 32 16,-4 0-18-16,2 0 83 16,-3 0 72-16,2-2-7 15,2-20 25-15,8-13-131 16,3-13-55-16,9-12 19 15,0-6-18-15,2-2 7 16,3 1-9-16,-7 5 0 16,0 1-41-16,-1 8 35 15,-6 7-46-15,-1 8 0 0,-6 12-42 16,0 11 24-16,-7 7-47 16,5 8-142-16,-4 0-71 15,2 10 27-15,-4 5-58 0</inkml:trace>
          <inkml:trace contextRef="#ctx0" brushRef="#br0" timeOffset="43449.6485">2486 396 48 0,'0'0'180'16,"0"0"-70"-16,0 0-14 15,0 0 11-15,0 0-71 16,0 0-16-16,0 0-12 16,0 0-8-16,0 0 15 15,0 0-15-15,0 0 0 16,0 0 5-16,0 0 10 15,4 0 12-15,2-6-11 0,3 0-13 16,3-3 26-16,-3 4-28 16,0-4-1-16,0 1 18 15,-2 0-17-15,2 0 22 16,-3 0-16-16,3 0-1 16,-2-2 37-16,2-3-43 15,0 0 15-15,0 3-2 16,0-5 0-16,-2 1 15 15,-1 0-28-15,-1 4 0 16,-1-3 42-16,-1 0-41 16,-1 2 19-16,1 1-7 15,-3-1 0-15,3 3 16 16,-3 2-28-16,0 0-1 16,0 0 19-16,0 1-17 15,0 1 16-15,0 1-2 0,0 0-5 16,0 3 49-16,-3-3-60 15,-5 3 3-15,4-2 14 16,-1-1-16-16,1 3 25 16,-2-1-26-16,2 1 10 15,-4 0-8-15,2 0-2 16,-1 0 0-16,1 0 5 16,-2 0-4-16,1 0 14 15,1 0-15-15,-2 0 0 16,2 0-16-16,2 0 16 15,-3 0-1-15,1 0 0 16,1 1 1-16,1 4-1 16,-4-2-1-16,4 2-6 0,-4 0 7 15,2 3 2 1,2 1 2-16,-1 1-3 0,2 1 0 16,2 4-27-16,1-1 27 15,0 3-8-15,0 2 8 16,0-1-7-16,10 3 1 15,4-3 6-15,2 2 0 16,1-4 2-16,-3-2-2 16,0-4 0-16,-2 1 13 15,-3-5-13-15,-2-1 6 16,-1-5-6-16,3 0 0 16,3 0 11-16,3 0-10 0,13-5-2 15,5-16-17 1,17-17-111-16,-5 2-86 0,-11 2-201 0</inkml:trace>
          <inkml:trace contextRef="#ctx0" brushRef="#br0" timeOffset="43966.5389">2795 55 327 0,'0'0'160'0,"0"0"-85"15,0 0-20-15,0 0 1 16,0 0-56-16,0 0 0 15,0 0-2-15,6 14 2 16,6-4-4-16,-2 4 12 16,2 2-8-16,-1 3 28 15,-1 3-5-15,-1 3 4 16,0-1-25-16,-5-1 4 16,2-2 18-16,-3 0-21 15,2-6-3-15,-5-1 13 16,1-7-13-16,-1 0 19 0,0-6-18 15,0-1 19-15,0 0 67 16,0 0 11-16,0 0 46 16,0 0 2-16,0-5-95 15,-9-10 7-15,0-5-58 16,4-5 0-16,0-5 18 16,5-7-17-16,0-1-1 15,0-3-24-15,15 3-59 16,3 3 24-16,6 5-96 15,2-1-9-15,-3 11-81 16,-5 4-148-16</inkml:trace>
          <inkml:trace contextRef="#ctx0" brushRef="#br0" timeOffset="44770.247">3036-391 336 0,'0'0'296'16,"0"0"-133"-16,0 0 37 15,0 0-102-15,0 0-49 16,0 0-49-16,0 0-16 16,0-21 16-16,0 21-53 15,0 11 18-15,2 7 35 16,8 3 0-16,1 5 10 15,2 2-10-15,-1 3 2 0,-2 0 39 16,2 2-40-16,0 0 17 16,-3-1-3-16,0 0-14 15,0 0 25-15,0-4-26 16,0 0 0-16,0-4 12 16,3-1-12-16,-4-3 0 15,-2-2 5-15,3-1 2 16,-1-5 3-16,-2 0-10 15,-2-1 0-15,1-1 3 16,-2 0-3-16,-2-3 0 16,-1 2-8-16,3-1-81 15,-3-1-2-15,0-4-91 16,0-1-20-16,0-2 15 0</inkml:trace>
          <inkml:trace contextRef="#ctx0" brushRef="#br0" timeOffset="45859.6031">3286 9 199 0,'0'0'169'16,"0"0"-28"-16,0 0-28 0,0 0-34 16,0 0-2-1,0 0-54-15,0 0-13 0,0 0-7 16,37-40 3-16,-17 23 14 16,1 2-20-16,-3 2 0 15,-5 0 10-15,-1 3 12 16,-3 2 15-16,-5-1-22 15,1 5-14-15,-4-4 103 16,2 3-88-16,-3-4 4 16,2 2 12-16,1-4-23 15,-2-1 5-15,2-2-14 16,-1 1 0-16,-2 2-7 16,0 1 7-16,0-1 0 15,0 3 7-15,0 1-6 0,0 4 32 16,0-2-33-16,0 3 0 15,-5 1 8-15,1-2-7 16,-1 3-1-16,1 0 0 16,2 0 6-16,-2 0 5 15,1 0-11-15,-2 0-1 16,1 0 0-16,-1 0 2 16,4 0-2-16,-2 0-1 15,1 3 2-15,-1 3-36 16,-1 4 35-16,2 4-1 15,2 3-4-15,-2 1 12 16,2 2-3-16,0 0-3 16,0 1 0-16,0-3-16 0,0 0 17 15,0-3-1-15,0-1 0 16,2-3 0-16,3 0 13 16,-1-3-13-16,1-3-16 15,4-2 9-15,4-3 14 16,10 0-7-16,6-2 0 15,9-14-10-15,9-9-30 16,13-17-150-16,-11 6-68 16,-14 1-358-16</inkml:trace>
          <inkml:trace contextRef="#ctx0" brushRef="#br0" timeOffset="5841.6698">0 240 413 0,'0'0'163'0,"0"0"14"15,0 0 2-15,0 0-82 16,0 0-16-16,0 0-6 0,0-45-35 16,0 45-40-1,0 0-1-15,0 0-16 0,0 4-8 16,0 12 16-16,4 6 17 16,2 9-8-16,2 4 13 15,-2 1-12-15,1 3 12 16,2-3-13-16,-3-3 0 15,6-6 7-15,-3-8-7 16,4-4 0-16,5-9-1 16,5-6 2-16,14 0 18 15,16-25 45-15,22-19 27 16,13-17 5-16,14-10-81 16,-5-2-14-16,-5 4-1 15,-14 12-9-15,-16 12 1 16,-14 9-72-16,-12 15-38 0,-14 9-29 15,-22 12-93-15,0 0-91 16</inkml:trace>
          <inkml:trace contextRef="#ctx0" brushRef="#br0" timeOffset="6200.5509">546 328 464 0,'0'0'248'0,"0"0"-71"15,0 0-36-15,0 0-27 0,0 0-43 16,0 0-40 0,0 0-31-16,-12-7-31 0,12 22 30 15,-1 4-2-15,1 7 3 16,-3 9 13-16,3 0-13 15,0-2 29-15,0-1-29 16,0-8-10-16,0-5 9 16,9-9-7-16,3-6-2 15,6-4 0-15,8-2 10 16,15-24 109-16,15-18-37 16,17-12-36-16,6-8-33 15,3-4-3-15,-2 2-20 0,12-17-200 16,-19 16-172-16,-19 12-140 15</inkml:trace>
        </inkml:traceGroup>
        <inkml:traceGroup>
          <inkml:annotationXML>
            <emma:emma xmlns:emma="http://www.w3.org/2003/04/emma" version="1.0">
              <emma:interpretation id="{F19768F0-B2D0-4F52-A1CC-14D2A3477BA5}" emma:medium="tactile" emma:mode="ink">
                <msink:context xmlns:msink="http://schemas.microsoft.com/ink/2010/main" type="inkWord" rotatedBoundingBox="22217,10066 23993,9280 24573,10588 22797,11375"/>
              </emma:interpretation>
              <emma:one-of disjunction-type="recognition" id="oneOf2">
                <emma:interpretation id="interp10" emma:lang="en-US" emma:confidence="1">
                  <emma:literal>Edge</emma:literal>
                </emma:interpretation>
                <emma:interpretation id="interp11" emma:lang="en-US" emma:confidence="0">
                  <emma:literal>Edgi</emma:literal>
                </emma:interpretation>
                <emma:interpretation id="interp12" emma:lang="en-US" emma:confidence="0">
                  <emma:literal>Edga</emma:literal>
                </emma:interpretation>
                <emma:interpretation id="interp13" emma:lang="en-US" emma:confidence="0">
                  <emma:literal>Edg</emma:literal>
                </emma:interpretation>
                <emma:interpretation id="interp14" emma:lang="en-US" emma:confidence="0">
                  <emma:literal>Edgr</emma:literal>
                </emma:interpretation>
              </emma:one-of>
            </emma:emma>
          </inkml:annotationXML>
          <inkml:trace contextRef="#ctx0" brushRef="#br0" timeOffset="50473.9051">4212-1209 352 0,'0'0'171'0,"0"0"23"16,0 0 14-16,0 0-36 15,0 0-74-15,0 0-30 16,0 0-46-16,-13-42-12 15,13 42-10-15,0 0-26 16,0 0 7-16,0 0-21 16,0 16 22-16,0 10 5 15,0 11 13-15,7 9 11 16,2 8-11-16,-3 4 0 16,-2-1 11-16,4 1-10 15,-4-7 15-15,4-3-16 16,-2-6 10-16,3-1-4 15,-2-2-6-15,2-7 0 16,0-3 8-16,0-8-7 16,0-5 16-16,0-6-17 0,0-2 0 15,0-6 21-15,2-1-13 16,4-1-8-16,9 0 32 16,9-1-4-16,9-18 43 15,7-3-28-15,0-4-41 16,-3 1 30-16,-9 2-31 15,-9 8-1-15,-8 2 8 16,-8 5-7-16,-8 2 38 16,-2 0-22-16,-2 3 15 15,0-2 13-15,0 4-11 0,0-4 1 16,0 3-35 0,0 1 1-16,-5-2-21 0,1 1 20 15,2 2-37-15,-2 0-35 16,-1 0-81-16,-4 0-82 15,-13 0-92-15,1-2 36 16,-1-2-241-16</inkml:trace>
          <inkml:trace contextRef="#ctx0" brushRef="#br0" timeOffset="50928.4092">4145-1326 348 0,'0'0'187'16,"0"0"39"-16,0 0-29 15,0 0-26-15,0 0-84 16,0 0-78-16,0 0-4 16,18-54-5-16,27 32 0 15,10-2 12-15,3 0-2 0,-5 1-10 16,-14 8 6 0,-12 6-5-16,-12 3 5 0,-11 6-6 15,-4 0 0-15,0 0 57 16,0 0 17-16,0 0-5 15,0 0-38-15,0 0-24 16,0 0 5-16,0 0-12 16,0 0-21-16,0 0-3 15,0 0-143-15,5 0 28 16,0 10 33-16,-2 7-63 16,-3 0-6-16,0 15 8 15,0-8-31-15,-7-1-73 0</inkml:trace>
          <inkml:trace contextRef="#ctx0" brushRef="#br0" timeOffset="51319.5086">4194-963 209 0,'0'0'254'0,"0"0"-66"16,0 0-6-16,0 0-51 15,0 0-25-15,0 0-99 16,0 0 0-16,131-80 3 0,-74 52-9 16,-4 4 24-16,-7 4-25 15,-11 8 0-15,-16 3-6 16,-10 6 19-16,-6 3-13 15,-3 0 101-15,0 0 8 16,0 0 13-16,0 0-70 16,0 0-30-16,0 0 5 15,0 0-27-15,0 0-2 16,0 0-27-16,0 0-115 16,0 0 1-16,0 0-58 15,4 0 4-15,-4 3 37 16,0 6-88-16,0-3 1 0</inkml:trace>
          <inkml:trace contextRef="#ctx0" brushRef="#br0" timeOffset="54276.3418">4831-1213 235 0,'0'0'248'0,"0"0"-73"0,0 0 56 16,0 0-105-16,0 0-73 15,0 0-11-15,0 0-10 16,-43-32 7-16,39 32-39 16,-1 0 1-16,-4 0 5 15,0 0-6-15,-4 0 0 16,-1 9-1-16,1 0 1 16,4 0-7-16,2 5 7 15,-1 2-21-15,4 6 20 16,-1 5 1-16,4 2 0 15,1 6-2-15,0-2 2 16,0-1-9-16,0 2 9 0,0-6 0 16,0-3 0-16,0-4 6 15,4-3-6-15,-2-8 0 16,2 1-31-16,4-3 23 16,-1-4-37-16,3 0 13 15,8-4 20-15,8 0 12 16,3-1 9-16,3-17-9 15,2 0 0-15,-7-6 4 16,-5-2-4-16,-9-3 0 16,-5-3 0-16,-7-1 0 15,-1-5-1-15,0-1-6 16,-15-2-17-16,-8 1 8 16,0-1 1-16,0 2 14 0,-1-1 1 15,4 2 0-15,4-1 3 16,3 4-1-16,1 5-2 15,3 2 23-15,3 1-10 16,1 4 39-16,1 3-52 16,-4 2 32-16,4 3 28 15,-2 0-60-15,-3 0 31 16,-1 2 9-16,-1 4-12 16,-1-1 52-16,3 1-72 15,0 1 1-15,1 2 52 16,2 0-12-16,1 1-14 15,2 2 4-15,0 2-8 16,3 1 20-16,0-4-51 16,-1 4 0-16,1 0 23 15,0 0-22-15,-3 0 5 0,3 0-6 16,0 0-4-16,0 0-28 16,-2 0 32-16,2 0-22 15,0 0 16-15,0 0-14 16,0 7 13-16,0 5 2 15,9 2 5-15,5 5-7 16,2 1 7-16,-1 5 0 16,1 1-1-16,2 2 2 15,0 1 18-15,0 4-19 16,0-1 0-16,2 0-10 16,-2 3 10-16,0-2 0 15,-1-1-6-15,0 0 12 16,0-1-5-16,-2-3-1 15,0 1-3-15,-1-3 2 0,-2-2 2 16,2 1 0-16,-4-3-1 16,2 2 1-16,-3-2-2 15,3-2 1-15,-6-4 0 16,3-2 7-16,-2-2-7 16,-2-2 8-16,-1-2-8 15,1 0 0-15,-1-4-3 16,1 1 3-16,-1-3-1 15,3 0 1-15,-1-2 0 16,6 0 5-16,2 0-5 16,5-4 0-16,5-13-19 0,0-4 19 15,4-8-13-15,-1-1 6 16,-5-1-1-16,-4-5-6 16,-2 5-1-16,-5-2 4 15,-2 0 9-15,-2 4 4 16,-5 1 5-16,-2 2-7 15,0 4 0-15,0 2 0 16,0 1 0-16,0 5 0 16,-6 0 0-16,-2 2 0 15,2 1 20-15,-1 4-20 16,-2-2 1-16,0 3 16 16,1-1-17-16,0 4 0 15,2-1 1-15,-3 0 6 0,1 2-4 16,4 0-3-1,-2 2 0-15,1-2-3 0,-2 2 3 16,2-2-1-16,-2 2 1 16,3 0 0-16,-1 0-1 15,1 0 1-15,2 0 0 16,-2 0 3-16,1 0-3 16,3 0 6-16,-2 0-6 15,2 0 0-15,0 0 0 16,0 0 0-16,-3 0-8 15,3 0 1-15,-1 0 1 16,-4 0 6-16,1 15-29 16,-5 4 29-16,0 8 3 15,-1 0-3-15,4 4 0 16,-2 0-1-16,7-1 2 16,-2-1-2-16,3-1 1 15,0-3 0-15,0-3-12 0,0-3 12 16,0-5-10-16,4-2 10 15,1-4 0-15,-1-2-10 16,1-2 10-16,2 0 0 16,0-2 1-16,2-2-1 15,0 0 13-15,0 0-13 16,2 0 16-16,-2-4 10 16,-2-2-26-16,0 0 0 15,-2-3 28-15,-1-6-28 16,2-5 47-16,3-6-47 0,0-4 0 15,0 2-2-15,-4 3 2 16,-1 1 0-16,-1 4 8 16,-2 4-6-16,-1 1 8 15,3 5-10-15,-3 2 0 16,0 2-3-16,0 1 3 16,0 2 0-16,0-1 0 15,0 2 2-15,0-2 12 16,0 2-14-16,0-2 0 15,0 2 6-15,0-2-6 16,0 1 16-16,0 2-16 16,-3-2 11-16,3 3 2 15,-1-1-13-15,1 1 0 16,0 0 0-16,0 0 6 0,0 0-3 16,0 0-3-16,0 0 0 15,0 0-6-15,0 0 6 16,-3 0-8-16,3 0 8 15,0 0 0-15,0 0 6 16,0 0-6-16,0 0 0 16,0 0-10-16,0 0 10 15,0 0 0-15,0 0-1 16,0 0 2-16,0 0-4 16,0 0 3-16,0 0 0 15,0 0-5-15,0 0 6 16,0 0-1-16,0 0 0 15,0 0 6-15,0 0-13 16,0 0 7-16,0 0-3 0,0 0 2 16,0 0 2-16,0 0-2 15,0 0 1-15,0 0 0 16,0 0-19-16,0 0 19 16,0 0-13-16,0 0 1 15,0 1 5-15,0 16-9 16,3 3 16-16,10 10 0 15,8 5-10-15,3 8 10 16,9 5 0-16,2 7-1 16,9 2 7-16,0 4-7 15,4-1 1-15,-3-3 0 16,-7-1-3-16,-6-4 3 0,-7-2 0 16,-12-8-1-16,-4-2-31 15,-4-11 17-15,-2-3 12 16,-3-9-12-16,0-5 14 15,0-3 2-15,0-5-11 16,0-1 10-16,0-3 0 16,0 0 24-16,0 3-23 15,0-3-1-15,-3 0 21 16,-11 0-11-16,-7 0 19 16,-2 0-29-16,-4-3 0 15,-6-4-9-15,2-2 10 16,1 1-1-16,2-4 0 15,-2 0 7-15,5-3 0 0,1-3-7 16,3 0-3 0,5-4 3-16,5-4 12 0,8-1 0 15,3-6-12-15,0-1 0 16,9-9-8-16,16-4 8 16,7-9-1-16,3-5-9 15,3 2 20-15,-3-1-6 16,-5 8-4-16,-8 5 0 15,-4 2-4-15,-4 8 4 16,-5-1 0-16,-5 1 6 16,-1 5-5-16,-3-1 13 15,0 3-14-15,0 1 0 16,0 3-6-16,0 2 6 0,0 2 0 16,0 3 0-1,0 5 1-15,0 2 14 0,0 4-15 16,-3 1 0-16,-1 4 19 15,-1 0-11-15,1 1-3 16,-1 2-5-16,-1 0 0 16,0 0-13-16,2 0 13 15,-1 0-18-15,4 0 17 16,-4 0-14-16,-2 0 15 16,3 16-19-16,-2 8 19 15,3 2-19-15,3 4 19 16,3 3-22-16,25-2 22 0,15 1 6 15,9-4 21 1,9-5-27-16,3-2 6 16,-6-7 1-16,-1 1-7 0,-8-4-30 15,-6-4-104 1,0-3-105-16,-12-4-104 0,-10 0-351 0</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41.35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4E84454-42B5-46AA-9625-EE924D66BD83}" emma:medium="tactile" emma:mode="ink">
          <msink:context xmlns:msink="http://schemas.microsoft.com/ink/2010/main" type="inkDrawing" rotatedBoundingBox="12209,7642 13287,7102 13406,7339 12328,7880" semanticType="callout" shapeName="Other">
            <msink:sourceLink direction="with" ref="{94581054-2F6D-4B39-A68A-F0A180D69C73}"/>
          </msink:context>
        </emma:interpretation>
      </emma:emma>
    </inkml:annotationXML>
    <inkml:trace contextRef="#ctx0" brushRef="#br0">-7626-280 324 0,'0'0'193'16,"0"0"-7"-16,0 0-79 15,0 0-17-15,0 0-50 16,0 0-40-16,0 0-17 16,0 7-27-16,0 14 44 15,0 7 0-15,5 1 9 16,1 3 9-16,-1-2-17 16,1-3 0-16,2-6 12 0,-2-2-3 15,1-4 10-15,-1-5-20 16,2-3 7-16,-4-6 9 15,2 2 2-15,-1-3 16 16,6 0 23-16,12-6 9 16,17-24 78-16,42-28-24 15,35-30-55-15,35-18-27 16,7 0-38-16,-28 24 0 16,-35 29-3-16,-38 28-46 15,-11 13-38-15,5 8-161 16,-8 3-116-16,-13-2-358 0</inkml:trace>
  </inkml:traceGroup>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2:44.18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4581054-2F6D-4B39-A68A-F0A180D69C73}" emma:medium="tactile" emma:mode="ink">
          <msink:context xmlns:msink="http://schemas.microsoft.com/ink/2010/main" type="inkDrawing" rotatedBoundingBox="16501,8231 17341,7989 17388,8152 16548,8394" shapeName="Other">
            <msink:destinationLink direction="with" ref="{84E84454-42B5-46AA-9625-EE924D66BD83}"/>
          </msink:context>
        </emma:interpretation>
      </emma:emma>
    </inkml:annotationXML>
    <inkml:trace contextRef="#ctx0" brushRef="#br0">-3354 368 188 0,'0'0'297'0,"0"0"-130"16,0 0-30-16,0 0-8 15,0 0-18-15,0 0 5 16,0 0-47-16,-17-35-38 16,17 35 40-16,0 0-55 15,0 0-6-15,-1 0-10 0,1 0 1 16,-3 0-2-1,3 0-13-15,0 0-24 0,0 0 24 16,0 10-11-16,0 7 25 16,0 0 0-16,0 2 2 15,7 0 6-15,-1-2-8 16,2-6-4-16,1-3 3 16,-1-2 1-16,1 0 0 15,-1-1-1-15,1-3 1 16,1-2-13-16,1 0 32 15,2 0-18-15,0 0 24 16,2 0-15-16,3-2 20 0,3-11-30 16,0 1 6-1,1-4-7-15,0 1 1 0,1-1-9 16,-1 0-27 0,2-1-71-16,-2 3-67 0,-4 4-79 15,-4 4 15-15,-6 1 25 16,-5 5 70-16,-3 0 51 15,0 0 79-15,0 0 13 16,0 0 93-16,0 0 49 16,-4-1-28-16,-1 1 7 15,3-2-3-15,2 2 21 16,-2 0-71-16,2 0-67 16,0 0-1-16,0 0-2 15,0 0-21-15,0 0 14 16,0 0 9-16,0 0 2 0,0 0 12 15,6 0 14-15,7 0 90 16,5 0-22-16,11 0-23 16,3-6-35-16,11-6-38 15,7-6 18-15,9-5-18 16,36-16-31-16,-16 4-103 16,-12 3-243-16</inkml:trace>
  </inkml:traceGroup>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24.58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BE11C66-DDA7-40C8-90FF-1709C8D8542E}" emma:medium="tactile" emma:mode="ink">
          <msink:context xmlns:msink="http://schemas.microsoft.com/ink/2010/main" type="inkDrawing" rotatedBoundingBox="22076,11850 23149,14737 21438,15372 20365,12486" hotPoints="21664,12021 22744,14751 21601,15203 20522,12472" semanticType="enclosure" shapeName="Rectangle"/>
        </emma:interpretation>
      </emma:emma>
    </inkml:annotationXML>
    <inkml:trace contextRef="#ctx0" brushRef="#br0">-3 417 68 0,'0'0'235'0,"0"0"-82"16,0 0-55-16,0 0-10 15,0 0 22-15,0 0-3 16,0 0-16-16,-9 0-46 15,9 0-15-15,0 0 52 16,0 0-60-16,3-9 7 16,18-6-13-16,14-10-16 15,19-10 28-15,23-5-28 16,14-5 0-16,7 1-9 0,2 0 9 16,-5 11 0-1,-11 4-1-15,-17 8 2 16,-17 9 1-16,-14 3-2 15,-11 3 0-15,-7 4-6 0,-7-3 12 16,-2 3-6-16,3-2 1 16,-4 0-1-16,6-2 27 15,-1 0-27-15,4-1-1 16,-1 3 0-16,-3 1 2 16,-2 0-1-16,-4 0 0 15,-2 3 0-15,-4 0-17 16,2 0 18-16,-3 0-1 15,2 0 11-15,-2 0-10 16,0 0 29-16,0 0-23 16,0 0 2-16,0 0 22 0,0 0-31 15,0 0-2 1,0 0-11-16,3 0 3 0,6 3-3 16,2 7-2-16,3 9-2 15,5 5 3-15,5 5 28 16,0 9-10-16,6 6 2 15,4 9 1-15,-1 11 44 16,5 7-36-16,1 10-8 16,1 7 26-16,2 3-8 15,-1 1 13-15,1 1-25 16,1-4-3-16,-1 1 32 16,1 1-28-16,3 2-14 15,5 16 18-15,-5-12-18 16,-3 2 32-16,-3 1-32 0,-8-18 0 15,2 9 18-15,-4-6-17 16,-7-5-1-16,-2-3 22 16,0-8-19-16,-6-7 10 15,-2-5-13-15,4-6 0 16,-4-2 7-16,1-4-1 16,-1-2-6-16,0-3 0 15,4-4 1-15,-5-3 15 16,1-4-16-16,-3-5-3 15,-1-2 3-15,3-4 0 16,-6-3 14-16,2-5-14 16,-1 1 0-16,-2-3-9 15,-1 1 9-15,1-5 0 0,-1 1 9 16,2 1-8-16,-2-2 20 16,1 2-21-16,2-4 0 15,-5 2-5-15,1-2 5 16,-2 1 0-16,-1-3 5 15,3 1-4-15,-3-1 8 16,0 0-9-16,0 0 0 16,0 2-12-16,0-2 12 15,2 3 0-15,2 0 0 16,4 0-20-16,-1 5-11 16,-2-2-132-16,-5-6-48 15,-3 0-185-15,-20-3-186 0</inkml:trace>
    <inkml:trace contextRef="#ctx0" brushRef="#br0" timeOffset="-1324.437">-12 374 149 0,'0'0'232'0,"0"0"-50"16,0 0-44-16,0 0 7 16,0 0 1-16,0 0-113 15,0 0-20-15,-6-32-13 0,6 32-10 16,6 0 9-1,6 5-11-15,1 5-1 0,1 9-6 16,2 5 26-16,-3 3-7 16,5 7 29-16,0 8 9 15,0 4 15-15,6 12-42 16,-2 6-10-16,2 9 35 16,0 8-15-16,0 6 15 15,1 2-7-15,0 4-15 16,-1 0 54-16,1 0-60 15,2 3 6-15,0-3 8 16,3-2-10-16,1-2 9 16,-1-2-21-16,-1 1 10 15,0 3 31-15,-1 1-41 16,-4 3 13-16,1-4-11 0,-4 0 8 16,-3-8 17-16,3-5-27 15,-6-12 8-15,2-8 5 16,-3-12-12-16,-1-9-1 15,-2-9 6-15,-2-2-6 16,-1-8 20-16,-2-3-20 16,2 0 0-16,-4-6-2 15,1-1 2-15,-4-1 0 16,2-3 0-16,-3-4 2 16,0 0 21-16,2 0-23 15,-2 0 0-15,0 0 26 16,0 0-6-16,0 0 20 15,3 0-40-15,-3 0 7 16,0 0 9-16,0 0-10 16,0 0-6-16,0 0 7 0,0 0-4 15,0 0 11-15,0 0-14 16,0 0 0-16,0 0-3 16,0 0 3-16,0 0 0 15,0 0-1-15,0 0 2 16,0 0 3-16,0 0-4 15,0 0-3-15,0 0-11 16,0 0 14-16,0 3-9 16,0-2-10-16,0 1 13 15,0 5-17-15,0-3 23 16,1 3-13-16,4 2 13 16,-1 0 0-16,2 2 10 0,-1-1-10 15,-1 3 0-15,2-3-6 16,1 8 6-16,-1 2 0 15,2 4 0-15,-2 4 1 16,1-1 15-16,-1 2-16 16,2-3 0-16,-1-3-5 15,-1-5 5-15,1-2 0 16,-1-2-1-16,-1-5 1 16,-1 1 11-16,1-5-11 15,-2-2 0-15,-3-3 3 16,0 0-2-16,1 0 13 15,2-28-14-15,6-68-83 16,-3 2-312-16,-3-6-203 0</inkml:trace>
    <inkml:trace contextRef="#ctx0" brushRef="#br0" timeOffset="750.6464">851 3302 367 0,'0'0'213'0,"0"0"-113"15,0 0-43-15,0 0 20 16,0 0 30-16,0 0-71 16,0 0 4-16,0-16-12 15,9 10-28-15,5-3 18 16,8-8-18-16,15-9 0 15,14-7 7-15,38-22-1 16,43-24-6-16,48-18 16 16,12-5-14-16,-5 11 34 15,-30 21-11-15,-47 21-24 16,-23 15 32-16,-20 9-26 0,-11 3-7 16,5 0 0-1,-1-1 6-15,-7 1 15 0,-14 5-15 16,-17 7-4-16,-13 5 89 15,-4 5 54-15,-5 0-19 16,0 0-62-16,0 0-63 16,0 0 29-16,0 0-30 15,0 0-16-15,0 0-23 16,0 0-93-16,0 0-32 16,0 0-35-16,-5 0-35 15,-10 0-30-15,-5 0-16 0</inkml:trace>
  </inkml:traceGroup>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19.30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2973131-206E-40D9-97B6-65D48C74316F}" emma:medium="tactile" emma:mode="ink">
          <msink:context xmlns:msink="http://schemas.microsoft.com/ink/2010/main" type="inkDrawing" rotatedBoundingBox="20597,12692 20616,12730 20605,12736 20585,12698" shapeName="Other"/>
        </emma:interpretation>
      </emma:emma>
    </inkml:annotationXML>
    <inkml:trace contextRef="#ctx0" brushRef="#br0">2338 1287 95 0,'0'0'256'15,"0"0"-116"-15,0 0-8 0,0 0-41 16,0 0-17-16,-6-8 10 15,6 7-22-15,0-2-19 16,0 3-34-16,0 0 2 16,0 0-3-16,0 0-8 15,0 0 0-15,0 0 15 16,0 0 8-16,-3 0 39 16,3 0-23-16,0 0-32 15,0 0 63-15,0 0-60 16,0 0 19-16,0 0 6 0,0 0-12 15,0 0 25 1,0 0-47-16,0 0 6 0,0 0 32 16,0-3-37-16,-1-1 15 15,-2 2-2-15,3 2-9 16,-2-2 39-16,2-1-44 16,0 3 12-16,-3-2 23 15,3 1-17-15,0-2 10 16,-1 3-29-16,1-1 10 15,0 1-4-15,0 0-5 16,-3 0-1-16,3 0 11 16,0 0-11-16,0 0 10 15,0-3-10-15,0 3 0 16,0 0-6-16,0 0 6 16,0 0-1-16,0 0 0 0,0 0 1 15,0 0 4-15,0 0-4 16,0 0 0-16,0 0-13 15,0 0 13-15,0 0 0 16,0 0-7-16,0 0-11 16,0 0-7-16,0 0-101 15,0 0-38-15,0 0-14 16,7 0-161-16,-1 0 33 0</inkml:trace>
  </inkml:traceGroup>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33.66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E78225A-5ABE-4A65-AABD-6C7AAC45CCA0}" emma:medium="tactile" emma:mode="ink">
          <msink:context xmlns:msink="http://schemas.microsoft.com/ink/2010/main" type="inkDrawing" rotatedBoundingBox="23617,11103 24935,13793 23963,14270 22645,11579" hotPoints="23656,11186 24831,13830 23932,14229 22757,11586" semanticType="enclosure" shapeName="Rectangle"/>
        </emma:interpretation>
      </emma:emma>
    </inkml:annotationXML>
    <inkml:trace contextRef="#ctx0" brushRef="#br0">0 331 189 0,'0'0'191'0,"0"0"-73"0,0 0 28 16,0 0-84-16,0 0-35 15,0 0-21-15,0 0-5 16,-4 0-2-16,4 0 1 16,0 0-4-16,0 0 4 15,3 0 0-15,10 0 15 16,5 0-5-16,12-5-9 15,4-7 44-15,11-2-34 16,7-4-3-16,6 0 20 16,7-5-7-16,5 0 6 15,-4 4-27-15,-2-2 9 16,-8 2 5-16,-8 6-5 16,-11 0-9-16,-4 0 5 0,-9 4-4 15,1 0 19 1,-4-2-20-16,-3 0 0 0,0 1 32 15,-4 2-32-15,1-3 20 16,0 4-7-16,2-1-12 16,-3-2 18-16,3-1-19 15,-1 3 0-15,-2 3 4 16,-5 0-2-16,-3 3-2 16,-4 2 0-16,-2 0 1 15,0 0 2-15,0 0-3 16,0 0-2-16,0 0 1 15,2 0 2-15,-2 0 6 16,0 0-7-16,0 0 0 0,0 0-2 16,0 0 3-1,0 0-1-15,0 0 6 0,0 0-5 16,0 0 17-16,0 0-18 16,0 0 0-16,0 0-10 15,0 0 11-15,0 0-2 16,0 0 1-16,0 0 0 15,4 0 1-15,1 3-1 16,2 6 0-16,2 1 9 16,0 3-9-16,5 1 18 15,-1 6-18-15,0 0 2 16,7 7 39-16,-2 2-40 16,-1 2 0-16,1 9 31 15,0-1-18-15,0 10 22 16,0 3-27-16,3 0-2 15,0 5 72-15,-2 2-79 16,5 0 0-16,-2 5 19 0,2-2-12 16,4-1 13-16,-1-2-20 15,0-2 1-15,0-6 8 16,-1 0-2-16,3-3-7 16,-6 1 1-16,3-2 0 15,-4 1 12-15,-1-1-13 16,-3 0 0-16,0 0 8 15,-2-3-7-15,-1 2 5 16,-2-6-6-16,2 1 6 16,0-1 13-16,-2 0-19 0,-1-1 0 15,2-3 13 1,-1 1-4-16,-1-1 9 0,1 3-18 16,1 3 0-16,1-4 10 15,1 2-2-15,2-3-8 16,-2 2 8-16,2-4-8 15,-1-3 17-15,-3-1-17 16,3-1 0-16,1 2 5 16,-2-3-5-16,-1 3-1 15,3 4 1-15,0-3 0 16,2 1 12-16,-2 2-12 16,3-4-9-16,-3 0 9 15,3-3 0-15,-6-3 7 0,3-2-7 16,-4-6 7-1,0 1-8-15,-4-3 1 0,-1-6 0 16,-1 0 0-16,-2-1 1 16,1-1 8-16,-5 1-9 15,3-3 0-15,-3-2-1 16,1-4 1-16,-2 3 0 16,-1-1 4-16,3 1-3 15,-3-2 13-15,0 1-14 16,2 1 0-16,-2-1-10 15,3-2 10-15,-2 1-1 16,2 2 0-16,2-1-31 16,1 2-50-16,1-2-95 15,2-2-48-15,-4 0-92 16,-4-6-356-16</inkml:trace>
    <inkml:trace contextRef="#ctx0" brushRef="#br0" timeOffset="-1673.5943">69 403 212 0,'0'0'227'16,"0"0"-56"-16,0 0 13 15,0 0-27-15,0 0-30 16,0 0 14-16,0 0-60 16,-23-36 0-16,23 36-17 15,-3 0-38-15,3 0-3 16,0 0-23-16,-1 0-36 15,1 0 26-15,0 2-24 16,0 16 24-16,1 6-1 16,11 11 11-16,2 9 17 15,4 6-17-15,-1 8 0 16,4 3 0-16,2 2 10 16,2 7-10-16,3-2 0 0,2-1 2 15,1 0-10-15,3 2 10 16,1-3-2-16,0 4 9 15,1-4-9-15,1 1 26 16,1 0-26-16,-1-6 1 16,-1 0 2-16,-1-6-3 15,-2-2 0-15,-5-4 6 16,-1-5-5-16,1-1-1 16,-5-2 0-16,2 3 0 15,-6 1-10-15,4 2 17 16,-3 4-7-16,1 2 0 15,2 2 9-15,-4-1 4 16,5 1-13-16,-2-3-1 0,-3-4-5 16,5-1 12-1,-4-5-2-15,0-2-4 0,3-3 0 16,-2-3 2-16,-4-1-2 16,4-3 0-16,-1-2 12 15,0 0-11-15,-2-4 17 16,0 0-18-16,0-4 0 15,-5-2-3-15,-1-3 4 16,-3-3-1-16,0-3 6 16,-4-2-5-16,-1-4 7 15,-1-2-8-15,-3-1 0 16,2 4-2-16,-2-4 3 0,0 1-1 16,3 0 0-16,-2 1 1 15,2 1-19-15,-3-3 18 16,0 0-59-16,0-20 15 15,0-10-34-15,-9-12-499 0</inkml:trace>
    <inkml:trace contextRef="#ctx0" brushRef="#br0" timeOffset="819.6168">1371 2946 217 0,'0'0'138'0,"0"0"-28"16,0 0-1-16,0 0 17 16,0 0-70-16,0 0-30 15,0 0 10-15,-13-4 18 16,11 1 22-16,-1 2-57 16,2-2 7-16,-2-1 94 15,-2 2-69-15,2-2 14 16,2 1-4-16,1 2-24 15,-3-1 29-15,3 1-52 16,0-4-5-16,0 3 39 0,0 1-48 16,0-6 25-16,0 0-25 15,12-7 1-15,19-7-9 16,20-6-4-16,11-8-5 16,13-3 16-16,8-6 2 15,0 4-1-15,-1 2 0 16,-5 4 10-16,-5 2-13 15,-11 9 3-15,-13 2 0 16,-13 7 3-16,-14 5-3 16,-7 3 26-16,-10 5-14 15,-1-1 11-15,-3 2 73 16,0 0-75-16,0 0 12 16,0 0-1-16,0 0-23 0,0 0-2 15,0 0-7-15,0 0-70 16,-30-2-4-16,-1-1-290 15,-11 0-171-15</inkml:trace>
  </inkml:traceGroup>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46.20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42939D2-ABF9-4011-9AA5-7EEC3A248BB0}" emma:medium="tactile" emma:mode="ink">
          <msink:context xmlns:msink="http://schemas.microsoft.com/ink/2010/main" type="inkDrawing" rotatedBoundingBox="19724,17046 24406,15444 24762,16484 20080,18086" hotPoints="24162,15538 24500,16350 20212,18133 19875,17321" semanticType="enclosure" shapeName="Rectangle">
            <msink:sourceLink direction="with" ref="{F22AC0D2-D2E9-4E18-867E-DFEA6189DBFA}"/>
          </msink:context>
        </emma:interpretation>
      </emma:emma>
    </inkml:annotationXML>
    <inkml:trace contextRef="#ctx0" brushRef="#br0">3 802 418 0,'0'0'183'16,"0"0"-59"-16,0 0-28 15,0 0-17-15,0 0 22 16,0 0-73-16,-8-8-17 16,8 7-11-16,0 1 1 15,0 0 4-15,0 0-5 16,0 0-3-16,0 0-3 15,0 0 6-15,0 3-2 0,5 16-6 16,8 3 8-16,5 11 45 16,3 3-45-16,1 11 14 15,4 6 14-15,-1 6-8 16,-3 5 16-16,1 4-36 16,-3-1 12-16,-2-1 8 15,-3-10-20-15,2-4-1 16,-4-10 0-16,0-4 1 15,-1-10 7-15,-3-3-7 16,0-8 0-16,-3-3-6 16,2-3 6-16,-1-4 0 15,-1-1 0-15,3 0 1 16,0-5 8-16,3 4-9 16,1-3 0-16,5-1 12 15,7-1-12-15,8 0 20 0,10 0 1 16,12-11-20-16,6-7 64 15,9-6-64-15,5-2 16 16,3-3-1-16,6 1-14 16,4 1 16-16,7-4-18 15,2 2 0-15,7-1 2 16,0 2-2-16,-3 0 0 16,-1-1-2-16,-3 3 4 15,-5-1-2-15,3 1 0 16,18-9 0-16,27-13-9 15,28-15 10-15,20-14-1 16,-1-1 0-16,-8 4 0 16,-18 10-4-16,-5 12 4 0,-12 9-9 15,-11 3 2 1,-8 2 4-16,-6 0-7 0,0-3 8 16,2-6 1-16,2-1-21 15,-11 2 22-15,-23 8-4 16,-15 6 2-16,-8-1 4 15,11-2-7-15,4-1 5 16,5-1-13-16,-13 4 3 16,-12 7-33-16,-16 3 11 15,-11 6-1-15,-15 2-2 16,-5 3 32-16,-7-1-36 16,-7-4-88-16,0 2-8 15,-4 5-233-15</inkml:trace>
    <inkml:trace contextRef="#ctx0" brushRef="#br0" timeOffset="1235.2286">-83 746 188 0,'0'0'210'0,"0"0"-120"0,0 0-84 16,0 0 43-16,0 0-8 16,156-62-33-16,-107 49 14 15,8-1-22-15,4 1 0 16,6 1 10-16,1 1-1 15,5-2-5-15,-2 0-3 16,4 3 1-16,-1-1 16 16,1-2-18-16,-1-1 0 15,5-4 11-15,3-5-1 16,6-2 10-16,4-3-6 16,3 0-13-16,2-2 37 15,1-3-37-15,-1 4 0 16,-5-3 4-16,0 2-3 15,1-1 12-15,-4-2-14 0,0 4 0 16,4-1-14-16,2 2 14 16,2 1 0-16,5 0 8 15,1-4-8-15,19-10 13 16,21-6-13-16,18-4 0 16,2 2 41-16,-27 13-39 15,-37 11 0-15,-30 12 5 16,-8 1-7-16,6-1 0 15,7-2 0-15,8 3-9 16,-10 1 3-16,-4 1 7 16,-5 0-1-16,-2-3 0 15,0-3 1-15,0-1 9 16,0-3-10-16,-2-1 0 0,-5 4 1 16,-10-2-1-16,-5 3 6 15,-8 4-6-15,-8 3 0 16,-4 0-3-16,-4 1 12 15,-2 1-9-15,-4 3 6 16,0-3-5-16,2 7 15 16,-7-3-16-16,2 1 2 15,-3-1 15-15,1 3-16 16,-4 0 6-16,2 0 5 16,-2 0-11-16,0 0 25 15,3 0-26-15,-2 0 0 16,4 0 13-16,2 13 9 15,2 6 3-15,2 3-7 0,-1 6-16 16,1 3 35 0,2 7-31-16,0-1-6 0,1 9 16 15,2 4-16 1,-3 18-7-16,-1-11-165 0,-12-16-332 16</inkml:trace>
  </inkml:traceGroup>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01.71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09D9DDB-636E-44B3-90CC-9A201B168995}" emma:medium="tactile" emma:mode="ink">
          <msink:context xmlns:msink="http://schemas.microsoft.com/ink/2010/main" type="writingRegion" rotatedBoundingBox="19546,15809 23608,14518 24282,16640 20221,17931"/>
        </emma:interpretation>
      </emma:emma>
    </inkml:annotationXML>
    <inkml:traceGroup>
      <inkml:annotationXML>
        <emma:emma xmlns:emma="http://www.w3.org/2003/04/emma" version="1.0">
          <emma:interpretation id="{7556C917-A583-490F-9841-EF4D728EE71D}" emma:medium="tactile" emma:mode="ink">
            <msink:context xmlns:msink="http://schemas.microsoft.com/ink/2010/main" type="paragraph" rotatedBoundingBox="19552,15806 20778,15576 20832,15861 19605,16091" alignmentLevel="1"/>
          </emma:interpretation>
        </emma:emma>
      </inkml:annotationXML>
      <inkml:traceGroup>
        <inkml:annotationXML>
          <emma:emma xmlns:emma="http://www.w3.org/2003/04/emma" version="1.0">
            <emma:interpretation id="{D7A1EF73-B92B-4CF6-A3D2-19CA3945757E}" emma:medium="tactile" emma:mode="ink">
              <msink:context xmlns:msink="http://schemas.microsoft.com/ink/2010/main" type="line" rotatedBoundingBox="19552,15806 20778,15576 20832,15861 19605,16091"/>
            </emma:interpretation>
          </emma:emma>
        </inkml:annotationXML>
        <inkml:traceGroup>
          <inkml:annotationXML>
            <emma:emma xmlns:emma="http://www.w3.org/2003/04/emma" version="1.0">
              <emma:interpretation id="{3F1E0F7A-D247-424C-810E-B1D35E9F900A}" emma:medium="tactile" emma:mode="ink">
                <msink:context xmlns:msink="http://schemas.microsoft.com/ink/2010/main" type="inkWord" rotatedBoundingBox="19552,15806 20778,15576 20832,15861 19605,16091"/>
              </emma:interpretation>
              <emma:one-of disjunction-type="recognition" id="oneOf0">
                <emma:interpretation id="interp0" emma:lang="en-US" emma:confidence="0">
                  <emma:literal>-</emma:literal>
                </emma:interpretation>
                <emma:interpretation id="interp1" emma:lang="en-US" emma:confidence="0">
                  <emma:literal>_</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r</emma:literal>
                </emma:interpretation>
              </emma:one-of>
            </emma:emma>
          </inkml:annotationXML>
          <inkml:trace contextRef="#ctx0" brushRef="#br0">-616-1561 310 0,'0'0'166'16,"0"0"-66"-16,0 0-9 16,0 0 7-16,0 0-27 15,0 0 7-15,-12-53-35 16,11 51 13-16,1 0-8 0,0 2-28 15,-3 0 18-15,1 0-35 16,2 0 4-16,-3 0-10 16,3 0 3-16,0 0-14 15,0 8 5-15,0 9 9 16,0 5 16-16,8 5-16 16,2 3 1-16,5 1 28 15,-1-3-22-15,-1-3 6 16,0-1-13-16,1-5 1 15,-1-9 8-15,5 1-9 16,0-7 0-16,7-1 16 16,6-3 7-16,16-10 34 15,15-26 12-15,38-21-25 0,44-17 18 16,30-1-62-16,-12 9-10 16,-34 28-20-16,-16 18-172 15,-49 12-119-15,-11 1-83 0</inkml:trace>
        </inkml:traceGroup>
      </inkml:traceGroup>
    </inkml:traceGroup>
    <inkml:traceGroup>
      <inkml:annotationXML>
        <emma:emma xmlns:emma="http://www.w3.org/2003/04/emma" version="1.0">
          <emma:interpretation id="{94B2D518-0831-4C7B-9C39-3473238A9E5D}" emma:medium="tactile" emma:mode="ink">
            <msink:context xmlns:msink="http://schemas.microsoft.com/ink/2010/main" type="paragraph" rotatedBoundingBox="20078,17052 24015,15800 24282,16640 20345,17892" alignmentLevel="1"/>
          </emma:interpretation>
        </emma:emma>
      </inkml:annotationXML>
      <inkml:traceGroup>
        <inkml:annotationXML>
          <emma:emma xmlns:emma="http://www.w3.org/2003/04/emma" version="1.0">
            <emma:interpretation id="{F22AC0D2-D2E9-4E18-867E-DFEA6189DBFA}" emma:medium="tactile" emma:mode="ink">
              <msink:context xmlns:msink="http://schemas.microsoft.com/ink/2010/main" type="line" rotatedBoundingBox="20078,17052 24015,15800 24282,16640 20345,17892">
                <msink:destinationLink direction="with" ref="{342939D2-ABF9-4011-9AA5-7EEC3A248BB0}"/>
              </msink:context>
            </emma:interpretation>
          </emma:emma>
        </inkml:annotationXML>
        <inkml:traceGroup>
          <inkml:annotationXML>
            <emma:emma xmlns:emma="http://www.w3.org/2003/04/emma" version="1.0">
              <emma:interpretation id="{F19AC333-2A01-463C-8547-9BF5B2ECD99F}" emma:medium="tactile" emma:mode="ink">
                <msink:context xmlns:msink="http://schemas.microsoft.com/ink/2010/main" type="inkWord" rotatedBoundingBox="20078,17052 24015,15800 24282,16640 20345,17892"/>
              </emma:interpretation>
              <emma:one-of disjunction-type="recognition" id="oneOf1">
                <emma:interpretation id="interp5" emma:lang="en-US" emma:confidence="0">
                  <emma:literal>"41111</emma:literal>
                </emma:interpretation>
                <emma:interpretation id="interp6" emma:lang="en-US" emma:confidence="0">
                  <emma:literal>1741111</emma:literal>
                </emma:interpretation>
                <emma:interpretation id="interp7" emma:lang="en-US" emma:confidence="0">
                  <emma:literal>1441111</emma:literal>
                </emma:interpretation>
                <emma:interpretation id="interp8" emma:lang="en-US" emma:confidence="0">
                  <emma:literal>*run</emma:literal>
                </emma:interpretation>
                <emma:interpretation id="interp9" emma:lang="en-US" emma:confidence="0">
                  <emma:literal>"*41111</emma:literal>
                </emma:interpretation>
              </emma:one-of>
            </emma:emma>
          </inkml:annotationXML>
          <inkml:trace contextRef="#ctx0" brushRef="#br0" timeOffset="47767.848">0 5 189 0,'0'0'157'15,"0"0"-34"-15,0 0-12 0,0 0-17 16,0 0 13 0,0 0-65-16,0 0-6 0,0-6-10 15,0 6-18-15,0 0 8 16,0 0-16-16,5 0 0 15,4 6 26-15,3 8 5 16,1 4-4-16,5 5-7 16,0 0 1-16,-2 1 10 15,2-3-31-15,-2 0 0 16,-2-2 8-16,-1-4-8 16,-4-2 0-16,0-3-23 15,-3-1-91-15,1-6 49 0,-5-3-77 16,1 0-8-1,-3 0-36-15</inkml:trace>
          <inkml:trace contextRef="#ctx0" brushRef="#br0" timeOffset="46603.1856">703-474 139 0,'0'0'206'16,"0"0"-118"-16,0 0 17 0,0 0-21 15,0 0-48-15,0 0 9 16,0 0-44-16,15-8 17 16,-8 8-11-16,5 0 32 15,-1 0 0-15,2 0-14 16,0 15 17-16,4 4 36 16,1 7-35-16,2 7 13 15,3 6-14-15,-1 1-30 16,0 4 56-16,1 3-59 15,1-1 4-15,-5-3-2 0,3 0-10 16,-1-2 22-16,-3-5-23 16,-2-4 0-16,-5-3 19 15,1-6-18-15,-3-7-1 16,-5-2 7-16,3-5-6 16,-5 0 14-16,2-4-15 15,-1-2 0-15,-1 2 3 16,1-3-3-16,1 2 0 15,-2-2 8-15,2 2-7 16,-1-2 4-16,2 0-5 16,-4-2-6-16,5 0 6 15,0 3 0-15,-1-3-29 16,3 0-81-16,0-5-43 16,-2-9-24-16,-6-3-227 0</inkml:trace>
          <inkml:trace contextRef="#ctx0" brushRef="#br0" timeOffset="48210.8709">303-52 175 0,'0'0'264'0,"0"0"-51"16,0 0-96-16,0 0-26 16,0 0-35-16,0 0-56 15,0 0-1-15,-11 4-5 16,17 13 6-16,2 0-3 0,-3 2 3 16,0-3 0-16,-2-1 6 15,-2-5-5-15,-1-2 9 16,0-5-10-16,0 0 0 15,0-3 28-15,0 0-15 16,0 0 16-16,0-4-3 16,0-9-18-16,0-1-8 15,0-1-7-15,0 4 7 16,0 2-1-16,0 5 2 16,0 3-1-16,0-2 1 15,0 3-1-15,0-3 0 16,0-2-2-16,12 1-2 15,0-1-5-15,-1 2 9 0,2 2-1 16,0 1-6 0,2 0-25-16,0 0 18 0,-1 6-113 15,-3 3-22-15,-2 0-39 16,-7-4-171-16</inkml:trace>
          <inkml:trace contextRef="#ctx0" brushRef="#br0" timeOffset="49227.3605">401-350 147 0,'0'0'221'15,"0"0"-68"-15,0 0 6 0,0 0-28 16,0 0-56-16,0 0-26 15,0 0 18-15,-33-27-62 16,33 27-4-16,0 0 8 16,0 0-9-16,0 0 0 15,0 0-10-15,0 1 10 16,0 12 23-16,0 5-10 16,0 3 16-16,0 3 0 15,7 4-10-15,2 2 14 16,0 1-33-16,0 3 10 15,0 4 0-15,3 3-2 16,-3-4-8-16,1 2 7 0,2-3-6 16,2 0 3-16,-1-6-4 15,4-3-3-15,-3-6 2 16,3-4 1-16,-1-3 0 16,-2-5-15-16,-6-3-31 15,1-1 10-15,-4-5-12 16,-5 0 10-16,0 0 38 15,0 0 11-15,0-11-8 16,0-3-3-16,0-2 0 16,-8 0 0-16,-5 3 1 15,0-2-1-15,-2 3 0 16,-2 1 7-16,-3 2-7 16,-3 1 0-16,2 0 11 0,2 1 11 15,3 1-12 1,5 2 44-16,4-3-30 0,7 4-12 15,0-6 12 1,3-7-24-16,24-9-13 0,13-11 5 16,7-4 8-16,7-3 0 15,-3 6 0-15,-11 5 0 16,-9 10-13-16,-13 8 13 16,-9 7-4-16,-6 3 4 15,-3 2 22-15,0 1 37 16,0-2-20-16,0-2 7 15,0 4 33-15,-5 1-78 16,2-3 11-16,3 3-2 16,0 0-4-16,0 0-12 15,0-2-1-15,0 2 5 0,0 0-11 16,0 0 14-16,-1 0-1 16,-2 0 11-16,1 0 2 15,-2 0 19-15,-1 0-32 16,-2 0 0-16,6 0 0 15,-2 0 0-15,3 2-2 16,0 1-14-16,0 1-14 16,8-2 29-16,18-2-29 15,8 0 11-15,5 0 18 16,1-6-14-16,-6-8-23 16,-10 4-14-16,-11 2 26 15,-8-1 26-15,-5 3 17 0,0-5 5 16,-9-2 24-16,-6-4-4 15,-6 5 26-15,0-5-17 16,3 2-49-16,4 3 52 16,2 3-54-16,6 2 0 15,3 6 0-15,3 1-61 16,0 0-186-16,0 9-152 16,0 3-16-16</inkml:trace>
          <inkml:trace contextRef="#ctx0" brushRef="#br0" timeOffset="50208.4275">1481-843 222 0,'0'0'192'15,"0"0"-97"-15,0 0-25 16,0 0 70-16,0 0-44 0,0 0-45 16,0 0-18-16,-1-35-10 15,1 35 12-15,0 0-3 16,0 0-24-16,0 0 46 15,-3 0-14-15,3 0 15 16,0 0 8-16,0 0-21 16,0 0-18-16,0 0-24 15,0 0-19-15,0 5 1 16,0 9 10-16,0 7 8 16,4 3 1-16,10 8 0 15,2-1 28-15,2 5-29 16,3 3 0-16,1-1 13 0,-1-1-12 15,1-4-1-15,-4-6 0 16,-3-4 6-16,1-2 1 16,-4-6-7-16,-1 2-1 15,-2 0 0-15,0-2 1 16,-1-3 0-16,0 3 0 16,1-2 1-16,-2-2 9 15,-1 2-10-15,-1-5-2 16,-1-2 2-16,1 0 0 15,-1-2 7-15,-1-1-7 16,-1-1 0-16,1-1-8 16,1 4 8-16,-3-4 0 15,4 2 10-15,-2 3-10 0,1-1 13 16,1 1-13-16,-1-1 0 16,1-1-11-16,-2 0 11 15,1 1 0-15,-2-2 0 16,1 0 7-16,1 0-4 15,1 2-3-15,-1-2-21 16,1 1-13-16,1 1-37 16,1 1-29-16,6-2-18 15,13-4-53-15,-4-10-35 16,0-10-329-16</inkml:trace>
          <inkml:trace contextRef="#ctx0" brushRef="#br0" timeOffset="50794.7937">2270-1072 80 0,'0'0'282'16,"0"0"-130"-16,0 0-112 0,0 0-39 16,0 0 43-16,0 0-36 15,0 0 26-15,2 29-8 16,2-20-4-16,1-3 11 15,-1 6-8-15,3 6 14 16,-1 2 34-16,2 6-31 16,-2 1-7-16,4 8 5 15,-1-2-9-15,0 1 15 16,4 4-27-16,1-4-18 16,-1-2 49-16,1 2-50 15,2-5 16-15,-3 1-16 16,2-3 1-16,0-2 13 15,0-3-14-15,-2 0 0 16,1-7 4-16,-1 1-3 16,-1-3-1-16,-3-1 0 0,3-1 1 15,-3-1 5-15,-3 4-6 16,3-5 0-16,0 3 0 16,-2 0 1-16,1 1 15 15,1-2-16-15,-4 2-32 16,4-1 4-16,0-4-95 15,0-1-31-15,11-7-11 16,-7-15-30-16,2-6-129 0</inkml:trace>
          <inkml:trace contextRef="#ctx0" brushRef="#br0" timeOffset="51378.478">3066-1233 218 0,'0'0'271'0,"0"0"-99"16,0 0-45-16,0 0-4 16,0 0-63-16,0 0-51 15,0 0-9-15,0-8-7 16,5 8-12-16,4 0 19 15,3 12 0-15,1 3 6 16,-1 3 0-16,1 5 33 16,-2 3-12-16,1 6-17 15,-3 3 67-15,1 3-58 16,0 1 10-16,1 2-11 16,2-4-7-16,-1 2 16 0,2-2-27 15,-4-5 1-15,2-5-1 16,-3-4 0-16,0-5 0 15,-2-4 6-15,-2-4-5 16,-1-2 4-16,1-1-5 16,-4-2 0-16,4-2 2 15,-1 1-2-15,-1 0 0 16,1 0-2-16,4 3-40 16,-4 0-30-16,2 1-31 15,11-4-54-15,-7 1-77 16,3-5-59-16</inkml:trace>
          <inkml:trace contextRef="#ctx0" brushRef="#br0" timeOffset="51988.1994">3822-1465 54 0,'0'0'134'0,"0"0"-26"15,0 0 20-15,0 0 11 16,0 0-18-16,0 0-55 16,0 0 14-16,-13-11 5 0,13 11-33 15,0 0-6-15,0 0-38 16,0 0 5-16,0 0-15 16,0 0 2-16,0 3-9 15,0 14 9-15,3 2 12 16,7 6 18-16,4 4-11 15,2 1 1-15,-2 2 30 16,-1 3-49-16,0 1 8 16,1-2 1-16,-4 1-8 15,1-1 21-15,-2 0-23 16,2 1 0-16,0 1-20 16,19 11-64-16,-5-9-82 15,-1-14-168-15</inkml:trace>
        </inkml:traceGroup>
      </inkml:traceGroup>
    </inkml:traceGroup>
  </inkml:traceGroup>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06.12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004CD91-6D5D-4DF6-9B86-E14F5E848A9C}" emma:medium="tactile" emma:mode="ink">
          <msink:context xmlns:msink="http://schemas.microsoft.com/ink/2010/main" type="inkDrawing" rotatedBoundingBox="18343,17309 18355,17310 18354,17325 18341,17324" shapeName="Other"/>
        </emma:interpretation>
      </emma:emma>
    </inkml:annotationXML>
    <inkml:trace contextRef="#ctx0" brushRef="#br0">83 5878 33 0,'0'0'16'0,"0"0"25"0,0 0-34 16,0 0 0-16,0 0 0 15,0 0-6-15,0 0-1 16,-12-1-112-16</inkml:trace>
  </inkml:traceGroup>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4:14.06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ABEEF6D-FFC0-4508-9D35-2C8A73387C84}" emma:medium="tactile" emma:mode="ink">
          <msink:context xmlns:msink="http://schemas.microsoft.com/ink/2010/main" type="writingRegion" rotatedBoundingBox="7286,16416 8783,16416 8783,18247 7286,18247"/>
        </emma:interpretation>
      </emma:emma>
    </inkml:annotationXML>
    <inkml:traceGroup>
      <inkml:annotationXML>
        <emma:emma xmlns:emma="http://www.w3.org/2003/04/emma" version="1.0">
          <emma:interpretation id="{FD9A1DF0-0F28-4BD2-A8D4-71870A9D2688}" emma:medium="tactile" emma:mode="ink">
            <msink:context xmlns:msink="http://schemas.microsoft.com/ink/2010/main" type="paragraph" rotatedBoundingBox="7286,16416 8783,16416 8783,18247 7286,18247" alignmentLevel="1"/>
          </emma:interpretation>
        </emma:emma>
      </inkml:annotationXML>
      <inkml:traceGroup>
        <inkml:annotationXML>
          <emma:emma xmlns:emma="http://www.w3.org/2003/04/emma" version="1.0">
            <emma:interpretation id="{A6F92CEA-164A-4BFC-8A7C-ED428E047ACC}" emma:medium="tactile" emma:mode="ink">
              <msink:context xmlns:msink="http://schemas.microsoft.com/ink/2010/main" type="line" rotatedBoundingBox="7286,16416 8783,16416 8783,18247 7286,18247"/>
            </emma:interpretation>
          </emma:emma>
        </inkml:annotationXML>
        <inkml:traceGroup>
          <inkml:annotationXML>
            <emma:emma xmlns:emma="http://www.w3.org/2003/04/emma" version="1.0">
              <emma:interpretation id="{55DE79BF-94E1-4085-B2FB-69CC0B6DE90C}" emma:medium="tactile" emma:mode="ink">
                <msink:context xmlns:msink="http://schemas.microsoft.com/ink/2010/main" type="inkWord" rotatedBoundingBox="7286,16416 8783,16416 8783,18247 7286,18247"/>
              </emma:interpretation>
              <emma:one-of disjunction-type="recognition" id="oneOf0">
                <emma:interpretation id="interp0" emma:lang="en-US" emma:confidence="1">
                  <emma:literal>G</emma:literal>
                </emma:interpretation>
                <emma:interpretation id="interp1" emma:lang="en-US" emma:confidence="0">
                  <emma:literal>a</emma:literal>
                </emma:interpretation>
                <emma:interpretation id="interp2" emma:lang="en-US" emma:confidence="0">
                  <emma:literal>6</emma:literal>
                </emma:interpretation>
                <emma:interpretation id="interp3" emma:lang="en-US" emma:confidence="0">
                  <emma:literal>A</emma:literal>
                </emma:interpretation>
                <emma:interpretation id="interp4" emma:lang="en-US" emma:confidence="0">
                  <emma:literal>)</emma:literal>
                </emma:interpretation>
              </emma:one-of>
            </emma:emma>
          </inkml:annotationXML>
          <inkml:trace contextRef="#ctx0" brushRef="#br0">1003 27 526 0,'0'0'169'16,"0"0"7"-16,0 0-86 0,0 0 27 15,0 0-72-15,0 0-18 16,-132-26 8-16,106 26 8 16,-4 0-1-16,-1 2 10 15,-3 8-51-15,-3 8 56 16,-6 2-56-16,-1 9 19 16,1 2 9-16,-1 2-16 15,-3 2 22-15,7 1-8 16,0 2-25-16,1 2 50 15,4 2-51-15,3 3-1 16,3 1 9-16,2 1-8 16,-1 3 16-16,1 10-17 0,0 6 0 15,0 6-10-15,0 2 10 16,2 5-1-16,4-1 0 16,3 0 1-16,5 1 3 15,1-6-3-15,8-2-21 16,4-10 21-16,0-4-1 15,4-6-1-15,17-7-9 16,9-5-5-16,8-6-9 16,7-8 25-16,9-5-19 15,5-9 12-15,2-7 7 16,5-4-13-16,-4 0 13 16,-2-15-3-16,-8-2-23 15,-10-4 16-15,-8 2 1 0,-7-1 9 16,-4-2 0-16,-8-4 18 15,-3-6-18-15,-1 1 1 16,-7-3 13-16,1 1-13 16,-5 4-1-16,0 9 9 15,0 4-8-15,0 2 23 16,-6 3-24-16,-6 2 0 16,-3 5 50-16,-9 2-27 15,0 2-11-15,-6 0 14 16,-4 0-24-16,3 3 44 15,0 6-39-15,5 2 5 16,5-3 17-16,8-1-16 16,7-3 5-16,2-4-18 15,4 0-14-15,0 0-7 16,0 0-5-16,0 0 3 0,0 2 13 16,0-2 10-16,6 0-5 15,6 0 5-15,5 0-8 16,10 0-14-16,10 0 22 15,8-18 0-15,12-6 10 16,5-8-9-16,4-2 20 16,-5 1-21-16,-5 1-5 15,-11 8-2-15,-8 5 7 16,-10 9 0-16,-6 6-8 16,-3 4 8-16,-1 0-26 15,1 0 26-15,3 10-3 16,3 8 3-16,4 8 0 15,0 9 13-15,7 11-13 0,-1 8 1 16,2 9 45-16,-2 9 1 16,0 1-15-16,-6 4 9 15,-1-5-18-15,-3-10 26 16,-6-5-45-16,-3-12 2 16,-3-14 23-16,-3-6-28 15,-5-10-1-15,0-7 5 16,-4-4-3-16,3-4 10 15,-3 2-12-15,0-2 0 16,0 0 11-16,0 0-11 16,0 0 6-16,0 0-6 15,0 0-10-15,0 0 0 0,2 0-92 16,-2-21-92-16,0-8-128 16,0-20-298-16</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7:09.28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6D42050-18DA-487C-9D94-88F0166F085F}" emma:medium="tactile" emma:mode="ink">
          <msink:context xmlns:msink="http://schemas.microsoft.com/ink/2010/main" type="writingRegion" rotatedBoundingBox="2360,8278 2005,11966 -16,11771 338,8083"/>
        </emma:interpretation>
      </emma:emma>
    </inkml:annotationXML>
    <inkml:traceGroup>
      <inkml:annotationXML>
        <emma:emma xmlns:emma="http://www.w3.org/2003/04/emma" version="1.0">
          <emma:interpretation id="{30879F80-BF9B-4F44-B7A1-312DF883231B}" emma:medium="tactile" emma:mode="ink">
            <msink:context xmlns:msink="http://schemas.microsoft.com/ink/2010/main" type="paragraph" rotatedBoundingBox="2360,8278 2005,11966 -16,11771 338,8083" alignmentLevel="1"/>
          </emma:interpretation>
        </emma:emma>
      </inkml:annotationXML>
      <inkml:traceGroup>
        <inkml:annotationXML>
          <emma:emma xmlns:emma="http://www.w3.org/2003/04/emma" version="1.0">
            <emma:interpretation id="{E1DFEC20-8EB7-4333-A1E7-AA580A9E1D11}" emma:medium="tactile" emma:mode="ink">
              <msink:context xmlns:msink="http://schemas.microsoft.com/ink/2010/main" type="line" rotatedBoundingBox="2360,8278 2005,11966 -16,11771 338,8083"/>
            </emma:interpretation>
          </emma:emma>
        </inkml:annotationXML>
        <inkml:traceGroup>
          <inkml:annotationXML>
            <emma:emma xmlns:emma="http://www.w3.org/2003/04/emma" version="1.0">
              <emma:interpretation id="{00F929B4-B70C-4994-8D26-2BBAA0F37A22}" emma:medium="tactile" emma:mode="ink">
                <msink:context xmlns:msink="http://schemas.microsoft.com/ink/2010/main" type="inkWord" rotatedBoundingBox="2360,8278 2005,11966 -16,11771 338,8083"/>
              </emma:interpretation>
              <emma:one-of disjunction-type="recognition" id="oneOf0">
                <emma:interpretation id="interp0" emma:lang="en-US" emma:confidence="0">
                  <emma:literal>.80</emma:literal>
                </emma:interpretation>
                <emma:interpretation id="interp1" emma:lang="en-US" emma:confidence="0">
                  <emma:literal>•880</emma:literal>
                </emma:interpretation>
                <emma:interpretation id="interp2" emma:lang="en-US" emma:confidence="0">
                  <emma:literal>.80☺</emma:literal>
                </emma:interpretation>
                <emma:interpretation id="interp3" emma:lang="en-US" emma:confidence="0">
                  <emma:literal>•80</emma:literal>
                </emma:interpretation>
                <emma:interpretation id="interp4" emma:lang="en-US" emma:confidence="0">
                  <emma:literal>sofo</emma:literal>
                </emma:interpretation>
              </emma:one-of>
            </emma:emma>
          </inkml:annotationXML>
          <inkml:trace contextRef="#ctx0" brushRef="#br0">563 2183 453 0,'0'0'144'15,"0"0"-26"-15,0 0-4 0,0 0 16 16,0 0-86-16,0 0-31 16,0 0-13-16,-3 0-15 15,3 0 14-15,0 0-27 16,0 0 8-16,0 9 7 16,0 2 14-16,12 7-1 15,-1 3 0-15,3 7 1 16,-1 5 7-16,1 10-8 15,-1 3 0-15,3 7 2 16,-2 3-2-16,-1 1-88 16,-2 12-81-16,-2-11-77 15,-2-11-103-15</inkml:trace>
          <inkml:trace contextRef="#ctx0" brushRef="#br0" timeOffset="-375.1105">-124 2486 250 0,'0'0'141'0,"0"0"-23"16,0 0-19-16,0 0 9 15,0 0-23-15,0 0-40 16,0 0 20-16,-7-16-35 16,6 16 3-16,1 0-2 15,-3 0-18-15,3 0-13 0,-2 0-6 16,2 0-17-16,0 5 4 15,0 10 16-15,2 4 3 16,9 9 0-16,3 5 7 16,-1 7 17-16,8 3-23 15,-6 3-1-15,1 1 11 16,-2 2-10-16,-1-4 1 16,-1-6-2-16,-3 1 0 15,0-5 15-15,-3-8-9 16,1 0-6-16,-2-5 10 15,-1-7-9-15,-4-3 4 16,5-2-5-16,-5-5 0 16,0-2 0-16,0-3 9 15,0 0 20-15,0 0 43 16,0 0 7-16,0 0 44 0,0 0-46 16,0 0-2-1,0 0 5-15,0 0-32 0,-5-3-16 16,-7-8-32-16,-1-1 1 15,0-4-10-15,-2-1 9 16,-2-4-7-16,1 3 7 16,-2-5 0-16,3 0 8 15,-1-3-8-15,2-1 0 16,1-1 12-16,0 0-12 16,1-5 7-16,3 2-7 15,1-1 1-15,2 3-8 16,2 2 8-16,1 2-1 0,1 3 10 15,2-2-10-15,0 4 0 16,0 3 0-16,0-4 0 16,0 2-10-16,0 3 10 15,0 1-1-15,6 4 0 16,2-1 1-16,1 2-10 16,0-1 1-16,3 1-6 15,-2 2 14-15,3 0-4 16,-1 0 5-16,2 0-6 15,-1 1 2-15,-1 3-20 16,1 2 24-16,1 1-11 16,-5 1 3-16,4 0-15 15,1 0 23-15,-1 6-19 16,0 2 16-16,-1 2-10 16,5-3 13-16,-4 1-8 0,0 3 6 15,-2-2 4-15,1-1 1 16,0-1-3-16,-2 3-3 15,-1-2 1-15,0 3 4 16,0 1-2-16,-2-1 0 16,-1-1 1-16,2 0 1 15,1 0-2-15,0-2 0 16,-2 0-1-16,3 2 7 16,2-1-8-16,-1 0 2 15,1 4 0-15,1-3 0 16,0 3 0-16,1 2 0 15,-2-2 0-15,-3 2 0 16,0-3 16-16,0-1-16 0,-5-1-9 16,3 1 9-16,-2-3 1 15,-1 1 10-15,1-2-11 16,-1 1 0-16,2 0-5 16,3-1 5-16,-1 1 0 15,5 1-4-15,0-3 10 16,1 0-12-16,2 3 6 15,2-3-9-15,4-4-8 16,5 1-53-16,6-3-43 16,12-20-87-16,-5-7-44 15,-8-9-107-15</inkml:trace>
          <inkml:trace contextRef="#ctx0" brushRef="#br0" timeOffset="25455.2128">354 3286 136 0,'0'0'182'0,"0"0"-67"16,0 0-4-16,0 0 12 16,0 0 60-16,-119 44-34 15,119-44-58-15,0 0-48 16,17-3-43-16,41-33 2 16,50-45 14-16,54-51 7 15,22-15-22-15,-4 3 2 16,-42 36 10-16,-55 47 7 15,-26 26-18-15,-26 17-2 16,-9 4 5-16,-5 6-4 0,-8 0 17 16,-9 8 101-16,0 0-9 15,0 0 12-15,0 0-104 16,0 0-11-16,0 0-7 16,0 0-7-16,0 0-44 15,0 3-184-15,0 14 46 16,0 16 17-16,0-4-79 15,-3-6-92-15</inkml:trace>
          <inkml:trace contextRef="#ctx0" brushRef="#br0" timeOffset="25062.8701">-4 3459 168 0,'0'0'193'15,"0"0"-10"-15,0 0-88 16,0 0 21-16,0 0 17 0,-136 9-84 16,114-4 59-16,1-2-12 15,6-1-40-15,2-1 8 16,1 2 10-16,7-3 1 15,1 0-23-15,4 0-43 16,0 0 33-16,0 0-42 16,0 0-1-16,9 0 0 15,25-12-25-15,46-35 26 16,68-47 10-16,45-35-8 16,11-14 22-16,-28 20-22 15,-60 43-2-15,-51 37 0 16,-13 11 1-16,-3 3-1 0,-1 4 0 15,-9-1-19 1,-20 14 17-16,-7 6 4 0,-10 4 9 16,-2 2-11-16,0 0 0 15,0 0-1-15,0 0 1 16,3 0-64-16,-2 0-138 16,3 0-31-16,1 3 38 15,-5 25 16-15,0-3 18 16,-13 3-56-16</inkml:trace>
          <inkml:trace contextRef="#ctx0" brushRef="#br0" timeOffset="220.4752">976 3000 75 0,'0'0'554'0,"0"0"-381"16,0 0-40-16,0 0-54 15,0 0 11-15,0 0-58 16,0 0-32-16,0 6-96 15,0 13-184-15,0-3 84 16,0-2-93-16</inkml:trace>
          <inkml:trace contextRef="#ctx0" brushRef="#br0" timeOffset="-2216.1743">70 153 377 0,'0'0'170'16,"0"0"75"-16,0 0-148 15,0 0 46-15,0 0 10 16,0 0-27-16,-70-58-2 16,69 55-111-16,1 3-13 0,0 0-12 15,0 0-18 1,0 0-7-16,0 11 6 0,10 9 23 16,8 10-2-16,3 11 10 15,1 8 0-15,-1 3 2 16,-3 8 11-16,0-1-8 15,-2 2-5-15,-6-3 9 16,2-3 1-16,-3-7-10 16,-1-4-1-16,-4-12 0 15,1-6 1-15,-4-11 14 16,2-5-14-16,-3-8 0 16,0-2 28-16,0 0 5 15,0 0 65-15,0 0 36 16,0-3-82-16,-12-11 13 15,-1-2-64-15,1-8 5 16,-2-3-4-16,4 0 6 16,-2-8 12-16,3 2-20 0,0-7 0 15,2-3-2-15,2 0 2 16,1 2 0-16,-1-3 1 16,4 5-1-16,1 3 2 15,0 3-2-15,0 0-6 16,0 3 5-16,0 3 1 15,1 3 0-15,11 2-7 16,5 2 0-16,0 4-17 16,1-1 20-16,5 2-5 15,-1 6 9-15,0-2-2 16,-1 3-6-16,1 2 3 16,-4 1-6-16,3 5-10 15,0 0 21-15,-2 0-9 0,7 0 2 16,-4 0 0-16,3 5-2 15,-2 8-10-15,-1 4-4 16,0 2 23-16,1 3-6 16,-3 6 6-16,3-3 0 15,-1 4 0-15,2 2-4 16,-2-1 4-16,-2 0 0 16,3-3 6-16,0-4-5 15,-4-2 7-15,5-7-8 16,-5 0 0-16,4-10 4 15,2 1-4-15,0-5 1 16,6 0 15-16,5-9-15 0,10-15 17 16,6-10-18-16,6-10-10 15,12-6-27-15,0-3-118 16,12-14-103-16,-19 15-62 16,-19 7-176-16</inkml:trace>
          <inkml:trace contextRef="#ctx0" brushRef="#br0" timeOffset="31392.3291">1057 1761 2 0,'0'0'33'15,"0"0"29"-15,0 0-2 0,0 0-42 16,0 0 8-16,0 0-9 15,-11 0 2-15,8 0-2 16,2-2 2-16,-7-1 26 16,5 2-1-16,-1-3-6 15,-2-1 24-15,-1-1-32 16,-2 1 12-16,0-3 11 16,0 4 17-16,-2-2-26 15,-4-2-5-15,1 3-13 16,-3-4 44-16,-2 2-47 0,-5 0 7 15,0-1-4 1,-6 0-19-16,5 0 37 0,-2 2-10 16,-2 0-16-16,2-1 18 15,-3 1 1-15,3 1-9 16,-4 1-21-16,6-2-6 16,-2 1 41-16,2 2-39 15,2-2 17-15,1 1 5 16,0 0-24-16,-1 2 23 15,-2-1-24-15,0 3 0 16,-2 0 30-16,0 0-15 16,-4 0-8-16,-3 0-6 15,4 0 1-15,-6 0 9 16,6 0-11-16,-1 5 0 16,4 1 12-16,2-1 2 0,3 0 8 15,-4 1-22-15,4 3 1 16,-3 0 0-16,-2 2-1 15,0 1 0-15,-3 3 0 16,-1 2 0-16,-5 4 6 16,-2-1-6-16,4 3 0 15,-2-4-1-15,2 4 1 16,-1-3 0-16,3 5 7 16,-3 0-7-16,1 1 0 15,0-2-4-15,7 0 4 16,0-4-1-16,7 2 1 15,5-3 0-15,-2 1-1 16,4-3 1-16,1 3-9 16,2 0 9-16,-2 3-6 15,1 1 6-15,2 3 0 0,0 2 3 16,2-1-3-16,2 1 0 16,-2 7-15-16,3 0 15 15,-1 3-1-15,1-6 1 16,2 3 0-16,-1-5-3 15,3-1 3-15,-1-1-4 16,1-1 3-16,0 3 2 16,0 0-1-16,0 2 0 15,0 5 0-15,0-2-10 16,0 1 10-16,6 4-1 16,3 0 1-16,2 0 0 15,1 1 1-15,3 1-1 0,2 4 0 16,2 1-12-16,6 1 12 15,2 2-1-15,3-2 1 16,1-5 0-16,3 0-8 16,1-6 8-1,-1-4-15-15,-1-1 15 0,1-4 1 16,0-3 1-16,-3-1-2 16,3-3 7-16,1-2-11 15,-3 0 4-15,7-1-1 16,1-1-4-16,3-4 5 15,8-2 18-15,-2-1-18 16,12-5 0-16,0-4 22 16,2-2-22-16,1 0 0 0,-6 0 8 15,-2 0-8-15,-4-6 10 16,-4-9-10-16,4-3 0 16,-3-6 5-16,3-6-4 15,0-7 24-15,9-8 0 16,0-9-25-16,2-3 52 15,1-9-39-15,-1-8 6 16,1-4 6-16,-8-9 0 16,-2-4 14-16,-11-5-23 15,-7 0-9-15,-11-7 38 16,-9-15-32-16,-16-25 22 16,0 13-10-16,-7 17 1 15,-20 19 18-15,-7 29-13 16,-11-4-21-16,-14-2 31 15,-7 13-29-15,-4 15-12 0,-6 10 0 16,-1 9-19-16,2 16 13 16,1 8-71-16,6 19-72 15,-43 81-166-15,21-3-71 16,-4-1-312-16</inkml:trace>
        </inkml:traceGroup>
      </inkml:traceGroup>
    </inkml:traceGroup>
  </inkml:traceGroup>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4:24.55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6ABC488-DD18-478F-BF14-A0110116F1DF}" emma:medium="tactile" emma:mode="ink">
          <msink:context xmlns:msink="http://schemas.microsoft.com/ink/2010/main" type="writingRegion" rotatedBoundingBox="18597,13745 18904,8678 19907,8738 19599,13806"/>
        </emma:interpretation>
      </emma:emma>
    </inkml:annotationXML>
    <inkml:traceGroup>
      <inkml:annotationXML>
        <emma:emma xmlns:emma="http://www.w3.org/2003/04/emma" version="1.0">
          <emma:interpretation id="{C406F275-C9E9-4837-9F69-0B5D4C3E5AC7}" emma:medium="tactile" emma:mode="ink">
            <msink:context xmlns:msink="http://schemas.microsoft.com/ink/2010/main" type="paragraph" rotatedBoundingBox="18597,13745 18904,8678 19907,8738 19599,13806" alignmentLevel="1"/>
          </emma:interpretation>
        </emma:emma>
      </inkml:annotationXML>
      <inkml:traceGroup>
        <inkml:annotationXML>
          <emma:emma xmlns:emma="http://www.w3.org/2003/04/emma" version="1.0">
            <emma:interpretation id="{A7487933-0738-45DE-A5C1-E162C12673C1}" emma:medium="tactile" emma:mode="ink">
              <msink:context xmlns:msink="http://schemas.microsoft.com/ink/2010/main" type="line" rotatedBoundingBox="18597,13745 18904,8678 19907,8739 19599,13806"/>
            </emma:interpretation>
          </emma:emma>
        </inkml:annotationXML>
        <inkml:traceGroup>
          <inkml:annotationXML>
            <emma:emma xmlns:emma="http://www.w3.org/2003/04/emma" version="1.0">
              <emma:interpretation id="{7EB3A77B-0D6C-4421-BABA-90B4E7F2F00C}" emma:medium="tactile" emma:mode="ink">
                <msink:context xmlns:msink="http://schemas.microsoft.com/ink/2010/main" type="inkWord" rotatedBoundingBox="19483,10345 19491,13768 18796,13770 18788,10347"/>
              </emma:interpretation>
              <emma:one-of disjunction-type="recognition" id="oneOf0">
                <emma:interpretation id="interp0" emma:lang="en-US" emma:confidence="0">
                  <emma:literal>"I'</emma:literal>
                </emma:interpretation>
                <emma:interpretation id="interp1" emma:lang="en-US" emma:confidence="0">
                  <emma:literal>ca</emma:literal>
                </emma:interpretation>
                <emma:interpretation id="interp2" emma:lang="en-US" emma:confidence="0">
                  <emma:literal>ax</emma:literal>
                </emma:interpretation>
                <emma:interpretation id="interp3" emma:lang="en-US" emma:confidence="0">
                  <emma:literal>{I</emma:literal>
                </emma:interpretation>
                <emma:interpretation id="interp4" emma:lang="en-US" emma:confidence="0">
                  <emma:literal>"III</emma:literal>
                </emma:interpretation>
              </emma:one-of>
            </emma:emma>
          </inkml:annotationXML>
          <inkml:trace contextRef="#ctx0" brushRef="#br0">-316 1893 155 0,'0'0'147'16,"0"0"-41"-16,0 0-16 15,0 0-6-15,0 0 63 16,0 0-55-16,0 0-30 15,0-45-13-15,0 45-30 16,0 0-9-16,0 0-10 16,0 0-26-16,0 0 19 15,0 0-7-15,3 6 14 16,4 2 0-16,-1 0 1 16,6 2 18-16,-1-2-19 15,2 0 0-15,3-1 4 0,2-5 5 16,5-2 8-16,2 0-5 15,6-2-11-15,8-14 72 16,1-7-71-16,3-1 15 16,0-4-4-16,5-4-13 15,0 1 0-15,28-23-22 16,-12 8-157-16,-8 3-90 0</inkml:trace>
          <inkml:trace contextRef="#ctx0" brushRef="#br0" timeOffset="1713.536">-166 2759 117 0,'0'0'196'0,"0"0"-50"15,0 0-57-15,0 0 8 16,0 0-45-16,0 0-32 16,0 0-20-16,0 0 1 15,0 0-7-15,0 0 6 16,0 0 0-16,0 0 7 15,0 0 2-15,0 0 10 16,0 4-19-16,0 3 9 16,6 2 44-16,2 4-52 15,1-2 13-15,0 3-1 0,-1-3-10 16,1-2 23-16,0-3-26 16,-1-1 0-16,1-5 43 15,1 0-32-15,8 0 34 16,15-12 45-16,8-17-14 15,19-8-16-15,10-9-60 16,9-1-18-16,12-20-80 16,-21 15-211-16</inkml:trace>
          <inkml:trace contextRef="#ctx0" brushRef="#br0" timeOffset="3475.8734">-204 3783 48 0,'0'0'190'0,"0"0"-22"15,0 0-52-15,0 0-20 16,0 0-8-16,0 0-42 16,0 0-22-16,0-2-21 15,0 2 6-15,0 0 14 16,0 0-23-16,0 0 0 16,0 0 16-16,0 0-7 15,0 0 27-15,0 0-26 16,0 0-4-16,0 0 8 0,0 0-14 15,0 0-1-15,0 0 0 16,0 0 1-16,0 0 8 16,0 2-8-16,0 1 0 15,0-2 2-15,0-1-1 16,0 0-1-16,0 0 5 16,0 5-3-16,0-4 5 15,0 1-7-15,0 3 0 16,0-2 3-16,1 1-2 15,2 2 5-15,-1 0-6 16,1 0 0-16,1 0 3 16,-3 2-3-16,2-4 0 15,2 2 8-15,-4-1-7 16,5-1 13-16,-1-3-14 0,-1 4 0 16,1-3 6-16,-1 0 2 15,1-2-8-15,4 0 15 16,1 0 2-16,6 0 28 15,11-6-29-15,12-14-10 16,10-9 30-16,8-7-36 16,17-21-80-16,-10 10-186 15,-16 2-356-15</inkml:trace>
          <inkml:trace contextRef="#ctx0" brushRef="#br0" timeOffset="4908.4579">-148 4914 84 0,'0'0'146'16,"0"0"-1"-16,0 0-60 16,0 0-11-16,0 0-16 15,0 0-34-15,0 0 8 0,-3 0-29 16,3 0 3-16,0 0 15 16,0 0-20-16,0 5-1 15,0 0 23-15,0 6-6 16,0 1 39-16,0 2-30 15,3 2-24-15,6-2 69 16,0 1-60-16,0-5-1 16,0-2 11-16,3-2-4 15,1-6 18-15,7 0-27 16,9-3 4-16,14-29 60 16,11-13-39-16,10-13-25 15,19-43-8-15,-16 11-196 16,-15 4-296-16</inkml:trace>
        </inkml:traceGroup>
        <inkml:traceGroup>
          <inkml:annotationXML>
            <emma:emma xmlns:emma="http://www.w3.org/2003/04/emma" version="1.0">
              <emma:interpretation id="{B4516D4C-0969-4439-B196-EC3BA314E906}" emma:medium="tactile" emma:mode="ink">
                <msink:context xmlns:msink="http://schemas.microsoft.com/ink/2010/main" type="inkWord" rotatedBoundingBox="19094,9035 19115,8690 19907,8739 19886,9083"/>
              </emma:interpretation>
              <emma:one-of disjunction-type="recognition" id="oneOf1">
                <emma:interpretation id="interp5" emma:lang="en-US" emma:confidence="0">
                  <emma:literal>.</emma:literal>
                </emma:interpretation>
                <emma:interpretation id="interp6" emma:lang="en-US" emma:confidence="0">
                  <emma:literal>\</emma:literal>
                </emma:interpretation>
                <emma:interpretation id="interp7" emma:lang="en-US" emma:confidence="0">
                  <emma:literal>i</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674.6547">55 228 78 0,'0'0'126'0,"0"0"-23"16,0 0 7-16,0 0-3 15,0 0-29-15,0 0 31 16,-39-46-3-16,37 37-56 16,-2 4 21-16,1-4 20 15,1 6 5-15,-1 0-1 16,2 3-41-16,1 0-35 0,-3 0 2 16,3 0-21-16,0 0-23 15,0 0-10-15,0 9 13 16,0 2 7-16,3 8 13 15,7-1 0-15,5 1-2 16,-1-2 4-16,1 1 4 16,1-6-6-16,2 2 0 15,-2-4 16-15,2-6-8 16,1-4-8-16,10 0 25 16,11-8-2-16,13-23 22 15,17-9-45-15,9-9 2 16,6-4-30-16,-9 6-5 15,-8 10-119-15,4 13-93 16,-20 12-52-16,-16 8-61 0</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4:46.46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2B0927C-66D7-4C67-BBFE-74F4713B15E7}" emma:medium="tactile" emma:mode="ink">
          <msink:context xmlns:msink="http://schemas.microsoft.com/ink/2010/main" type="writingRegion" rotatedBoundingBox="4490,940 13615,-620 13941,1285 4816,2846"/>
        </emma:interpretation>
      </emma:emma>
    </inkml:annotationXML>
    <inkml:traceGroup>
      <inkml:annotationXML>
        <emma:emma xmlns:emma="http://www.w3.org/2003/04/emma" version="1.0">
          <emma:interpretation id="{BF778A1F-DCD4-4049-B01A-0FED22E25507}" emma:medium="tactile" emma:mode="ink">
            <msink:context xmlns:msink="http://schemas.microsoft.com/ink/2010/main" type="paragraph" rotatedBoundingBox="4490,940 13615,-620 13941,1285 4816,2846" alignmentLevel="1"/>
          </emma:interpretation>
        </emma:emma>
      </inkml:annotationXML>
      <inkml:traceGroup>
        <inkml:annotationXML>
          <emma:emma xmlns:emma="http://www.w3.org/2003/04/emma" version="1.0">
            <emma:interpretation id="{7940F4E4-F72E-429F-B86A-7AA45E8620FB}" emma:medium="tactile" emma:mode="ink">
              <msink:context xmlns:msink="http://schemas.microsoft.com/ink/2010/main" type="line" rotatedBoundingBox="4490,940 13615,-620 13941,1285 4816,2846"/>
            </emma:interpretation>
          </emma:emma>
        </inkml:annotationXML>
        <inkml:traceGroup>
          <inkml:annotationXML>
            <emma:emma xmlns:emma="http://www.w3.org/2003/04/emma" version="1.0">
              <emma:interpretation id="{C0DF5697-73CE-4567-8CDE-7AA515491CA9}" emma:medium="tactile" emma:mode="ink">
                <msink:context xmlns:msink="http://schemas.microsoft.com/ink/2010/main" type="inkWord" rotatedBoundingBox="8035,745 10981,241 11238,1742 8292,2246">
                  <msink:destinationLink direction="with" ref="{693E8B29-D66D-4129-BA65-6EB9B97DFDFC}"/>
                  <msink:destinationLink direction="from" ref="{E9E12D33-7B73-488E-B789-79351E69168E}"/>
                </msink:context>
              </emma:interpretation>
              <emma:one-of disjunction-type="recognition" id="oneOf0">
                <emma:interpretation id="interp0" emma:lang="en-US" emma:confidence="0">
                  <emma:literal>.adj/Neighbasn</emma:literal>
                </emma:interpretation>
                <emma:interpretation id="interp1" emma:lang="en-US" emma:confidence="0">
                  <emma:literal>.adj/Neighbasm</emma:literal>
                </emma:interpretation>
                <emma:interpretation id="interp2" emma:lang="en-US" emma:confidence="0">
                  <emma:literal>.adj/Neighbabn</emma:literal>
                </emma:interpretation>
                <emma:interpretation id="interp3" emma:lang="en-US" emma:confidence="0">
                  <emma:literal>.adj/Neighbabm</emma:literal>
                </emma:interpretation>
                <emma:interpretation id="interp4" emma:lang="en-US" emma:confidence="0">
                  <emma:literal>.adj/Neighbaba</emma:literal>
                </emma:interpretation>
              </emma:one-of>
            </emma:emma>
          </inkml:annotationXML>
          <inkml:trace contextRef="#ctx0" brushRef="#br0">2724-265 365 0,'0'0'162'0,"0"0"20"15,0 0-11-15,0 0-26 16,0 0 5-16,0 0 18 16,0 0-5-16,-22-46-67 15,19 46-63-15,1 0-33 16,-1 0-11-16,3 2-15 0,0 15-9 16,0 10 23-16,0 12 12 15,9 7 7-15,3 7-1 16,-2 0 1-16,-1-2-7 15,2-5 1-15,-2-6 5 16,-5-8-6-16,1-8 0 16,-4-6 1-16,2-7-1 15,-3-5 0-15,0-5 2 16,0-1 15-16,0 0 15 16,0 0 12-16,0-3 83 15,-7-15-86-15,-8-8-33 16,-6-5-6-16,-1-10-2 15,-1-5 0-15,2-8-1 16,4 0 0-16,0-3 1 16,7 2 0-16,-1 4 1 0,5 8 0 15,2 7 8-15,1 8 10 16,3 11 6-16,-1 9-6 16,1 6-19-16,0 2-7 15,0 0-21-15,4 12-13 16,18 12 28-16,10 11 12 15,11 2 1-15,1 5 0 16,7 1 1-16,-2 2 0 16,2-4-1-16,-2 3 1 15,-5-6 0-15,0-3 0 16,-10-3-1-16,-3-7 0 16,-6-3 0-16,-5-5 0 15,-4-4 1-15,-2-5-1 0,-6-2 0 16,-3-4 0-16,-2-2 2 15,-2 0 17-15,-1 0 6 16,0-2 17-16,0-17 48 16,0-12-64-16,0-6-25 15,0-8 1-15,0-5 0 16,-6-3-2-16,-7 1 0 16,-3-4 0-16,-2 3 0 15,-3 0 1-15,6 2-1 16,-1 12 0-16,2 9 0 15,5 7 0-15,5 9 0 16,1 8-10-16,3 3-61 0,0 3-89 16,0 0-140-16,0 18-67 15,7 11 130-15,-2 20-4 16,-5-4 11-16,0-7-117 0</inkml:trace>
          <inkml:trace contextRef="#ctx0" brushRef="#br0" timeOffset="835.3315">3336-19 598 0,'0'0'219'0,"0"0"-76"16,0 0-21-16,0 0-25 15,0 0-48-15,0 0-39 16,0 0-4-16,96-89-6 16,-61 70 0-16,-6 1 0 15,-5 2 1-15,-7 2 5 16,-6 0 1-16,-5 0-6 15,-1-1 49-15,-2 0-7 16,-2 3-11-16,-1-3-3 0,0 0-6 16,0 1 2-1,0 2-8-15,0 0-2 0,0 1 12 16,-1 3 13-16,-8 2-7 16,0 0-15-16,-3 1-17 15,0 2-1-15,-1 2-1 16,-1 1-12-16,0 0 12 15,-3 0-6-15,4 0 5 16,1 9-9-16,1 1-11 16,2 7 15-16,5 3-9 15,0 6 16-15,1 1-1 16,3 8 1-16,0-3-1 16,3 1-1-16,10 1-9 0,5-2 11 15,1-3 0 1,1-5 0-16,-3-3 1 0,1-6 2 15,-3-3-2-15,1-3-1 16,1-3 2-16,1-4 4 16,1-2-6-16,9 0 7 15,4-6-5-15,3-12 4 16,0-6-6-16,-1-5 1 16,-6-2-1-16,-4-1 0 15,-9 3 0-15,-2 1 0 16,-5 3 0-16,-7 6 2 15,-1 2 5-15,0 6-7 16,0 4 9-16,0 2 38 16,0 2-23-16,0 3-13 0,0 0-5 15,0 0-6 1,0 0-7-16,0 0-9 0,0 0-9 16,0 0-8-16,3 14 20 15,6 2 12-15,7 1 1 16,-1 5 0-16,3-1 1 15,-2-6-1-15,1 2-20 16,-4-5-43-16,-2-2-28 16,-7 0-60-16,-4-4-15 15,-1 0-70-15,-20-2 18 16,-4-4-299-16</inkml:trace>
          <inkml:trace contextRef="#ctx0" brushRef="#br0" timeOffset="1017.1507">3943-460 127 0,'0'0'245'0,"0"0"-87"15,0 0-53-15,0 0-31 16,0 0-28-16,0 0-46 16,0 0-12-16,-70-52-24 15,65 68-27-15,5 6-20 16,0-3-87-16,2-5-118 0</inkml:trace>
          <inkml:trace contextRef="#ctx0" brushRef="#br0" timeOffset="2569.2535">4258-338 314 0,'0'0'200'0,"0"0"-22"0,0 0-8 15,0 0-11 1,0 0-26-16,0 0-46 16,0 0-39-16,-41-102-11 0,26 101-5 15,0-2-20-15,-3 3-12 16,-7 0-19-16,0 4 12 16,1 12 6-16,1 5 0 15,7 1-18-15,4 6 10 16,11-1-4-16,1 2-1 15,6-3-6-15,23 1 18 16,10-3 1-16,4-4-6 16,-1-6 7-16,-5-5 0 15,-10-5 1-15,-9-3-1 16,-9-1 0-16,-5 0 12 0,-1 0 63 16,-3 0 38-16,2 0-12 15,-2 0-27-15,0 0-55 16,3-3-10-16,-3 1-8 15,4-1-1-15,5 1-6 16,4 1-13-16,13 1 3 16,5 0 14-16,3 0-11 15,2 3 0-15,0 18-1 16,-1 11-2-16,0 13 5 16,0 9 1-16,-1 10 4 15,-2 4 4-15,-3 2 1 16,-2 0 1-16,-1-3 1 15,-4-7 7-15,-4-9-6 16,-2-8-1-16,-7-11-1 0,-6-7 0 16,-3-7-9-16,0-5 9 15,-15-3 9-15,-16-3 3 16,-8-1 7-16,-7-3 3 16,-2-3-20-16,-2 0 8 15,8-12 6-15,5-11-14 16,9-1 11-16,7-9-5 15,12-4 3-15,9-10-11 16,6-13 0-16,28-9-1 16,6-7-8-16,6-11 6 15,-2-1 3-15,-9 1-8 16,-5 0 8-16,-12 2-6 16,-9 0 3-16,-9 0 3 15,0-2 0-15,-3 4 0 16,-12 7 0-16,-1 6 0 0,-2 11 0 15,1 10 0 1,4 11 0-16,3 10 15 0,1 7 1 16,-2 9-5-16,7 3 10 15,2 7-10-15,-1-2-11 16,2 4 0-16,-2 0-16 16,1 0-17-16,-1 8-37 15,-1 13 36-15,-1 5 21 16,1 7 13-16,0 6-6 15,4 3 5-15,0 3 0 16,0 4 1-16,0 1 1 16,2-1-1-16,7 1-1 0,5-5 1 15,-1-2 1-15,1-4-1 16,-1-8 1-16,-1-7-1 16,-2-4 1-16,-2-6-1 15,-4-4 1-15,1-2-1 16,-2-6 0-16,-2-2 2 15,2 0 7-15,-3 0 1 16,2 0 5-16,-2 0 1 16,3 0 1-16,1 0 11 15,2 0 7-15,3-11-10 16,7-3-19-16,-1-3-5 16,5-1-1-16,-3 0 0 15,1-4 0-15,0 5 0 0,0 3 0 16,0 0 1-16,-2 3-1 15,1 5 0-15,-7 0-1 16,3 2-5-16,-1 0 0 16,-6 2 4-16,3 2-8 15,-1 0 4-15,1 0 5 16,2 0-8-16,3 6 8 16,-1 7-5-16,1 1-2 15,2 6 0-15,-3 3 7 16,-2 1 0-16,2 0-9 15,-1-1 9-15,-3-2 0 16,3 0 0-16,-3-1-1 16,-3-4 1-16,3-2 1 0,-2-3 0 15,-2-5-2 1,-1-2-5-16,-2-2 7 0,1-2 10 16,-3 0 2-16,4 0 8 15,1 0 5-15,2-8 5 16,3-7-24-16,4 0-6 15,2-4-16-15,4 0-60 16,0 0-73-16,6-4-76 16,9-14-36-16,-5 7-62 15,-6-2-191-15</inkml:trace>
          <inkml:trace contextRef="#ctx0" brushRef="#br0" timeOffset="3172.8333">5300-881 342 0,'0'0'154'16,"0"0"-2"-16,0 0 14 15,0 0-17-15,0 0 17 16,0 0-91-16,0 0-54 15,-18-30-21-15,18 30-14 16,0 0-23-16,0 10 14 0,0 8 16 16,0 9 7-16,6 4-2 15,3 6 2-15,0 2 0 16,-1 0 3-16,1 4-2 16,-1 0 0-16,0-5-1 15,-4 0 1-15,1-4 7 16,-1-7-6-16,-2-4 0 15,-2-9-1-15,3-2 7 16,-3-6-7-16,0-3-1 16,1-3 13-16,-1 0-1 15,3 0 8-15,2 0 20 16,1 0 43-16,7-11 17 16,6-4-43-16,10-6-44 15,0 1-7-15,1 2-6 16,-6 5-1-16,-5 5-5 0,-5 7 6 15,-4 1-20-15,-2 0-2 16,-2 0-17-16,3 7 12 16,-2 8-6-16,-1-1-19 15,0 1 3-15,-5 2 20 16,-1-1 4-16,0 1 13 16,0-1 5-16,0 0-4 15,-16-1 10-15,-8 3 0 16,-13 0-17-16,-3-2-45 15,-5 0-33-15,-5 1-34 16,14-3-101-16,9-8-150 0</inkml:trace>
          <inkml:trace contextRef="#ctx0" brushRef="#br0" timeOffset="-3025.232">493 85 613 0,'0'0'190'0,"0"0"7"16,0 0 2-16,0 0-78 15,0 0 11-15,0 0-58 0,-67-78-52 16,55 74-12-16,-4 3-4 16,2 1-5-16,-5 0-1 15,-5 1-1-15,-7 19-11 16,-9 9 2-16,-8 9 10 15,-1 3 9-15,1 2-8 16,5-1-2-16,9-3 1 16,10-4 0-16,8-3-3 15,11-1-9-15,5-1 5 16,5-2-4-16,20-4 11 16,6-4 0-16,5-7 2 15,-2-2 4-15,-7-9 7 16,-6 0 0-16,-8-2 3 15,-7 0 6-15,-1 0 51 0,-1-12 6 16,4-6-44-16,-1-7-9 16,-1 0-8-16,3-3-8 15,-2 0-9-15,2-1 11 16,-3 1-10-16,3 3 5 16,-1 4-1-16,-4 0-5 15,1 6 6-15,-1 5 0 16,-1 2 4-16,-3 2 3 15,1 5 16-15,-1 1-10 16,0 0-11-16,0 0-9 16,0 0 0-16,0 0-9 15,0 0 0-15,0 0 1 16,0 0-6-16,0 0-3 0,5 0-5 16,2 4 7-16,7 7 15 15,4 4 7-15,4 1-7 16,0 3-1-16,4 1 1 15,-4-2 0-15,3 0 0 16,-5 2-2-16,0 3-10 16,1-2-20-16,-1 5-31 15,0 0-48-15,3-1-64 16,14-3-86-16,-4-8-91 16,-4-12-201-16</inkml:trace>
          <inkml:trace contextRef="#ctx0" brushRef="#br0" timeOffset="-2274.1247">1070 30 487 0,'0'0'283'16,"0"0"-88"-16,0 0-33 15,0 0 48-15,0 0-55 16,-61-108-70-16,48 100-40 15,0 2-22-15,-5 5-7 16,-5 1-10-16,-6 0-6 16,-7 4-10-16,-4 16 9 15,-3 4-9-15,2 4 9 0,4 5-7 16,10 0 8-16,10 1-7 16,5 2-4-16,12 0 4 15,0 2 1-15,3-2-2 16,14-5 2-16,4-1 6 15,-3-9 0-15,-3-8 0 16,-3-5-1-16,-3-5 1 16,-5-3 6-16,-1 0 15 15,2 0 4-15,1-3 47 16,3-13-30-16,7-12-30 16,2-9-12-16,7-6 0 15,-1-5 0-15,4-5-1 16,-4-3-8-16,-2-2 8 15,-5 1-1-15,-8 6 2 16,-5 5 0-16,-4 7 1 0,0 4 5 16,0 5 0-16,-9 7 3 15,-1 4-9-15,-1 2 15 16,5 5 7-16,-2-1 4 16,3 9-10-16,1-1 21 15,1 3-8-15,3 2-13 16,-2 0-7-16,2 0-2 15,0 0-7-15,-3 0 0 16,2 0-3-16,1 0-7 16,-3 0 2-16,1 0-5 15,-1 0 0-15,3 7-3 16,0 2 1-16,0 9 14 16,0 2 0-16,3 6 0 0,12 4 1 15,3 2 1 1,3 3 0-16,4 3-1 15,3 1 0-15,5 3 1 0,0 3 0 16,1 0-1-16,0-1-3 16,-4-1-65-16,-6-1-33 15,0 1-43-15,-6-7-70 16,-5-2-23-16,-7-7-114 16,1-15-248-16</inkml:trace>
          <inkml:trace contextRef="#ctx0" brushRef="#br0" timeOffset="-1829.6031">1435-21 570 0,'0'0'284'0,"0"0"-93"16,0 0 71-16,0 0-31 15,0 0-91-15,0 0-44 16,0 0-20-16,-34-68-34 15,34 68-28-15,-3 0-14 16,3 0-1-16,-2 0-11 16,2 0-5-16,0 0-5 15,0 7-7-15,0 10 14 16,0 8 15-16,11 7 2 16,5 8-1-16,2 8-1 15,0 8 9-15,-2 6 0 0,-2 0-9 16,-2-1 2-16,-7 0-1 15,3-7 0-15,-7-4 5 16,-1-10-6-16,0-8 1 16,0-7 0-16,0-6-1 15,0-9 2-15,-6-2-1 16,-2-1 12-16,-6-4 2 16,-2-2 0-16,-7 2-8 15,-2-3-7-15,0 0-7 16,-2 0-30-16,0 0-130 15,2-3-78-15,6-19-16 16,5 2-115-16,7-5-117 0</inkml:trace>
          <inkml:trace contextRef="#ctx0" brushRef="#br0" timeOffset="-1617.95">1267-46 506 0,'0'0'254'0,"0"0"-64"16,0 0-13-16,0 0-72 16,0 0-105-16,174-117-35 15,-43 83-68-15,-13 9-118 0,-37 6-147 16</inkml:trace>
          <inkml:trace contextRef="#ctx0" brushRef="#br0" timeOffset="-1065.7393">2196-845 383 0,'0'0'231'0,"0"0"24"16,0 0 0-16,0 0-6 16,0 0-53-16,0 0-31 15,0 0-75-15,-9-99-56 16,9 99-34-16,-3 0 0 15,1 0-19-15,-1 13-15 16,2 20 12-16,-2 19 22 16,-2 37 7-16,-5 46-6 15,-7 37-1-15,0 16 16 16,-1-8-16-16,4-23 2 16,7-25-2-16,5-27 9 15,2-21-8-15,0-21 5 16,0-7-6-16,0 10 0 0,5 8 0 15,1 6-1-15,-2-7 1 16,1-9-5-16,-1-10 5 16,4-14 0-16,-7-11 1 15,4-11 0-15,-2-10-1 16,-2-3 8-16,2-5 0 16,-3 0 13-16,2 0 2 15,1-10 1-15,-3-13-21 16,4-7-3-16,0-7-34 15,5-3-54-15,5 0-64 16,4-16-179-16,-2 12-196 16,-6 5-36-16</inkml:trace>
          <inkml:trace contextRef="#ctx0" brushRef="#br0" timeOffset="4756.2193">5988-650 679 0,'0'0'163'16,"0"0"-39"-16,0 0 29 16,0 0-47-16,0 0-52 15,0 0-7-15,0 0-22 0,-42-43-16 16,39 43-9-16,3 0-1 15,-1 0 0-15,1 0 0 16,-3 0-6-16,1 0-1 16,-1 0 0-16,-4 1-2 15,-2 14 9-15,-2 4 0 16,-2 2 0-16,-3 8 1 16,2 1-1-16,2 4-7 15,6-1 7-15,3 0 1 16,3 0-2-16,0-7-5 15,5-3 6-15,11-4 1 16,1-4-7-16,-4-6 1 16,-3-5-10-16,-2 0 14 15,-4-4-6-15,-2 0 8 16,1 0 13-16,-2 0 11 0,2-15-12 16,2-8-6-16,2 0-6 15,2-6 0-15,0-4-6 16,0 4-11-16,-3-3 9 15,-3 6 2-15,-3 3 6 16,0 7 1-16,0 2 2 16,-3 3 19-16,-6 6-22 15,3-2 7-15,3 5-1 16,3 0 10-16,0 2-7 16,0-2-9-16,0-1-11 15,16-1-14-15,11-7 24 16,3-1 0-16,-2 2 1 15,-4 1 1-15,-10 3-1 16,-10 5 2-16,-3 1 6 16,-1 0 33-16,0 0 30 15,0 0-16-15,0 0-24 0,0 0-18 16,0 0-13-16,0 0-1 16,0 0-17-16,0 0-14 15,5 14 9-15,7 2 22 16,1 4-4-16,5 4 5 15,0 1 0-15,3 0 1 16,0-4 0-16,-3 2 0 16,-4-4 0-16,0-6 0 15,-5-5-1-15,-5-1 7 16,-1-5-7-16,-3-2 12 16,3 0 7-16,-1 0 7 15,1 0 9-15,-2-4 36 0,7-10-15 16,0-4-46-16,3-5-10 15,1 0 0-15,-3 8-1 16,-3 2 1-16,0 6-1 16,-6 4 1-16,1 2 0 15,-1 1 0-15,5 0-13 16,2 0-9-16,11 0 7 16,6 0 14-16,13 0 1 15,6-4-1-15,2 0 1 16,-2-5 0-16,-10 1-1 15,-10-1 0-15,-9 0 1 16,-8 1 0-16,-3-4 1 0,-3-5 0 16,0-2-1-16,0-5-1 15,-5-2-24-15,-7-3 9 16,2 2 16-16,1-2 0 16,2 0 0-16,-1 0 0 15,7 1 1-15,-2-3 0 16,3 5 0-16,0 2 0 15,-2 3 6-15,-1 7-6 16,2 3 7-16,-4 7 12 16,2 0-4-16,2 4 1 15,-2 0-17-15,1 0-4 16,-2 0-21-16,-1 5-4 16,-2 11 22-16,1 9 4 0,2 1-4 15,4 6 6-15,0-3 0 16,0-2-7-16,8 3 8 15,6-2 0-15,1-4 1 16,-3-1 1-16,-2-4-2 16,0-3 1-16,-4-4-1 15,-1-4 0-15,-2-2 6 16,-2-4-5-16,-1-2-1 16,3 0 1-16,-1 0 10 15,5 0-9-15,7 0 7 16,12-2-7-16,15-12-1 15,15-4 0-15,10-3 0 16,2 4 0-16,-10 3 0 0,-12 9-1 16,-14 3 0-16,-13 2-7 15,-7 0-6-15,-5 0 1 16,-2 4-1-16,-4 5 4 16,-1-1 1-16,0 0 0 15,0-1-3-15,0 3 4 16,0 3 6-16,0-1 1 15,-4 0 0-15,-5 0 0 16,-3 0-2-16,-3-3 1 16,-6 4-8-16,-9-6 9 15,-5 3-12-15,-4-4-62 16,-1 1-30-16,4-4 21 16,6 0 18-16,10-3-13 15,11 0-23-15,7 0-41 16,2-8-102-16</inkml:trace>
          <inkml:trace contextRef="#ctx0" brushRef="#br0" timeOffset="6675.887">6806-834 333 0,'0'0'161'0,"0"0"-16"16,0 0 26-16,0 0-33 15,0 0-31-15,0 0-58 16,0 0-21-16,-56-26 5 16,48 24 34-16,2-2 17 15,-1 2-57-15,-2-2-12 16,-3 0-1-16,2-1 4 15,-7 2-17-15,4-2 7 0,-3 2-7 16,5 3 0-16,2 0 7 16,5-3 2-16,1 3-9 15,3-1 5-15,0 1-6 16,0 0-10-16,0-2-4 16,3 2-22-16,12-4 36 15,17-5 10-15,9-1 13 16,8-7-9-16,3 1-3 15,-6 2-3-15,-9-1-2 16,-10 6 1-16,-6 0 6 16,-8 0 21-16,-1 0 18 15,-3 3-18-15,-4 2-10 16,-1 2 7-16,-4 0-8 16,0 2-13-16,0 0 4 15,0 0-6-15,0 0-7 0,0 0 0 16,0 0-1-16,0 0-1 15,0 0-9-15,0 0-5 16,0 0-5-16,0 4-4 16,0 10 21-16,-3 6 3 15,3 7 2-15,3 8 7 16,28 6-9-16,48 2 1 16,70-7 12-16,80-19 11 15,30-16-6-15,-15-1-8 16,-68-9-2-16,-81 3-8 15,-46 5-8-15,-25 1-112 16,-24 0-121-16,0 0-147 16,-21 4-144-16</inkml:trace>
          <inkml:trace contextRef="#ctx0" brushRef="#br0" timeOffset="88409.046">-817 645 12 0,'0'0'26'0,"0"0"-14"16,0 0-5-16,0 0 10 15,0 0 8-15,0 0-14 16,0 0-5-16,18 67-5 16,-18-63-1-16,0-1 1 15,3 2 2-15,-1 1 3 16,1 1-5-16,1 1 0 15,0 3 11-15,5-1-1 16,5 0 5-16,2 3 6 16,3-1 15-16,7 0 2 15,1-1-13-15,2 1-6 16,3-4 3-16,2 0 3 16,0 0-4-16,-3-4 17 0,-4 0-7 15,-2 1-14 1,-7-4-16-16,-6 0 4 0,-3 3-5 15,-4-3 1-15,-4 2-1 16,-1-2 0-16,0-1 0 16,0 0 1-16,0 2 4 15,0-2 2-15,0 0-1 16,0 0-1-16,0 0 14 16,0 0 25-16,0 0 14 15,3 0 2-15,-3 0-3 0,4 0-31 16,2-2-27-1,20-19-30-15,-4 0-151 16,5-4-86-16</inkml:trace>
        </inkml:traceGroup>
      </inkml:traceGroup>
    </inkml:traceGroup>
  </inkml:traceGroup>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5:07.57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F262F7A-851E-4E28-8CBD-297117C45453}" emma:medium="tactile" emma:mode="ink">
          <msink:context xmlns:msink="http://schemas.microsoft.com/ink/2010/main" type="inkDrawing" rotatedBoundingBox="2048,9632 3262,8933 3376,9130 2162,9829" semanticType="callout" shapeName="Other">
            <msink:sourceLink direction="with" ref="{16E709C1-A9A3-4D45-B290-EBDF1D589C46}"/>
            <msink:sourceLink direction="with" ref="{704C8F6A-DDB6-46FA-9337-B19618ADA475}"/>
          </msink:context>
        </emma:interpretation>
      </emma:emma>
    </inkml:annotationXML>
    <inkml:trace contextRef="#ctx0" brushRef="#br0">8 613 484 0,'0'0'195'16,"0"0"7"-16,0 0-46 16,0 0 45-16,0 0-98 15,0 0-70-15,0 0-33 16,-4-28 0-16,4 28-16 15,0 0-4-15,0 0-4 16,0 0 1-16,0 8 15 16,0 4 8-16,4 5 16 15,8 0 3-15,1 4 4 0,2-2 1 16,5-2-10-16,-5-2 1 16,2-3-4-16,0-3 8 15,5-4 4-15,0-5-7 16,13 0 13-16,12-28 40 15,20-19 76-15,40-31-42 16,-1-6-42-16,7-8-32 16,0 1-21-16,-25 19-8 15,3-1-6-15,-12 10-3 16,-8 17-55-16,11 11-114 16,-19 17-159-16,-20 8-290 0</inkml:trace>
  </inkml:traceGroup>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5:30.19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4474B22-3850-4BFC-BDCF-C9C8D84864DE}" emma:medium="tactile" emma:mode="ink">
          <msink:context xmlns:msink="http://schemas.microsoft.com/ink/2010/main" type="writingRegion" rotatedBoundingBox="6669,15607 12398,14491 12558,15311 6829,16427"/>
        </emma:interpretation>
      </emma:emma>
    </inkml:annotationXML>
    <inkml:traceGroup>
      <inkml:annotationXML>
        <emma:emma xmlns:emma="http://www.w3.org/2003/04/emma" version="1.0">
          <emma:interpretation id="{D6F62BF2-C02D-4C3E-A158-E7233B96FE31}" emma:medium="tactile" emma:mode="ink">
            <msink:context xmlns:msink="http://schemas.microsoft.com/ink/2010/main" type="paragraph" rotatedBoundingBox="6669,15607 12398,14491 12558,15311 6829,16427" alignmentLevel="1"/>
          </emma:interpretation>
        </emma:emma>
      </inkml:annotationXML>
      <inkml:traceGroup>
        <inkml:annotationXML>
          <emma:emma xmlns:emma="http://www.w3.org/2003/04/emma" version="1.0">
            <emma:interpretation id="{34AD6D8D-D977-4204-B634-0C9A88BBED0B}" emma:medium="tactile" emma:mode="ink">
              <msink:context xmlns:msink="http://schemas.microsoft.com/ink/2010/main" type="line" rotatedBoundingBox="6669,15607 12398,14491 12558,15311 6829,16427"/>
            </emma:interpretation>
          </emma:emma>
        </inkml:annotationXML>
        <inkml:traceGroup>
          <inkml:annotationXML>
            <emma:emma xmlns:emma="http://www.w3.org/2003/04/emma" version="1.0">
              <emma:interpretation id="{69F389AA-2028-40A3-AF79-03E3B13F5FD3}" emma:medium="tactile" emma:mode="ink">
                <msink:context xmlns:msink="http://schemas.microsoft.com/ink/2010/main" type="inkWord" rotatedBoundingBox="6669,15607 8160,15316 8320,16137 6829,16427"/>
              </emma:interpretation>
              <emma:one-of disjunction-type="recognition" id="oneOf0">
                <emma:interpretation id="interp0" emma:lang="en-US" emma:confidence="0">
                  <emma:literal>BD</emma:literal>
                </emma:interpretation>
                <emma:interpretation id="interp1" emma:lang="en-US" emma:confidence="1">
                  <emma:literal>B, D</emma:literal>
                </emma:interpretation>
                <emma:interpretation id="interp2" emma:lang="en-US" emma:confidence="0">
                  <emma:literal>B.D</emma:literal>
                </emma:interpretation>
                <emma:interpretation id="interp3" emma:lang="en-US" emma:confidence="0">
                  <emma:literal>BID</emma:literal>
                </emma:interpretation>
                <emma:interpretation id="interp4" emma:lang="en-US" emma:confidence="0">
                  <emma:literal>B,D</emma:literal>
                </emma:interpretation>
              </emma:one-of>
            </emma:emma>
          </inkml:annotationXML>
          <inkml:trace contextRef="#ctx0" brushRef="#br0">-4402 1413 599 0,'0'0'256'0,"0"0"-174"15,0 0-66-15,0 0-4 16,0 0-12-16,0 0-8 16,0 0 8-16,3 125 22 15,-3-75 16-15,1 0-24 16,-1-6-2-16,3-4-12 15,2-12 1-15,-1-5 0 16,1-7 0-16,-4-4-1 16,4-6 0-16,-2 1 1 15,-2-5-1-15,-1-2 1 16,3 0 7-16,-3 0 10 16,0 0 28-16,0 0 41 15,0 0 50-15,0 0 1 0,0-15-58 16,-4-5-55-1,-5-7-17-15,0-2-7 0,0-7 5 16,0-3 1-16,0 1-1 16,0-4-4-16,2-1-1 15,-1-1-1-15,4 5 3 16,-1-4-3-16,5 4-1 16,-1 1-10-16,1 0 11 15,0 5 0-15,0 1 0 16,0 0 0-16,10 4 1 15,5-2-1-15,3 1 0 16,4 1-1-16,4-1 1 16,0 7 0-16,-3 7-12 15,-5 5-1-15,0 6-2 16,-7 4-1-16,0 0-1 16,-2 0-8-16,0 8 12 0,-2 5 8 15,-2 5 5-15,-2 4 6 16,-3 2-5-16,0 5 6 15,0 2-1-15,0 4-6 16,0-1 0-16,-8 0 0 16,-1 2-1-16,-3-3-13 15,2-5 2-15,1-2 12 16,2-9 0-16,2-11 0 16,1-1 1-16,4-4 1 15,0-1-1-15,0 0-1 16,0 0-10-16,3 0-23 0,16-1 8 15,8-9-3 1,7 0 28-16,5 2 1 0,-1 3 8 16,-2 5-9-1,-6 0-20-15,-8 9 8 0,-5 15 12 16,-9 4 0-16,-8 5 0 16,0-1 15-16,0 1-5 15,-8-3-8-15,-7-6-2 16,1-3 8-16,1-3-8 15,-2-1 7-15,-1-3-6 16,-2 0 0-16,-3-1 6 16,2-2-7-16,-2-1-6 15,0-2 4-15,6 1-11 0,3-3-33 16,12-3-92-16,0-3-113 16,3 0-141-16</inkml:trace>
          <inkml:trace contextRef="#ctx0" brushRef="#br0" timeOffset="308.9734">-3637 1506 935 0,'0'0'326'0,"0"0"-187"0,0 0-64 16,0 0-28-16,0 0-47 15,0 0-4-15,0 0-18 16,3 3 6-16,0 10 14 16,-3 3 1-16,0 5 1 15,1-1 0-15,-1 3-1 16,0 1 1-16,3 0-56 15,2 5-88-15,-1-6-113 16,-2-8-259-16</inkml:trace>
          <inkml:trace contextRef="#ctx0" brushRef="#br0" timeOffset="1049.7391">-3476 1045 179 0,'0'0'785'15,"0"0"-543"-15,0 0-144 16,0 0-70-16,0 0-28 16,0 0-13-16,0 0-6 15,13 14 13-15,1 13 6 16,-1 4 6-16,3 5-5 15,-4 3-1-15,2-1 12 0,-4 1 1 16,-1-1-3 0,1-1 0-16,-4-3-10 0,-1-3 2 15,-1-5 5-15,-1-6-7 16,-1-2 1-16,-2-11 1 16,3-4 4-16,-3 0-5 15,0-3 6-15,0 0-6 16,0 0 15-16,0 0 29 15,1 0 34-15,-1 0 4 16,0 0-8-16,0-13-31 16,0-10-32-16,0-8-12 15,-4-5-1-15,-5-5 1 16,0-4 0-16,-3 1 12 0,2 1 5 16,-4 0-6-1,2 2 33-15,-1 5-18 0,1 5 25 16,2 9 11-16,1 3-18 15,4 9-10-15,2 3-12 16,3 4-7-16,0 2-15 16,0-2-4-16,0 1-12 15,3-3-12-15,21-3 11 16,15-1 15-16,13 0-7 16,9 2 8-16,4 4-10 15,-4 3 3-15,-4 5 7 16,-13 15-8-16,-6 9-1 15,-12 3 8-15,-8 5 1 16,-10 2-5-16,-7-3 2 0,-1-2 4 16,0-1 10-16,-16-5 3 15,-3 2-5-15,-8-3-7 16,-3 2 0-16,-6 1-1 16,-7 4-29-16,-5 1-69 15,-13 6-76-15,12-9-201 16,11-15-339-16</inkml:trace>
        </inkml:traceGroup>
        <inkml:traceGroup>
          <inkml:annotationXML>
            <emma:emma xmlns:emma="http://www.w3.org/2003/04/emma" version="1.0">
              <emma:interpretation id="{69BB88F6-01E6-4B20-9BFF-314C78A36B01}" emma:medium="tactile" emma:mode="ink">
                <msink:context xmlns:msink="http://schemas.microsoft.com/ink/2010/main" type="inkWord" rotatedBoundingBox="11138,14812 12412,14564 12539,15212 11264,15460"/>
              </emma:interpretation>
              <emma:one-of disjunction-type="recognition" id="oneOf1">
                <emma:interpretation id="interp5" emma:lang="en-US" emma:confidence="0">
                  <emma:literal>the.</emma:literal>
                </emma:interpretation>
                <emma:interpretation id="interp6" emma:lang="en-US" emma:confidence="0">
                  <emma:literal>The.</emma:literal>
                </emma:interpretation>
                <emma:interpretation id="interp7" emma:lang="en-US" emma:confidence="0">
                  <emma:literal>Are.</emma:literal>
                </emma:interpretation>
                <emma:interpretation id="interp8" emma:lang="en-US" emma:confidence="0">
                  <emma:literal>to.</emma:literal>
                </emma:interpretation>
                <emma:interpretation id="interp9" emma:lang="en-US" emma:confidence="0">
                  <emma:literal>she.</emma:literal>
                </emma:interpretation>
              </emma:one-of>
            </emma:emma>
          </inkml:annotationXML>
          <inkml:trace contextRef="#ctx0" brushRef="#br0" timeOffset="-20062.7186">44 497 481 0,'0'0'252'16,"0"0"-103"-16,0 0-32 15,0 0 1-15,0 0-12 16,0 0-31-16,-44-41-11 15,44 39-19-15,0 2-9 16,0 0 1-16,0 0-8 16,-1 0-18-16,1 0-11 15,0 0-17-15,0 4-5 16,0 12 6-16,0 11 16 16,0 7 1-16,6 11 8 0,7 2-9 15,4 5 12-15,1-4-12 16,2-4 2-16,-2-8-1 15,3-8 0-15,-3-7 6 16,-5-8-5-16,1-9 8 16,-2-4 1-16,6 0 11 15,8-12 26-15,22-27 37 16,32-34 52-16,36-39-64 16,-2-3-48-16,-13 12-9 15,-19 18-16-15,-20 28-11 16,4-1-10-16,8 0-77 15,-1 10-52-15,7-1-77 0,-16 14-259 16,-22 6-98-16</inkml:trace>
          <inkml:trace contextRef="#ctx0" brushRef="#br0" timeOffset="-10518.9236">222 509 355 0,'0'0'149'16,"0"0"-84"-16,0 0-21 15,0 0 30-15,101-131-19 16,-44 97-12-16,3 2-17 15,-8 9-15-15,-12 11-11 16,-15 10-7-16,-16 2-31 16,-9 20 38-16,-24 23 51 15,-26 12 28-15,-20 10-19 0,-11-1-7 16,2-4-5 0,8-15 31-16,16-10 26 0,15-14-26 15,17-10-22-15,14-9-1 16,9-2-56-16,18-14-36 15,34-27-7-15,20-17 34 16,14-7-1-16,1-1 0 16,-16 13 9-16,-20 19 0 15,-23 15-5-15,-21 15-3 16,-7 4 2-16,-12 8 7 16,-25 20 22-16,-10 12-6 15,-9 2 0-15,4-1 5 16,8-7 17-16,10-9-13 15,11-6 2-15,13-10-8 16,7-6-19-16,3-3-16 0,16 0-34 16,26-20 50-16,23-16 1 15,16-16-1-15,-1-1 0 16,-7 3-9-16,-21 12 2 16,-21 18-6-16,-17 11-22 15,-14 9 3-15,0 0 32 16,-27 23 2-16,-10 7 6 15,-5 3-7-15,-4-2 20 16,7-9 6-16,11-6 8 16,7-9 7-16,11-2-26 15,10-2-16-15,0-3-35 16,6 0-100-16,23 0 96 16,6-15 21-16,-3 1 17 0,-6-1-15 15,-13 7-9-15,-13 8 25 16,-6 0 29-16,-33 0 13 15,-16 13 2-15,-7 5 30 16,-4 3 6-16,7 0-44 16,14 2-17-16,23 0-19 15,40-8-18-15,29-1-146 16,19-14-217-16</inkml:trace>
          <inkml:trace contextRef="#ctx0" brushRef="#br0" timeOffset="10135.1679">370 582 25 0,'0'0'13'16,"0"0"3"-16,0 0 2 15,0 0-5-15,0 0-5 16,0 0 3-16,0 0 9 16,0 0-5-16,0 0-5 15,0 0 0-15,0 0 6 16,0 0 7-16,0 0-6 0,0 0 0 15,0 0-2 1,0 0 5-16,0 0 16 0,0 4 12 16,-9 4 1-16,-6 4-7 15,-3 3-6-15,-1 1-16 16,1 0-3-16,1-4 18 16,5-4-16-16,8-2 1 15,2-3-10-15,2-2-10 16,0 1-7-16,0 1-10 15,9-3 5-15,14 0 12 16,8 0 1-16,6-5 8 16,0-7-9-16,1-4 0 15,-7 3-1-15,-4 1-1 16,-9 4 1-16,-7 3-5 16,-2 0-5-16,-4 2 11 0,-5 0 0 15,0 1 9 1,0-1-9-16,0-2 1 0,0 0 9 15,0 2-9-15,-3 1 0 16,-8 2 12-16,-6 0 13 16,-9 0-13-16,-1 8-13 15,-5 7 10-15,5-2-4 16,8 0 1-16,7-6-1 16,10 0-6-16,2-3-15 15,14-4 15-15,18 0 3 16,16 0-3-16,12-16-5 15,-2-9-11-15,-3 1-13 0,-15 1 9 16,-10 8 10 0,-17 2 9-16,-9 6 1 0,-4-1 20 15,-3 4 3-15,-14-3 22 16,-6 3-9-16,-4 0-10 16,-1 2-12-16,1 2 43 15,1 0-15-15,-1 0-27 16,0 0-5-16,3 3-10 15,6 8-1-15,8 1-5 16,5-2-8-16,3 3 2 16,2-6-24-16,0 1 22 15,0-3-6-15,0-4 8 16,0-1 12-16,0 0 2 16,0 0-1-16,0 0 14 15,0 0 2-15,0 0 8 0,0 0-8 16,0 0 5-16,0 0 4 15,0 0-10-15,0 0-5 16,0 0-4-16,0 0-6 16,0 0-1-16,0 0-2 15,-6 0 2-15,-6 8 2 16,-5-1-2-16,-5 5-51 16,-6 1-30-16,2-3-69 15,6-5-82-15</inkml:trace>
        </inkml:traceGroup>
      </inkml:traceGroup>
    </inkml:traceGroup>
  </inkml:traceGroup>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5:14.89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A07BC2A-378C-4246-92BE-9A70ED8FFA9A}" emma:medium="tactile" emma:mode="ink">
          <msink:context xmlns:msink="http://schemas.microsoft.com/ink/2010/main" type="writingRegion" rotatedBoundingBox="6720,6893 11934,5697 12177,6756 6963,7953"/>
        </emma:interpretation>
      </emma:emma>
    </inkml:annotationXML>
    <inkml:traceGroup>
      <inkml:annotationXML>
        <emma:emma xmlns:emma="http://www.w3.org/2003/04/emma" version="1.0">
          <emma:interpretation id="{3431D996-7F66-4154-A84D-2F9C368AA85C}" emma:medium="tactile" emma:mode="ink">
            <msink:context xmlns:msink="http://schemas.microsoft.com/ink/2010/main" type="paragraph" rotatedBoundingBox="6720,6893 11934,5697 12177,6756 6963,7953" alignmentLevel="1"/>
          </emma:interpretation>
        </emma:emma>
      </inkml:annotationXML>
      <inkml:traceGroup>
        <inkml:annotationXML>
          <emma:emma xmlns:emma="http://www.w3.org/2003/04/emma" version="1.0">
            <emma:interpretation id="{94BC45ED-4BE4-4992-8E19-85E9D1CF8883}" emma:medium="tactile" emma:mode="ink">
              <msink:context xmlns:msink="http://schemas.microsoft.com/ink/2010/main" type="line" rotatedBoundingBox="6720,6893 11934,5697 12177,6756 6963,7953"/>
            </emma:interpretation>
          </emma:emma>
        </inkml:annotationXML>
        <inkml:traceGroup>
          <inkml:annotationXML>
            <emma:emma xmlns:emma="http://www.w3.org/2003/04/emma" version="1.0">
              <emma:interpretation id="{704C8F6A-DDB6-46FA-9337-B19618ADA475}" emma:medium="tactile" emma:mode="ink">
                <msink:context xmlns:msink="http://schemas.microsoft.com/ink/2010/main" type="inkWord" rotatedBoundingBox="6720,6893 11934,5697 12177,6756 6963,7953">
                  <msink:destinationLink direction="with" ref="{7F262F7A-851E-4E28-8CBD-297117C45453}"/>
                </msink:context>
              </emma:interpretation>
              <emma:one-of disjunction-type="recognition" id="oneOf0">
                <emma:interpretation id="interp0" emma:lang="en-US" emma:confidence="0">
                  <emma:literal>"IBCE</emma:literal>
                </emma:interpretation>
                <emma:interpretation id="interp1" emma:lang="en-US" emma:confidence="0">
                  <emma:literal>: TB, c, E</emma:literal>
                </emma:interpretation>
                <emma:interpretation id="interp2" emma:lang="en-US" emma:confidence="0">
                  <emma:literal>: IB, c, E</emma:literal>
                </emma:interpretation>
                <emma:interpretation id="interp3" emma:lang="en-US" emma:confidence="0">
                  <emma:literal>t.B.sE</emma:literal>
                </emma:interpretation>
                <emma:interpretation id="interp4" emma:lang="en-US" emma:confidence="0">
                  <emma:literal>: end, c, E</emma:literal>
                </emma:interpretation>
              </emma:one-of>
            </emma:emma>
          </inkml:annotationXML>
          <inkml:trace contextRef="#ctx0" brushRef="#br0">3628-1455 386 0,'0'0'228'15,"0"0"-33"-15,0 0-37 0,0 0 11 16,0 0-56-1,0 0-12-15,0 0-56 0,0-53 25 16,0 53 8-16,0 0-6 16,-3 0 2-16,2 0 8 15,-2-1-20-15,-2 1-6 16,1-3 1-16,-1 1-29 16,-4-2-18-16,3 3 1 15,-3-4-10-15,1 2 13 16,-4-1-3-16,3 3 15 15,0 1-15-15,0-2-11 16,0 2 0-16,0 0 0 16,0 0 8-16,-1 0-8 15,1 0-1-15,3 0-5 16,1 0 6-16,2 0 0 0,2 0-2 16,-2 0 2-16,3 0-7 15,-2 0 0-15,2 0 6 16,-3 0-8-16,2 2-4 15,-2 4 4-15,-2 4 9 16,1 3-12-16,-2 5 12 16,-4 5-1-16,1 5-6 15,-2 4 7-15,-2 6 13 16,0 3-1-16,-1 2-11 16,2 1 5-16,0-5-4 15,6-2-2-15,-1-5-2 16,5-3-4-16,-1-5 6 15,3-5-8-15,0-3 1 0,0-4-3 16,5-4 10-16,11-2 0 16,5-2 1-16,6-4 0 15,4 0 15 1,8 0-7-16,4-4 5 0,-3-10-8 16,3 0-6-16,-5-2 0 15,-1 2 0-15,-6 2-30 16,-6-1-38-16,-1 3-30 15,0-1-36-15,0 1-79 16,6-4-107-16,-8 4-36 16,-6 2-41-16</inkml:trace>
          <inkml:trace contextRef="#ctx0" brushRef="#br0" timeOffset="314.0735">3982-1247 438 0,'0'0'229'16,"0"0"-48"-16,0 0-25 16,0 0-61-16,0 0-53 15,0 0-14-15,0 0 6 16,5-4 1-16,-5 4-2 0,0 0-5 15,0 0-3 1,0 0-8-16,0 1-7 0,3 13 9 16,-2 1 20-16,2 6-7 15,-3 4-13-15,0 4-18 16,-4 7 27-16,-21 8-28 16,-25 17-12-16,4-9-210 15,3-11-350-15</inkml:trace>
          <inkml:trace contextRef="#ctx0" brushRef="#br0" timeOffset="-1344.9174">2296-989 519 0,'0'0'258'0,"0"0"-21"16,0 0-84-16,0 0 30 15,0 0-61-15,0 0-47 16,0 0 12-16,-4-98-12 15,1 96-2-15,1 2-24 16,2 0-23-16,-3 0-26 0,-1 0-28 16,-1 14-14-16,-1 10 28 15,-6 12 14-15,-4 10 14 16,1 4-7-16,-3 5-1 16,2 0 3-16,0-4-2 15,5-7-7-15,4-5 1 16,2-6-1-16,1-6 0 15,4-7 1-15,-2-5-1 16,2-7 1-16,0-6 0 16,0-2 5-16,0 0 8 15,0 0 7-15,0 0-2 16,0 0 0-16,0 0 3 0,0 0 17 16,0 0 0-16,0 0 1 15,0-7-13-15,0-3-7 16,0-2-19-16,0-4 5 15,0-1-6-15,0-3 1 16,0-3 0-16,0-3-1 16,0-2 2-16,0-3-2 15,5-1 0-15,5 0-1 16,2-4 0-16,1 2 1 16,1-3 0-16,4 1 0 15,0-2 0-15,2-3-1 16,3 0 1-16,4 0 0 15,5-2-1-15,1 4-7 16,4 3 7-16,2 3-1 16,-6 8-8-16,-1 5 9 0,-8 8-8 15,-3 4 3-15,-6 5-7 16,0 3-10-16,-5 0-1 16,-1 4 2-16,0 12 0 15,0 7 12-15,-5 6-2 16,-1 3 6-16,-3 1 5 15,0 6 0-15,0 1 2 16,-7-4-2-16,-6-4 1 16,-1 0-15-16,-1-11-13 15,-1 0 17-15,0-7 10 16,1-5 1-16,-2-1 1 16,4-1 18-16,1-7 1 15,6 0-4-15,2 0 0 0,4 0-10 16,0 0-4-16,0 0-1 15,0 0-2-15,0 0 1 16,4-2-16-16,18-6-9 16,8 0 19-16,6 1 5 15,3-1-5-15,-4 8-3 16,-8 0-1-16,-5 0-35 16,-2 10-10-16,-11 11 12 15,-5 1 19-15,-4 7 16 16,0 2 7-16,-7 1-1 15,-11-2-2-15,-3 1 2 16,2-6 4-16,-4-4 4 16,-2-4-6-16,-5-5 18 15,1-2 1-15,-3-3 11 16,3-6 21-16,0-1 1 0,4 0-1 16,4 0-26-16,6 0-8 15,6 0-8-15,2 0-3 16,5 0-6-16,2 0-6 15,0 0-14-15,0 0-17 16,0 0-33-16,0 0-34 16,0 0-58-16,0 0-85 15,15 0 36-15,2 0-9 16,-4-1-60-16</inkml:trace>
          <inkml:trace contextRef="#ctx0" brushRef="#br0" timeOffset="-1065.5172">3101-902 590 0,'0'0'235'15,"0"0"-101"-15,0 0-45 16,0 0-43-16,0 0-41 16,0 0-5-16,0 0 0 15,-6 27 21-15,-3-5-5 0,-3 2-5 16,-2 2-11-16,-10 13 0 16,4-7-123-16,3-9-245 0</inkml:trace>
          <inkml:trace contextRef="#ctx0" brushRef="#br0" timeOffset="-17104.4961">760-1034 468 0,'0'0'243'15,"0"0"-71"-15,0 0-3 16,0 0-30-16,0 0-42 0,0 0-55 16,0-27-34-16,0 27-8 15,0 0 0-15,0 0-1 16,0 0 0-16,0 0-1 16,0 0 1-16,0 0-4 15,-1 0 5-15,-2 0 0 16,3 0-9-16,0 0-4 15,0 9 6-15,0 7 7 16,0 6 0-16,0 5 6 16,0 5 3-16,0 1-3 15,4-1 4-15,1 0-9 16,2-5-1-16,-5-5 6 16,2-3-6-16,0-7 1 15,-1-4 1-15,0-2-1 0,-1-4 10 16,1-2 0-16,-2 0 12 15,-1 0 40-15,3 0 27 16,2 0 0-16,5 0-7 16,11-14-20-16,13-10-22 15,18-8-13-15,15-12-15 16,8-2-6-16,2-1 6 16,-5 4-13-16,-11 7-1 15,-14 4-5-15,-13 10-4 16,-11 8 2-16,-11 3-3 15,-8 10-35-15,-2-2-24 16,-2 3-27-16,0 0-87 0,0 0-129 16,-11 24-77-1,-13 0 177-15,2-2-170 0</inkml:trace>
          <inkml:trace contextRef="#ctx0" brushRef="#br0" timeOffset="-16398.7829">928-937 388 0,'0'0'257'0,"0"0"-78"0,0 0-26 16,0 0-2-16,0 0-2 16,0 0-38-16,0 0-47 15,0-50-33-15,0 50-17 16,0 0-14-16,0 0-6 15,0 0-17-15,0 0-6 16,0 3 12-16,0 6 17 16,0 7 0-16,6 5 10 15,3 0-9-15,5 5 0 16,-1-1 9-16,3 1-9 16,2-5 5-16,0-2-5 15,0-5 10-15,1-4 1 0,-4-4 4 16,3-4 0-1,-2-2 3-15,5 0 20 0,6-2 22 16,7-18 25-16,12-10-23 16,11-10-31-16,7-4-17 15,3-7-8-15,1-2-7 16,-2 5 0-16,-4 2-9 16,-10 10 7-16,-5 10-12 15,-12 7-37-15,-3 10-25 16,-3 4-61-16,0 5-133 15,-9 11-67-15,-11 3-149 0</inkml:trace>
          <inkml:trace contextRef="#ctx0" brushRef="#br0" timeOffset="-8775.6293">0 0 51 0,'0'0'49'16,"0"0"1"-16,0 0-17 15,0 0-12-15,0 0-21 16,0 0-2-16,0 0-73 15,0 0-52-15</inkml:trace>
          <inkml:trace contextRef="#ctx0" brushRef="#br0" timeOffset="2921.7194">4415-1647 170 0,'0'0'233'16,"0"0"-85"-16,0 0 2 0,0 0 22 15,0 0-62-15,0 0-59 16,0 0 19-16,0-53-10 16,0 44-31-16,0 1 5 15,0-1 32-15,0 0 3 16,0-1-8-16,0 0 7 15,0-3-12-15,3 3-11 16,-1 1-3-16,1-4 2 16,1 2-1-16,-2 0 1 15,2 1-7-15,-1-1 1 16,0 3 22-16,-1 1-24 0,1 2 4 16,-3 1 11-1,1 2-16-15,-1 2 9 0,0 0-11 16,0 0-17-16,0 0-16 15,0 0-6-15,0 0-11 16,0 0-3-16,0 0-7 16,0 6 5-16,3 10 5 15,3 9 17-15,3 3 1 16,3 5 1-16,-2 2-1 16,2 3-1-16,0 3 0 15,-3 0 0-15,0 5 0 16,-3-4 8-16,-1 2-7 15,2-6 0-15,-3-4 5 16,-2-3-4-16,2-4-1 0,1-7-1 16,-1-4 1-16,1-4-1 15,2-2 0-15,1-3 1 16,2-2 0-16,2-2 8 16,1 1-8-16,8-4 8 15,3 0 5-15,10-4-2 16,5-11 1-16,4-3-5 15,-3-5-8-15,-4 3 0 16,-6 1-2-16,-5 0-29 16,-7 2-49-16,-3 3-40 15,-2-1-25-15,-4 2-53 16,-3-8-90-16,-6 6 8 16,0-4-274-16</inkml:trace>
          <inkml:trace contextRef="#ctx0" brushRef="#br0" timeOffset="3163.1286">4511-1790 436 0,'0'0'219'0,"0"0"-21"16,0 0-12-16,0 0-37 15,0 0 27-15,0 0-73 16,0 0-16-16,-52-79-48 16,83 64-32-16,19-3-7 15,20-2-2-15,27 2-54 0,-15 6-183 16,-24 7-267-16</inkml:trace>
          <inkml:trace contextRef="#ctx0" brushRef="#br0" timeOffset="3381.0581">4462-1654 738 0,'0'0'310'16,"0"0"-59"-16,0 0-94 0,0 0-96 15,171-60-49-15,-57 24-12 16,34-1-8-16,-38 10-152 16,-46 14-365-16</inkml:trace>
          <inkml:trace contextRef="#ctx0" brushRef="#br0" timeOffset="36340.8829">306 152 84 0,'0'0'50'16,"0"0"-8"-16,0 0-22 15,0 0-8-15,0 0-12 0,-13 3-11 16,8 1-34-16,1 0-33 15</inkml:trace>
        </inkml:traceGroup>
      </inkml:traceGroup>
    </inkml:traceGroup>
  </inkml:traceGroup>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5:26.70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2C1FDE2F-996F-4E6F-BAF7-B2A60C68BDB6}" emma:medium="tactile" emma:mode="ink">
          <msink:context xmlns:msink="http://schemas.microsoft.com/ink/2010/main" type="inkDrawing" rotatedBoundingBox="1820,10408 2368,11062 1933,11425 1386,10771" semanticType="callout" shapeName="Other"/>
        </emma:interpretation>
      </emma:emma>
    </inkml:annotationXML>
    <inkml:trace contextRef="#ctx0" brushRef="#br0">368 86 215 0,'0'0'257'0,"0"0"-62"15,0 0-45-15,0 0-42 16,0 0 5-16,0 0-25 16,-9-59-23-16,9 57-8 0,-1 2 17 15,-2-1 23 1,1-4-17-16,-2 3-24 0,1-2-3 15,-6 0-4-15,6 2-18 16,-2 2 8-16,-1-3-10 16,-2 2-8-16,-1 1-8 15,0-3-4-15,-3 3-8 16,-5 0 0-16,3 0 0 16,-4 0-1-16,-5 11 0 15,0 3-8-15,-4 4 7 16,0 5-6-16,-3 3 7 15,3 3-1-15,2 5-5 16,3 0 6-16,8 3-6 16,1 2 3-16,13-1 3 0,0 0-14 15,0 5 6-15,4-4 2 16,22 2 4-16,5-5-5 16,9 1 7-16,8-2 9 15,11-9-9-15,4-3 1 16,2-7 12-16,8-6 1 15,-10-9-7-15,-10-1-1 16,-5 0-6-16,-9 0 6 16,-5-3 1-16,-7-5-7 15,-5-4 9-15,3 1-8 16,-2-2-1-16,-1 2-1 16,3 1-40-16,5 5-72 15,-8 0-121-15,-7 5-268 0</inkml:trace>
  </inkml:traceGroup>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5:08.75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E09C953-73E2-49D9-A88C-77590CBDD072}" emma:medium="tactile" emma:mode="ink">
          <msink:context xmlns:msink="http://schemas.microsoft.com/ink/2010/main" type="writingRegion" rotatedBoundingBox="4145,14587 5524,14587 5524,15542 4145,15542"/>
        </emma:interpretation>
      </emma:emma>
    </inkml:annotationXML>
    <inkml:traceGroup>
      <inkml:annotationXML>
        <emma:emma xmlns:emma="http://www.w3.org/2003/04/emma" version="1.0">
          <emma:interpretation id="{CAC038C9-97AD-49EC-98D0-3B1A9F8028DF}" emma:medium="tactile" emma:mode="ink">
            <msink:context xmlns:msink="http://schemas.microsoft.com/ink/2010/main" type="paragraph" rotatedBoundingBox="4145,14587 5524,14587 5524,15542 4145,15542" alignmentLevel="1"/>
          </emma:interpretation>
        </emma:emma>
      </inkml:annotationXML>
      <inkml:traceGroup>
        <inkml:annotationXML>
          <emma:emma xmlns:emma="http://www.w3.org/2003/04/emma" version="1.0">
            <emma:interpretation id="{587BF509-1AB7-4861-BB02-7EFC8960FC52}" emma:medium="tactile" emma:mode="ink">
              <msink:context xmlns:msink="http://schemas.microsoft.com/ink/2010/main" type="line" rotatedBoundingBox="4145,14587 5524,14587 5524,15542 4145,15542"/>
            </emma:interpretation>
          </emma:emma>
        </inkml:annotationXML>
        <inkml:traceGroup>
          <inkml:annotationXML>
            <emma:emma xmlns:emma="http://www.w3.org/2003/04/emma" version="1.0">
              <emma:interpretation id="{3F1BB68D-957D-4C78-AE47-76909F7762A8}" emma:medium="tactile" emma:mode="ink">
                <msink:context xmlns:msink="http://schemas.microsoft.com/ink/2010/main" type="inkWord" rotatedBoundingBox="4145,14587 5524,14587 5524,15542 4145,15542"/>
              </emma:interpretation>
              <emma:one-of disjunction-type="recognition" id="oneOf0">
                <emma:interpretation id="interp0" emma:lang="en-US" emma:confidence="0">
                  <emma:literal>.</emma:literal>
                </emma:interpretation>
                <emma:interpretation id="interp1" emma:lang="en-US" emma:confidence="0">
                  <emma:literal>r</emma:literal>
                </emma:interpretation>
                <emma:interpretation id="interp2" emma:lang="en-US" emma:confidence="0">
                  <emma:literal>v</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30 717 575 0,'0'0'203'0,"0"0"-41"16,0 0 1-16,0 0 26 16,0 0-66-16,0 0-58 15,0 0-52-15,-30-85-13 16,30 85-17-16,0 0-12 16,0 13 11-16,14 7 18 0,2 4 1 15,2 6 8-15,3 1 0 16,-2 2 2-16,0-1 0 15,-1 0-10-15,2-1 10 16,-4-7-4-16,2-3-7 16,0-5 2-16,-5-8 5 15,4-2 3-15,-4-4 3 16,5-2 3-16,9 0 6 16,16-28 45-16,31-32 24 15,42-48-33-15,42-47-30 16,21-14-17-16,-8 9-11 15,-33 41-14-15,-31 40-144 0,-34 30-219 16,-38 21-263-16</inkml:trace>
        </inkml:traceGroup>
      </inkml:traceGroup>
    </inkml:traceGroup>
  </inkml:traceGroup>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6:14.20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93E8B29-D66D-4129-BA65-6EB9B97DFDFC}" emma:medium="tactile" emma:mode="ink">
          <msink:context xmlns:msink="http://schemas.microsoft.com/ink/2010/main" type="inkDrawing" rotatedBoundingBox="4626,328 13769,-744 14038,1548 4895,2622" hotPoints="13585,-631 13876,1382 5333,2617 5042,603" semanticType="enclosure" shapeName="Rectangle">
            <msink:sourceLink direction="with" ref="{C0DF5697-73CE-4567-8CDE-7AA515491CA9}"/>
            <msink:destinationLink direction="to" ref="{E9E12D33-7B73-488E-B789-79351E69168E}"/>
          </msink:context>
        </emma:interpretation>
      </emma:emma>
    </inkml:annotationXML>
    <inkml:trace contextRef="#ctx0" brushRef="#br0">1003 2531 12 0,'0'0'60'0,"0"0"-15"16,0 0 27-16,0 0-21 0,0 0-7 16,0 0-23-16,-36-34-10 15,33 30 2-15,1 4 0 16,-1-2-10-16,2 2-3 15,-2 0-2-15,2 0 2 16,-7 0 0-16,4 0 10 16,-5 0-3-16,1 0 22 15,-1 0 2-15,0 0-15 16,-1 0 3-16,-2 0-10 16,-1 0-8-16,-5 3 1 0,0 6 5 15,-4-1 0-15,1 0-4 16,-2-2 3-16,6 0 4 15,0 0-2-15,5-3 39 16,6-2-4-16,-3-1-8 16,1 3-14-16,-1-2-20 15,-3 1 9-15,3 1-4 16,0-1 7-16,1 1 4 16,2-3 4-16,2 0 7 15,1 0 0-15,3 0 11 16,0 0 1-16,0 0-4 15,0 0-21-15,0 0-15 16,0 0 6-16,0 0-5 16,0 0 2-16,0 0 4 15,0 0-5-15,0 0-1 0,0 0 9 16,0 0-1-16,3 0-9 16,6 0 10-16,6 3-9 15,6 0 8-15,8 3 1 16,3 0-8-16,6 2 6 15,7 2-2-15,1 0-4 16,3 0 0-16,3 1-1 16,-3 2 0-16,4-3 0 15,-4 0 0-15,6-4 5 16,1-3-5-16,7-3 9 16,10 0-1-16,1 0-2 15,5 0-6-15,0 0 2 16,-2-4 4-16,-7-1-6 0,-3-1-1 15,-3 2 1-15,-1-4 6 16,1 2-1-16,-3 0-5 16,-3-1 1-16,-2 3-1 15,-2 2 0-15,1 1 0 16,-1-2 0-16,5 2-1 16,-1-3 1-16,5 3-1 15,1 0 1-15,1-4 0 16,1 0 1-16,1-2-1 15,1-4 0-15,2 2 6 16,3 0-6-16,-3-5-1 16,0 2 1-16,0 2-1 0,-3 0 0 15,6-2 1-15,1-1 0 16,6-1-1-16,4 0 0 16,5-2 7-1,3-1-7-15,4-2-1 0,-4 2 1 16,0 0 2-16,-4 3-1 15,0 0-1-15,0 0 1 16,1-1 1-16,0 2-1 16,4-2 1-16,2 1-2 15,0 0 1-15,6 2-1 16,3-1 2-16,5 2-2 16,1 2 0-16,-1 1 1 15,-5-1 0-15,-3 2-1 16,-4-1 0-16,-5 2 0 15,3-3 1-15,5 1 0 16,19-1 0-16,24-8 9 0,22-1-10 16,4-3 1-16,-31 5-1 15,-34 1 6-15,-34 8-5 16,-3-4 0-16,12-1 1 16,13-3 0-16,15-2-1 15,-1-2 7-15,4 0-1 16,17-2 0-16,16-2-6 15,-12 3 6-15,-18 4-6 16,-17 4 6-16,-23 3-5 16,6 0 0-16,0-2-1 15,-13 3 5-15,-8 0-6 16,-11 1 1-16,-2 4 2 0,-8-3 3 16,-6 3-5-16,-4 0 6 15,-6 0-6-15,-6 3-1 16,1-3 1-16,-2 3 0 15,-1-2 1-15,0 2-1 16,1-3 9-16,-2 3-9 16,-3-2-1-16,4 2 1 15,3-1 0-15,7 1 0 16,8-3-1-16,5 2 2 16,7-4-1-16,-1 1 0 15,-5 2 0-15,-4-2 6 16,-11-1-1-16,-4 4 4 15,-5-1 9-15,-5 1 29 0,-4-3 20 16,-3 1 19 0,2-3-1-16,2-4-47 0,1-5 8 15,1 0-30-15,-1-4-15 16,3-2 8-16,0-1-9 16,3-3-1-16,-3 2 6 15,0-6-6-15,3-3 0 16,-6-1 0-16,1-5 0 15,-2 1 0-15,-1-4 0 16,-2-4-1-16,2-5 1 16,1-3-13-16,1-6-8 15,-1-2-2-15,3 2 4 0,1-1-1 16,-3 6 4 0,3 2 0-16,0-1 14 0,0 2-33 15,1 0 15-15,-4 2 0 16,-2 1 1-16,1 1 3 15,-1 1-9-15,-1 6 0 16,-1-4 14-16,1 5-5 16,-3 0 14-16,1 4-9 15,-1 5 2-15,0 2-13 16,3 1-18-16,-3 8 21 16,0-2 0-16,0 4-3 15,0 3 12-15,0 0-3 16,0 4 13-16,0-1-2 15,0 3 1-15,0 4 0 16,0-3 0-16,-3 0 0 16,2 0-10-16,-4 0-2 15,2-1 1-15,-1 0-2 0,-1 0 2 16,-1 2-2-16,2-3 4 16,-3 4 2-16,-2-4-3 15,0 2 10-15,-3-1 0 16,-2 1-12-16,-3-1 4 15,0 0 18-15,-1 2-18 16,0 2 8-16,2-1-11 16,6 1 14-16,-2 2-2 15,-2-1 0-15,-5 3 0 16,-14 0-19-16,-14 0-4 16,-19 0 13-16,-13 8-7 0,-9-1 16 15,-5 4-5-15,-7-1-4 16,-3 0 0-16,-20-1 10 15,13 0-16-15,-6-2-22 16,1-2 22-16,20-5 16 16,-7 0 1-16,12 0-1 15,11 0-1-15,12 0-29 16,6 0 21-16,4 0-11 16,5 0 14-16,-1 0 5 15,-4 0-1-15,-7 0-5 16,-6 5 7-16,-4-1 0 15,-8 2-9-15,-2-1 9 0,1-1 1 16,4 3-1 0,8-6 0-16,1 4-1 15,-3-1 1-15,0 1 1 0,-7 2-1 16,-25 2 0-16,-27 6-9 16,-29 6 9-16,-10 0-10 15,12-1 10-15,13-4-1 16,15-2 2-16,19-7-2 15,20 1-7-15,21-5 8 16,5 0 0-16,-13-3-12 16,-28 1 12-16,-33 2 4 15,-29 3-4-15,-7-1 0 16,6 2 0-16,15 1-26 0,24-1 17 16,1-4 0-1,3 3-33-15,23-2 3 0,18 0-5 16,20-1 22-16,5-2-4 15,-9 2 6-15,-9 1-18 16,-13 2 25-16,1 0 12 16,2-1-8-16,-3 1 8 15,-2 0 1-15,1-1-4 16,-2 1 4-16,1-2 0 16,-4 2 8-16,-3 1-8 15,-3 0-1-15,-3-3-17 16,-2 2 17-16,-3 3-7 15,10-3-17-15,3 0-25 16,7 2 14-16,9-1 14 16,4 0-10-16,5-1 8 0,4 0-9 15,4 1 15-15,1-3 17 16,8 2 1-16,1-2 1 16,-1 2 1-16,0-3-1 15,1 4-1-15,-2 0-16 16,-3 1-4-16,3-1 20 15,-2 0 0-15,7 0 1 16,2 0-1-16,6 0 1 16,5 1 0 15,2-4 1-31,3 3-2 0,4-1-7 0,1 2 6 0,3 1 0 16,1-1-8-16,-1-1 9 15,2 1-1-15,4-3 1 0,7-3 0 16,8 0 0-16,-1-2-1 15,7 0 1-15,0 0-2 16,0 0 1-16,0 0-9 16,0 0-2-16,0 0 4 15,-3 0-7-15,3 0-1 16,0 2-5-16,-2-2-7 16,0 0-2-16,2 0 23 15</inkml:trace>
  </inkml:traceGroup>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6:34.34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0B1C5473-E86A-4C2E-8AC0-E32A84942683}" emma:medium="tactile" emma:mode="ink">
          <msink:context xmlns:msink="http://schemas.microsoft.com/ink/2010/main" type="writingRegion" rotatedBoundingBox="18165,10337 24155,9901 24543,15230 18553,15667"/>
        </emma:interpretation>
      </emma:emma>
    </inkml:annotationXML>
    <inkml:traceGroup>
      <inkml:annotationXML>
        <emma:emma xmlns:emma="http://www.w3.org/2003/04/emma" version="1.0">
          <emma:interpretation id="{27A6A8FC-C359-4B61-9221-55F27F8F5DDE}" emma:medium="tactile" emma:mode="ink">
            <msink:context xmlns:msink="http://schemas.microsoft.com/ink/2010/main" type="paragraph" rotatedBoundingBox="21550,10110 24135,9795 24208,10395 21623,10711" alignmentLevel="3"/>
          </emma:interpretation>
        </emma:emma>
      </inkml:annotationXML>
      <inkml:traceGroup>
        <inkml:annotationXML>
          <emma:emma xmlns:emma="http://www.w3.org/2003/04/emma" version="1.0">
            <emma:interpretation id="{6A4D9BB8-FCBB-448B-A77C-D9A91380B7BD}" emma:medium="tactile" emma:mode="ink">
              <msink:context xmlns:msink="http://schemas.microsoft.com/ink/2010/main" type="line" rotatedBoundingBox="21550,10110 24135,9795 24208,10395 21623,10711">
                <msink:destinationLink direction="with" ref="{893C3C88-9B27-4284-9616-788F56AB3ECE}"/>
              </msink:context>
            </emma:interpretation>
          </emma:emma>
        </inkml:annotationXML>
        <inkml:traceGroup>
          <inkml:annotationXML>
            <emma:emma xmlns:emma="http://www.w3.org/2003/04/emma" version="1.0">
              <emma:interpretation id="{0C409C38-E022-4E9C-A54A-D44726D8E93F}" emma:medium="tactile" emma:mode="ink">
                <msink:context xmlns:msink="http://schemas.microsoft.com/ink/2010/main" type="inkWord" rotatedBoundingBox="21550,10110 24135,9795 24208,10395 21623,10711"/>
              </emma:interpretation>
              <emma:one-of disjunction-type="recognition" id="oneOf0">
                <emma:interpretation id="interp0" emma:lang="en-US" emma:confidence="0">
                  <emma:literal>nxn</emma:literal>
                </emma:interpretation>
                <emma:interpretation id="interp1" emma:lang="en-US" emma:confidence="0">
                  <emma:literal>n</emma:literal>
                </emma:interpretation>
                <emma:interpretation id="interp2" emma:lang="en-US" emma:confidence="0">
                  <emma:literal>nan</emma:literal>
                </emma:interpretation>
                <emma:interpretation id="interp3" emma:lang="en-US" emma:confidence="0">
                  <emma:literal>non</emma:literal>
                </emma:interpretation>
                <emma:interpretation id="interp4" emma:lang="en-US" emma:confidence="0">
                  <emma:literal>Nxn</emma:literal>
                </emma:interpretation>
              </emma:one-of>
            </emma:emma>
          </inkml:annotationXML>
          <inkml:trace contextRef="#ctx0" brushRef="#br0">0 169 593 0,'0'0'195'0,"0"0"-133"15,0 0-49-15,0 0-13 0,0 0-9 16,0 0-17-16,9 29 26 16,-3-12 7-16,4 3 3 15,-1 1-9-15,0 3 9 16,0-3 9-16,0 2 24 15,-5-3-14-15,1 0-16 16,-1 0-3-16,-4-1-4 16,0-1 3-16,0 2 7 15,0-1-2-15,0-2 12 16,0-6-11-16,0-1-8 16,0-3 0-16,0-4-6 15,0-3 9-15,0 0 6 0,0 0 32 16,0 0 23-16,-3 0 19 15,3 0 10-15,-1 0-13 16,-4-1-46-16,1-10-17 16,-1-3-18-16,2-4 1 15,2-2 8-15,1 0 21 16,0-7-24-16,4-3-12 16,16-7-1-16,3-4-2 15,4-2 2-15,0 5 1 16,0 2-1-16,0 3 1 15,1 2-1-15,0 2 0 16,-3 4 1-16,1 5 0 16,-7 3-6-16,-3 7 4 15,-2 6-11-15,-2 2 2 16,-2 2-4-16,2 0 6 0,1 2 1 16,1 10 2-16,2 7-3 15,2 1 9-15,0 4 0 16,3 0 0-16,-2 5 0 15,2-1 0-15,-3 2 1 16,-2 1 2-16,-1 2-2 16,-2-4 1-16,-1-1 5 15,-4-2-6-15,-2-3 0 16,-2 0 1-16,-4-5-2 16,0 6-5-16,0-1-46 15,0 2-42-15,0 3-70 0,-9-5-104 16,5-10-280-16</inkml:trace>
          <inkml:trace contextRef="#ctx0" brushRef="#br0" timeOffset="351.5272">1271-52 570 0,'0'0'253'16,"0"0"-44"-16,0 0-54 15,0 0-35-15,0 0-53 0,0 0-63 16,0 0-4-16,-5 6 0 16,-11 17 6-16,-3 3 15 15,-11 8-10-15,-4 7-3 16,-5 3 5-16,-3 3 1 15,-4 4-1-15,1 0-12 16,1-4 12-16,1-2-12 16,1-5 5-16,9-4 1 15,3-4-6-15,4-5-1 16,5-4-47-16,0-3-83 16,2-3-109-16,5-7-95 15,2-6-234-15</inkml:trace>
          <inkml:trace contextRef="#ctx0" brushRef="#br0" timeOffset="706.1358">805 104 185 0,'0'0'293'16,"0"0"-51"-16,0 0-38 15,0 0-47-15,0 0 23 16,0 0-56-16,0 0-63 16,0-55-43-16,0 55-18 15,0 0 0-15,0 0-19 0,0 0 4 16,7 9 15 0,7 5-2-16,4 6 2 0,4 3 1 15,3 5 11-15,5 3-10 16,0 1-2-16,2 6 1 15,6 0 15-15,-3 0-5 16,1-4 7-16,-5 0-18 16,-5-7-49-16,-4-3-99 15,-6-5-20-15,4-9-54 16,-4-6-73-16,-3-4-76 0</inkml:trace>
          <inkml:trace contextRef="#ctx0" brushRef="#br0" timeOffset="1502.2264">1515-68 636 0,'0'0'280'15,"0"0"-57"-15,0 0-26 16,0 0-90-16,0 0-75 15,0 0-32-15,0 0-31 16,10 2 21-16,2 18 10 16,0 3 0-16,-2 1 1 0,4 3 5 15,-5 0-4 1,0 1-1-16,-2-4 0 0,-2-1 7 16,-4-6-1-16,2-3-1 15,-3-3-6-15,0-8 6 16,0 1-4-16,0-4 7 15,0 0 1-15,0 0 6 16,0 0-1-16,0 0 2 16,0 0 15-16,0 0 24 15,0 0 18-15,0 0-8 16,0-5-23-16,0-8-21 16,5-3-13-16,-1-4-8 15,5-3 0-15,3-1 0 16,6 0-1-16,1 1-1 15,5 1 0-15,0 1 1 0,1 3-6 16,0 0 5 0,-1 3 1-16,-5 5 0 0,-4 3-1 15,-3 1 0-15,-7 3 0 16,-4 3-8-16,2 0 8 16,-3 0-8-16,0 0 7 15,0 0-5-15,2 0-2 16,1 0 1-16,1 0-1 15,5 0 8-15,0 9-5 16,4 3 4-16,1 2 2 16,-1 3-2-16,1 3 2 15,0 1 0-15,1 6 0 16,2 0 1-16,-2 1 6 16,2 3-6-16,0-1 0 15,1 1 0-15,-2-3 0 16,2-3 5-16,0 0-5 0,0-4 0 15,-1-6 1-15,3-4 6 16,-1-2 1-16,2-5 4 16,4-4-1-16,2 0-2 15,7-4 2-15,4-16-5 16,5-11-1-16,1-5-6 16,4-5 0-16,-6-3-44 15,-7 2-52-15,1-8-105 16,-14 9-78-16,-8 7-238 0</inkml:trace>
        </inkml:traceGroup>
      </inkml:traceGroup>
    </inkml:traceGroup>
    <inkml:traceGroup>
      <inkml:annotationXML>
        <emma:emma xmlns:emma="http://www.w3.org/2003/04/emma" version="1.0">
          <emma:interpretation id="{5C15EB98-6684-4FE6-8AB9-81399F2FA3C9}" emma:medium="tactile" emma:mode="ink">
            <msink:context xmlns:msink="http://schemas.microsoft.com/ink/2010/main" type="paragraph" rotatedBoundingBox="18674,10796 22542,11078 22494,11738 18626,11455" alignmentLevel="2"/>
          </emma:interpretation>
        </emma:emma>
      </inkml:annotationXML>
      <inkml:traceGroup>
        <inkml:annotationXML>
          <emma:emma xmlns:emma="http://www.w3.org/2003/04/emma" version="1.0">
            <emma:interpretation id="{9C4DE187-B9E3-42E6-BF38-089313203EF9}" emma:medium="tactile" emma:mode="ink">
              <msink:context xmlns:msink="http://schemas.microsoft.com/ink/2010/main" type="line" rotatedBoundingBox="18674,10796 22542,11078 22494,11738 18626,11455"/>
            </emma:interpretation>
          </emma:emma>
        </inkml:annotationXML>
        <inkml:traceGroup>
          <inkml:annotationXML>
            <emma:emma xmlns:emma="http://www.w3.org/2003/04/emma" version="1.0">
              <emma:interpretation id="{90DDF833-D42A-4191-8B01-5E40F1EAEBEF}" emma:medium="tactile" emma:mode="ink">
                <msink:context xmlns:msink="http://schemas.microsoft.com/ink/2010/main" type="inkWord" rotatedBoundingBox="18674,10796 20733,10946 20693,11503 18633,11352"/>
              </emma:interpretation>
              <emma:one-of disjunction-type="recognition" id="oneOf1">
                <emma:interpretation id="interp5" emma:lang="en-US" emma:confidence="1">
                  <emma:literal>ABC</emma:literal>
                </emma:interpretation>
                <emma:interpretation id="interp6" emma:lang="en-US" emma:confidence="0">
                  <emma:literal>ABCC</emma:literal>
                </emma:interpretation>
                <emma:interpretation id="interp7" emma:lang="en-US" emma:confidence="0">
                  <emma:literal>ACBC</emma:literal>
                </emma:interpretation>
                <emma:interpretation id="interp8" emma:lang="en-US" emma:confidence="0">
                  <emma:literal>ABBC</emma:literal>
                </emma:interpretation>
                <emma:interpretation id="interp9" emma:lang="en-US" emma:confidence="0">
                  <emma:literal>ABAC</emma:literal>
                </emma:interpretation>
              </emma:one-of>
            </emma:emma>
          </inkml:annotationXML>
          <inkml:trace contextRef="#ctx0" brushRef="#br0" timeOffset="10554.9105">-2700 1120 462 0,'0'0'133'0,"0"0"-75"15,0 0 41-15,0 0-16 16,0 0-52-16,0 0-30 16,-33 20 0-16,20-7 0 15,-2 0 9-15,-6 3-1 16,-4 2 4-16,2 0 0 0,-2-1 4 15,3-2 2 1,4-2 2-16,2-1-13 0,5-4-7 16,4-5 6-16,5 1-1 15,2-3-5-15,0-1 2 16,0 0 4-16,0 0 8 16,0 0 3-16,0 0 29 15,0 0 38-15,0 0 15 16,0-1-9-16,6-12-54 15,8-5-19-15,9-6-10 16,4-4-8-16,3-2 2 16,1 1-2-16,-4 1 1 15,0 2 1-15,-6 1-1 16,-1 4 1-16,-5 0-1 16,2 1 7-16,-2-1-8 0,1 1 3 15,0-3-2 1,-2 5 5-16,-4 2 6 0,-2 6-2 15,-4 1 32-15,-3 7-11 16,2 1-8-16,-3 1-4 16,0 0-5-16,0 0-6 15,0 0-2-15,0 0-6 16,0 0 0-16,0 0-1 16,0 0-5-16,0 0-9 15,0 0-5-15,2 0-1 16,5 12 12-16,2 6 9 15,3 5 1-15,-1 5 8 16,5 2-9-16,-3 5 0 16,4 1 1-16,-2 4 6 0,3-2-5 15,-2-3-1-15,-3-3 9 16,1-3-8-16,-5-8 8 16,0-2-9-16,-2-5-1 15,-3-4-14-15,-4-3-29 16,2-3-5-16,-2-2 13 15,0-2 19-15,0 0-9 16,-5 0-81-16,-8 0-83 16,-6 0-27-16,-1 0-94 15,3-6-258-15</inkml:trace>
          <inkml:trace contextRef="#ctx0" brushRef="#br0" timeOffset="10806.2241">-2891 1192 332 0,'0'0'198'16,"0"0"-54"-16,0 0 5 15,0 0 5-15,0 0-64 16,0 0-79-16,0 0-10 15,131-50-1-15,-43 31 6 16,9-2 6-16,28 2-12 16,-25 5-171-16,-30 4-220 0</inkml:trace>
          <inkml:trace contextRef="#ctx0" brushRef="#br0" timeOffset="11868.3076">-1847 1025 75 0,'0'0'313'15,"0"0"-161"-15,0 0 19 16,0 0-19-16,0 0-45 16,0 0-51-16,0 0-30 15,-17 0-26-15,17 8-17 16,-4 7 17-16,-1 5 2 15,-4 6 24-15,3 3 20 16,-1 1-18-16,3-1-9 16,2-1-19-16,-1-3 2 15,3-1 4-15,0-1 0 0,0-5 1 16,0-3 1-16,0-4-7 16,0-2 5-16,0-6 4 15,0-2-9-15,0-1 18 16,0 0 9-16,0 0 6 15,-1 0 71-15,-5 0 27 16,-3-3-59-16,0-12-59 16,-5-1-8-16,4-3-6 15,-2 2 0-15,3-5 0 16,2 2-1-16,1-4 1 16,1-1-1-16,5 3-1 15,0-1-6-15,0 0 7 16,0 0 1-16,6-1-7 0,14 1 1 15,-3 0 4-15,6-2-5 16,2 1 7-16,-1-1-6 16,3 4 6-16,1 0-1 15,0 3 0-15,-2 2 0 16,-1 1 0-16,-6 5 0 16,-2 3 0-16,-4 3-2 15,0 1-3-15,-1 1 6 16,-1 2-1-16,-2 0-13 15,-2 0 4-15,-2 0-9 16,-1 0-18-16,0 6 13 16,-4 4 9-16,0 0 8 15,0 5 5-15,0 4-5 16,-4-1 6-16,-14 3-1 0,-3 4 1 16,-1-3 1-16,0 1 0 15,1-3 0-15,3-4 0 16,8-4 0-16,2-2-1 15,7-4-7-15,1 1-7 16,0-4-4-16,1 2-7 16,17-3 4-16,3 2 12 15,3 0 10-15,1-2 0 16,0 3 2-16,-7-1-1 16,-2 3-1-16,-7 3-2 15,-3 1-8-15,-6 4 9 16,0 0 1-16,0 3 0 15,-9 3 7-15,-10-1-6 0,-2 1 0 16,-4-4 1-16,0 2 6 16,1-5-6-16,-3 0 4 15,2-4-6-15,-2-2 0 16,5-2-5-16,1-3 5 16,4-3-18-16,7 0-44 15,10 0-54-15,0 0-115 16,0-9-288-16</inkml:trace>
          <inkml:trace contextRef="#ctx0" brushRef="#br0" timeOffset="12477.6555">-1066 1019 300 0,'0'0'188'15,"0"0"2"-15,0 0-47 16,0 0-46-16,0 0-29 16,0 0-15-16,0 0 12 15,-9-8-7-15,5 8-1 16,-5 0-5-16,-3 0-23 15,-5 0-20-15,0 0-2 16,-3 0 9-16,-1 0-10 16,-1 4 8-16,4 3-1 15,5-2-3-15,4 1-1 0,-2 0-9 16,6 3-2-16,-3 2-4 16,2 6 4-16,2 2 2 15,1 6 0-15,3 2 1 16,0 3 11-16,0 0-11 15,7 2 5-15,8 3 5 16,9-8-5-16,0-2-3 16,8-5 6-16,1-4-8 15,1-4 13-15,2-4-14 16,-2-5-59-16,1-3-78 16,17-6-45-16,-8-15-92 15,-4-2-87-15</inkml:trace>
        </inkml:traceGroup>
        <inkml:traceGroup>
          <inkml:annotationXML>
            <emma:emma xmlns:emma="http://www.w3.org/2003/04/emma" version="1.0">
              <emma:interpretation id="{F5A21A5D-77FD-4FEA-B80D-D840C27DAD32}" emma:medium="tactile" emma:mode="ink">
                <msink:context xmlns:msink="http://schemas.microsoft.com/ink/2010/main" type="inkWord" rotatedBoundingBox="21253,11045 22538,11139 22494,11738 21209,11644"/>
              </emma:interpretation>
              <emma:one-of disjunction-type="recognition" id="oneOf2">
                <emma:interpretation id="interp10" emma:lang="en-US" emma:confidence="1">
                  <emma:literal>DE</emma:literal>
                </emma:interpretation>
                <emma:interpretation id="interp11" emma:lang="en-US" emma:confidence="0">
                  <emma:literal>BE</emma:literal>
                </emma:interpretation>
                <emma:interpretation id="interp12" emma:lang="en-US" emma:confidence="0">
                  <emma:literal>AE</emma:literal>
                </emma:interpretation>
                <emma:interpretation id="interp13" emma:lang="en-US" emma:confidence="0">
                  <emma:literal>DEE</emma:literal>
                </emma:interpretation>
                <emma:interpretation id="interp14" emma:lang="en-US" emma:confidence="0">
                  <emma:literal>DIE</emma:literal>
                </emma:interpretation>
              </emma:one-of>
            </emma:emma>
          </inkml:annotationXML>
          <inkml:trace contextRef="#ctx0" brushRef="#br0" timeOffset="14403.6197">547 1301 183 0,'0'0'254'16,"0"0"-115"-16,0 0 11 0,0 0-32 16,0 0-24-16,0 0-20 15,0 0 1-15,11-45-20 16,-10 43 6-16,-1 1 13 16,0-2 4-16,3 3-8 15,-3-2 1-15,0 1-6 16,2-2-8-16,-2 2-24 15,0-3-15-15,0 3-11 16,0-1-1-16,3 1-4 16,-3 1 0-16,0-2-2 15,0 2 1-15,0 0 1 0,0 0-2 16,0 0 0-16,0 0 0 16,0 0 0-16,0 0 0 15,0 0-7-15,0 0-1 16,0 0-2-16,0 0 0 15,0 0-6-15,0 0-3 16,0 10 9-16,0 1 10 16,0 9 0-16,0-3 0 15,0 6 1-15,0-2 0 16,0-2-1-16,0 1 2 16,0-2-1-16,0-1 0 15,0-3 6-15,0-3-6 16,0-1 0-16,0-2-1 15,0-2 1-15,4-2 0 16,1 0 1-16,1-2-1 0,3 0 11 16,7-2-11-16,5 0 14 15,7 0-5-15,6 0-4 16,2-4 7-16,3-7-12 16,-5 5-1-16,-4 1-1 15,-8 5-25-15,-4 0-39 16,-2 0-71-16,-2 0-46 15,-4 0-40-15,-1 0-45 16,-5 0-59-16</inkml:trace>
          <inkml:trace contextRef="#ctx0" brushRef="#br0" timeOffset="14700.4716">555 1282 386 0,'0'0'188'16,"0"0"-44"-16,0 0-8 15,0 0-44-15,0 0-48 16,0 0-31-16,0 0-12 15,86-100 0-15,-37 77-1 0,3-1 1 16,0 4 0 0,-7 0-1-16,-11 8-7 0,-7 3-90 15,-10 9-95-15,-12 0-52 16,-2 0-18-16</inkml:trace>
          <inkml:trace contextRef="#ctx0" brushRef="#br0" timeOffset="14933.9298">641 1292 235 0,'0'0'152'0,"0"0"-102"15,0 0 56-15,0 0 3 16,149-10-50-16,-95-1-41 16,1 4-2-16,-15 6-16 15,-19-1-192-15</inkml:trace>
          <inkml:trace contextRef="#ctx0" brushRef="#br0" timeOffset="13605.0317">-328 1210 324 0,'0'0'137'16,"0"0"20"-16,0 0-11 16,0 0-3-16,0 0-19 15,0 0-40-15,0 0 1 16,0 0 14-16,0 0-16 15,0 0-15-15,0 0-17 16,0 0-19-16,0 0-19 16,0 0-13-16,0 4-10 15,0 9-9-15,0 7 19 16,0 7 0-16,0 2 0 16,0 6-1-16,0 1 1 15,0-3 0-15,0 3 1 0,0-9 6 16,0-1-6-16,5-3 0 15,-4-7 1-15,-1-4 4 16,3-4 1-16,-3-4-6 16,0-4 9-16,0 0 0 15,0 0 3-15,0 0 2 16,0 0 5-16,0 0 1 16,0-7-11-16,0-8-10 15,0-3 2-15,0-5-2 16,0-1 0-16,0-3 0 15,0 0-2-15,0-3 2 16,0 0-2-16,0 2 1 16,0-1 1-16,2 5 0 0,4 1 1 15,-2 7 0-15,1 2 8 16,1 4-3-16,5 2-6 16,4-1-6-16,11 4-7 15,3 0 3-15,7 4 4 16,3 1-1-16,-3 0 1 15,-2 6 0-15,-9 12-4 16,-6 2 9-16,-7 4-1 16,-7 4 2-16,-5-3 0 15,0 3 0-15,0-7 7 16,-14 0 5-16,-2-4-11 16,-2 2 5-16,-3-3-6 15,-1 2 9-15,-5 3-9 16,-4 2-29-16,-21 15-89 15,9-5-149-15,4-8-255 0</inkml:trace>
        </inkml:traceGroup>
      </inkml:traceGroup>
    </inkml:traceGroup>
    <inkml:traceGroup>
      <inkml:annotationXML>
        <emma:emma xmlns:emma="http://www.w3.org/2003/04/emma" version="1.0">
          <emma:interpretation id="{80FB72E0-F017-4A22-A0A7-07A7019F4CD3}" emma:medium="tactile" emma:mode="ink">
            <msink:context xmlns:msink="http://schemas.microsoft.com/ink/2010/main" type="paragraph" rotatedBoundingBox="18332,12633 22649,12319 22720,13291 18403,13605" alignmentLevel="1"/>
          </emma:interpretation>
        </emma:emma>
      </inkml:annotationXML>
      <inkml:traceGroup>
        <inkml:annotationXML>
          <emma:emma xmlns:emma="http://www.w3.org/2003/04/emma" version="1.0">
            <emma:interpretation id="{FF211781-753D-4BA5-99DB-639C7549D271}" emma:medium="tactile" emma:mode="ink">
              <msink:context xmlns:msink="http://schemas.microsoft.com/ink/2010/main" type="line" rotatedBoundingBox="18332,12633 22649,12319 22720,13291 18403,13605"/>
            </emma:interpretation>
          </emma:emma>
        </inkml:annotationXML>
        <inkml:traceGroup>
          <inkml:annotationXML>
            <emma:emma xmlns:emma="http://www.w3.org/2003/04/emma" version="1.0">
              <emma:interpretation id="{8814611D-E056-48B1-B6A4-1336941CF3EF}" emma:medium="tactile" emma:mode="ink">
                <msink:context xmlns:msink="http://schemas.microsoft.com/ink/2010/main" type="inkWord" rotatedBoundingBox="18332,12633 22649,12319 22720,13291 18403,13605"/>
              </emma:interpretation>
              <emma:one-of disjunction-type="recognition" id="oneOf3">
                <emma:interpretation id="interp15" emma:lang="en-US" emma:confidence="0">
                  <emma:literal>.00.</emma:literal>
                </emma:interpretation>
                <emma:interpretation id="interp16" emma:lang="en-US" emma:confidence="0">
                  <emma:literal>'000.</emma:literal>
                </emma:interpretation>
                <emma:interpretation id="interp17" emma:lang="en-US" emma:confidence="0">
                  <emma:literal>000.0</emma:literal>
                </emma:interpretation>
                <emma:interpretation id="interp18" emma:lang="en-US" emma:confidence="0">
                  <emma:literal>+000.</emma:literal>
                </emma:interpretation>
                <emma:interpretation id="interp19" emma:lang="en-US" emma:confidence="0">
                  <emma:literal>'80.</emma:literal>
                </emma:interpretation>
              </emma:one-of>
            </emma:emma>
          </inkml:annotationXML>
          <inkml:trace contextRef="#ctx0" brushRef="#br0" timeOffset="38126.4721">-1533 2665 71 0,'0'0'156'0,"0"0"-55"16,0 0-21-16,0 0-33 15,0 0 29-15,0 0-2 16,-14 0 2-16,11 0-1 15,2 0-37-15,-2 0-8 0,1-3-10 16,-1-2 15-16,-1 0 4 16,-1 1 6-16,0-2-13 15,-3 1 5-15,-1-1-12 16,0 0 11-16,0-1 4 16,0-1-8-16,0 2-12 15,1-2-1-15,-3-2 12 16,5 2-10-16,-3-3-3 15,0 1-1-15,-3-1-10 16,3-1-5-16,-1 3 5 16,-2 1-6-16,0-1 12 15,-1 0 42-15,2 1-27 16,-2 4-14-16,0-1 7 16,-2 1-13-16,4 2-8 0,-1 0 0 15,3 2 0-15,-1 0 0 16,1 0-1-16,-3 0-14 15,0 0-2-15,-1 0 4 16,-2 0 7-16,-1 7 6 16,-2 2 15-16,0 0-5 15,0 2-9-15,-1 2 0 16,4-2 0-16,1-3 6 16,3-1-6-16,0 1-1 15,1 5-2-15,-1-2-9 16,-2 7 10-16,0 3-1 15,-1 1-6-15,1-2 8 16,1 4 0-16,3-5-2 0,1 2 1 16,2-4-10-16,2 5 6 15,0-1 5-15,1 2 0 16,-2 1 0-16,4 2 0 16,-2 1 1-16,1 1 0 15,2 0-1-15,0 1 0 16,0 2-1-16,0-4 1 15,0 1-7-15,2-1 7 16,7-1-6-16,2 1 6 16,3-2 0-16,-4 0 5 15,5-1-4-15,-1 2 13 16,-1-8-5-16,0 3-9 16,1-3 0-16,-1 1 0 0,1-3 0 15,-1-2 9 1,3 3-9-16,-2-5 1 0,2 0-1 15,-3-3 0-15,1 0 11 16,-1-1 2-16,1-1-4 16,2-3-8-16,-1 0 1 15,3-2-1-15,1-2 11 16,-1 0-11-16,0 0 6 16,1 0-4-16,2-2 11 15,1-10 2-15,-1-2-10 16,2-1 6-16,-3-1-3 15,0-1 1-15,1-5-3 16,-4 0 6-16,1 0 0 16,-4-5 0-16,1-1 9 15,-7-3-7-15,-2 1 44 0,-1-7-37 16,-2-1-14-16,-2 1 2 16,-1-2-3-16,0-1 27 15,0 0-11-15,-9-3-14 16,-1 4-2-16,-2 0 3 15,-4 3 4-15,1 0-7 16,-3 6 0-16,-3 2 3 16,0 2-10-16,2 2 0 15,0 3-1-15,1 3-6 16,3 4-8-16,1 5-17 16,3 1-59-16,6 6-34 15,1 0-19-15,4 2-117 0,0 0-348 16,0 0 313-16</inkml:trace>
          <inkml:trace contextRef="#ctx0" brushRef="#br0" timeOffset="30998.1322">-3187 2995 160 0,'0'0'240'16,"0"0"-122"-16,0 0-20 16,0 0 34-16,0 0-37 15,0 0-65-15,-4-25 29 16,4 22 17-16,-2 3-3 16,2 0 8-16,-3 0 2 15,3 0-5-15,-1 0-17 16,1 0-31-16,-3 0-18 15,3 0-12-15,0 0-18 16,0 0-9-16,0 0-4 0,0 13-1 16,0 2 32-16,0 8 0 15,3 6 0-15,6 1 13 16,0-2-7-16,0 2-6 16,-1-7 7-16,1-2 5 15,-1-7-12-15,-2-5 0 16,-2-4 0-16,-1-3 6 15,-1-2 5-15,1 0 31 16,-2 0 50-16,4 0 24 16,4-11-9-16,10-16-33 15,8-14-55-15,11-7-13 16,9-10-4-16,9 0-2 16,8 2-2-16,-1 5-8 0,2 9-43 15,18 2-91 1,-17 8-100-16,-11 13-276 0</inkml:trace>
          <inkml:trace contextRef="#ctx0" brushRef="#br0" timeOffset="41164.0051">-724 2724 9 0,'0'0'138'15,"0"0"-74"-15,0 0-24 16,0 0-4-16,0 0-13 16,0 0-8-16,0 0 2 15,0-6 13-15,0 3-1 0,0 0 20 16,-1 0-10-16,1-1-10 15,-3 3 20-15,1-2-14 16,-2 0-2-16,1 3-3 16,1-3-2-16,0 2-8 15,2-3-4-15,-2 3 0 16,2-1 4-16,0 1-7 16,0-2 0-16,0 1 7 15,-3-1-7-15,2-2-3 16,-2 3-3-16,1-2-5 15,-1-1 8-15,2 1 4 16,-4 0 11-16,2 1-9 0,2-2-2 16,-2 2 11-16,1 2 4 15,-1-2 5-15,3 3-5 16,-1-2 0-16,-2-1-16 16,0 2-1-16,-2-1 2 15,1-3 14-15,-1 4-15 16,1-4-6-16,-2 1 2 15,2 2-3-15,-1-2 1 16,-2 0-6-16,2 2 11 16,-1-3-12-16,-1 4 0 15,2-2 2-15,-2-2 8 16,2 5-4-16,-1-1-5 16,-1-4 6-16,1 2-7 0,-3 0-5 15,2 0 5-15,-2 2 7 16,0-3 4-16,0 1 7 15,1-1 8-15,0 2-15 16,2-2 2-16,-2 1-11 16,2 3-2-16,2 0-7 15,-1 0 7-15,2 0 8 16,2 0-8-16,-4 0-16 16,1 0 2-16,-2 0 14 15,0 0 0-15,-2 0-28 16,0 0 27-16,-1 0 1 15,-5 0 12-15,1 6-2 16,-1-1-9-16,1 1 0 16,0 1 6-16,1-4-7 15,1 5 0-15,-1-7-1 0,3 7 0 16,1-3 1-16,0-2 0 16,2 1 1-16,2-2 0 15,-1 0 0-15,1 2-1 16,-1 0 0-16,-2 2-1 15,-2 0-1-15,1 2 1 16,0 1-1-16,-1 1 2 16,3-2 0-16,-3 2-1 15,0-2 1-15,1 3-1 16,4-4 0-16,-4 3-5 16,0 1 5-16,2 4 0 15,-3 0 0-15,4 1-1 16,1 1-14-16,1-1 16 0,3 2-9 15,0 1 2 1,0-2-7-16,0 2 13 0,0-3 2 16,3 3 6-16,6-1 2 15,0 1 6-15,1 1-14 16,2 3 18-16,0-2-4 16,-2 3-4-16,2-1 2 15,-1 0-7-15,0-2 3 16,1 0-2-16,-1-1-7 15,1-5-11-15,-2-3 10 16,-1 0-14-16,3-3 15 16,0 2 15-16,-3-3-2 0,1 1-1 15,-1-1-11-15,0-1 0 16,3-1 6-16,-3-2-1 16,0 1-5-16,0 1 0 15,0-2 1-15,0-2 6 16,3 3-7-16,1-5 6 15,0 0-4-15,1 0 4 16,2 0 9-16,2 0-4 16,-2 0-4-16,2-5 4 15,-4-4 3-15,-4 3-14 16,2 2 6-16,-3-3 1 16,-2-1 6-16,2 0 6 15,0-3 7-15,0-2-6 0,1-2 6 16,2-2-11-1,-3 1-8-15,0-4 21 0,0-5-20 16,0-3 0-16,0-3-9 16,0-3 2-16,0 0 7 15,-5-3-7-15,-1 0 5 16,-3-1 1-16,0-2 16 16,0 0 11-16,-7-4-27 15,-8 3 2-15,-6 1-1 16,-6 4-8-16,-2 6 17 15,-7 2-18-15,-12 12-16 16,-51 16-78-16,9 12-141 16,-5 11-341-16</inkml:trace>
          <inkml:trace contextRef="#ctx0" brushRef="#br0" timeOffset="52877.9797">1043 2715 46 0,'0'0'129'0,"0"0"21"15,0 0-88 1,0 0 4-16,0 0 5 0,0 0 15 16,0 0-35-16,-25-69 15 15,20 62 11-15,1-1-27 16,-1-1 14-16,1 1-5 15,1 1 19-15,-2 4-46 16,1-3 29-16,-2 3-12 16,2-3-14-16,-4-2-24 15,2 2-9-15,-3 1-1 16,-1-2 11-16,1 1-11 16,0 0 7-16,0 0 16 15,0-1-11-15,3 3-3 0,-3-3-8 16,0 0 5-1,2 1 0-15,-2 0 1 0,0 0 1 16,0 0-8-16,-3 0-1 16,3 0 0-16,3 0 0 15,-4 2 0-15,4-3 1 16,-2 3 6-16,2 1-7 16,-1 0 8-16,1 1 12 15,-1 0-1-15,1 1-8 16,-3-2-3-16,-3 3-8 15,-2 0-9-15,1 0 5 16,0 0 4-16,-1 0 0 16,2 0-9-16,-1 0 9 15,0 0 0-15,-5 0-1 16,0 0 1-16,-6 6 8 0,5 1-8 16,-2-2 1-1,4 2-1-15,3 0 1 0,2-1-1 16,1-3 1-16,-1 3-1 15,3-3 0-15,2 2-1 16,1 1-1-16,2-2-5 16,-1 2-3-16,1 1-5 15,-1 0 14-15,1 4-10 16,-1-2 3-16,1 7 8 16,-1 0 0-16,-2 2-2 15,2 3 1-15,1-3-10 16,1 4 11-16,3 0-1 0,-2 0-1 15,2-1 2-15,0-1 0 16,0 0-1-16,0-1 1 16,0-2 1-16,0 0 6 15,0-1-7-15,0 1-7 16,0-1 7-16,0 1 2 16,0 0 0-16,0 0-2 15,0 1-7-15,8 2 7 16,-2 1 1-16,3-1 0 15,0 2 0-15,3 1 7 16,-2-1-7-16,2 0 0 16,1-2 1-16,1-1-1 15,2-2 1-15,-2 1 5 16,0-1-1-16,3-6-6 16,1 1 0-16,-1-1 7 0,4-4-6 15,0 2 0-15,-1-3 0 16,0 1 0-16,1-3 9 15,-1-1-8-15,-3 0 4 16,3-3 2-16,-7 0-6 16,2 0-1-16,1 0 6 15,2-3 6-15,3-15 7 16,3-7 9-16,6-5-1 16,-4-3-11-16,4-8-8 15,0-3 13-15,-3-5-12 16,0-4-1-16,-5-2-3 15,-1-2 4-15,-5-1-1 16,-7-1-3-16,-5 2-5 0,-4 6-1 16,0 9 27-1,-20 4-14-15,-12 6-12 0,-15 11-1 16,-11 6-22-16,-15 11-3 16,-28 4-10-16,-26 32-36 15,-25 27-105-15,-1 8-48 16,38-12-178-16,31-16-171 0</inkml:trace>
          <inkml:trace contextRef="#ctx0" brushRef="#br0" timeOffset="46445.5737">31 3006 72 0,'0'0'145'15,"0"0"-98"-15,0 0-32 0,0 0-14 16,0 0-1-16,3 0-12 16,1 0 5-16,5 0-9 15,-3 0-16-15,3 0-15 0</inkml:trace>
        </inkml:traceGroup>
      </inkml:traceGroup>
    </inkml:traceGroup>
    <inkml:traceGroup>
      <inkml:annotationXML>
        <emma:emma xmlns:emma="http://www.w3.org/2003/04/emma" version="1.0">
          <emma:interpretation id="{946F21B9-2C97-48E9-9A5D-83A351048D31}" emma:medium="tactile" emma:mode="ink">
            <msink:context xmlns:msink="http://schemas.microsoft.com/ink/2010/main" type="paragraph" rotatedBoundingBox="18406,14046 20748,13554 20893,14246 18551,14738" alignmentLevel="1"/>
          </emma:interpretation>
        </emma:emma>
      </inkml:annotationXML>
      <inkml:traceGroup>
        <inkml:annotationXML>
          <emma:emma xmlns:emma="http://www.w3.org/2003/04/emma" version="1.0">
            <emma:interpretation id="{1EFB5E17-7D02-43E4-ACB4-09B8CA7A0F25}" emma:medium="tactile" emma:mode="ink">
              <msink:context xmlns:msink="http://schemas.microsoft.com/ink/2010/main" type="line" rotatedBoundingBox="18406,14046 20748,13554 20893,14246 18551,14738"/>
            </emma:interpretation>
          </emma:emma>
        </inkml:annotationXML>
        <inkml:traceGroup>
          <inkml:annotationXML>
            <emma:emma xmlns:emma="http://www.w3.org/2003/04/emma" version="1.0">
              <emma:interpretation id="{E88AE38A-C405-439C-843A-5FA8F059D988}" emma:medium="tactile" emma:mode="ink">
                <msink:context xmlns:msink="http://schemas.microsoft.com/ink/2010/main" type="inkWord" rotatedBoundingBox="18406,14046 20748,13554 20893,14246 18551,14738"/>
              </emma:interpretation>
              <emma:one-of disjunction-type="recognition" id="oneOf4">
                <emma:interpretation id="interp20" emma:lang="en-US" emma:confidence="0">
                  <emma:literal>JO</emma:literal>
                </emma:interpretation>
                <emma:interpretation id="interp21" emma:lang="en-US" emma:confidence="0">
                  <emma:literal>so</emma:literal>
                </emma:interpretation>
                <emma:interpretation id="interp22" emma:lang="en-US" emma:confidence="0">
                  <emma:literal>no</emma:literal>
                </emma:interpretation>
                <emma:interpretation id="interp23" emma:lang="en-US" emma:confidence="0">
                  <emma:literal>vo</emma:literal>
                </emma:interpretation>
                <emma:interpretation id="interp24" emma:lang="en-US" emma:confidence="0">
                  <emma:literal>wo</emma:literal>
                </emma:interpretation>
              </emma:one-of>
            </emma:emma>
          </inkml:annotationXML>
          <inkml:trace contextRef="#ctx0" brushRef="#br0" timeOffset="60402.4076">-3093 4213 52 0,'0'0'218'16,"0"0"-124"-16,0 0-28 15,0 0 8-15,0 0 21 16,0 0-24-16,-16-15-19 16,16 11 8-16,0 3 14 15,0 1-5-15,0 0 5 0,-3 0-3 16,3 0-5-1,0 0-11-15,-2 0-10 0,2 0-12 16,0 0-15-16,0 0-7 16,0 0-11-16,0 0-9 15,0 0-5-15,0 0-2 16,0 0 4-16,0 5 12 16,9 4 5-16,7 3 7 15,-1 3 4-15,2-1-2 16,-2 2-4-16,-1-2 3 15,0 0-11-15,-4-2 9 16,-1 1-9-16,-1-3-1 16,-2-4 11-16,-2 0 4 0,3-3 3 15,-2-3 20-15,7 0 26 16,7-9 14-16,20-20-7 16,14-15-29-16,20-15-23 15,6-10-8-15,0-2-12 16,0 3 0-16,-6 7-67 15,6 3-96-15,-17 15-74 16,-15 10-293-16</inkml:trace>
          <inkml:trace contextRef="#ctx0" brushRef="#br0" timeOffset="64786.6268">-850 3867 52 0,'0'0'146'0,"0"0"-15"16,0 0-47-16,0 0-14 16,0 0 0-16,0 0-11 0,0 0-4 15,-18-44-26 1,17 40-1-16,1 2 7 0,-3-2-5 15,3 2-8-15,-2-3 29 16,2 2-5-16,0 2-20 16,-3-4 4-16,3-3-2 15,0 6-2-15,0-5-2 16,-1 1-8-16,1 0 0 16,0 0 4-16,0 0-2 15,0-3 6-15,0 3-6 16,-3-5-8-16,3 0 1 15,0 1 10-15,0-2-4 0,0 1-5 16,-2 0 2-16,-1-2-4 16,2 2-8-16,-2 2 19 15,1 1-8-15,-1 0-11 16,-1 0 8-16,-1-1-3 16,4 3 11-16,-4 1 3 15,-1 1 3-15,0-1-11 16,2-1-12-16,-3 2 0 15,1 0 6-15,-2 2-6 16,2-2-1-16,-3 2 0 16,0 0 0-16,-1 2-1 15,-1 0-8-15,-2 0 9 16,1 0-1-16,-1 0 1 16,-1 0 1-16,2 0-1 15,-1 0 1-15,0 0-1 16,-1 2 1-16,1 0-1 15,-1 0 3-15,3 0-2 0,0 0 0 16,-2 2-1-16,-1 0-1 16,-1 1 1-16,5-4 1 15,-2 4-1-15,2-1 0 16,-2-1 1-16,3 2-1 16,0 1 0-16,0 0 0 15,2 0-9-15,1 4 2 16,-2 0-5-16,2 5 11 15,-1 1 1-15,-2 4-7 16,3 0 7-16,-1 3 0 16,-1-2 7-16,2 0-6 0,3 1 1 15,-1-7-2 1,4 3 1-16,0-3-1 0,0 5 1 16,0-2-1-16,0 0 1 15,0 3 0-15,0-1 2 16,3 2 4-16,-2 2 3 15,4-7 3-15,-1 2-7 16,-1-2-5-16,2-5 0 16,-4 3-1-16,6-3 0 15,-2 2 2-15,2-2-1 16,2 0 2-16,-3 2 6 16,3-3-1-16,0-1-7 15,0 2 0-15,-2-1 0 0,2-2 0 16,0 0 0-16,-1-2 7 15,-2 0-7-15,-2-1 7 16,4-2-8-16,-2 3 1 16,1-3 1-16,2-1 6 15,0 2-6-15,0-1 5 16,0-1-4-16,0-1 6 16,0 1-2-16,0-2 3 15,-1 1-1-15,3-2-2 16,-2 0 13-16,4 0 7 15,1 0-6-15,-1 0-5 16,5 0 2-16,3 0-2 0,-2-6-7 16,2 0-1-1,0-3-6-15,-2 3 5 0,2-3 0 16,-3 1-5-16,0 1 4 16,-2-1-5-16,-6 0 0 15,2 1 8-15,-3-2-3 16,0 1 1-16,-1-2 5 15,-2-6 5-15,-2-4 12 16,3-6-13-16,-2-5 3 16,-1-7-5-16,2-5-6 15,-3-4-7-15,-1-3 7 16,1-4-8-16,-3 1 0 16,0 5 0-16,0 1 0 0,-12 6-1 15,-6 5 0 1,-9 9-12-16,-8 9-9 0,-12 11-50 15,-8 7-62-15,-53 44-124 16,11 2-100-16,-3 4-359 16</inkml:trace>
        </inkml:traceGroup>
      </inkml:traceGroup>
    </inkml:traceGroup>
    <inkml:traceGroup>
      <inkml:annotationXML>
        <emma:emma xmlns:emma="http://www.w3.org/2003/04/emma" version="1.0">
          <emma:interpretation id="{56425DC9-BAF9-4FDB-BE86-877DF0F1EACF}" emma:medium="tactile" emma:mode="ink">
            <msink:context xmlns:msink="http://schemas.microsoft.com/ink/2010/main" type="paragraph" rotatedBoundingBox="19220,14587 21722,14299 21843,15346 19341,15634" alignmentLevel="2"/>
          </emma:interpretation>
        </emma:emma>
      </inkml:annotationXML>
      <inkml:traceGroup>
        <inkml:annotationXML>
          <emma:emma xmlns:emma="http://www.w3.org/2003/04/emma" version="1.0">
            <emma:interpretation id="{5109F509-722C-448F-9BA7-9CD185B429FF}" emma:medium="tactile" emma:mode="ink">
              <msink:context xmlns:msink="http://schemas.microsoft.com/ink/2010/main" type="inkBullet" rotatedBoundingBox="19220,14587 20070,14489 20190,15527 19340,15625"/>
            </emma:interpretation>
            <emma:one-of disjunction-type="recognition" id="oneOf5">
              <emma:interpretation id="interp25" emma:lang="en-US" emma:confidence="0">
                <emma:literal>0</emma:literal>
              </emma:interpretation>
              <emma:interpretation id="interp26" emma:lang="en-US" emma:confidence="0">
                <emma:literal>@</emma:literal>
              </emma:interpretation>
              <emma:interpretation id="interp27" emma:lang="en-US" emma:confidence="0">
                <emma:literal>o</emma:literal>
              </emma:interpretation>
              <emma:interpretation id="interp28" emma:lang="en-US" emma:confidence="0">
                <emma:literal>.</emma:literal>
              </emma:interpretation>
              <emma:interpretation id="interp29" emma:lang="en-US" emma:confidence="0">
                <emma:literal>O</emma:literal>
              </emma:interpretation>
            </emma:one-of>
          </emma:emma>
        </inkml:annotationXML>
        <inkml:trace contextRef="#ctx0" brushRef="#br0" timeOffset="72581.1996">-1629 4562 55 0,'0'0'154'0,"0"0"-61"16,0 0 5-16,0 0-19 15,0 0-20-15,0 0-7 16,0 0 22-16,5-50-22 16,-5 44 7-16,0 1 13 15,0 1-30-15,0-1-4 16,0 1-7-16,-5-1 3 16,-3 2-20-16,-1-2-14 15,-5 1 0-15,1 2 1 0,-4 0 18 16,3 2-6-1,-6 0-13-15,1 0 25 16,-2 0-9-16,-4 0-6 0,1 0-10 16,-1 0 13-16,-1 4-1 15,2 2 0-15,-1 0-4 16,3 0-2-16,0 2 1 16,1-2 3-16,3 0-4 15,0 3 6-15,2-1-6 16,-2 2 1-16,1-1-6 15,0 6 9-15,-1 2-9 16,-3 2 0-16,1 2 8 16,0 4-1-16,-1 3-6 15,3 0 6-15,3 6 1 16,-1-1 11-16,4 4 19 0,1 1-18 16,4 1 6-16,2 4-8 15,1 0 12-15,3-1-8 16,1 0-3-16,0-2-7 15,0-1 0-15,0-5 6 16,4-1-12-16,5 0 8 16,1-7-6-16,2 2 4 15,0-4-12-15,2 1 1 16,-4-5 8-16,3 2-9 16,2-3 6-16,-4-2 0 15,2 0-5-15,0-2-1 16,1-3 6-16,2 0 0 15,-2-2-5-15,2 0-1 0,-1-3-1 16,1 2 10-16,2-1-8 16,0-3 5-16,0-2 2 15,1 1-8-15,0-4 8 16,4 0 0-16,1 0-8 16,-1 0 7-16,3 0 0 15,1-7 4-15,2-6-5 16,1-3 2-16,1-2-3 15,4-5 0-15,-3-3 2 16,1-2-2-16,-5-3 6 16,-2-2-3-16,-4-1 7 15,-1-5 4-15,-2-5-1 16,-2-8-9-16,-1-3-4 16,-3-7 3-16,-2-2 3 15,-7-2-4-15,-1 2-7 16,-3 4 0-16,0 8 14 15,-16 3-5-15,-7 8-9 0,-3 6 12 16,-9 9-12-16,-3 5-1 16,-7 12-2-16,-4 9-21 15,-6 0-78-15,-17 32-58 16,13 4-148-16,10-4-212 0</inkml:trace>
        <inkml:trace contextRef="#ctx0" brushRef="#br0" timeOffset="68285.6849">-1721 5148 74 0,'0'0'115'16,"0"0"-30"-16,0 0-5 15,0 0-20-15,0 0-8 16,0 0-7-16,0 0-9 16,-3 0-9-16,3 0 1 15,0 0 9-15,0 0 4 16,-1 0-7-16,1 0-2 15,0 0 0-15,0 0-16 16,0 0 0-16,0 0 1 16,0 0 0-16,-3 0-1 15,3 0 3-15,0 0-3 16,0 0-2-16,0 0 4 0,0 0 6 16,0 0 9-16,0 0 2 15,0 0-2-15,0 0-8 16,0 0-9-16,0 0-5 15,0 0-5-15,0 0 1 16,0 0-6-16,0 0 1 16,0 0 4-16,0 0-5 15,0 0 8-15,0 0-8 16,0 0-1-16,0 0 9 16,0 0-8-16,0 0 8 15,0 0 4-15,0 0 1 16,0 0 2-16,0 0 1 15,0 0-4-15,0 0-4 0,0 0 0 16,0 0 2-16,0 0 5 16,0 0-1-16,0 0 4 15,0 0-1-15,0 0-7 16,0 0 0-16,0 0-4 16,0 0-6-16,0 0 6 15,0 0-6-15,0 0 0 16,0 0 0-16,0 0 0 15,0 0-1-15,0 0 3 16,0 0-3-16,0 0 2 16,0 0 7-16,0 0-1 15,0 0 2-15,0 0-8 16,0 0-1-16,0 0 6 0,0 0-7 16,0 0 0-1,0 0 1-15,0 0-1 0,0 0-11 16,0 0-16-16,0 0-62 15,0 0-81-15,9 0 19 16,10 5-78-16,-4-2-269 0</inkml:trace>
      </inkml:traceGroup>
      <inkml:traceGroup>
        <inkml:annotationXML>
          <emma:emma xmlns:emma="http://www.w3.org/2003/04/emma" version="1.0">
            <emma:interpretation id="{3453E585-0C67-472B-91EF-C125C8D0A5FD}" emma:medium="tactile" emma:mode="ink">
              <msink:context xmlns:msink="http://schemas.microsoft.com/ink/2010/main" type="line" rotatedBoundingBox="20995,14574 21744,14488 21843,15346 21094,15433"/>
            </emma:interpretation>
          </emma:emma>
        </inkml:annotationXML>
        <inkml:traceGroup>
          <inkml:annotationXML>
            <emma:emma xmlns:emma="http://www.w3.org/2003/04/emma" version="1.0">
              <emma:interpretation id="{1F106268-31DC-40A0-AE4E-A3BAEAF96757}" emma:medium="tactile" emma:mode="ink">
                <msink:context xmlns:msink="http://schemas.microsoft.com/ink/2010/main" type="inkWord" rotatedBoundingBox="20995,14574 21744,14488 21843,15346 21094,15433">
                  <msink:destinationLink direction="to" ref="{3111E411-9D05-48BA-B418-0B4DDBA0C9B4}"/>
                  <msink:destinationLink direction="from" ref="{3111E411-9D05-48BA-B418-0B4DDBA0C9B4}"/>
                </msink:context>
              </emma:interpretation>
              <emma:one-of disjunction-type="recognition" id="oneOf6">
                <emma:interpretation id="interp30" emma:lang="en-US" emma:confidence="0">
                  <emma:literal>O</emma:literal>
                </emma:interpretation>
                <emma:interpretation id="interp31" emma:lang="en-US" emma:confidence="0">
                  <emma:literal>o</emma:literal>
                </emma:interpretation>
                <emma:interpretation id="interp32" emma:lang="en-US" emma:confidence="0">
                  <emma:literal>0</emma:literal>
                </emma:interpretation>
                <emma:interpretation id="interp33" emma:lang="en-US" emma:confidence="0">
                  <emma:literal>°</emma:literal>
                </emma:interpretation>
                <emma:interpretation id="interp34" emma:lang="en-US" emma:confidence="0">
                  <emma:literal>,</emma:literal>
                </emma:interpretation>
              </emma:one-of>
            </emma:emma>
          </inkml:annotationXML>
          <inkml:trace contextRef="#ctx0" brushRef="#br0" timeOffset="71101.5818">92 4653 71 0,'0'0'154'0,"0"0"-21"16,0 0-44-16,0 0-14 16,0 0 18-16,0 0-24 15,0 0-13-15,-18-56-1 16,15 50-23-16,2 0 20 16,-2 0 4-16,1 0-17 15,-2-2-3-15,-1 2 19 16,1-4 2-16,-5 2-28 0,0-3 3 15,-3 3-12-15,0-1 4 16,2 3 1-16,-4-1 1 16,1 0-7-16,-3 2-3 15,-1-1-7-15,2 1-2 16,2 1 0-16,-3 2 6 16,4 0 0-16,-2 2 0 15,1 0-12-15,-1 0 9 16,-3 0-9-16,-1 0-1 15,-3 4 0-15,-1 5 1 16,1 1-1-16,1-1 0 16,-2 3 0-16,1 1-1 15,3 0 1-15,0 1-7 0,1 0 5 16,0 2 1-16,1 4 1 16,2 1 0-16,0 4 1 15,-1-1 0-15,1 1 8 16,5 2-9-16,0 1 1 15,1 1 5-15,3 0 6 16,1 1-11-16,2 2 6 16,-1 0 1-16,3 3-7 15,0-2 6-15,0-1-6 16,0 1 8-16,0-2-1 16,0-5-2-16,5-4-5 15,2-1 7-15,-1-3-7 0,1-2 0 16,2 1 0-16,0-4 9 15,2 3-10-15,1-1 1 16,0 0 1-16,-2-1 4 16,3 0-5-16,-1-1 1 15,2-2-2-15,-2-1 6 16,1-2-5-16,0 0 0 16,2-1 0-16,2-3 6 15,3-2 1-15,3-2-1 16,4 0 0-16,7 0 3 15,1-3-1-15,4-12 0 16,1-1-8-16,-1-3 8 16,-3-3-7-16,-2-3 7 0,-4-4-8 15,-2 0 11 1,-3-7-3-16,-2-7-9 0,-1-5 7 16,-3-4-6-16,-4-4 6 15,-3 3-6-15,-6-3 5 16,-3 5-5-16,-3 3 0 15,0 1-1-15,0 5 13 16,-16 2-5-16,-4 4 0 16,-3 5 4-16,-6 7-11 15,-8 6-1-15,-8 7-10 16,-8 10-57-16,-8 1-76 16,-31 18-125-16,14 6-250 15,10-4 103-15</inkml:trace>
        </inkml:traceGroup>
      </inkml:traceGroup>
    </inkml:traceGroup>
  </inkml:traceGroup>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6:23.46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880B55F-8D88-4BF7-A07C-2E9CDEEC5015}" emma:medium="tactile" emma:mode="ink">
          <msink:context xmlns:msink="http://schemas.microsoft.com/ink/2010/main" type="inkDrawing" rotatedBoundingBox="20340,5043 20538,10822 19780,10849 19581,5069" semanticType="verticalRange" shapeName="Other"/>
        </emma:interpretation>
      </emma:emma>
    </inkml:annotationXML>
    <inkml:trace contextRef="#ctx0" brushRef="#br0">177 331 108 0,'0'0'124'0,"0"0"-40"15,0 0 8-15,0 0-35 16,0 0-11-16,0 0 22 16,-73-75 28-16,67 64-39 15,-1 0 6-15,1 1-12 16,2 2 11-16,-4-3 0 16,1 1 7-16,2 2-21 0,1-1-20 15,2 3 25-15,-1 1 14 16,3 0-28-16,0 1 3 15,0 0-2-15,0-4-18 16,17-3-13-16,14-4-9 16,9-8-1-16,11 1 1 15,-2 0 0-15,-2 3 0 16,-8 3 1-16,-9 6-1 16,-12 4 0-16,-8 4-17 15,-5 2-12-15,-5 0-17 16,4 0-11-16,1 8 35 15,4 9 6-15,1 7 16 16,3 5 1-16,1 4 7 16,-1 8-8-16,2 4 1 15,0 7 0-15,-5 5 7 0,-1 9-8 16,-4 3 0 0,-5 6 0-16,-5 3 1 0,-23 1 8 15,-11 0 4-15,-7-2-12 16,-6 0 8-16,3-2-8 15,4-2 6-15,7-3-7 16,8-4 0-16,12 1 0 16,13 0-1-16,5 5 0 15,8 1 0-15,19 3-1 16,11-4 0-16,3 1 2 16,2-3 0-16,0-5 0 15,-6-6 0-15,-3-7 0 16,-4-11 0-16,-8-9 0 0,-4-7 0 15,-1-9-1 1,-7-6-8-16,2-5-16 0,1-5 25 16,4 0 1-16,-2 0 14 15,2-5-8-15,0-3-1 16,-8 1-5-16,-5 4 9 16,-1 3-3-16,-3 0 5 15,0 0-4-15,0 0 21 16,0 0-1-16,0 0-20 15,-7 0-8-15,-8 2-9 16,-13 16 8-16,-5 8-7 16,-9 3 7-16,-1 10-6 0,1 3 6 15,1 7 1 1,5 8-1-16,2 8-5 0,5 26-2 16,1 30 8-16,13 23 0 15,8 8 1-15,7-8 1 16,9-14-1-16,18-16-1 15,5 2-1-15,1 2-2 16,0 0-1-16,-5-16 4 16,-7-20 0-16,-8-16 1 15,1-3 1-15,2 10-2 16,2 15 1-16,4 12 6 16,5 2-6-16,6-2-1 15,0-1 0-15,5-5-5 16,1 2 5-16,-8-3 0 15,-13 19-2-15,-18 16 1 0,-6-10 1 16,-25-12 7-16,-17-21-6 16,-7-23 5-16,-7-5-5 15,-11 0 8-15,3-10 7 16,4-10 3-16,4-3-5 16,7 0-11-16,6-2-3 15,-8 16-3-15,14-8-127 16,4-13-362-16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7:16.77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166ACFB-457C-4917-855D-01B34FB6CA23}" emma:medium="tactile" emma:mode="ink">
          <msink:context xmlns:msink="http://schemas.microsoft.com/ink/2010/main" type="inkDrawing" rotatedBoundingBox="7290,3829 9203,3188 9331,3570 7418,4211" semanticType="callout" shapeName="Other">
            <msink:sourceLink direction="with" ref="{5BDA77DD-A0BD-4AD4-BC6E-E1A71FBEA35A}"/>
          </msink:context>
        </emma:interpretation>
      </emma:emma>
    </inkml:annotationXML>
    <inkml:trace contextRef="#ctx0" brushRef="#br0">-1 602 84 0,'0'0'262'0,"0"0"-162"0,0 0 17 15,0 0-48 1,0 0 44-16,0 0 14 0,0-76-42 15,0 66-43-15,0 3 56 16,0 3 11-16,0 4-38 16,0 0-71-16,0 0-8 15,0 0 6-15,0 0-50 16,3 11 28-16,12 3 23 16,3 3 1-16,7 9 6 15,2-1-6-15,1 2 3 16,3 2 0-16,1-2-3 15,-3-2 0-15,3 0 0 16,-6-3 1-16,1-6 7 16,-3-1-8-16,-5-7 0 15,2-3 19-15,4-5-12 16,13-8 48-16,41-39 47 0,59-41-5 16,63-36 3-16,35-18-79 15,4 7-11 1,-30 27 1-16,-58 40-3 0,-44 24-16 15,-41 24-18-15,-23 16-150 16,-10 4-51-16,-28 33-168 16,-6 10 11-16,-5 2 27 0</inkml:trace>
  </inkml:traceGroup>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6:41.53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9E12D33-7B73-488E-B789-79351E69168E}" emma:medium="tactile" emma:mode="ink">
          <msink:context xmlns:msink="http://schemas.microsoft.com/ink/2010/main" type="inkDrawing" rotatedBoundingBox="270,3836 3422,3175 3570,3884 419,4545" semanticType="callout" shapeName="Other">
            <msink:sourceLink direction="to" ref="{693E8B29-D66D-4129-BA65-6EB9B97DFDFC}"/>
            <msink:sourceLink direction="from" ref="{C0DF5697-73CE-4567-8CDE-7AA515491CA9}"/>
          </msink:context>
        </emma:interpretation>
      </emma:emma>
    </inkml:annotationXML>
    <inkml:trace contextRef="#ctx0" brushRef="#br0">42 685 508 0,'0'0'138'0,"0"0"-16"15,0 0-13-15,-38-137 8 16,34 103 8-16,3 7-2 15,1 9-31-15,0 8-2 16,0 5-46-16,0 5-44 16,0 0-36-16,0 5 7 15,13 15 7-15,8 8 15 16,1 8 5-16,2 7-11 16,4-1 13-16,-1 0-2 15,0-1 1-15,0 1-9 16,2-1 10-16,-3 0 6 15,0-2-6-15,0-3 7 16,-4-3 4-16,-3-5 0 16,-2-6-3-16,-1-6-8 0,-5-6-19 15,-3-7-21-15,0-3 22 16,1-3 18-16,0-23 0 16,12-15-113-16,1-14-67 15,5-9 81-15,-2-7 43 16,-1-5-5-16,0 1-31 15,-7-1-18-15,-8 10 57 16,-4 7 33-16,-5 10 20 16,0 14 0-16,0 8 11 15,0 11 28-15,-5 9 51 0,1 3-4 16,4 4-77-16,0 0-9 16,0 0-59-16,0 18 13 15,0 11 46-15,0 9 13 16,0 11 62-16,0 5-12 15,1 10 12-15,8 1-13 16,3 0-4-16,2-4 46 16,7-6-47-16,5-9-25 15,9-6-11-15,2-5 23 16,6-12-1-16,5-9 1 16,5-7-4-16,16-7 15 15,36-29 18-15,65-47 4 16,78-52-36-16,41-26-21 15,13-7-5-15,-19 21-5 16,-57 45-10-16,-29 28-5 0,-35 28-58 16,-40 15-120-16,-43 12-212 15,-30 2-218-15</inkml:trace>
  </inkml:traceGroup>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6:37.01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93C3C88-9B27-4284-9616-788F56AB3ECE}" emma:medium="tactile" emma:mode="ink">
          <msink:context xmlns:msink="http://schemas.microsoft.com/ink/2010/main" type="inkDrawing" rotatedBoundingBox="21070,10002 23924,9476 24189,10913 21334,11438" hotPoints="23927,9654 24066,10787 21374,11118 21234,9986" semanticType="enclosure" shapeName="Rectangle">
            <msink:sourceLink direction="with" ref="{6A4D9BB8-FCBB-448B-A77C-D9A91380B7BD}"/>
          </msink:context>
        </emma:interpretation>
      </emma:emma>
    </inkml:annotationXML>
    <inkml:trace contextRef="#ctx0" brushRef="#br0">-262-69 537 0,'0'0'229'0,"0"0"-9"15,0 0-42-15,0 0 7 16,0 0-63-16,0 0-51 16,0 0-58-16,-8-32-13 15,8 32-19-15,-1 4-11 16,1 19 4-16,-5 11 26 0,1 17 0 15,-1 13 10-15,-2 9 6 16,-2 9 11-16,5 2-13 16,-1-1 4-16,1-1-2 15,4-6-8-15,0 0 0 16,0-3-7-16,0-4 8 16,0-7-8-16,7-7 5 15,-2-5-5-15,-1-12 8 16,-2-7-8-16,0-9 0 15,3-5 0-15,-4-3 0 16,2-8 1-16,-3-2 5 16,2-4-6-16,-2 2 1 0,3-2-1 15,-3 0 1-15,1 2-1 16,4-2 0-16,-1 2 0 16,5 0 7-16,6 2 1 15,3-2-2-15,6-2-1 16,10 0 3-16,11 0 0 15,10 0-9-15,10-6 9 16,7-5-3-16,5-3-6 16,5-1 0-16,1 2 2 15,-2 1-1-15,2-2-1 16,6-1 0-16,26-5 0 16,34-6 1-16,38-7 0 15,11 4 0-15,-10-1-1 0,-25 10 0 16,-48 6 1-1,-24 1 0-15,-26 5 2 0,-7 2-3 16,6 0 0-16,-1 0 1 16,1 1-1-16,-18 0 2 15,-13 3-2-15,-15-1 1 16,-9 3 0-16,-8-1 6 16,2 1 0-16,-3 0-5 15,0-2-1-15,0 2 6 16,1-2-7-16,-1-1-49 15,3 3-58-15,-3 0-127 16,0 0-135-16,0 0-261 0</inkml:trace>
    <inkml:trace contextRef="#ctx0" brushRef="#br0" timeOffset="1371.9821">-210 25 20 0,'0'0'155'16,"0"0"6"-16,0 0-3 16,0 0-59-16,0 0-5 15,0 0-35-15,0 0-10 16,-22 0-21-16,22 0-14 15,0 0 2-15,0 0 6 16,-3 0 18-16,3 0 8 0,0 0-6 16,0 0-5-16,0 0-18 15,0-2-19-15,7 1-14 16,15-6 14-16,10-1 10 16,12-3-1-16,8 2 0 15,8-3-2-15,10-3-6 16,9 1 6-16,11-5 1 15,27-7-7-15,34-8 6 16,25-6 22-16,1 1-17 16,-18 6 10-16,-20 4-9 15,-35 11-3-15,-19 4-3 16,-15 2 0-16,-11 6-5 16,7-2 11-16,1 2-12 0,3-1 0 15,-9 3-1 1,-11 2 1-16,-2-3-1 0,-6 2 0 15,-1-2 3-15,-1 2-3 16,1-1 0-16,-3 1 2 16,-3-2-1-16,-4 1 0 15,-6 2 0-15,-6 2 0 16,-2 0-1-16,-4 0 0 16,-4 0 1-16,0 0-1 15,-1 0 0-15,-3 0 0 16,4 0 1-16,-1 0 0 15,1 0 0-15,0 0 1 16,0 0 0-16,0 0 4 16,-5 0-6-16,1 0 0 0,-1 0 0 15,-1 0-2-15,1 2-6 16,2 10-1-16,5 3 9 16,-2 6 10-16,1 3 13 15,2 8 14-15,1-1-12 16,1 8-12-16,-1 5 3 15,4 8 16-15,-3 4-13 16,7 5-2-16,2 10 2 16,-1-1 0-16,0 1-10 15,-1 0-1-15,-3-4 4 16,-2-6 3-16,1-4-8 16,-4-3 2-16,-2-6 12 15,0-1-8-15,-2-9-4 16,-3-1-2-16,-1-9-1 0,-2-3 4 15,-3-4-4-15,0-7 12 16,0-2-7-16,-8 2 16 16,-14-2 47-16,-14 5-5 15,-13-2-18-15,-19 4-23 16,-33 4-12-16,-39 9-8 16,-51 8-8-16,-29 1-6 15,43-12-87-15,28-19-411 0</inkml:trace>
  </inkml:traceGroup>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6:51.01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6FA56E3-288F-4261-8023-DAE56AE37944}" emma:medium="tactile" emma:mode="ink">
          <msink:context xmlns:msink="http://schemas.microsoft.com/ink/2010/main" type="writingRegion" rotatedBoundingBox="17159,12889 17354,17862 16455,17897 16260,12925"/>
        </emma:interpretation>
      </emma:emma>
    </inkml:annotationXML>
    <inkml:traceGroup>
      <inkml:annotationXML>
        <emma:emma xmlns:emma="http://www.w3.org/2003/04/emma" version="1.0">
          <emma:interpretation id="{F0AA4E2F-06F6-4CF0-80C7-CC2955E7DF32}" emma:medium="tactile" emma:mode="ink">
            <msink:context xmlns:msink="http://schemas.microsoft.com/ink/2010/main" type="paragraph" rotatedBoundingBox="17159,12889 17354,17862 16455,17897 16260,12925" alignmentLevel="1"/>
          </emma:interpretation>
        </emma:emma>
      </inkml:annotationXML>
      <inkml:traceGroup>
        <inkml:annotationXML>
          <emma:emma xmlns:emma="http://www.w3.org/2003/04/emma" version="1.0">
            <emma:interpretation id="{4D6BDC24-D363-4D2F-95DA-8A30DE44B4A0}" emma:medium="tactile" emma:mode="ink">
              <msink:context xmlns:msink="http://schemas.microsoft.com/ink/2010/main" type="line" rotatedBoundingBox="17159,12889 17354,17862 16455,17897 16260,12925"/>
            </emma:interpretation>
          </emma:emma>
        </inkml:annotationXML>
        <inkml:traceGroup>
          <inkml:annotationXML>
            <emma:emma xmlns:emma="http://www.w3.org/2003/04/emma" version="1.0">
              <emma:interpretation id="{A06171CE-8883-4801-BF30-E473836D2878}" emma:medium="tactile" emma:mode="ink">
                <msink:context xmlns:msink="http://schemas.microsoft.com/ink/2010/main" type="inkWord" rotatedBoundingBox="16951,12839 17358,14477 16569,14673 16162,13034"/>
              </emma:interpretation>
              <emma:one-of disjunction-type="recognition" id="oneOf0">
                <emma:interpretation id="interp0" emma:lang="en-US" emma:confidence="0">
                  <emma:literal>For</emma:literal>
                </emma:interpretation>
                <emma:interpretation id="interp1" emma:lang="en-US" emma:confidence="0">
                  <emma:literal>on</emma:literal>
                </emma:interpretation>
                <emma:interpretation id="interp2" emma:lang="en-US" emma:confidence="0">
                  <emma:literal>fs</emma:literal>
                </emma:interpretation>
                <emma:interpretation id="interp3" emma:lang="en-US" emma:confidence="0">
                  <emma:literal>ors</emma:literal>
                </emma:interpretation>
                <emma:interpretation id="interp4" emma:lang="en-US" emma:confidence="0">
                  <emma:literal>ore</emma:literal>
                </emma:interpretation>
              </emma:one-of>
            </emma:emma>
          </inkml:annotationXML>
          <inkml:trace contextRef="#ctx0" brushRef="#br0">-4992 3273 443 0,'0'0'230'0,"0"0"-46"15,0 0-47-15,0 0-76 16,0 0-41-16,178-117-1 15,-97 98-18-15,1 6-1 16,-17 13-56-16,-20 2-200 16,-27 13-527-16</inkml:trace>
          <inkml:trace contextRef="#ctx0" brushRef="#br0" timeOffset="2093.8359">-4607 5146 662 0,'0'0'226'0,"0"0"-43"15,0 0 2-15,0 0-76 0,0 0-42 16,0 0-48-16,0 0-8 16,-47-31-2-16,33 31 1 15,-4 0-8-15,-4 0 12 16,-5 0 15-16,-2 10 8 16,-1 5-11-16,2-1-9 15,4 2-8-15,4 3 6 16,2 1-7-16,5 7-6 15,-2 2 4-15,5 4-6 16,5 5 1-16,2-2 5 16,3 1-5-16,0 3 0 15,17-6-1-15,8-3 9 16,11-11-6-16,11-10 3 0,16-10 5 16,11-2 3-16,4-24-14 15,-2-7-25-15,-8-1-100 16,-2-6-108-16,-22 13-102 15,-14 7-193-15</inkml:trace>
          <inkml:trace contextRef="#ctx0" brushRef="#br0" timeOffset="1244.9859">-4776 4025 494 0,'0'0'231'0,"0"0"-20"15,0 0-38-15,0 0-31 16,0 0-117-16,0 0-25 16,0 0-15-16,-9 38 15 15,9 1 18-15,0 5 9 16,0 4 2-16,0 0 0 16,0-1-11-16,0-5-11 15,0-4-6-15,0-6 5 0,0-2 3 16,0-10-1-16,0-6-7 15,0-8 7-15,0-2-7 16,0-4 15-16,0 0 7 16,0 0 1-16,0 0 10 15,0-4-10-15,-6-8-7 16,-3-6-7-16,1-5-9 16,2-5 0-16,3-3-1 15,3-5 0-15,0-5-1 16,0-1 0-16,0-4-1 15,9 4-5-15,5 1 6 16,-1 3 1-16,4 4 0 16,0-2-1-16,6 7 0 0,5-4 0 15,0 4-5 1,10 2 5-16,-1-3-1 0,0 5 0 16,-1 1 1-16,-10 7 0 15,-3 6-5-15,-10 6-3 16,-4 2 3-16,-6 3-7 15,-3 0-6-15,0 17 9 16,-9 10 10-16,-13 9 0 16,-6 3 7-16,-1 1-6 15,2-2-1-15,2-6 0 16,9-6 0-16,5-5-9 16,7-11-17-16,4-1-6 0,0-5-4 15,0-2 0 1,9 0 15-16,6-2 14 15,1 0 6-15,5 0 0 0,-3 0 0 16,1 2 1-16,2 2-2 16,1 7-5-16,1 1 5 15,-3 9 1-15,1 5 0 16,-3 8 1-16,-4 0 7 16,-8 3-6-16,-6 1 5 15,0 1-5-15,-5-2 9 16,-19-4-10-16,-9 1-1 15,-2-7-32-15,1-1-26 16,-7-14-60-16,10-5-134 16,9-7-151-16</inkml:trace>
        </inkml:traceGroup>
        <inkml:traceGroup>
          <inkml:annotationXML>
            <emma:emma xmlns:emma="http://www.w3.org/2003/04/emma" version="1.0">
              <emma:interpretation id="{C9366363-E8E3-43A9-BE54-907809F1CD87}" emma:medium="tactile" emma:mode="ink">
                <msink:context xmlns:msink="http://schemas.microsoft.com/ink/2010/main" type="inkWord" rotatedBoundingBox="17246,15156 17320,16681 16693,16711 16619,15187"/>
              </emma:interpretation>
              <emma:one-of disjunction-type="recognition" id="oneOf1">
                <emma:interpretation id="interp5" emma:lang="en-US" emma:confidence="0">
                  <emma:literal>on</emma:literal>
                </emma:interpretation>
                <emma:interpretation id="interp6" emma:lang="en-US" emma:confidence="0">
                  <emma:literal>or</emma:literal>
                </emma:interpretation>
                <emma:interpretation id="interp7" emma:lang="en-US" emma:confidence="0">
                  <emma:literal>a</emma:literal>
                </emma:interpretation>
                <emma:interpretation id="interp8" emma:lang="en-US" emma:confidence="0">
                  <emma:literal>On</emma:literal>
                </emma:interpretation>
                <emma:interpretation id="interp9" emma:lang="en-US" emma:confidence="0">
                  <emma:literal>ur</emma:literal>
                </emma:interpretation>
              </emma:one-of>
            </emma:emma>
          </inkml:annotationXML>
          <inkml:trace contextRef="#ctx0" brushRef="#br0" timeOffset="-209.9622">-5031 3024 464 0,'0'0'293'0,"0"0"-127"16,0 0 9-16,0 0-8 15,0 0-86-15,0 0-51 16,0 0-15-16,0-31-7 16,0 31 1-16,0 0 4 15,-3 0-13-15,-12 15 1 16,-10 19 2-16,-9 14 10 15,-6 8-3-15,-1 5 3 0,6-2-12 16,9-4 0-16,9-10-1 16,5-9 1-16,10-7-1 15,2-10-1-15,0-10-9 16,0-5-2-16,0-4 12 16,5 0 0-16,5-9 7 15,6-16 6-15,2-11-12 16,8-11 0-16,2-6 0 15,5-8-1-15,-1-5-1 16,6 2 0-16,-1 3 0 16,-3 6-1-16,-3 10 1 15,-6 10-1-15,-4 12 2 16,-6 4-1-16,-6 8 1 0,-3 8 1 16,-4 0 9-1,1 3 0-15,-3 0-2 0,0 0-8 16,0 0-1-16,0 0-8 15,0 0-1-15,1 0-3 16,4 3 3-16,2 5 10 16,2 6 0-16,1 3 2 15,7 0-2-15,1 7 2 16,2 1 4-16,3 5 1 16,3 2 6-16,0 1-4 15,1 5-2-15,-1-4 0 16,1 2-1-16,-2-1-5 0,-4-2 11 15,-1-5-5-15,-4-3 0 16,-3-4-7 0,-1-2-29-16,-3-4-34 0,-3-6-46 15,-1-1-56-15,-2-4-8 16,-3-4-73-16,0 0-15 0</inkml:trace>
          <inkml:trace contextRef="#ctx0" brushRef="#br0" timeOffset="3397.1843">-4794 6083 763 0,'0'0'234'0,"0"0"-80"16,0 0-1-16,0 0-77 15,0 0-76-15,0 0-5 16,0 0-11-16,0-11 9 16,7 31 7-16,-2 9 9 15,1 7 4-15,-3 12 14 16,-3 3-5-16,0 5 9 16,0 2-8-16,0-4-16 15,1-3 0-15,4-4 1 16,1-9-7-16,-1-7 0 15,3-9 1-15,-4-6 5 16,1-8-7-16,-4-3 1 0,-1-4 8 16,0-1 4-16,0 0 7 15,0 0 4-15,0-1 0 16,0-14-13-16,0-8-10 16,0-9-1-16,0-4 2 15,3-7-2-15,-1-1 2 16,1-5-2-16,-2 1 0 15,-1 1 1-15,0-1-1 16,0 7 1-16,0 3 17 16,-4 6 7-16,-2 4 18 15,1 5-5-15,2 6 21 16,3 3-37-16,0-1-17 16,0 4-5-16,21-3-7 15,9-3-2-15,6 3 1 16,4 0 7-16,0 6 1 15,-3 6-9-15,-5 2-5 0,-6 0 8 16,-3 15-6-16,-5 11 2 16,-4 6 10-16,-8 9 0 15,-1 4 0-15,-5 3 0 16,0 3 2-16,-2-5-2 16,-14 1 0-16,-5-6 0 15,-1-5-2-15,-5-1 0 16,-3-6 2-16,-4-5 0 15,3-4 0-15,0-3 1 16,5-3-1-16,8-6-5 16,9 1-49-16,9 4-106 15,0-3-163-15,5 1-217 0</inkml:trace>
        </inkml:traceGroup>
        <inkml:traceGroup>
          <inkml:annotationXML>
            <emma:emma xmlns:emma="http://www.w3.org/2003/04/emma" version="1.0">
              <emma:interpretation id="{C646EC44-C8D8-49EB-8EC0-BC61B2422593}" emma:medium="tactile" emma:mode="ink">
                <msink:context xmlns:msink="http://schemas.microsoft.com/ink/2010/main" type="inkWord" rotatedBoundingBox="16686,17879 16698,17069 17215,17076 17203,17886"/>
              </emma:interpretation>
              <emma:one-of disjunction-type="recognition" id="oneOf2">
                <emma:interpretation id="interp10" emma:lang="en-US" emma:confidence="0">
                  <emma:literal>N:</emma:literal>
                </emma:interpretation>
                <emma:interpretation id="interp11" emma:lang="en-US" emma:confidence="0">
                  <emma:literal>f:</emma:literal>
                </emma:interpretation>
                <emma:interpretation id="interp12" emma:lang="en-US" emma:confidence="0">
                  <emma:literal>no..</emma:literal>
                </emma:interpretation>
                <emma:interpretation id="interp13" emma:lang="en-US" emma:confidence="0">
                  <emma:literal>A':</emma:literal>
                </emma:interpretation>
                <emma:interpretation id="interp14" emma:lang="en-US" emma:confidence="0">
                  <emma:literal>t':</emma:literal>
                </emma:interpretation>
              </emma:one-of>
            </emma:emma>
          </inkml:annotationXML>
          <inkml:trace contextRef="#ctx0" brushRef="#br0" timeOffset="4602.2051">-4870 7233 732 0,'0'0'241'16,"0"0"-99"-16,0 0-70 0,0 0-49 16,74-129-13-16,-25 97-8 15,2 4-2-15,-2 7-8 16,-10 10-99-16,-6 11-59 15,-10 0-53-15,-12 0-74 0</inkml:trace>
          <inkml:trace contextRef="#ctx0" brushRef="#br0" timeOffset="4289.0431">-4694 7208 449 0,'0'0'244'16,"0"0"-94"-16,0 0 22 15,0 0-36-15,0 0-39 16,0 0-42-16,0 0-29 0,-23-93-2 15,23 87-7-15,0 1 0 16,0 1 2-16,0 4 7 16,0 0 6-16,0 0 5 15,0 0-8-15,0 0-8 16,0 0-7-16,0 0-12 16,0 0-2-16,0 10 0 15,0 17 6-15,0 12 7 16,-9 9 7-16,-4 12 4 15,-4 3-8-15,1 7-5 16,1 0-2-16,3-5-8 16,3-10 0-16,8-11 0 15,1-9-1-15,0-14 0 16,0-4-1-16,4-9 1 16,10-3 0-16,4-5 11 0,7 0-1 15,3-5 6-15,6-11-10 16,2-4 5-16,-2 1-11 15,-2 2 1-15,-4 5-1 16,-4 1-14-16,-2 3-29 16,-1 0-28-16,0 1-44 15,-2 1-50-15,2 2-39 16,4-10-39-16,-7 7-40 16</inkml:trace>
          <inkml:trace contextRef="#ctx0" brushRef="#br0" timeOffset="4827.6043">-4687 7521 704 0,'0'0'198'0,"0"0"-139"0,0 0-14 16,126-89-16-16,-67 53-16 15,6 1-13-15,-13 10-88 16,-21 9-219-16</inkml:trace>
          <inkml:trace contextRef="#ctx0" brushRef="#br0" timeOffset="58893.19">-4706 7820 52 0,'0'0'49'16,"0"0"-17"-16,0 0-25 15,0 0-7-15,0 0 1 16,0 0-1-16,0 0 0 15,0-11 1-15,0 11 0 16,0-3 2-16,0 1-2 16,4 2-1-16,11-4 0 15,-5 2-23-15,2-2-101 0</inkml:trace>
          <inkml:trace contextRef="#ctx0" brushRef="#br0" timeOffset="59157.4984">-4486 7710 3 0,'0'0'105'16,"0"0"-47"-16,0 0-36 15,0 0-22-15,0 0-17 16,0 0-45-16</inkml:trace>
        </inkml:traceGroup>
      </inkml:traceGroup>
    </inkml:traceGroup>
  </inkml:traceGroup>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7:54.88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111E411-9D05-48BA-B418-0B4DDBA0C9B4}" emma:medium="tactile" emma:mode="ink">
          <msink:context xmlns:msink="http://schemas.microsoft.com/ink/2010/main" type="inkDrawing" rotatedBoundingBox="22288,17673 22540,16182 23289,16308 23036,17800" semanticType="callout" shapeName="Other">
            <msink:sourceLink direction="to" ref="{1F106268-31DC-40A0-AE4E-A3BAEAF96757}"/>
            <msink:sourceLink direction="from" ref="{1F106268-31DC-40A0-AE4E-A3BAEAF96757}"/>
          </msink:context>
        </emma:interpretation>
      </emma:emma>
    </inkml:annotationXML>
    <inkml:trace contextRef="#ctx0" brushRef="#br0">241 56 16 0,'0'0'42'0,"0"0"3"16,0 0 37-16,0 0-4 0,0 0-36 15,0 0-29-15,0 0-6 16,-15-26 7-16,15 25 12 15,0-3 0-15,0 4 0 16,-3-1 9-16,3-1 9 16,0 0-6-16,-2-3 2 15,-1 4-1-15,3-4 18 16,-1 4-8-16,-2-3-7 16,2 1 14-16,-2 1-11 15,3 2-6-15,0 0 4 16,0 0-3-16,0 0-6 15,0 0-10-15,0 0-6 16,0 0-4-16,0 0-4 0,0 0-3 16,0 0-1-1,0 0-5-15,0 0 0 0,0 0 0 16,0 0 6-16,0 0-6 16,0 0 8-16,0 0-8 15,0 0 0-15,0 0 5 16,0 0-5-16,0 0 0 15,0 0 0-15,0 0 6 16,0 0-5-16,0 0 6 16,0 0 1-16,0 0 1 15,0 0 5-15,0 0 1 16,4 0-5-16,3 0 1 16,-1 0-2-16,3 2 0 15,6 2 0-15,0-1-1 16,3 1-3-16,3-1 1 0,1 2 7 15,5 0 2-15,-2 2-1 16,2-1-2-16,0 4-6 16,1 0 5-16,-4 3-2 15,1 2-3-15,-2 2-5 16,2 0 5-16,0 2-6 16,-1 0 0-16,1-1 6 15,2 2-5-15,-2-1-1 16,-1-2 0-16,1 0 5 15,1-2-5-15,-7-2 0 16,2-3 6-16,-3-1-6 16,0-3 0-16,-3 0 5 0,-5-1-5 15,-1-1 0-15,-5-4 1 16,1 2-1-16,-1-2 5 16,-1 0-5-16,-3 0 0 15,2 1 0-15,-2-1-1 16,0 0 1-16,3 3-1 15,-3-3 0-15,1 0 0 16,2 2 0-16,2 1 0 16,-4-2 0-16,4 2 0 15,-1-1 0-15,-1 1 0 16,-1-2 0-16,-2 1 1 16,3-2-1-16,-3 0 1 15,0 3 1-15,2-3-2 0,-2 0 1 16,0 0 1-16,0 0-1 15,0 0 8-15,0 0 1 16,0 3 6-16,0 12 6 16,-20 11 3-16,-16 23 40 15,-21 18 20-15,-16 16-21 16,-10 8-12-16,0 0-3 16,1-4-14-16,10-5-5 15,7-7 13-15,10-6-17 16,7-7-15-16,13-3-10 15,3-4-1-15,3 0-9 16,-25 21-94-16,6-14-173 16,1-17-336-16</inkml:trace>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7:17.79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79D60BA-64C0-4F4D-80D2-A32290821E87}" emma:medium="tactile" emma:mode="ink">
          <msink:context xmlns:msink="http://schemas.microsoft.com/ink/2010/main" type="inkDrawing" rotatedBoundingBox="12058,3846 14846,3114 14949,3506 12161,4238" semanticType="callout" shapeName="Other">
            <msink:sourceLink direction="from" ref="{5F61A850-5AA1-4473-8178-012EC231AC0F}"/>
            <msink:sourceLink direction="to" ref="{6840347C-FD9A-45AB-A0DF-FC275BFD05DF}"/>
          </msink:context>
        </emma:interpretation>
      </emma:emma>
    </inkml:annotationXML>
    <inkml:trace contextRef="#ctx0" brushRef="#br0">32 597 251 0,'0'0'147'16,"0"0"-51"-16,0 0 2 0,0 0 63 16,0 0-47-16,0 0 16 15,0 0-33-15,-33-91 5 16,33 83-49-16,0 1 47 15,0 3-42-15,0 2 9 16,0 2-39-16,0 0-28 16,0 0-16-16,0 0-25 15,0 0-4-15,0 9 36 16,0 10 6-16,0 8 3 16,12 0 2-16,1 8-1 15,4-2 13-15,-2-1-14 16,3 0 0-16,2 1 2 15,1-4-1-15,-3-5-1 16,0-2 0-16,-2-7 2 16,-2-3 19-16,-5-6-20 15,0-1 0-15,-5-5 25 16,3 0-6-16,4 0 38 0,11-5 22 16,35-33-2-16,51-27 68 15,76-39-88-15,61-23-23 16,51-4-30-16,33 7 4 15,8 27-18-15,-14 27-9 16,-36 28-89-16,-68 19-136 16,-84 14-303-16,-61-1-109 0</inkml:trace>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7:21.27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F61A850-5AA1-4473-8178-012EC231AC0F}" emma:medium="tactile" emma:mode="ink">
          <msink:context xmlns:msink="http://schemas.microsoft.com/ink/2010/main" type="inkDrawing" rotatedBoundingBox="17136,3298 19276,2897 19354,3313 17214,3714" shapeName="Other">
            <msink:destinationLink direction="from" ref="{679D60BA-64C0-4F4D-80D2-A32290821E87}"/>
          </msink:context>
        </emma:interpretation>
      </emma:emma>
    </inkml:annotationXML>
    <inkml:trace contextRef="#ctx0" brushRef="#br0">0 179 550 0,'0'0'290'0,"0"0"-95"16,0 0-50-16,0 0-95 16,0 0-34-16,0 0 38 15,-12-12-54-15,12 15-42 16,4 14 6-16,17 13 36 15,3 7 6-15,6 8-6 16,1 4 0-16,2 0 5 0,-5-7-4 16,-3-9-1-16,-4-9 12 15,-1-5-12-15,-4-9 40 16,-3-4-14-16,5-4-4 16,5-2 23-16,15 0 28 15,40-28 66-15,57-29-16 16,62-29-91-16,36-13 3 15,19 1-35-15,-13 18-12 16,-32 30-8-16,-21 21-103 16,-37 21-72-16,-52 8-190 0,-32 0-230 15</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7:27.91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BDA77DD-A0BD-4AD4-BC6E-E1A71FBEA35A}" emma:medium="tactile" emma:mode="ink">
          <msink:context xmlns:msink="http://schemas.microsoft.com/ink/2010/main" type="inkDrawing" rotatedBoundingBox="5636,2193 8684,8084 3770,10627 722,4736" hotPoints="7485,6440 4350,9575 1216,6440 4350,3305" semanticType="enclosure" shapeName="Circle">
            <msink:destinationLink direction="with" ref="{F166ACFB-457C-4917-855D-01B34FB6CA23}"/>
          </msink:context>
        </emma:interpretation>
      </emma:emma>
    </inkml:annotationXML>
    <inkml:trace contextRef="#ctx0" brushRef="#br0">4386 244 129 0,'0'0'151'16,"0"0"-56"-16,0 0-2 0,0 0 2 16,0 0-39-16,0 0 12 15,0 0-3-15,-104-88-20 16,98 77-11-16,-2 2-3 15,-1 1 3-15,0 0 14 16,-1 0-21-16,-5 4-21 16,0-1 10-16,-3 1-6 15,-5 3 21-15,3-5-31 16,-5 6 0-16,0-3 3 16,-2 2-3-16,-4-3 11 15,-4 3-11-15,-3 1 8 16,-4 0-1-16,-4-2-7 15,1 1 0-15,1-2 10 16,0-1-8-16,1 0 15 16,3-2-16-16,-6 2-1 0,-3-3 7 15,1 3-6 1,-5 1-1-16,-2 0 0 0,-2-2 2 16,0 4-7-16,-5 1 13 15,1-5-8-15,-5 2 9 16,-1 0-7-16,-5-2 4 15,3 1-6-15,-1 0-1 16,3-2 0-16,2 1 1 16,1 2 0-16,1-3 7 15,2 3-4-15,0-2-2 16,-1 2-1-16,-7 3-4 16,2 0 3-16,-3 0 1 0,0 3-6 15,2 5 6 1,5 0 0-16,4 2 5 0,5 0-5 15,7 1-8-15,-1-2 8 16,5 6 0-16,-5 2 0 16,0 3-7-16,-5 1 7 15,-1 7 10-15,-5-3-10 16,-4 4 0-16,2-3-1 16,-3 3-1-16,6-5 1 15,3 0 1-15,5-1-2 16,2 0 2-16,2 3 0 15,1 1 0-15,0 3-2 16,-2 2-1-16,1 3 2 16,1 2 1-16,2 1 0 15,3 2 0-15,0-1 1 0,-2 0 4 16,6-3-5-16,0 1 0 16,2-1-5-16,0 0 5 15,-2 1-4-15,1 4 3 16,-4-3 2-16,5 2 5 15,-2-1-6-15,6-2-4 16,2 4-9-16,0 4 13 16,1 3 0-16,0 7 0 15,2 4 1-15,-2 7-1 16,0-1 0-16,2 2-5 16,2-2 5-16,7-6 0 15,3-1 3-15,4-11-3 16,4 0-1-16,4-3-11 0,1 2 13 15,0 0-1-15,0 1 9 16,1 4-3-16,7 0-3 16,1 1-3-16,-3 1 0 15,3 2-2-15,-2 1 2 16,2-4-8-16,0 0 8 16,-2-3 1-16,2-2 13 15,0-2-14-15,0-2-10 16,2 1 9-16,0 0 2 15,3 3-2-15,-1 4-9 16,4 0 10-16,-4 1 12 16,3 2-11-16,-1-1-1 15,2-1 7-15,0 0-6 16,4-4 16-16,2 1-17 0,-1-1 0 16,0-1-11-16,4 2 11 15,0 2 0-15,1 1-2 16,0 5 4-16,1 6 11 15,-1 4-13-15,-3 3 0 16,0 1 0-16,-5-2 0 16,2-2 10-16,0-4-10 15,-3-4 1-15,1-7 6 16,-3-5-7-16,7-1 0 16,-3-4 7-16,3 1-6 15,-2 3 9-15,2 5-10 0,6 3 6 16,-3 2-4-1,1 4-1-15,3-5 5 0,-3-1-5 16,0-8-1-16,-5-3 20 16,3-5-20-16,-2-1 0 15,-1-3 6-15,3 2-5 16,0-2 14-16,2 0-15 16,0-1 1-16,3 3 14 15,1 0-15-15,3 5 0 16,2-2 13-16,0-2-13 15,-2-1 19-15,0-1-19 16,-3-7 1-16,1-2 19 16,-7-3-13-16,6 0-7 15,-5-6 7-15,0 4-6 16,-3-3 19-16,-1 3-20 0,2-2-4 16,-5 2 3-16,2 0 2 15,1 1-1-15,-1-2 0 16,1 0 2-16,-1-1-1 15,2-1-1-15,-4 2 0 16,2-5 10-16,0 3-9 16,1-3 10-16,-4 3-11 15,7-1 0-15,-3-5 0 16,4 5 0-16,-2-2 0 16,1-3 5-16,5 4-4 15,-4-4 15-15,4 1-16 16,-2 1 0-16,-2-2 2 15,4 2 0-15,-4 1-2 0,1-3 0 16,-2 2 1-16,-1-2-4 16,0-2 3-16,-2-2 0 15,-2-2 10-15,-1 0-9 16,-1-2 17-16,1 0-18 16,-2 0 0-16,1 0 22 15,-1-2-22-15,1 3 0 16,-1-2 11-16,0 3-10 15,0-3 5-15,1 3-6 16,0-3-4-16,4 4 3 16,0-3 2-16,2 0-1 15,0 2 0-15,3-3 0 16,-2 1 6-16,0-3-6 16,1 2 0-16,-3-1 10 15,0-1-10-15,0-1 13 0,0 3-13 16,-4-3 0-16,5 2-7 15,-2-2 7-15,1 3 0 16,3-2-1-16,4-1 3 16,0 0 5-16,-2 0-7 15,3 0 0-15,-1 0 0 16,0 0 0-16,-3 0 1 16,-2 0-1-16,-3 0 9 15,1 0 0-15,-2 0-9 16,-2 0 0-16,5-1 4 15,-5-4-3-15,3 1 16 16,4-2-17-16,1 2 2 0,1-3 4 16,-1 3-6-16,-1-2 0 15,1 2 0-15,-2 0 1 16,-2-3 2-16,-2 3-3 16,-4 1 0-16,-2-1 0 15,0 2 1-15,0-3-1 16,-1 2 0-16,2 0 9 15,-1-1-14-15,0 2 5 16,0-2-5-16,-2 2 5 16,0-1 0-16,4 0 12 15,-4 0-12-15,3 1 0 16,-2 1-3-16,-1 0 3 16,1-1 0-16,2-1-7 0,-3 1 14 15,2 1-5 1,-3-2-2-16,6 1 0 0,-2-2-6 15,2-1 7-15,3 0-1 16,-1-2 0-16,0 1 9 16,0 0-7-16,-1 0-2 15,0 3 0-15,2-4 0 16,2 1 1-16,-3 0 4 16,3 0-5-16,-2-1 0 15,-2 1-4-15,-1 0 4 16,0 1 0-16,1-1 6 15,-4 0-6-15,-2-3 17 16,1 3-17-16,1-3 0 0,-2 3 2 16,2 0-2-1,1-3 0-15,5 0 0 0,-2 1 1 16,4-2 4-16,2-1-5 16,0-2 0-16,2-2-5 15,0 3 12-15,-2-1-3 16,2-2-4-16,-2 3 0 15,-1 1-8-15,1-3 8 16,2 3 0-16,-2 0-1 16,7 1 2-16,-3-1 5 15,-2 2-6-15,3 5 0 16,-3-3-7-16,3 6 7 16,-1-2-7-16,0 3 7 15,-4 0 0-15,0 0-8 0,-2 0 8 16,-4 0-6-16,2 0-1 15,-3 0 9-15,-1 0-2 16,1 0 0-16,-1 3 1 16,-1-2-5-16,2 1 4 15,-3-2 0-15,4 3 5 16,-4-3-4-16,-2 0 7 16,-1 0-8-16,0 0 0 15,-6 2-8-15,-1-2 8 16,-1 0-1-16,-1 1 1 15,-1-1 0-15,-2 0 4 16,3 0-4-16,-2 0-3 16,2 0 2-16,2 0 2 15,3 0 3-15,1 0-4 16,2 0 0-16,5 0-6 0,1 0 6 16,0 0 0-1,3 0 4-15,1 0-3 0,1 0 11 16,0 0-12-16,4 0 0 15,-4 0-8-15,2-1 8 16,-2-4 0-16,2 2 0 16,-3-2 1-16,-1 1 5 15,-2 0-6-15,-3 2-4 16,2-1 3-16,-1 0 2 16,-1-2-1-16,3 1 0 15,1-5 2-15,0-2 3 16,2-1 1-16,5-5-6 15,0-2 14-15,1-6-13 0,3-1 16 16,-2-4-17 0,5-6 0-16,-2-1 10 0,0-7-10 15,4-3 0-15,-1-9 6 16,-3-3-6-16,0-2 10 16,1-4-10-16,-3-4-3 15,-2-2 3-15,3-2 0 16,-3-1-2-16,-2 1 1 15,0 0 2-15,-7 0-8 16,0 2 7-16,-5-2 0 16,-1 0 5-16,-1-3-4 15,-2-3 8-15,0-4-9 16,0-2 0-16,0 1 3 16,-2 1-3-16,2 4-5 15,-5 0 4-15,-1 0 2 0,-3 6 9 16,0 1-10-16,-3 3-9 15,-13-1 9-15,-6 3 0 16,-2 3 11-16,-6-1-11 16,-1 4 1-16,-3-1-8 15,-1 6 19-15,1 2-9 16,1 3 13-16,-1 6 6 16,0 3 1-16,0 0-23 15,1 2 0-15,-4-1-10 16,1-1 10-16,-3 3-9 0,-1 2 9 15,-4 2 0-15,-7 2 0 16,-3 1-2-16,-5 2-13 16,-2 3 15-16,0 1 1 15,0 2 11-15,1 1-12 16,-1 1 0-16,2 0 4 16,2-1-4-16,5 0 0 15,4 2 9-15,7-1-9 16,2-3 21-16,0-2-21 15,-1-1 0-15,-3-2 3 16,0-5-3-16,-5 0 0 16,-1-1 6-16,-3-4-5 15,-2 1 7-15,-1-2-8 16,-1-4 0-16,2-2 1 16,-2 1-1-16,-1 0 2 0,3-4-2 15,2 3 13-15,0 3 6 16,2-1-19-16,-1-1 0 15,0 2 12-15,2 0-11 16,-1 1 10-16,4 3-11 16,-1-3 2-16,4-3 14 15,3 1-15-15,0-5-1 16,-2 1 2-16,5-1-1 16,-5 0 12-16,-2 4-13 15,-4 0 0-15,-4 3-6 16,-10 1 6-16,-11 5-10 0,-29-1 9 15,-45 15 1-15,-46 23-10 16,-35 34-14-16,-25 70-65 16,-9 47-23-16,4 26-155 15,57-28-11-15,39-37-210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39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411655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926162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63132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1925088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782755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789097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275446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09823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1968726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426234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9473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744052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1917149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582454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4363" y="914400"/>
            <a:ext cx="3292475" cy="2468563"/>
          </a:xfrm>
          <a:prstGeom prst="rect">
            <a:avLst/>
          </a:prstGeom>
          <a:noFill/>
          <a:ln w="12700">
            <a:solidFill>
              <a:prstClr val="black"/>
            </a:solidFill>
          </a:ln>
        </p:spPr>
      </p:sp>
      <p:sp>
        <p:nvSpPr>
          <p:cNvPr id="3" name="Notes Placeholder 2"/>
          <p:cNvSpPr>
            <a:spLocks noGrp="1"/>
          </p:cNvSpPr>
          <p:nvPr>
            <p:ph type="body" idx="1"/>
          </p:nvPr>
        </p:nvSpPr>
        <p:spPr>
          <a:xfrm>
            <a:off x="960438" y="3521075"/>
            <a:ext cx="7680325" cy="2879725"/>
          </a:xfrm>
          <a:prstGeom prst="rect">
            <a:avLst/>
          </a:prstGeom>
        </p:spPr>
        <p:txBody>
          <a:bodyPr/>
          <a:lstStyle/>
          <a:p>
            <a:endParaRPr lang="en-US" dirty="0"/>
          </a:p>
        </p:txBody>
      </p:sp>
    </p:spTree>
    <p:extLst>
      <p:ext uri="{BB962C8B-B14F-4D97-AF65-F5344CB8AC3E}">
        <p14:creationId xmlns:p14="http://schemas.microsoft.com/office/powerpoint/2010/main" val="1228479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4363" y="914400"/>
            <a:ext cx="3292475" cy="2468563"/>
          </a:xfrm>
          <a:prstGeom prst="rect">
            <a:avLst/>
          </a:prstGeom>
          <a:noFill/>
          <a:ln w="12700">
            <a:solidFill>
              <a:prstClr val="black"/>
            </a:solidFill>
          </a:ln>
        </p:spPr>
      </p:sp>
      <p:sp>
        <p:nvSpPr>
          <p:cNvPr id="3" name="Notes Placeholder 2"/>
          <p:cNvSpPr>
            <a:spLocks noGrp="1"/>
          </p:cNvSpPr>
          <p:nvPr>
            <p:ph type="body" idx="1"/>
          </p:nvPr>
        </p:nvSpPr>
        <p:spPr>
          <a:xfrm>
            <a:off x="960438" y="3521075"/>
            <a:ext cx="7680325" cy="2879725"/>
          </a:xfrm>
          <a:prstGeom prst="rect">
            <a:avLst/>
          </a:prstGeom>
        </p:spPr>
        <p:txBody>
          <a:bodyPr/>
          <a:lstStyle/>
          <a:p>
            <a:endParaRPr lang="en-US" dirty="0"/>
          </a:p>
        </p:txBody>
      </p:sp>
    </p:spTree>
    <p:extLst>
      <p:ext uri="{BB962C8B-B14F-4D97-AF65-F5344CB8AC3E}">
        <p14:creationId xmlns:p14="http://schemas.microsoft.com/office/powerpoint/2010/main" val="3616743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277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722017-523B-42C3-8947-898E20A0F38E}" type="slidenum">
              <a:rPr lang="en-US" altLang="en-US" sz="1200"/>
              <a:pPr eaLnBrk="1" hangingPunct="1"/>
              <a:t>41</a:t>
            </a:fld>
            <a:endParaRPr lang="en-US" altLang="en-US" sz="1200"/>
          </a:p>
        </p:txBody>
      </p:sp>
    </p:spTree>
    <p:extLst>
      <p:ext uri="{BB962C8B-B14F-4D97-AF65-F5344CB8AC3E}">
        <p14:creationId xmlns:p14="http://schemas.microsoft.com/office/powerpoint/2010/main" val="149904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417885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31253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33498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4203081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82922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553869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4568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5.png"/><Relationship Id="rId7" Type="http://schemas.openxmlformats.org/officeDocument/2006/relationships/customXml" Target="../ink/ink2.xml"/><Relationship Id="rId12"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9.emf"/><Relationship Id="rId4" Type="http://schemas.openxmlformats.org/officeDocument/2006/relationships/image" Target="../media/image16.png"/><Relationship Id="rId9" Type="http://schemas.openxmlformats.org/officeDocument/2006/relationships/customXml" Target="../ink/ink3.xml"/></Relationships>
</file>

<file path=ppt/slides/_rels/slide1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customXml" Target="../ink/ink8.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customXml" Target="../ink/ink10.xml"/><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0.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1.emf"/><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customXml" Target="../ink/ink14.xml"/><Relationship Id="rId18" Type="http://schemas.openxmlformats.org/officeDocument/2006/relationships/image" Target="../media/image51.emf"/><Relationship Id="rId3" Type="http://schemas.openxmlformats.org/officeDocument/2006/relationships/image" Target="../media/image42.png"/><Relationship Id="rId21" Type="http://schemas.openxmlformats.org/officeDocument/2006/relationships/customXml" Target="../ink/ink18.xml"/><Relationship Id="rId7" Type="http://schemas.openxmlformats.org/officeDocument/2006/relationships/customXml" Target="../ink/ink11.xml"/><Relationship Id="rId12" Type="http://schemas.openxmlformats.org/officeDocument/2006/relationships/image" Target="../media/image48.emf"/><Relationship Id="rId17" Type="http://schemas.openxmlformats.org/officeDocument/2006/relationships/customXml" Target="../ink/ink16.xml"/><Relationship Id="rId2" Type="http://schemas.openxmlformats.org/officeDocument/2006/relationships/notesSlide" Target="../notesSlides/notesSlide11.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customXml" Target="../ink/ink13.xml"/><Relationship Id="rId24" Type="http://schemas.openxmlformats.org/officeDocument/2006/relationships/image" Target="../media/image54.emf"/><Relationship Id="rId5" Type="http://schemas.openxmlformats.org/officeDocument/2006/relationships/image" Target="../media/image44.png"/><Relationship Id="rId15" Type="http://schemas.openxmlformats.org/officeDocument/2006/relationships/customXml" Target="../ink/ink15.xml"/><Relationship Id="rId23" Type="http://schemas.openxmlformats.org/officeDocument/2006/relationships/customXml" Target="../ink/ink19.xml"/><Relationship Id="rId10" Type="http://schemas.openxmlformats.org/officeDocument/2006/relationships/image" Target="../media/image47.emf"/><Relationship Id="rId19" Type="http://schemas.openxmlformats.org/officeDocument/2006/relationships/customXml" Target="../ink/ink17.xml"/><Relationship Id="rId4" Type="http://schemas.openxmlformats.org/officeDocument/2006/relationships/image" Target="../media/image43.png"/><Relationship Id="rId9" Type="http://schemas.openxmlformats.org/officeDocument/2006/relationships/customXml" Target="../ink/ink12.xml"/><Relationship Id="rId14" Type="http://schemas.openxmlformats.org/officeDocument/2006/relationships/image" Target="../media/image49.emf"/><Relationship Id="rId22" Type="http://schemas.openxmlformats.org/officeDocument/2006/relationships/image" Target="../media/image53.emf"/></Relationships>
</file>

<file path=ppt/slides/_rels/slide14.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customXml" Target="../ink/ink21.xml"/><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customXml" Target="../ink/ink23.xml"/></Relationships>
</file>

<file path=ppt/slides/_rels/slide15.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customXml" Target="../ink/ink29.xml"/><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63.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0.emf"/><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customXml" Target="../ink/ink27.xml"/><Relationship Id="rId14" Type="http://schemas.openxmlformats.org/officeDocument/2006/relationships/image" Target="../media/image64.emf"/></Relationships>
</file>

<file path=ppt/slides/_rels/slide16.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customXml" Target="../ink/ink35.xml"/><Relationship Id="rId18" Type="http://schemas.openxmlformats.org/officeDocument/2006/relationships/image" Target="../media/image72.emf"/><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69.emf"/><Relationship Id="rId17" Type="http://schemas.openxmlformats.org/officeDocument/2006/relationships/customXml" Target="../ink/ink37.xml"/><Relationship Id="rId2" Type="http://schemas.openxmlformats.org/officeDocument/2006/relationships/notesSlide" Target="../notesSlides/notesSlide14.xml"/><Relationship Id="rId16" Type="http://schemas.openxmlformats.org/officeDocument/2006/relationships/image" Target="../media/image71.emf"/><Relationship Id="rId20" Type="http://schemas.openxmlformats.org/officeDocument/2006/relationships/image" Target="../media/image73.emf"/><Relationship Id="rId1" Type="http://schemas.openxmlformats.org/officeDocument/2006/relationships/slideLayout" Target="../slideLayouts/slideLayout2.xml"/><Relationship Id="rId6" Type="http://schemas.openxmlformats.org/officeDocument/2006/relationships/image" Target="../media/image66.emf"/><Relationship Id="rId11" Type="http://schemas.openxmlformats.org/officeDocument/2006/relationships/customXml" Target="../ink/ink34.xml"/><Relationship Id="rId5" Type="http://schemas.openxmlformats.org/officeDocument/2006/relationships/customXml" Target="../ink/ink31.xml"/><Relationship Id="rId15" Type="http://schemas.openxmlformats.org/officeDocument/2006/relationships/customXml" Target="../ink/ink36.xml"/><Relationship Id="rId10" Type="http://schemas.openxmlformats.org/officeDocument/2006/relationships/image" Target="../media/image68.emf"/><Relationship Id="rId19" Type="http://schemas.openxmlformats.org/officeDocument/2006/relationships/customXml" Target="../ink/ink38.xml"/><Relationship Id="rId4" Type="http://schemas.openxmlformats.org/officeDocument/2006/relationships/image" Target="../media/image65.emf"/><Relationship Id="rId9" Type="http://schemas.openxmlformats.org/officeDocument/2006/relationships/customXml" Target="../ink/ink33.xml"/><Relationship Id="rId14" Type="http://schemas.openxmlformats.org/officeDocument/2006/relationships/image" Target="../media/image70.emf"/></Relationships>
</file>

<file path=ppt/slides/_rels/slide17.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customXml" Target="../ink/ink44.xml"/><Relationship Id="rId18" Type="http://schemas.openxmlformats.org/officeDocument/2006/relationships/image" Target="../media/image81.emf"/><Relationship Id="rId3" Type="http://schemas.openxmlformats.org/officeDocument/2006/relationships/customXml" Target="../ink/ink39.xml"/><Relationship Id="rId21" Type="http://schemas.openxmlformats.org/officeDocument/2006/relationships/customXml" Target="../ink/ink48.xml"/><Relationship Id="rId7" Type="http://schemas.openxmlformats.org/officeDocument/2006/relationships/customXml" Target="../ink/ink41.xml"/><Relationship Id="rId12" Type="http://schemas.openxmlformats.org/officeDocument/2006/relationships/image" Target="../media/image78.emf"/><Relationship Id="rId17" Type="http://schemas.openxmlformats.org/officeDocument/2006/relationships/customXml" Target="../ink/ink46.xml"/><Relationship Id="rId2" Type="http://schemas.openxmlformats.org/officeDocument/2006/relationships/notesSlide" Target="../notesSlides/notesSlide15.xml"/><Relationship Id="rId16" Type="http://schemas.openxmlformats.org/officeDocument/2006/relationships/image" Target="../media/image80.emf"/><Relationship Id="rId20" Type="http://schemas.openxmlformats.org/officeDocument/2006/relationships/image" Target="../media/image82.emf"/><Relationship Id="rId1" Type="http://schemas.openxmlformats.org/officeDocument/2006/relationships/slideLayout" Target="../slideLayouts/slideLayout2.xml"/><Relationship Id="rId6" Type="http://schemas.openxmlformats.org/officeDocument/2006/relationships/image" Target="../media/image75.emf"/><Relationship Id="rId11" Type="http://schemas.openxmlformats.org/officeDocument/2006/relationships/customXml" Target="../ink/ink43.xml"/><Relationship Id="rId5" Type="http://schemas.openxmlformats.org/officeDocument/2006/relationships/customXml" Target="../ink/ink40.xml"/><Relationship Id="rId15" Type="http://schemas.openxmlformats.org/officeDocument/2006/relationships/customXml" Target="../ink/ink45.xml"/><Relationship Id="rId10" Type="http://schemas.openxmlformats.org/officeDocument/2006/relationships/image" Target="../media/image77.emf"/><Relationship Id="rId19" Type="http://schemas.openxmlformats.org/officeDocument/2006/relationships/customXml" Target="../ink/ink47.xml"/><Relationship Id="rId4" Type="http://schemas.openxmlformats.org/officeDocument/2006/relationships/image" Target="../media/image74.emf"/><Relationship Id="rId9" Type="http://schemas.openxmlformats.org/officeDocument/2006/relationships/customXml" Target="../ink/ink42.xml"/><Relationship Id="rId14" Type="http://schemas.openxmlformats.org/officeDocument/2006/relationships/image" Target="../media/image79.emf"/><Relationship Id="rId22" Type="http://schemas.openxmlformats.org/officeDocument/2006/relationships/image" Target="../media/image83.emf"/></Relationships>
</file>

<file path=ppt/slides/_rels/slide18.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5.emf"/><Relationship Id="rId5" Type="http://schemas.openxmlformats.org/officeDocument/2006/relationships/customXml" Target="../ink/ink50.xml"/><Relationship Id="rId4" Type="http://schemas.openxmlformats.org/officeDocument/2006/relationships/image" Target="../media/image84.emf"/></Relationships>
</file>

<file path=ppt/slides/_rels/slide19.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customXml" Target="../ink/ink56.xml"/><Relationship Id="rId18" Type="http://schemas.openxmlformats.org/officeDocument/2006/relationships/image" Target="../media/image93.emf"/><Relationship Id="rId26" Type="http://schemas.openxmlformats.org/officeDocument/2006/relationships/image" Target="../media/image97.emf"/><Relationship Id="rId3" Type="http://schemas.openxmlformats.org/officeDocument/2006/relationships/customXml" Target="../ink/ink51.xml"/><Relationship Id="rId21" Type="http://schemas.openxmlformats.org/officeDocument/2006/relationships/customXml" Target="../ink/ink60.xml"/><Relationship Id="rId7" Type="http://schemas.openxmlformats.org/officeDocument/2006/relationships/customXml" Target="../ink/ink53.xml"/><Relationship Id="rId12" Type="http://schemas.openxmlformats.org/officeDocument/2006/relationships/image" Target="../media/image90.emf"/><Relationship Id="rId17" Type="http://schemas.openxmlformats.org/officeDocument/2006/relationships/customXml" Target="../ink/ink58.xml"/><Relationship Id="rId25" Type="http://schemas.openxmlformats.org/officeDocument/2006/relationships/customXml" Target="../ink/ink62.xml"/><Relationship Id="rId2" Type="http://schemas.openxmlformats.org/officeDocument/2006/relationships/notesSlide" Target="../notesSlides/notesSlide17.xml"/><Relationship Id="rId16" Type="http://schemas.openxmlformats.org/officeDocument/2006/relationships/image" Target="../media/image92.emf"/><Relationship Id="rId20" Type="http://schemas.openxmlformats.org/officeDocument/2006/relationships/image" Target="../media/image94.emf"/><Relationship Id="rId1" Type="http://schemas.openxmlformats.org/officeDocument/2006/relationships/slideLayout" Target="../slideLayouts/slideLayout4.xml"/><Relationship Id="rId6" Type="http://schemas.openxmlformats.org/officeDocument/2006/relationships/image" Target="../media/image87.emf"/><Relationship Id="rId11" Type="http://schemas.openxmlformats.org/officeDocument/2006/relationships/customXml" Target="../ink/ink55.xml"/><Relationship Id="rId24" Type="http://schemas.openxmlformats.org/officeDocument/2006/relationships/image" Target="../media/image96.emf"/><Relationship Id="rId5" Type="http://schemas.openxmlformats.org/officeDocument/2006/relationships/customXml" Target="../ink/ink52.xml"/><Relationship Id="rId15" Type="http://schemas.openxmlformats.org/officeDocument/2006/relationships/customXml" Target="../ink/ink57.xml"/><Relationship Id="rId23" Type="http://schemas.openxmlformats.org/officeDocument/2006/relationships/customXml" Target="../ink/ink61.xml"/><Relationship Id="rId28" Type="http://schemas.openxmlformats.org/officeDocument/2006/relationships/image" Target="../media/image98.emf"/><Relationship Id="rId10" Type="http://schemas.openxmlformats.org/officeDocument/2006/relationships/image" Target="../media/image89.emf"/><Relationship Id="rId19" Type="http://schemas.openxmlformats.org/officeDocument/2006/relationships/customXml" Target="../ink/ink59.xml"/><Relationship Id="rId4" Type="http://schemas.openxmlformats.org/officeDocument/2006/relationships/image" Target="../media/image86.emf"/><Relationship Id="rId9" Type="http://schemas.openxmlformats.org/officeDocument/2006/relationships/customXml" Target="../ink/ink54.xml"/><Relationship Id="rId14" Type="http://schemas.openxmlformats.org/officeDocument/2006/relationships/image" Target="../media/image91.emf"/><Relationship Id="rId22" Type="http://schemas.openxmlformats.org/officeDocument/2006/relationships/image" Target="../media/image95.emf"/><Relationship Id="rId27" Type="http://schemas.openxmlformats.org/officeDocument/2006/relationships/customXml" Target="../ink/ink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2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81000" y="1175249"/>
            <a:ext cx="8382000" cy="2462213"/>
          </a:xfrm>
          <a:prstGeom prst="rect">
            <a:avLst/>
          </a:prstGeom>
        </p:spPr>
        <p:txBody>
          <a:bodyPr vert="horz" wrap="square" lIns="0" tIns="0" rIns="0" bIns="0" rtlCol="0">
            <a:spAutoFit/>
          </a:bodyPr>
          <a:lstStyle/>
          <a:p>
            <a:pPr marL="12700" algn="ctr">
              <a:lnSpc>
                <a:spcPct val="100000"/>
              </a:lnSpc>
            </a:pPr>
            <a:r>
              <a:rPr sz="4800" dirty="0">
                <a:solidFill>
                  <a:schemeClr val="bg1"/>
                </a:solidFill>
              </a:rPr>
              <a:t>Data</a:t>
            </a:r>
            <a:r>
              <a:rPr sz="4800" spc="175" dirty="0">
                <a:solidFill>
                  <a:schemeClr val="bg1"/>
                </a:solidFill>
                <a:latin typeface="Times New Roman"/>
                <a:cs typeface="Times New Roman"/>
              </a:rPr>
              <a:t> </a:t>
            </a:r>
            <a:r>
              <a:rPr sz="4800" spc="-5" dirty="0">
                <a:solidFill>
                  <a:schemeClr val="bg1"/>
                </a:solidFill>
              </a:rPr>
              <a:t>Structur</a:t>
            </a:r>
            <a:r>
              <a:rPr sz="4800" dirty="0">
                <a:solidFill>
                  <a:schemeClr val="bg1"/>
                </a:solidFill>
              </a:rPr>
              <a:t>e</a:t>
            </a:r>
            <a:r>
              <a:rPr sz="4800" spc="204" dirty="0">
                <a:solidFill>
                  <a:schemeClr val="bg1"/>
                </a:solidFill>
                <a:latin typeface="Times New Roman"/>
                <a:cs typeface="Times New Roman"/>
              </a:rPr>
              <a:t> </a:t>
            </a:r>
            <a:r>
              <a:rPr sz="4800" dirty="0" smtClean="0">
                <a:solidFill>
                  <a:schemeClr val="bg1"/>
                </a:solidFill>
              </a:rPr>
              <a:t>and</a:t>
            </a:r>
            <a:r>
              <a:rPr lang="en-US" sz="4800" dirty="0" smtClean="0">
                <a:solidFill>
                  <a:schemeClr val="bg1"/>
                </a:solidFill>
              </a:rPr>
              <a:t> </a:t>
            </a:r>
            <a:r>
              <a:rPr sz="4800" spc="-5" dirty="0" smtClean="0">
                <a:solidFill>
                  <a:schemeClr val="bg1"/>
                </a:solidFill>
              </a:rPr>
              <a:t>Algorith</a:t>
            </a:r>
            <a:r>
              <a:rPr sz="4800" dirty="0" smtClean="0">
                <a:solidFill>
                  <a:schemeClr val="bg1"/>
                </a:solidFill>
              </a:rPr>
              <a:t>m</a:t>
            </a:r>
            <a:r>
              <a:rPr sz="4800" spc="200" dirty="0" smtClean="0">
                <a:solidFill>
                  <a:schemeClr val="bg1"/>
                </a:solidFill>
                <a:latin typeface="Times New Roman"/>
                <a:cs typeface="Times New Roman"/>
              </a:rPr>
              <a:t> </a:t>
            </a:r>
            <a:r>
              <a:rPr lang="en-US" spc="200" dirty="0" smtClean="0">
                <a:solidFill>
                  <a:schemeClr val="bg1"/>
                </a:solidFill>
                <a:latin typeface="Times New Roman"/>
                <a:cs typeface="Times New Roman"/>
              </a:rPr>
              <a:t/>
            </a:r>
            <a:br>
              <a:rPr lang="en-US" spc="200" dirty="0" smtClean="0">
                <a:solidFill>
                  <a:schemeClr val="bg1"/>
                </a:solidFill>
                <a:latin typeface="Times New Roman"/>
                <a:cs typeface="Times New Roman"/>
              </a:rPr>
            </a:br>
            <a:r>
              <a:rPr spc="-5" dirty="0" smtClean="0">
                <a:solidFill>
                  <a:schemeClr val="bg1"/>
                </a:solidFill>
              </a:rPr>
              <a:t>CS</a:t>
            </a:r>
            <a:r>
              <a:rPr lang="en-US" spc="-20" dirty="0" smtClean="0">
                <a:solidFill>
                  <a:schemeClr val="bg1"/>
                </a:solidFill>
              </a:rPr>
              <a:t>E-225</a:t>
            </a:r>
            <a:r>
              <a:rPr lang="en-US" spc="-5" dirty="0" smtClean="0">
                <a:solidFill>
                  <a:schemeClr val="bg1"/>
                </a:solidFill>
              </a:rPr>
              <a:t/>
            </a:r>
            <a:br>
              <a:rPr lang="en-US" spc="-5" dirty="0" smtClean="0">
                <a:solidFill>
                  <a:schemeClr val="bg1"/>
                </a:solidFill>
              </a:rPr>
            </a:br>
            <a:endParaRPr spc="-5"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04086" y="324254"/>
            <a:ext cx="6105525" cy="677108"/>
          </a:xfrm>
          <a:prstGeom prst="rect">
            <a:avLst/>
          </a:prstGeom>
        </p:spPr>
        <p:txBody>
          <a:bodyPr vert="horz" wrap="square" lIns="0" tIns="0" rIns="0" bIns="0" rtlCol="0">
            <a:spAutoFit/>
          </a:bodyPr>
          <a:lstStyle/>
          <a:p>
            <a:pPr marL="12700">
              <a:lnSpc>
                <a:spcPct val="100000"/>
              </a:lnSpc>
            </a:pPr>
            <a:r>
              <a:rPr sz="4400" dirty="0">
                <a:latin typeface="Times New Roman" panose="02020603050405020304" pitchFamily="18" charset="0"/>
                <a:ea typeface="Tahoma" panose="020B0604030504040204" pitchFamily="34" charset="0"/>
                <a:cs typeface="Times New Roman" panose="02020603050405020304" pitchFamily="18" charset="0"/>
              </a:rPr>
              <a:t>Even</a:t>
            </a:r>
            <a:r>
              <a:rPr sz="4400" spc="170" dirty="0">
                <a:latin typeface="Times New Roman" panose="02020603050405020304" pitchFamily="18" charset="0"/>
                <a:ea typeface="Tahoma" panose="020B0604030504040204" pitchFamily="34" charset="0"/>
                <a:cs typeface="Times New Roman" panose="02020603050405020304" pitchFamily="18" charset="0"/>
              </a:rPr>
              <a:t> </a:t>
            </a:r>
            <a:r>
              <a:rPr sz="4400" dirty="0">
                <a:latin typeface="Times New Roman" panose="02020603050405020304" pitchFamily="18" charset="0"/>
                <a:ea typeface="Tahoma" panose="020B0604030504040204" pitchFamily="34" charset="0"/>
                <a:cs typeface="Times New Roman" panose="02020603050405020304" pitchFamily="18" charset="0"/>
              </a:rPr>
              <a:t>More</a:t>
            </a:r>
            <a:r>
              <a:rPr sz="4400" spc="210" dirty="0">
                <a:latin typeface="Times New Roman" panose="02020603050405020304" pitchFamily="18" charset="0"/>
                <a:ea typeface="Tahoma" panose="020B0604030504040204" pitchFamily="34" charset="0"/>
                <a:cs typeface="Times New Roman" panose="02020603050405020304" pitchFamily="18" charset="0"/>
              </a:rPr>
              <a:t> </a:t>
            </a:r>
            <a:r>
              <a:rPr sz="4400" dirty="0">
                <a:latin typeface="Times New Roman" panose="02020603050405020304" pitchFamily="18" charset="0"/>
                <a:ea typeface="Tahoma" panose="020B0604030504040204" pitchFamily="34" charset="0"/>
                <a:cs typeface="Times New Roman" panose="02020603050405020304" pitchFamily="18" charset="0"/>
              </a:rPr>
              <a:t>Ter</a:t>
            </a:r>
            <a:r>
              <a:rPr sz="4400" spc="-20" dirty="0">
                <a:latin typeface="Times New Roman" panose="02020603050405020304" pitchFamily="18" charset="0"/>
                <a:ea typeface="Tahoma" panose="020B0604030504040204" pitchFamily="34" charset="0"/>
                <a:cs typeface="Times New Roman" panose="02020603050405020304" pitchFamily="18" charset="0"/>
              </a:rPr>
              <a:t>m</a:t>
            </a:r>
            <a:r>
              <a:rPr sz="4400" spc="-5" dirty="0">
                <a:latin typeface="Times New Roman" panose="02020603050405020304" pitchFamily="18" charset="0"/>
                <a:ea typeface="Tahoma" panose="020B0604030504040204" pitchFamily="34" charset="0"/>
                <a:cs typeface="Times New Roman" panose="02020603050405020304" pitchFamily="18" charset="0"/>
              </a:rPr>
              <a:t>inology</a:t>
            </a:r>
            <a:endParaRPr sz="440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object 3"/>
          <p:cNvSpPr txBox="1"/>
          <p:nvPr/>
        </p:nvSpPr>
        <p:spPr>
          <a:xfrm>
            <a:off x="535940" y="3841541"/>
            <a:ext cx="8411210" cy="1456809"/>
          </a:xfrm>
          <a:prstGeom prst="rect">
            <a:avLst/>
          </a:prstGeom>
        </p:spPr>
        <p:txBody>
          <a:bodyPr vert="horz" wrap="square" lIns="0" tIns="0" rIns="0" bIns="0" rtlCol="0">
            <a:spAutoFit/>
          </a:bodyPr>
          <a:lstStyle/>
          <a:p>
            <a:pPr marL="2054860">
              <a:lnSpc>
                <a:spcPts val="2330"/>
              </a:lnSpc>
              <a:tabLst>
                <a:tab pos="4417060" algn="l"/>
              </a:tabLst>
            </a:pPr>
            <a:r>
              <a:rPr sz="2100" dirty="0">
                <a:latin typeface="Times New Roman" panose="02020603050405020304" pitchFamily="18" charset="0"/>
                <a:ea typeface="Tahoma" panose="020B0604030504040204" pitchFamily="34" charset="0"/>
                <a:cs typeface="Times New Roman" panose="02020603050405020304" pitchFamily="18" charset="0"/>
              </a:rPr>
              <a:t>connec</a:t>
            </a:r>
            <a:r>
              <a:rPr sz="2100" spc="-10" dirty="0">
                <a:latin typeface="Times New Roman" panose="02020603050405020304" pitchFamily="18" charset="0"/>
                <a:ea typeface="Tahoma" panose="020B0604030504040204" pitchFamily="34" charset="0"/>
                <a:cs typeface="Times New Roman" panose="02020603050405020304" pitchFamily="18" charset="0"/>
              </a:rPr>
              <a:t>t</a:t>
            </a:r>
            <a:r>
              <a:rPr sz="2100" dirty="0">
                <a:latin typeface="Times New Roman" panose="02020603050405020304" pitchFamily="18" charset="0"/>
                <a:ea typeface="Tahoma" panose="020B0604030504040204" pitchFamily="34" charset="0"/>
                <a:cs typeface="Times New Roman" panose="02020603050405020304" pitchFamily="18" charset="0"/>
              </a:rPr>
              <a:t>ed	not</a:t>
            </a:r>
            <a:r>
              <a:rPr sz="2100" spc="75" dirty="0">
                <a:latin typeface="Times New Roman" panose="02020603050405020304" pitchFamily="18" charset="0"/>
                <a:ea typeface="Tahoma" panose="020B0604030504040204" pitchFamily="34" charset="0"/>
                <a:cs typeface="Times New Roman" panose="02020603050405020304" pitchFamily="18" charset="0"/>
              </a:rPr>
              <a:t> </a:t>
            </a:r>
            <a:r>
              <a:rPr sz="2100" dirty="0">
                <a:latin typeface="Times New Roman" panose="02020603050405020304" pitchFamily="18" charset="0"/>
                <a:ea typeface="Tahoma" panose="020B0604030504040204" pitchFamily="34" charset="0"/>
                <a:cs typeface="Times New Roman" panose="02020603050405020304" pitchFamily="18" charset="0"/>
              </a:rPr>
              <a:t>co</a:t>
            </a:r>
            <a:r>
              <a:rPr sz="2100" spc="5" dirty="0">
                <a:latin typeface="Times New Roman" panose="02020603050405020304" pitchFamily="18" charset="0"/>
                <a:ea typeface="Tahoma" panose="020B0604030504040204" pitchFamily="34" charset="0"/>
                <a:cs typeface="Times New Roman" panose="02020603050405020304" pitchFamily="18" charset="0"/>
              </a:rPr>
              <a:t>n</a:t>
            </a:r>
            <a:r>
              <a:rPr sz="2100" dirty="0">
                <a:latin typeface="Times New Roman" panose="02020603050405020304" pitchFamily="18" charset="0"/>
                <a:ea typeface="Tahoma" panose="020B0604030504040204" pitchFamily="34" charset="0"/>
                <a:cs typeface="Times New Roman" panose="02020603050405020304" pitchFamily="18" charset="0"/>
              </a:rPr>
              <a:t>nected</a:t>
            </a:r>
          </a:p>
          <a:p>
            <a:pPr marL="355600" indent="-342900">
              <a:lnSpc>
                <a:spcPts val="2690"/>
              </a:lnSpc>
              <a:buClr>
                <a:srgbClr val="FA2C24"/>
              </a:buClr>
              <a:buFont typeface="Arial"/>
              <a:buChar char="•"/>
              <a:tabLst>
                <a:tab pos="355600" algn="l"/>
              </a:tabLst>
            </a:pPr>
            <a:r>
              <a:rPr sz="240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subgr</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a</a:t>
            </a:r>
            <a:r>
              <a:rPr sz="24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p</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h</a:t>
            </a:r>
            <a:r>
              <a:rPr sz="2400" spc="-10" dirty="0">
                <a:latin typeface="Times New Roman" panose="02020603050405020304" pitchFamily="18" charset="0"/>
                <a:ea typeface="Tahoma" panose="020B0604030504040204" pitchFamily="34" charset="0"/>
                <a:cs typeface="Times New Roman" panose="02020603050405020304" pitchFamily="18" charset="0"/>
              </a:rPr>
              <a:t>:</a:t>
            </a:r>
            <a:r>
              <a:rPr sz="2400" spc="95"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subset</a:t>
            </a:r>
            <a:r>
              <a:rPr sz="2400" spc="85"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of</a:t>
            </a:r>
            <a:r>
              <a:rPr sz="2400" spc="105" dirty="0">
                <a:latin typeface="Times New Roman" panose="02020603050405020304" pitchFamily="18" charset="0"/>
                <a:ea typeface="Tahoma" panose="020B0604030504040204" pitchFamily="34" charset="0"/>
                <a:cs typeface="Times New Roman" panose="02020603050405020304" pitchFamily="18" charset="0"/>
              </a:rPr>
              <a:t> </a:t>
            </a:r>
            <a:r>
              <a:rPr sz="2400" spc="-5" dirty="0">
                <a:latin typeface="Times New Roman" panose="02020603050405020304" pitchFamily="18" charset="0"/>
                <a:ea typeface="Tahoma" panose="020B0604030504040204" pitchFamily="34" charset="0"/>
                <a:cs typeface="Times New Roman" panose="02020603050405020304" pitchFamily="18" charset="0"/>
              </a:rPr>
              <a:t>vertic</a:t>
            </a:r>
            <a:r>
              <a:rPr sz="2400" spc="5" dirty="0">
                <a:latin typeface="Times New Roman" panose="02020603050405020304" pitchFamily="18" charset="0"/>
                <a:ea typeface="Tahoma" panose="020B0604030504040204" pitchFamily="34" charset="0"/>
                <a:cs typeface="Times New Roman" panose="02020603050405020304" pitchFamily="18" charset="0"/>
              </a:rPr>
              <a:t>e</a:t>
            </a:r>
            <a:r>
              <a:rPr sz="2400" spc="-15" dirty="0">
                <a:latin typeface="Times New Roman" panose="02020603050405020304" pitchFamily="18" charset="0"/>
                <a:ea typeface="Tahoma" panose="020B0604030504040204" pitchFamily="34" charset="0"/>
                <a:cs typeface="Times New Roman" panose="02020603050405020304" pitchFamily="18" charset="0"/>
              </a:rPr>
              <a:t>s</a:t>
            </a:r>
            <a:r>
              <a:rPr sz="2400" spc="90"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and</a:t>
            </a:r>
            <a:r>
              <a:rPr sz="2400" spc="120"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edges</a:t>
            </a:r>
            <a:r>
              <a:rPr sz="2400" spc="100" dirty="0">
                <a:latin typeface="Times New Roman" panose="02020603050405020304" pitchFamily="18" charset="0"/>
                <a:ea typeface="Tahoma" panose="020B0604030504040204" pitchFamily="34" charset="0"/>
                <a:cs typeface="Times New Roman" panose="02020603050405020304" pitchFamily="18" charset="0"/>
              </a:rPr>
              <a:t> </a:t>
            </a:r>
            <a:r>
              <a:rPr sz="2400" spc="-5" dirty="0">
                <a:latin typeface="Times New Roman" panose="02020603050405020304" pitchFamily="18" charset="0"/>
                <a:ea typeface="Tahoma" panose="020B0604030504040204" pitchFamily="34" charset="0"/>
                <a:cs typeface="Times New Roman" panose="02020603050405020304" pitchFamily="18" charset="0"/>
              </a:rPr>
              <a:t>formin</a:t>
            </a:r>
            <a:r>
              <a:rPr sz="2400" dirty="0">
                <a:latin typeface="Times New Roman" panose="02020603050405020304" pitchFamily="18" charset="0"/>
                <a:ea typeface="Tahoma" panose="020B0604030504040204" pitchFamily="34" charset="0"/>
                <a:cs typeface="Times New Roman" panose="02020603050405020304" pitchFamily="18" charset="0"/>
              </a:rPr>
              <a:t>g</a:t>
            </a:r>
            <a:r>
              <a:rPr sz="2400" spc="120"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a</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graph</a:t>
            </a:r>
            <a:endParaRPr sz="2400" dirty="0">
              <a:latin typeface="Times New Roman" panose="02020603050405020304" pitchFamily="18" charset="0"/>
              <a:ea typeface="Tahoma" panose="020B0604030504040204" pitchFamily="34" charset="0"/>
              <a:cs typeface="Times New Roman" panose="02020603050405020304" pitchFamily="18" charset="0"/>
            </a:endParaRPr>
          </a:p>
          <a:p>
            <a:pPr marL="355600" marR="5080" indent="-342900">
              <a:lnSpc>
                <a:spcPct val="100000"/>
              </a:lnSpc>
              <a:spcBef>
                <a:spcPts val="575"/>
              </a:spcBef>
              <a:buClr>
                <a:srgbClr val="FA2C24"/>
              </a:buClr>
              <a:buFont typeface="Arial"/>
              <a:buChar char="•"/>
              <a:tabLst>
                <a:tab pos="355600" algn="l"/>
              </a:tabLst>
            </a:pPr>
            <a:r>
              <a:rPr sz="240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conn</a:t>
            </a:r>
            <a:r>
              <a:rPr sz="24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e</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te</a:t>
            </a:r>
            <a:r>
              <a:rPr sz="240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d</a:t>
            </a:r>
            <a:r>
              <a:rPr sz="2400" spc="9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 </a:t>
            </a:r>
            <a:r>
              <a:rPr sz="24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comp</a:t>
            </a:r>
            <a:r>
              <a:rPr sz="2400" spc="-2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o</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e</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t</a:t>
            </a:r>
            <a:r>
              <a:rPr sz="2400" spc="-10" dirty="0">
                <a:latin typeface="Times New Roman" panose="02020603050405020304" pitchFamily="18" charset="0"/>
                <a:ea typeface="Tahoma" panose="020B0604030504040204" pitchFamily="34" charset="0"/>
                <a:cs typeface="Times New Roman" panose="02020603050405020304" pitchFamily="18" charset="0"/>
              </a:rPr>
              <a:t>:</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maxi</a:t>
            </a:r>
            <a:r>
              <a:rPr sz="2400" spc="-15" dirty="0">
                <a:latin typeface="Times New Roman" panose="02020603050405020304" pitchFamily="18" charset="0"/>
                <a:ea typeface="Tahoma" panose="020B0604030504040204" pitchFamily="34" charset="0"/>
                <a:cs typeface="Times New Roman" panose="02020603050405020304" pitchFamily="18" charset="0"/>
              </a:rPr>
              <a:t>m</a:t>
            </a:r>
            <a:r>
              <a:rPr sz="2400" spc="-10" dirty="0">
                <a:latin typeface="Times New Roman" panose="02020603050405020304" pitchFamily="18" charset="0"/>
                <a:ea typeface="Tahoma" panose="020B0604030504040204" pitchFamily="34" charset="0"/>
                <a:cs typeface="Times New Roman" panose="02020603050405020304" pitchFamily="18" charset="0"/>
              </a:rPr>
              <a:t>al</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conn</a:t>
            </a:r>
            <a:r>
              <a:rPr sz="2400" spc="-15" dirty="0">
                <a:latin typeface="Times New Roman" panose="02020603050405020304" pitchFamily="18" charset="0"/>
                <a:ea typeface="Tahoma" panose="020B0604030504040204" pitchFamily="34" charset="0"/>
                <a:cs typeface="Times New Roman" panose="02020603050405020304" pitchFamily="18" charset="0"/>
              </a:rPr>
              <a:t>e</a:t>
            </a:r>
            <a:r>
              <a:rPr sz="2400" spc="-10" dirty="0">
                <a:latin typeface="Times New Roman" panose="02020603050405020304" pitchFamily="18" charset="0"/>
                <a:ea typeface="Tahoma" panose="020B0604030504040204" pitchFamily="34" charset="0"/>
                <a:cs typeface="Times New Roman" panose="02020603050405020304" pitchFamily="18" charset="0"/>
              </a:rPr>
              <a:t>c</a:t>
            </a:r>
            <a:r>
              <a:rPr sz="2400" spc="-5" dirty="0">
                <a:latin typeface="Times New Roman" panose="02020603050405020304" pitchFamily="18" charset="0"/>
                <a:ea typeface="Tahoma" panose="020B0604030504040204" pitchFamily="34" charset="0"/>
                <a:cs typeface="Times New Roman" panose="02020603050405020304" pitchFamily="18" charset="0"/>
              </a:rPr>
              <a:t>te</a:t>
            </a:r>
            <a:r>
              <a:rPr sz="2400" dirty="0">
                <a:latin typeface="Times New Roman" panose="02020603050405020304" pitchFamily="18" charset="0"/>
                <a:ea typeface="Tahoma" panose="020B0604030504040204" pitchFamily="34" charset="0"/>
                <a:cs typeface="Times New Roman" panose="02020603050405020304" pitchFamily="18" charset="0"/>
              </a:rPr>
              <a:t>d</a:t>
            </a:r>
            <a:r>
              <a:rPr sz="2400" spc="110"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subgr</a:t>
            </a:r>
            <a:r>
              <a:rPr sz="2400" spc="-10" dirty="0">
                <a:latin typeface="Times New Roman" panose="02020603050405020304" pitchFamily="18" charset="0"/>
                <a:ea typeface="Tahoma" panose="020B0604030504040204" pitchFamily="34" charset="0"/>
                <a:cs typeface="Times New Roman" panose="02020603050405020304" pitchFamily="18" charset="0"/>
              </a:rPr>
              <a:t>a</a:t>
            </a:r>
            <a:r>
              <a:rPr sz="2400" spc="-15" dirty="0">
                <a:latin typeface="Times New Roman" panose="02020603050405020304" pitchFamily="18" charset="0"/>
                <a:ea typeface="Tahoma" panose="020B0604030504040204" pitchFamily="34" charset="0"/>
                <a:cs typeface="Times New Roman" panose="02020603050405020304" pitchFamily="18" charset="0"/>
              </a:rPr>
              <a:t>p</a:t>
            </a:r>
            <a:r>
              <a:rPr sz="2400" spc="-10" dirty="0">
                <a:latin typeface="Times New Roman" panose="02020603050405020304" pitchFamily="18" charset="0"/>
                <a:ea typeface="Tahoma" panose="020B0604030504040204" pitchFamily="34" charset="0"/>
                <a:cs typeface="Times New Roman" panose="02020603050405020304" pitchFamily="18" charset="0"/>
              </a:rPr>
              <a:t>h</a:t>
            </a:r>
            <a:r>
              <a:rPr sz="2400" dirty="0">
                <a:latin typeface="Times New Roman" panose="02020603050405020304" pitchFamily="18" charset="0"/>
                <a:ea typeface="Tahoma" panose="020B0604030504040204" pitchFamily="34" charset="0"/>
                <a:cs typeface="Times New Roman" panose="02020603050405020304" pitchFamily="18" charset="0"/>
              </a:rPr>
              <a:t>.</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spc="-10" dirty="0">
                <a:latin typeface="Times New Roman" panose="02020603050405020304" pitchFamily="18" charset="0"/>
                <a:ea typeface="Tahoma" panose="020B0604030504040204" pitchFamily="34" charset="0"/>
                <a:cs typeface="Times New Roman" panose="02020603050405020304" pitchFamily="18" charset="0"/>
              </a:rPr>
              <a:t>E.g., </a:t>
            </a:r>
            <a:r>
              <a:rPr sz="2400" spc="-20" dirty="0">
                <a:latin typeface="Times New Roman" panose="02020603050405020304" pitchFamily="18" charset="0"/>
                <a:ea typeface="Tahoma" panose="020B0604030504040204" pitchFamily="34" charset="0"/>
                <a:cs typeface="Times New Roman" panose="02020603050405020304" pitchFamily="18" charset="0"/>
              </a:rPr>
              <a:t>th</a:t>
            </a:r>
            <a:r>
              <a:rPr sz="2400" spc="-15" dirty="0">
                <a:latin typeface="Times New Roman" panose="02020603050405020304" pitchFamily="18" charset="0"/>
                <a:ea typeface="Tahoma" panose="020B0604030504040204" pitchFamily="34" charset="0"/>
                <a:cs typeface="Times New Roman" panose="02020603050405020304" pitchFamily="18" charset="0"/>
              </a:rPr>
              <a:t>e</a:t>
            </a:r>
            <a:r>
              <a:rPr sz="2400" spc="90"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gr</a:t>
            </a:r>
            <a:r>
              <a:rPr sz="2400" spc="-25" dirty="0">
                <a:latin typeface="Times New Roman" panose="02020603050405020304" pitchFamily="18" charset="0"/>
                <a:ea typeface="Tahoma" panose="020B0604030504040204" pitchFamily="34" charset="0"/>
                <a:cs typeface="Times New Roman" panose="02020603050405020304" pitchFamily="18" charset="0"/>
              </a:rPr>
              <a:t>a</a:t>
            </a:r>
            <a:r>
              <a:rPr sz="2400" spc="-15" dirty="0">
                <a:latin typeface="Times New Roman" panose="02020603050405020304" pitchFamily="18" charset="0"/>
                <a:ea typeface="Tahoma" panose="020B0604030504040204" pitchFamily="34" charset="0"/>
                <a:cs typeface="Times New Roman" panose="02020603050405020304" pitchFamily="18" charset="0"/>
              </a:rPr>
              <a:t>ph</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spc="5" dirty="0">
                <a:latin typeface="Times New Roman" panose="02020603050405020304" pitchFamily="18" charset="0"/>
                <a:ea typeface="Tahoma" panose="020B0604030504040204" pitchFamily="34" charset="0"/>
                <a:cs typeface="Times New Roman" panose="02020603050405020304" pitchFamily="18" charset="0"/>
              </a:rPr>
              <a:t>b</a:t>
            </a:r>
            <a:r>
              <a:rPr sz="2400" spc="-15" dirty="0">
                <a:latin typeface="Times New Roman" panose="02020603050405020304" pitchFamily="18" charset="0"/>
                <a:ea typeface="Tahoma" panose="020B0604030504040204" pitchFamily="34" charset="0"/>
                <a:cs typeface="Times New Roman" panose="02020603050405020304" pitchFamily="18" charset="0"/>
              </a:rPr>
              <a:t>e</a:t>
            </a:r>
            <a:r>
              <a:rPr sz="2400" spc="-5" dirty="0">
                <a:latin typeface="Times New Roman" panose="02020603050405020304" pitchFamily="18" charset="0"/>
                <a:ea typeface="Tahoma" panose="020B0604030504040204" pitchFamily="34" charset="0"/>
                <a:cs typeface="Times New Roman" panose="02020603050405020304" pitchFamily="18" charset="0"/>
              </a:rPr>
              <a:t>l</a:t>
            </a:r>
            <a:r>
              <a:rPr sz="2400" spc="-15" dirty="0">
                <a:latin typeface="Times New Roman" panose="02020603050405020304" pitchFamily="18" charset="0"/>
                <a:ea typeface="Tahoma" panose="020B0604030504040204" pitchFamily="34" charset="0"/>
                <a:cs typeface="Times New Roman" panose="02020603050405020304" pitchFamily="18" charset="0"/>
              </a:rPr>
              <a:t>ow</a:t>
            </a:r>
            <a:r>
              <a:rPr sz="2400" spc="95"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has</a:t>
            </a:r>
            <a:r>
              <a:rPr sz="2400" spc="100"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3</a:t>
            </a:r>
            <a:r>
              <a:rPr sz="2400" spc="105" dirty="0">
                <a:latin typeface="Times New Roman" panose="02020603050405020304" pitchFamily="18" charset="0"/>
                <a:ea typeface="Tahoma" panose="020B0604030504040204" pitchFamily="34" charset="0"/>
                <a:cs typeface="Times New Roman" panose="02020603050405020304" pitchFamily="18" charset="0"/>
              </a:rPr>
              <a:t> </a:t>
            </a:r>
            <a:r>
              <a:rPr sz="2400" strike="sngStrike" spc="-15" dirty="0">
                <a:latin typeface="Times New Roman" panose="02020603050405020304" pitchFamily="18" charset="0"/>
                <a:ea typeface="Tahoma" panose="020B0604030504040204" pitchFamily="34" charset="0"/>
                <a:cs typeface="Times New Roman" panose="02020603050405020304" pitchFamily="18" charset="0"/>
              </a:rPr>
              <a:t>c</a:t>
            </a:r>
            <a:r>
              <a:rPr sz="2400" strike="noStrike" dirty="0">
                <a:latin typeface="Times New Roman" panose="02020603050405020304" pitchFamily="18" charset="0"/>
                <a:ea typeface="Tahoma" panose="020B0604030504040204" pitchFamily="34" charset="0"/>
                <a:cs typeface="Times New Roman" panose="02020603050405020304" pitchFamily="18" charset="0"/>
              </a:rPr>
              <a:t>onn</a:t>
            </a:r>
            <a:r>
              <a:rPr sz="2400" strike="noStrike" spc="-15" dirty="0">
                <a:latin typeface="Times New Roman" panose="02020603050405020304" pitchFamily="18" charset="0"/>
                <a:ea typeface="Tahoma" panose="020B0604030504040204" pitchFamily="34" charset="0"/>
                <a:cs typeface="Times New Roman" panose="02020603050405020304" pitchFamily="18" charset="0"/>
              </a:rPr>
              <a:t>e</a:t>
            </a:r>
            <a:r>
              <a:rPr sz="2400" strike="noStrike" spc="-10" dirty="0">
                <a:latin typeface="Times New Roman" panose="02020603050405020304" pitchFamily="18" charset="0"/>
                <a:ea typeface="Tahoma" panose="020B0604030504040204" pitchFamily="34" charset="0"/>
                <a:cs typeface="Times New Roman" panose="02020603050405020304" pitchFamily="18" charset="0"/>
              </a:rPr>
              <a:t>c</a:t>
            </a:r>
            <a:r>
              <a:rPr sz="2400" strike="noStrike" spc="-5" dirty="0">
                <a:latin typeface="Times New Roman" panose="02020603050405020304" pitchFamily="18" charset="0"/>
                <a:ea typeface="Tahoma" panose="020B0604030504040204" pitchFamily="34" charset="0"/>
                <a:cs typeface="Times New Roman" panose="02020603050405020304" pitchFamily="18" charset="0"/>
              </a:rPr>
              <a:t>te</a:t>
            </a:r>
            <a:r>
              <a:rPr sz="2400" strike="noStrike" dirty="0">
                <a:latin typeface="Times New Roman" panose="02020603050405020304" pitchFamily="18" charset="0"/>
                <a:ea typeface="Tahoma" panose="020B0604030504040204" pitchFamily="34" charset="0"/>
                <a:cs typeface="Times New Roman" panose="02020603050405020304" pitchFamily="18" charset="0"/>
              </a:rPr>
              <a:t>d</a:t>
            </a:r>
            <a:r>
              <a:rPr sz="2400" strike="noStrike" spc="114" dirty="0">
                <a:latin typeface="Times New Roman" panose="02020603050405020304" pitchFamily="18" charset="0"/>
                <a:ea typeface="Tahoma" panose="020B0604030504040204" pitchFamily="34" charset="0"/>
                <a:cs typeface="Times New Roman" panose="02020603050405020304" pitchFamily="18" charset="0"/>
              </a:rPr>
              <a:t> </a:t>
            </a:r>
            <a:r>
              <a:rPr sz="2400" strike="noStrike" spc="-15" dirty="0">
                <a:latin typeface="Times New Roman" panose="02020603050405020304" pitchFamily="18" charset="0"/>
                <a:ea typeface="Tahoma" panose="020B0604030504040204" pitchFamily="34" charset="0"/>
                <a:cs typeface="Times New Roman" panose="02020603050405020304" pitchFamily="18" charset="0"/>
              </a:rPr>
              <a:t>componen</a:t>
            </a:r>
            <a:r>
              <a:rPr sz="2400" strike="noStrike" spc="-5" dirty="0">
                <a:latin typeface="Times New Roman" panose="02020603050405020304" pitchFamily="18" charset="0"/>
                <a:ea typeface="Tahoma" panose="020B0604030504040204" pitchFamily="34" charset="0"/>
                <a:cs typeface="Times New Roman" panose="02020603050405020304" pitchFamily="18" charset="0"/>
              </a:rPr>
              <a:t>ts.</a:t>
            </a:r>
            <a:endParaRPr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object 4"/>
          <p:cNvSpPr/>
          <p:nvPr/>
        </p:nvSpPr>
        <p:spPr>
          <a:xfrm>
            <a:off x="2051050" y="2051050"/>
            <a:ext cx="2015404" cy="1760606"/>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object 5"/>
          <p:cNvSpPr/>
          <p:nvPr/>
        </p:nvSpPr>
        <p:spPr>
          <a:xfrm>
            <a:off x="4949830" y="3541776"/>
            <a:ext cx="44450" cy="43180"/>
          </a:xfrm>
          <a:custGeom>
            <a:avLst/>
            <a:gdLst/>
            <a:ahLst/>
            <a:cxnLst/>
            <a:rect l="l" t="t" r="r" b="b"/>
            <a:pathLst>
              <a:path w="44450" h="43179">
                <a:moveTo>
                  <a:pt x="22219" y="0"/>
                </a:moveTo>
                <a:lnTo>
                  <a:pt x="0" y="11033"/>
                </a:lnTo>
                <a:lnTo>
                  <a:pt x="33284" y="42793"/>
                </a:lnTo>
                <a:lnTo>
                  <a:pt x="44439" y="31760"/>
                </a:lnTo>
                <a:lnTo>
                  <a:pt x="2221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bject 6"/>
          <p:cNvSpPr/>
          <p:nvPr/>
        </p:nvSpPr>
        <p:spPr>
          <a:xfrm>
            <a:off x="4972050" y="2973324"/>
            <a:ext cx="808355" cy="600710"/>
          </a:xfrm>
          <a:custGeom>
            <a:avLst/>
            <a:gdLst/>
            <a:ahLst/>
            <a:cxnLst/>
            <a:rect l="l" t="t" r="r" b="b"/>
            <a:pathLst>
              <a:path w="808354" h="600710">
                <a:moveTo>
                  <a:pt x="785865" y="0"/>
                </a:moveTo>
                <a:lnTo>
                  <a:pt x="0" y="568451"/>
                </a:lnTo>
                <a:lnTo>
                  <a:pt x="22219" y="600212"/>
                </a:lnTo>
                <a:lnTo>
                  <a:pt x="808116" y="33406"/>
                </a:lnTo>
                <a:lnTo>
                  <a:pt x="785865"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object 7"/>
          <p:cNvSpPr/>
          <p:nvPr/>
        </p:nvSpPr>
        <p:spPr>
          <a:xfrm>
            <a:off x="6216639" y="3409950"/>
            <a:ext cx="294005" cy="284480"/>
          </a:xfrm>
          <a:custGeom>
            <a:avLst/>
            <a:gdLst/>
            <a:ahLst/>
            <a:cxnLst/>
            <a:rect l="l" t="t" r="r" b="b"/>
            <a:pathLst>
              <a:path w="294004" h="284479">
                <a:moveTo>
                  <a:pt x="146822" y="0"/>
                </a:moveTo>
                <a:lnTo>
                  <a:pt x="102203" y="6688"/>
                </a:lnTo>
                <a:lnTo>
                  <a:pt x="64120" y="24689"/>
                </a:lnTo>
                <a:lnTo>
                  <a:pt x="33205" y="52113"/>
                </a:lnTo>
                <a:lnTo>
                  <a:pt x="11425" y="87064"/>
                </a:lnTo>
                <a:lnTo>
                  <a:pt x="750" y="127646"/>
                </a:lnTo>
                <a:lnTo>
                  <a:pt x="0" y="142097"/>
                </a:lnTo>
                <a:lnTo>
                  <a:pt x="6" y="143416"/>
                </a:lnTo>
                <a:lnTo>
                  <a:pt x="6923" y="185330"/>
                </a:lnTo>
                <a:lnTo>
                  <a:pt x="25539" y="222193"/>
                </a:lnTo>
                <a:lnTo>
                  <a:pt x="53887" y="252108"/>
                </a:lnTo>
                <a:lnTo>
                  <a:pt x="89998" y="273176"/>
                </a:lnTo>
                <a:lnTo>
                  <a:pt x="131905" y="283500"/>
                </a:lnTo>
                <a:lnTo>
                  <a:pt x="146822" y="284225"/>
                </a:lnTo>
                <a:lnTo>
                  <a:pt x="148289" y="284219"/>
                </a:lnTo>
                <a:lnTo>
                  <a:pt x="191604" y="277505"/>
                </a:lnTo>
                <a:lnTo>
                  <a:pt x="229691" y="259486"/>
                </a:lnTo>
                <a:lnTo>
                  <a:pt x="260594" y="232055"/>
                </a:lnTo>
                <a:lnTo>
                  <a:pt x="282354" y="197108"/>
                </a:lnTo>
                <a:lnTo>
                  <a:pt x="293016" y="156541"/>
                </a:lnTo>
                <a:lnTo>
                  <a:pt x="293766" y="142097"/>
                </a:lnTo>
                <a:lnTo>
                  <a:pt x="293759" y="140703"/>
                </a:lnTo>
                <a:lnTo>
                  <a:pt x="286826" y="98812"/>
                </a:lnTo>
                <a:lnTo>
                  <a:pt x="268202" y="61975"/>
                </a:lnTo>
                <a:lnTo>
                  <a:pt x="239845" y="32086"/>
                </a:lnTo>
                <a:lnTo>
                  <a:pt x="203712" y="11038"/>
                </a:lnTo>
                <a:lnTo>
                  <a:pt x="161760" y="724"/>
                </a:lnTo>
                <a:lnTo>
                  <a:pt x="146822"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p:nvPr/>
        </p:nvSpPr>
        <p:spPr>
          <a:xfrm>
            <a:off x="6221486" y="3414765"/>
            <a:ext cx="284480" cy="274955"/>
          </a:xfrm>
          <a:custGeom>
            <a:avLst/>
            <a:gdLst/>
            <a:ahLst/>
            <a:cxnLst/>
            <a:rect l="l" t="t" r="r" b="b"/>
            <a:pathLst>
              <a:path w="284479" h="274954">
                <a:moveTo>
                  <a:pt x="0" y="137281"/>
                </a:moveTo>
                <a:lnTo>
                  <a:pt x="6740" y="95348"/>
                </a:lnTo>
                <a:lnTo>
                  <a:pt x="25569" y="58644"/>
                </a:lnTo>
                <a:lnTo>
                  <a:pt x="54398" y="29202"/>
                </a:lnTo>
                <a:lnTo>
                  <a:pt x="91137" y="9053"/>
                </a:lnTo>
                <a:lnTo>
                  <a:pt x="133697" y="229"/>
                </a:lnTo>
                <a:lnTo>
                  <a:pt x="141975" y="0"/>
                </a:lnTo>
                <a:lnTo>
                  <a:pt x="185369" y="6518"/>
                </a:lnTo>
                <a:lnTo>
                  <a:pt x="223353" y="24722"/>
                </a:lnTo>
                <a:lnTo>
                  <a:pt x="253828" y="52583"/>
                </a:lnTo>
                <a:lnTo>
                  <a:pt x="274697" y="88073"/>
                </a:lnTo>
                <a:lnTo>
                  <a:pt x="283859" y="129165"/>
                </a:lnTo>
                <a:lnTo>
                  <a:pt x="284104" y="137281"/>
                </a:lnTo>
                <a:lnTo>
                  <a:pt x="277357" y="179203"/>
                </a:lnTo>
                <a:lnTo>
                  <a:pt x="258515" y="215898"/>
                </a:lnTo>
                <a:lnTo>
                  <a:pt x="229677" y="245339"/>
                </a:lnTo>
                <a:lnTo>
                  <a:pt x="192940" y="265500"/>
                </a:lnTo>
                <a:lnTo>
                  <a:pt x="150403" y="274356"/>
                </a:lnTo>
                <a:lnTo>
                  <a:pt x="141975" y="274594"/>
                </a:lnTo>
                <a:lnTo>
                  <a:pt x="98578" y="268069"/>
                </a:lnTo>
                <a:lnTo>
                  <a:pt x="60617" y="249849"/>
                </a:lnTo>
                <a:lnTo>
                  <a:pt x="30181" y="221961"/>
                </a:lnTo>
                <a:lnTo>
                  <a:pt x="9359" y="186437"/>
                </a:lnTo>
                <a:lnTo>
                  <a:pt x="238" y="145304"/>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bject 9"/>
          <p:cNvSpPr/>
          <p:nvPr/>
        </p:nvSpPr>
        <p:spPr>
          <a:xfrm>
            <a:off x="4840345" y="3409950"/>
            <a:ext cx="284480" cy="284480"/>
          </a:xfrm>
          <a:custGeom>
            <a:avLst/>
            <a:gdLst/>
            <a:ahLst/>
            <a:cxnLst/>
            <a:rect l="l" t="t" r="r" b="b"/>
            <a:pathLst>
              <a:path w="284479" h="284479">
                <a:moveTo>
                  <a:pt x="142006" y="0"/>
                </a:moveTo>
                <a:lnTo>
                  <a:pt x="101755" y="5782"/>
                </a:lnTo>
                <a:lnTo>
                  <a:pt x="63890" y="23392"/>
                </a:lnTo>
                <a:lnTo>
                  <a:pt x="33109" y="50863"/>
                </a:lnTo>
                <a:lnTo>
                  <a:pt x="11400" y="86198"/>
                </a:lnTo>
                <a:lnTo>
                  <a:pt x="749" y="127403"/>
                </a:lnTo>
                <a:lnTo>
                  <a:pt x="0" y="142097"/>
                </a:lnTo>
                <a:lnTo>
                  <a:pt x="505" y="154175"/>
                </a:lnTo>
                <a:lnTo>
                  <a:pt x="10427" y="195669"/>
                </a:lnTo>
                <a:lnTo>
                  <a:pt x="31524" y="231417"/>
                </a:lnTo>
                <a:lnTo>
                  <a:pt x="61811" y="259424"/>
                </a:lnTo>
                <a:lnTo>
                  <a:pt x="99301" y="277692"/>
                </a:lnTo>
                <a:lnTo>
                  <a:pt x="142006" y="284225"/>
                </a:lnTo>
                <a:lnTo>
                  <a:pt x="154153" y="283713"/>
                </a:lnTo>
                <a:lnTo>
                  <a:pt x="195623" y="273760"/>
                </a:lnTo>
                <a:lnTo>
                  <a:pt x="231345" y="252627"/>
                </a:lnTo>
                <a:lnTo>
                  <a:pt x="259327" y="222309"/>
                </a:lnTo>
                <a:lnTo>
                  <a:pt x="277577" y="184801"/>
                </a:lnTo>
                <a:lnTo>
                  <a:pt x="284104" y="142097"/>
                </a:lnTo>
                <a:lnTo>
                  <a:pt x="283594" y="129973"/>
                </a:lnTo>
                <a:lnTo>
                  <a:pt x="273649" y="88497"/>
                </a:lnTo>
                <a:lnTo>
                  <a:pt x="252526" y="52769"/>
                </a:lnTo>
                <a:lnTo>
                  <a:pt x="222215" y="24781"/>
                </a:lnTo>
                <a:lnTo>
                  <a:pt x="184711" y="6527"/>
                </a:lnTo>
                <a:lnTo>
                  <a:pt x="142006"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object 10"/>
          <p:cNvSpPr/>
          <p:nvPr/>
        </p:nvSpPr>
        <p:spPr>
          <a:xfrm>
            <a:off x="4845039" y="3414765"/>
            <a:ext cx="274955" cy="274955"/>
          </a:xfrm>
          <a:custGeom>
            <a:avLst/>
            <a:gdLst/>
            <a:ahLst/>
            <a:cxnLst/>
            <a:rect l="l" t="t" r="r" b="b"/>
            <a:pathLst>
              <a:path w="274954" h="274954">
                <a:moveTo>
                  <a:pt x="0" y="137281"/>
                </a:moveTo>
                <a:lnTo>
                  <a:pt x="6745" y="94669"/>
                </a:lnTo>
                <a:lnTo>
                  <a:pt x="25557" y="57504"/>
                </a:lnTo>
                <a:lnTo>
                  <a:pt x="54299" y="27923"/>
                </a:lnTo>
                <a:lnTo>
                  <a:pt x="90836" y="8064"/>
                </a:lnTo>
                <a:lnTo>
                  <a:pt x="133030" y="65"/>
                </a:lnTo>
                <a:lnTo>
                  <a:pt x="137312" y="0"/>
                </a:lnTo>
                <a:lnTo>
                  <a:pt x="179923" y="6740"/>
                </a:lnTo>
                <a:lnTo>
                  <a:pt x="217108" y="25539"/>
                </a:lnTo>
                <a:lnTo>
                  <a:pt x="246722" y="54260"/>
                </a:lnTo>
                <a:lnTo>
                  <a:pt x="266617" y="90768"/>
                </a:lnTo>
                <a:lnTo>
                  <a:pt x="274648" y="132928"/>
                </a:lnTo>
                <a:lnTo>
                  <a:pt x="274716" y="137281"/>
                </a:lnTo>
                <a:lnTo>
                  <a:pt x="267964" y="179890"/>
                </a:lnTo>
                <a:lnTo>
                  <a:pt x="249140" y="217053"/>
                </a:lnTo>
                <a:lnTo>
                  <a:pt x="220389" y="246635"/>
                </a:lnTo>
                <a:lnTo>
                  <a:pt x="183858" y="266503"/>
                </a:lnTo>
                <a:lnTo>
                  <a:pt x="141690" y="274525"/>
                </a:lnTo>
                <a:lnTo>
                  <a:pt x="137312" y="274594"/>
                </a:lnTo>
                <a:lnTo>
                  <a:pt x="94690" y="267850"/>
                </a:lnTo>
                <a:lnTo>
                  <a:pt x="57518" y="249042"/>
                </a:lnTo>
                <a:lnTo>
                  <a:pt x="27934" y="220305"/>
                </a:lnTo>
                <a:lnTo>
                  <a:pt x="8071" y="183775"/>
                </a:lnTo>
                <a:lnTo>
                  <a:pt x="66" y="141587"/>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object 11"/>
          <p:cNvSpPr/>
          <p:nvPr/>
        </p:nvSpPr>
        <p:spPr>
          <a:xfrm>
            <a:off x="3071865" y="3803660"/>
            <a:ext cx="87630" cy="0"/>
          </a:xfrm>
          <a:custGeom>
            <a:avLst/>
            <a:gdLst/>
            <a:ahLst/>
            <a:cxnLst/>
            <a:rect l="l" t="t" r="r" b="b"/>
            <a:pathLst>
              <a:path w="87630">
                <a:moveTo>
                  <a:pt x="0" y="0"/>
                </a:moveTo>
                <a:lnTo>
                  <a:pt x="87264"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object 12"/>
          <p:cNvSpPr/>
          <p:nvPr/>
        </p:nvSpPr>
        <p:spPr>
          <a:xfrm>
            <a:off x="32257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object 13"/>
          <p:cNvSpPr/>
          <p:nvPr/>
        </p:nvSpPr>
        <p:spPr>
          <a:xfrm>
            <a:off x="33781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object 14"/>
          <p:cNvSpPr/>
          <p:nvPr/>
        </p:nvSpPr>
        <p:spPr>
          <a:xfrm>
            <a:off x="35305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object 15"/>
          <p:cNvSpPr/>
          <p:nvPr/>
        </p:nvSpPr>
        <p:spPr>
          <a:xfrm>
            <a:off x="36846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object 16"/>
          <p:cNvSpPr/>
          <p:nvPr/>
        </p:nvSpPr>
        <p:spPr>
          <a:xfrm>
            <a:off x="38370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 name="object 17"/>
          <p:cNvSpPr/>
          <p:nvPr/>
        </p:nvSpPr>
        <p:spPr>
          <a:xfrm>
            <a:off x="39894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object 18"/>
          <p:cNvSpPr/>
          <p:nvPr/>
        </p:nvSpPr>
        <p:spPr>
          <a:xfrm>
            <a:off x="4141866" y="3759189"/>
            <a:ext cx="66675" cy="45085"/>
          </a:xfrm>
          <a:custGeom>
            <a:avLst/>
            <a:gdLst/>
            <a:ahLst/>
            <a:cxnLst/>
            <a:rect l="l" t="t" r="r" b="b"/>
            <a:pathLst>
              <a:path w="66675" h="45085">
                <a:moveTo>
                  <a:pt x="0" y="44470"/>
                </a:moveTo>
                <a:lnTo>
                  <a:pt x="55473" y="22219"/>
                </a:lnTo>
                <a:lnTo>
                  <a:pt x="66659"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object 19"/>
          <p:cNvSpPr/>
          <p:nvPr/>
        </p:nvSpPr>
        <p:spPr>
          <a:xfrm>
            <a:off x="4218066" y="36067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0" name="object 20"/>
          <p:cNvSpPr/>
          <p:nvPr/>
        </p:nvSpPr>
        <p:spPr>
          <a:xfrm>
            <a:off x="40434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1" name="object 21"/>
          <p:cNvSpPr/>
          <p:nvPr/>
        </p:nvSpPr>
        <p:spPr>
          <a:xfrm>
            <a:off x="38910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2" name="object 22"/>
          <p:cNvSpPr/>
          <p:nvPr/>
        </p:nvSpPr>
        <p:spPr>
          <a:xfrm>
            <a:off x="37386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3" name="object 23"/>
          <p:cNvSpPr/>
          <p:nvPr/>
        </p:nvSpPr>
        <p:spPr>
          <a:xfrm>
            <a:off x="35862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4" name="object 24"/>
          <p:cNvSpPr/>
          <p:nvPr/>
        </p:nvSpPr>
        <p:spPr>
          <a:xfrm>
            <a:off x="34321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5" name="object 25"/>
          <p:cNvSpPr/>
          <p:nvPr/>
        </p:nvSpPr>
        <p:spPr>
          <a:xfrm>
            <a:off x="32797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6" name="object 26"/>
          <p:cNvSpPr/>
          <p:nvPr/>
        </p:nvSpPr>
        <p:spPr>
          <a:xfrm>
            <a:off x="4557765" y="2057400"/>
            <a:ext cx="65405" cy="43180"/>
          </a:xfrm>
          <a:custGeom>
            <a:avLst/>
            <a:gdLst/>
            <a:ahLst/>
            <a:cxnLst/>
            <a:rect l="l" t="t" r="r" b="b"/>
            <a:pathLst>
              <a:path w="65404" h="43180">
                <a:moveTo>
                  <a:pt x="65044" y="0"/>
                </a:moveTo>
                <a:lnTo>
                  <a:pt x="9540" y="22219"/>
                </a:lnTo>
                <a:lnTo>
                  <a:pt x="0" y="4291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7" name="object 27"/>
          <p:cNvSpPr/>
          <p:nvPr/>
        </p:nvSpPr>
        <p:spPr>
          <a:xfrm>
            <a:off x="4546610" y="3552809"/>
            <a:ext cx="1905" cy="87630"/>
          </a:xfrm>
          <a:custGeom>
            <a:avLst/>
            <a:gdLst/>
            <a:ahLst/>
            <a:cxnLst/>
            <a:rect l="l" t="t" r="r" b="b"/>
            <a:pathLst>
              <a:path w="1904" h="87629">
                <a:moveTo>
                  <a:pt x="0" y="0"/>
                </a:moveTo>
                <a:lnTo>
                  <a:pt x="1645" y="87386"/>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8" name="object 28"/>
          <p:cNvSpPr/>
          <p:nvPr/>
        </p:nvSpPr>
        <p:spPr>
          <a:xfrm>
            <a:off x="4546610" y="3705209"/>
            <a:ext cx="20955" cy="76200"/>
          </a:xfrm>
          <a:custGeom>
            <a:avLst/>
            <a:gdLst/>
            <a:ahLst/>
            <a:cxnLst/>
            <a:rect l="l" t="t" r="r" b="b"/>
            <a:pathLst>
              <a:path w="20954" h="76200">
                <a:moveTo>
                  <a:pt x="0" y="0"/>
                </a:moveTo>
                <a:lnTo>
                  <a:pt x="0" y="22250"/>
                </a:lnTo>
                <a:lnTo>
                  <a:pt x="20695" y="7619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9" name="object 29"/>
          <p:cNvSpPr/>
          <p:nvPr/>
        </p:nvSpPr>
        <p:spPr>
          <a:xfrm>
            <a:off x="4633965" y="3803660"/>
            <a:ext cx="87630" cy="1905"/>
          </a:xfrm>
          <a:custGeom>
            <a:avLst/>
            <a:gdLst/>
            <a:ahLst/>
            <a:cxnLst/>
            <a:rect l="l" t="t" r="r" b="b"/>
            <a:pathLst>
              <a:path w="87629" h="1904">
                <a:moveTo>
                  <a:pt x="0" y="0"/>
                </a:moveTo>
                <a:lnTo>
                  <a:pt x="87264"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0" name="object 30"/>
          <p:cNvSpPr/>
          <p:nvPr/>
        </p:nvSpPr>
        <p:spPr>
          <a:xfrm>
            <a:off x="4786365" y="3803660"/>
            <a:ext cx="87630" cy="1905"/>
          </a:xfrm>
          <a:custGeom>
            <a:avLst/>
            <a:gdLst/>
            <a:ahLst/>
            <a:cxnLst/>
            <a:rect l="l" t="t" r="r" b="b"/>
            <a:pathLst>
              <a:path w="87629" h="1904">
                <a:moveTo>
                  <a:pt x="0" y="0"/>
                </a:moveTo>
                <a:lnTo>
                  <a:pt x="87264"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1" name="object 31"/>
          <p:cNvSpPr/>
          <p:nvPr/>
        </p:nvSpPr>
        <p:spPr>
          <a:xfrm>
            <a:off x="4938765" y="3803660"/>
            <a:ext cx="87630" cy="1905"/>
          </a:xfrm>
          <a:custGeom>
            <a:avLst/>
            <a:gdLst/>
            <a:ahLst/>
            <a:cxnLst/>
            <a:rect l="l" t="t" r="r" b="b"/>
            <a:pathLst>
              <a:path w="87629" h="1904">
                <a:moveTo>
                  <a:pt x="0" y="0"/>
                </a:moveTo>
                <a:lnTo>
                  <a:pt x="87264"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2" name="object 32"/>
          <p:cNvSpPr/>
          <p:nvPr/>
        </p:nvSpPr>
        <p:spPr>
          <a:xfrm>
            <a:off x="5091165" y="3803660"/>
            <a:ext cx="88900" cy="1905"/>
          </a:xfrm>
          <a:custGeom>
            <a:avLst/>
            <a:gdLst/>
            <a:ahLst/>
            <a:cxnLst/>
            <a:rect l="l" t="t" r="r" b="b"/>
            <a:pathLst>
              <a:path w="88900" h="1904">
                <a:moveTo>
                  <a:pt x="0" y="0"/>
                </a:moveTo>
                <a:lnTo>
                  <a:pt x="8891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3" name="object 33"/>
          <p:cNvSpPr/>
          <p:nvPr/>
        </p:nvSpPr>
        <p:spPr>
          <a:xfrm>
            <a:off x="52450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4" name="object 34"/>
          <p:cNvSpPr/>
          <p:nvPr/>
        </p:nvSpPr>
        <p:spPr>
          <a:xfrm>
            <a:off x="53974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5" name="object 35"/>
          <p:cNvSpPr/>
          <p:nvPr/>
        </p:nvSpPr>
        <p:spPr>
          <a:xfrm>
            <a:off x="5549889" y="3803660"/>
            <a:ext cx="87630" cy="0"/>
          </a:xfrm>
          <a:custGeom>
            <a:avLst/>
            <a:gdLst/>
            <a:ahLst/>
            <a:cxnLst/>
            <a:rect l="l" t="t" r="r" b="b"/>
            <a:pathLst>
              <a:path w="87629">
                <a:moveTo>
                  <a:pt x="0" y="0"/>
                </a:moveTo>
                <a:lnTo>
                  <a:pt x="87386"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6" name="object 36"/>
          <p:cNvSpPr/>
          <p:nvPr/>
        </p:nvSpPr>
        <p:spPr>
          <a:xfrm>
            <a:off x="57039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7" name="object 37"/>
          <p:cNvSpPr/>
          <p:nvPr/>
        </p:nvSpPr>
        <p:spPr>
          <a:xfrm>
            <a:off x="58563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8" name="object 38"/>
          <p:cNvSpPr/>
          <p:nvPr/>
        </p:nvSpPr>
        <p:spPr>
          <a:xfrm>
            <a:off x="60087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9" name="object 39"/>
          <p:cNvSpPr/>
          <p:nvPr/>
        </p:nvSpPr>
        <p:spPr>
          <a:xfrm>
            <a:off x="61611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0" name="object 40"/>
          <p:cNvSpPr/>
          <p:nvPr/>
        </p:nvSpPr>
        <p:spPr>
          <a:xfrm>
            <a:off x="6315090" y="3803660"/>
            <a:ext cx="87630" cy="1905"/>
          </a:xfrm>
          <a:custGeom>
            <a:avLst/>
            <a:gdLst/>
            <a:ahLst/>
            <a:cxnLst/>
            <a:rect l="l" t="t" r="r" b="b"/>
            <a:pathLst>
              <a:path w="87629" h="1904">
                <a:moveTo>
                  <a:pt x="0" y="0"/>
                </a:moveTo>
                <a:lnTo>
                  <a:pt x="87355"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1" name="object 41"/>
          <p:cNvSpPr/>
          <p:nvPr/>
        </p:nvSpPr>
        <p:spPr>
          <a:xfrm>
            <a:off x="6467490" y="3803660"/>
            <a:ext cx="87630" cy="1905"/>
          </a:xfrm>
          <a:custGeom>
            <a:avLst/>
            <a:gdLst/>
            <a:ahLst/>
            <a:cxnLst/>
            <a:rect l="l" t="t" r="r" b="b"/>
            <a:pathLst>
              <a:path w="87629" h="1904">
                <a:moveTo>
                  <a:pt x="0" y="0"/>
                </a:moveTo>
                <a:lnTo>
                  <a:pt x="87355"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2" name="object 42"/>
          <p:cNvSpPr/>
          <p:nvPr/>
        </p:nvSpPr>
        <p:spPr>
          <a:xfrm>
            <a:off x="6619889" y="3759189"/>
            <a:ext cx="65405" cy="45085"/>
          </a:xfrm>
          <a:custGeom>
            <a:avLst/>
            <a:gdLst/>
            <a:ahLst/>
            <a:cxnLst/>
            <a:rect l="l" t="t" r="r" b="b"/>
            <a:pathLst>
              <a:path w="65404" h="45085">
                <a:moveTo>
                  <a:pt x="0" y="44470"/>
                </a:moveTo>
                <a:lnTo>
                  <a:pt x="53949" y="22219"/>
                </a:lnTo>
                <a:lnTo>
                  <a:pt x="65135"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object 43"/>
          <p:cNvSpPr/>
          <p:nvPr/>
        </p:nvSpPr>
        <p:spPr>
          <a:xfrm>
            <a:off x="6707245" y="36067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4" name="object 44"/>
          <p:cNvSpPr/>
          <p:nvPr/>
        </p:nvSpPr>
        <p:spPr>
          <a:xfrm>
            <a:off x="6358008" y="2319343"/>
            <a:ext cx="0" cy="1276985"/>
          </a:xfrm>
          <a:custGeom>
            <a:avLst/>
            <a:gdLst/>
            <a:ahLst/>
            <a:cxnLst/>
            <a:rect l="l" t="t" r="r" b="b"/>
            <a:pathLst>
              <a:path h="1276985">
                <a:moveTo>
                  <a:pt x="0" y="0"/>
                </a:moveTo>
                <a:lnTo>
                  <a:pt x="0" y="1276415"/>
                </a:lnTo>
              </a:path>
            </a:pathLst>
          </a:custGeom>
          <a:ln w="45715">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5" name="object 45"/>
          <p:cNvSpPr/>
          <p:nvPr/>
        </p:nvSpPr>
        <p:spPr>
          <a:xfrm>
            <a:off x="5757915" y="2973324"/>
            <a:ext cx="43180" cy="44450"/>
          </a:xfrm>
          <a:custGeom>
            <a:avLst/>
            <a:gdLst/>
            <a:ahLst/>
            <a:cxnLst/>
            <a:rect l="l" t="t" r="r" b="b"/>
            <a:pathLst>
              <a:path w="43179" h="44450">
                <a:moveTo>
                  <a:pt x="33284" y="0"/>
                </a:moveTo>
                <a:lnTo>
                  <a:pt x="0" y="33406"/>
                </a:lnTo>
                <a:lnTo>
                  <a:pt x="22250" y="44439"/>
                </a:lnTo>
                <a:lnTo>
                  <a:pt x="42824" y="11186"/>
                </a:lnTo>
                <a:lnTo>
                  <a:pt x="3328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6" name="object 46"/>
          <p:cNvSpPr/>
          <p:nvPr/>
        </p:nvSpPr>
        <p:spPr>
          <a:xfrm>
            <a:off x="4949830" y="2330439"/>
            <a:ext cx="53975" cy="53975"/>
          </a:xfrm>
          <a:custGeom>
            <a:avLst/>
            <a:gdLst/>
            <a:ahLst/>
            <a:cxnLst/>
            <a:rect l="l" t="t" r="r" b="b"/>
            <a:pathLst>
              <a:path w="53975" h="53975">
                <a:moveTo>
                  <a:pt x="33284" y="0"/>
                </a:moveTo>
                <a:lnTo>
                  <a:pt x="0" y="42793"/>
                </a:lnTo>
                <a:lnTo>
                  <a:pt x="22219" y="53980"/>
                </a:lnTo>
                <a:lnTo>
                  <a:pt x="53980" y="20573"/>
                </a:lnTo>
                <a:lnTo>
                  <a:pt x="3328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7" name="object 47"/>
          <p:cNvSpPr/>
          <p:nvPr/>
        </p:nvSpPr>
        <p:spPr>
          <a:xfrm>
            <a:off x="4972050" y="2351135"/>
            <a:ext cx="819150" cy="655955"/>
          </a:xfrm>
          <a:custGeom>
            <a:avLst/>
            <a:gdLst/>
            <a:ahLst/>
            <a:cxnLst/>
            <a:rect l="l" t="t" r="r" b="b"/>
            <a:pathLst>
              <a:path w="819150" h="655955">
                <a:moveTo>
                  <a:pt x="31760" y="0"/>
                </a:moveTo>
                <a:lnTo>
                  <a:pt x="0" y="33284"/>
                </a:lnTo>
                <a:lnTo>
                  <a:pt x="785743" y="655594"/>
                </a:lnTo>
                <a:lnTo>
                  <a:pt x="819149" y="622310"/>
                </a:lnTo>
                <a:lnTo>
                  <a:pt x="3176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8" name="object 48"/>
          <p:cNvSpPr/>
          <p:nvPr/>
        </p:nvSpPr>
        <p:spPr>
          <a:xfrm>
            <a:off x="5757915" y="2952750"/>
            <a:ext cx="43180" cy="53975"/>
          </a:xfrm>
          <a:custGeom>
            <a:avLst/>
            <a:gdLst/>
            <a:ahLst/>
            <a:cxnLst/>
            <a:rect l="l" t="t" r="r" b="b"/>
            <a:pathLst>
              <a:path w="43179" h="53975">
                <a:moveTo>
                  <a:pt x="22250" y="0"/>
                </a:moveTo>
                <a:lnTo>
                  <a:pt x="0" y="20573"/>
                </a:lnTo>
                <a:lnTo>
                  <a:pt x="22250" y="53980"/>
                </a:lnTo>
                <a:lnTo>
                  <a:pt x="42824" y="42793"/>
                </a:lnTo>
                <a:lnTo>
                  <a:pt x="2225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9" name="object 49"/>
          <p:cNvSpPr/>
          <p:nvPr/>
        </p:nvSpPr>
        <p:spPr>
          <a:xfrm>
            <a:off x="4982447" y="2320135"/>
            <a:ext cx="0" cy="1275080"/>
          </a:xfrm>
          <a:custGeom>
            <a:avLst/>
            <a:gdLst/>
            <a:ahLst/>
            <a:cxnLst/>
            <a:rect l="l" t="t" r="r" b="b"/>
            <a:pathLst>
              <a:path h="1275079">
                <a:moveTo>
                  <a:pt x="0" y="0"/>
                </a:moveTo>
                <a:lnTo>
                  <a:pt x="0" y="1274832"/>
                </a:lnTo>
              </a:path>
            </a:pathLst>
          </a:custGeom>
          <a:ln w="44132">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0" name="object 50"/>
          <p:cNvSpPr/>
          <p:nvPr/>
        </p:nvSpPr>
        <p:spPr>
          <a:xfrm>
            <a:off x="4840345" y="2220986"/>
            <a:ext cx="284480" cy="284480"/>
          </a:xfrm>
          <a:custGeom>
            <a:avLst/>
            <a:gdLst/>
            <a:ahLst/>
            <a:cxnLst/>
            <a:rect l="l" t="t" r="r" b="b"/>
            <a:pathLst>
              <a:path w="284479" h="284480">
                <a:moveTo>
                  <a:pt x="142006" y="0"/>
                </a:moveTo>
                <a:lnTo>
                  <a:pt x="101831" y="5749"/>
                </a:lnTo>
                <a:lnTo>
                  <a:pt x="63940" y="23322"/>
                </a:lnTo>
                <a:lnTo>
                  <a:pt x="33136" y="50760"/>
                </a:lnTo>
                <a:lnTo>
                  <a:pt x="11409" y="86073"/>
                </a:lnTo>
                <a:lnTo>
                  <a:pt x="749" y="127276"/>
                </a:lnTo>
                <a:lnTo>
                  <a:pt x="0" y="141975"/>
                </a:lnTo>
                <a:lnTo>
                  <a:pt x="503" y="154029"/>
                </a:lnTo>
                <a:lnTo>
                  <a:pt x="10420" y="195525"/>
                </a:lnTo>
                <a:lnTo>
                  <a:pt x="31516" y="231273"/>
                </a:lnTo>
                <a:lnTo>
                  <a:pt x="61804" y="259276"/>
                </a:lnTo>
                <a:lnTo>
                  <a:pt x="99296" y="277541"/>
                </a:lnTo>
                <a:lnTo>
                  <a:pt x="142006" y="284073"/>
                </a:lnTo>
                <a:lnTo>
                  <a:pt x="154130" y="283563"/>
                </a:lnTo>
                <a:lnTo>
                  <a:pt x="195606" y="273619"/>
                </a:lnTo>
                <a:lnTo>
                  <a:pt x="231334" y="252495"/>
                </a:lnTo>
                <a:lnTo>
                  <a:pt x="259322" y="222185"/>
                </a:lnTo>
                <a:lnTo>
                  <a:pt x="277576" y="184680"/>
                </a:lnTo>
                <a:lnTo>
                  <a:pt x="284104" y="141975"/>
                </a:lnTo>
                <a:lnTo>
                  <a:pt x="283602" y="129946"/>
                </a:lnTo>
                <a:lnTo>
                  <a:pt x="273677" y="88460"/>
                </a:lnTo>
                <a:lnTo>
                  <a:pt x="252559" y="52737"/>
                </a:lnTo>
                <a:lnTo>
                  <a:pt x="222245" y="24762"/>
                </a:lnTo>
                <a:lnTo>
                  <a:pt x="184728" y="6521"/>
                </a:lnTo>
                <a:lnTo>
                  <a:pt x="142006"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1" name="object 51"/>
          <p:cNvSpPr/>
          <p:nvPr/>
        </p:nvSpPr>
        <p:spPr>
          <a:xfrm>
            <a:off x="4845039" y="2225680"/>
            <a:ext cx="274955" cy="274955"/>
          </a:xfrm>
          <a:custGeom>
            <a:avLst/>
            <a:gdLst/>
            <a:ahLst/>
            <a:cxnLst/>
            <a:rect l="l" t="t" r="r" b="b"/>
            <a:pathLst>
              <a:path w="274954" h="274955">
                <a:moveTo>
                  <a:pt x="0" y="137281"/>
                </a:moveTo>
                <a:lnTo>
                  <a:pt x="6745" y="94658"/>
                </a:lnTo>
                <a:lnTo>
                  <a:pt x="25557" y="57491"/>
                </a:lnTo>
                <a:lnTo>
                  <a:pt x="54299" y="27914"/>
                </a:lnTo>
                <a:lnTo>
                  <a:pt x="90836" y="8061"/>
                </a:lnTo>
                <a:lnTo>
                  <a:pt x="133030" y="65"/>
                </a:lnTo>
                <a:lnTo>
                  <a:pt x="137312" y="0"/>
                </a:lnTo>
                <a:lnTo>
                  <a:pt x="179923" y="6737"/>
                </a:lnTo>
                <a:lnTo>
                  <a:pt x="217108" y="25530"/>
                </a:lnTo>
                <a:lnTo>
                  <a:pt x="246722" y="54247"/>
                </a:lnTo>
                <a:lnTo>
                  <a:pt x="266617" y="90756"/>
                </a:lnTo>
                <a:lnTo>
                  <a:pt x="274648" y="132926"/>
                </a:lnTo>
                <a:lnTo>
                  <a:pt x="274716" y="137281"/>
                </a:lnTo>
                <a:lnTo>
                  <a:pt x="267969" y="179875"/>
                </a:lnTo>
                <a:lnTo>
                  <a:pt x="249156" y="217048"/>
                </a:lnTo>
                <a:lnTo>
                  <a:pt x="220422" y="246658"/>
                </a:lnTo>
                <a:lnTo>
                  <a:pt x="183910" y="266561"/>
                </a:lnTo>
                <a:lnTo>
                  <a:pt x="141764" y="274614"/>
                </a:lnTo>
                <a:lnTo>
                  <a:pt x="137312" y="274685"/>
                </a:lnTo>
                <a:lnTo>
                  <a:pt x="94703" y="267934"/>
                </a:lnTo>
                <a:lnTo>
                  <a:pt x="57541" y="249110"/>
                </a:lnTo>
                <a:lnTo>
                  <a:pt x="27959" y="220359"/>
                </a:lnTo>
                <a:lnTo>
                  <a:pt x="8090" y="183827"/>
                </a:lnTo>
                <a:lnTo>
                  <a:pt x="68" y="141660"/>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2" name="object 52"/>
          <p:cNvSpPr/>
          <p:nvPr/>
        </p:nvSpPr>
        <p:spPr>
          <a:xfrm>
            <a:off x="5626089" y="2854330"/>
            <a:ext cx="295910" cy="282575"/>
          </a:xfrm>
          <a:custGeom>
            <a:avLst/>
            <a:gdLst/>
            <a:ahLst/>
            <a:cxnLst/>
            <a:rect l="l" t="t" r="r" b="b"/>
            <a:pathLst>
              <a:path w="295910" h="282575">
                <a:moveTo>
                  <a:pt x="147706" y="0"/>
                </a:moveTo>
                <a:lnTo>
                  <a:pt x="102740" y="6655"/>
                </a:lnTo>
                <a:lnTo>
                  <a:pt x="64425" y="24552"/>
                </a:lnTo>
                <a:lnTo>
                  <a:pt x="33348" y="51810"/>
                </a:lnTo>
                <a:lnTo>
                  <a:pt x="11470" y="86541"/>
                </a:lnTo>
                <a:lnTo>
                  <a:pt x="753" y="126859"/>
                </a:lnTo>
                <a:lnTo>
                  <a:pt x="0" y="141213"/>
                </a:lnTo>
                <a:lnTo>
                  <a:pt x="6" y="142673"/>
                </a:lnTo>
                <a:lnTo>
                  <a:pt x="6958" y="184320"/>
                </a:lnTo>
                <a:lnTo>
                  <a:pt x="25662" y="220946"/>
                </a:lnTo>
                <a:lnTo>
                  <a:pt x="54157" y="250669"/>
                </a:lnTo>
                <a:lnTo>
                  <a:pt x="90482" y="271601"/>
                </a:lnTo>
                <a:lnTo>
                  <a:pt x="132676" y="281859"/>
                </a:lnTo>
                <a:lnTo>
                  <a:pt x="147706" y="282580"/>
                </a:lnTo>
                <a:lnTo>
                  <a:pt x="149000" y="282574"/>
                </a:lnTo>
                <a:lnTo>
                  <a:pt x="192555" y="275942"/>
                </a:lnTo>
                <a:lnTo>
                  <a:pt x="230855" y="258050"/>
                </a:lnTo>
                <a:lnTo>
                  <a:pt x="261931" y="230788"/>
                </a:lnTo>
                <a:lnTo>
                  <a:pt x="283814" y="196042"/>
                </a:lnTo>
                <a:lnTo>
                  <a:pt x="294536" y="155700"/>
                </a:lnTo>
                <a:lnTo>
                  <a:pt x="295290" y="141335"/>
                </a:lnTo>
                <a:lnTo>
                  <a:pt x="295284" y="140000"/>
                </a:lnTo>
                <a:lnTo>
                  <a:pt x="288363" y="98335"/>
                </a:lnTo>
                <a:lnTo>
                  <a:pt x="269677" y="61685"/>
                </a:lnTo>
                <a:lnTo>
                  <a:pt x="241195" y="31940"/>
                </a:lnTo>
                <a:lnTo>
                  <a:pt x="204888" y="10989"/>
                </a:lnTo>
                <a:lnTo>
                  <a:pt x="162722" y="721"/>
                </a:lnTo>
                <a:lnTo>
                  <a:pt x="147706"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3" name="object 53"/>
          <p:cNvSpPr/>
          <p:nvPr/>
        </p:nvSpPr>
        <p:spPr>
          <a:xfrm>
            <a:off x="5632460" y="2859146"/>
            <a:ext cx="284480" cy="273050"/>
          </a:xfrm>
          <a:custGeom>
            <a:avLst/>
            <a:gdLst/>
            <a:ahLst/>
            <a:cxnLst/>
            <a:rect l="l" t="t" r="r" b="b"/>
            <a:pathLst>
              <a:path w="284479" h="273050">
                <a:moveTo>
                  <a:pt x="0" y="136397"/>
                </a:moveTo>
                <a:lnTo>
                  <a:pt x="6776" y="94651"/>
                </a:lnTo>
                <a:lnTo>
                  <a:pt x="25697" y="58113"/>
                </a:lnTo>
                <a:lnTo>
                  <a:pt x="54653" y="28827"/>
                </a:lnTo>
                <a:lnTo>
                  <a:pt x="91532" y="8839"/>
                </a:lnTo>
                <a:lnTo>
                  <a:pt x="134223" y="194"/>
                </a:lnTo>
                <a:lnTo>
                  <a:pt x="142097" y="0"/>
                </a:lnTo>
                <a:lnTo>
                  <a:pt x="185619" y="6515"/>
                </a:lnTo>
                <a:lnTo>
                  <a:pt x="223690" y="24707"/>
                </a:lnTo>
                <a:lnTo>
                  <a:pt x="254193" y="52542"/>
                </a:lnTo>
                <a:lnTo>
                  <a:pt x="275009" y="87984"/>
                </a:lnTo>
                <a:lnTo>
                  <a:pt x="284020" y="129002"/>
                </a:lnTo>
                <a:lnTo>
                  <a:pt x="284225" y="136519"/>
                </a:lnTo>
                <a:lnTo>
                  <a:pt x="283446" y="150892"/>
                </a:lnTo>
                <a:lnTo>
                  <a:pt x="281158" y="164837"/>
                </a:lnTo>
                <a:lnTo>
                  <a:pt x="266036" y="203352"/>
                </a:lnTo>
                <a:lnTo>
                  <a:pt x="240167" y="235300"/>
                </a:lnTo>
                <a:lnTo>
                  <a:pt x="205667" y="258639"/>
                </a:lnTo>
                <a:lnTo>
                  <a:pt x="164654" y="271327"/>
                </a:lnTo>
                <a:lnTo>
                  <a:pt x="142097" y="273039"/>
                </a:lnTo>
                <a:lnTo>
                  <a:pt x="98592" y="266516"/>
                </a:lnTo>
                <a:lnTo>
                  <a:pt x="60537" y="248306"/>
                </a:lnTo>
                <a:lnTo>
                  <a:pt x="30045" y="220452"/>
                </a:lnTo>
                <a:lnTo>
                  <a:pt x="9231" y="184997"/>
                </a:lnTo>
                <a:lnTo>
                  <a:pt x="209" y="143984"/>
                </a:lnTo>
                <a:lnTo>
                  <a:pt x="0" y="136519"/>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4" name="object 54"/>
          <p:cNvSpPr/>
          <p:nvPr/>
        </p:nvSpPr>
        <p:spPr>
          <a:xfrm>
            <a:off x="6216639" y="2220986"/>
            <a:ext cx="294005" cy="284480"/>
          </a:xfrm>
          <a:custGeom>
            <a:avLst/>
            <a:gdLst/>
            <a:ahLst/>
            <a:cxnLst/>
            <a:rect l="l" t="t" r="r" b="b"/>
            <a:pathLst>
              <a:path w="294004" h="284480">
                <a:moveTo>
                  <a:pt x="146822" y="0"/>
                </a:moveTo>
                <a:lnTo>
                  <a:pt x="102277" y="6653"/>
                </a:lnTo>
                <a:lnTo>
                  <a:pt x="64168" y="24618"/>
                </a:lnTo>
                <a:lnTo>
                  <a:pt x="33230" y="52010"/>
                </a:lnTo>
                <a:lnTo>
                  <a:pt x="11434" y="86940"/>
                </a:lnTo>
                <a:lnTo>
                  <a:pt x="751" y="127520"/>
                </a:lnTo>
                <a:lnTo>
                  <a:pt x="0" y="141975"/>
                </a:lnTo>
                <a:lnTo>
                  <a:pt x="5" y="143270"/>
                </a:lnTo>
                <a:lnTo>
                  <a:pt x="6917" y="185187"/>
                </a:lnTo>
                <a:lnTo>
                  <a:pt x="25531" y="222050"/>
                </a:lnTo>
                <a:lnTo>
                  <a:pt x="53879" y="251961"/>
                </a:lnTo>
                <a:lnTo>
                  <a:pt x="89992" y="273026"/>
                </a:lnTo>
                <a:lnTo>
                  <a:pt x="131903" y="283348"/>
                </a:lnTo>
                <a:lnTo>
                  <a:pt x="146822" y="284073"/>
                </a:lnTo>
                <a:lnTo>
                  <a:pt x="148264" y="284066"/>
                </a:lnTo>
                <a:lnTo>
                  <a:pt x="191586" y="277361"/>
                </a:lnTo>
                <a:lnTo>
                  <a:pt x="229679" y="259351"/>
                </a:lnTo>
                <a:lnTo>
                  <a:pt x="260587" y="231928"/>
                </a:lnTo>
                <a:lnTo>
                  <a:pt x="282352" y="196987"/>
                </a:lnTo>
                <a:lnTo>
                  <a:pt x="293016" y="156420"/>
                </a:lnTo>
                <a:lnTo>
                  <a:pt x="293766" y="141975"/>
                </a:lnTo>
                <a:lnTo>
                  <a:pt x="293760" y="140678"/>
                </a:lnTo>
                <a:lnTo>
                  <a:pt x="286849" y="98773"/>
                </a:lnTo>
                <a:lnTo>
                  <a:pt x="268235" y="61938"/>
                </a:lnTo>
                <a:lnTo>
                  <a:pt x="239876" y="32061"/>
                </a:lnTo>
                <a:lnTo>
                  <a:pt x="203733" y="11028"/>
                </a:lnTo>
                <a:lnTo>
                  <a:pt x="161766" y="724"/>
                </a:lnTo>
                <a:lnTo>
                  <a:pt x="146822"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5" name="object 55"/>
          <p:cNvSpPr/>
          <p:nvPr/>
        </p:nvSpPr>
        <p:spPr>
          <a:xfrm>
            <a:off x="6221486" y="2225680"/>
            <a:ext cx="284480" cy="274955"/>
          </a:xfrm>
          <a:custGeom>
            <a:avLst/>
            <a:gdLst/>
            <a:ahLst/>
            <a:cxnLst/>
            <a:rect l="l" t="t" r="r" b="b"/>
            <a:pathLst>
              <a:path w="284479" h="274955">
                <a:moveTo>
                  <a:pt x="0" y="137281"/>
                </a:moveTo>
                <a:lnTo>
                  <a:pt x="6740" y="95336"/>
                </a:lnTo>
                <a:lnTo>
                  <a:pt x="25569" y="58631"/>
                </a:lnTo>
                <a:lnTo>
                  <a:pt x="54398" y="29193"/>
                </a:lnTo>
                <a:lnTo>
                  <a:pt x="91137" y="9050"/>
                </a:lnTo>
                <a:lnTo>
                  <a:pt x="133697" y="229"/>
                </a:lnTo>
                <a:lnTo>
                  <a:pt x="141975" y="0"/>
                </a:lnTo>
                <a:lnTo>
                  <a:pt x="185369" y="6515"/>
                </a:lnTo>
                <a:lnTo>
                  <a:pt x="223353" y="24714"/>
                </a:lnTo>
                <a:lnTo>
                  <a:pt x="253828" y="52570"/>
                </a:lnTo>
                <a:lnTo>
                  <a:pt x="274697" y="88061"/>
                </a:lnTo>
                <a:lnTo>
                  <a:pt x="283859" y="129162"/>
                </a:lnTo>
                <a:lnTo>
                  <a:pt x="284104" y="137281"/>
                </a:lnTo>
                <a:lnTo>
                  <a:pt x="277361" y="179188"/>
                </a:lnTo>
                <a:lnTo>
                  <a:pt x="258531" y="215893"/>
                </a:lnTo>
                <a:lnTo>
                  <a:pt x="229709" y="245361"/>
                </a:lnTo>
                <a:lnTo>
                  <a:pt x="192992" y="265557"/>
                </a:lnTo>
                <a:lnTo>
                  <a:pt x="150475" y="274443"/>
                </a:lnTo>
                <a:lnTo>
                  <a:pt x="141975" y="274685"/>
                </a:lnTo>
                <a:lnTo>
                  <a:pt x="98591" y="268153"/>
                </a:lnTo>
                <a:lnTo>
                  <a:pt x="60640" y="249917"/>
                </a:lnTo>
                <a:lnTo>
                  <a:pt x="30206" y="222015"/>
                </a:lnTo>
                <a:lnTo>
                  <a:pt x="9378" y="186486"/>
                </a:lnTo>
                <a:lnTo>
                  <a:pt x="242" y="145371"/>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object 56"/>
          <p:cNvSpPr/>
          <p:nvPr/>
        </p:nvSpPr>
        <p:spPr>
          <a:xfrm>
            <a:off x="4218066" y="34543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7" name="object 57"/>
          <p:cNvSpPr/>
          <p:nvPr/>
        </p:nvSpPr>
        <p:spPr>
          <a:xfrm>
            <a:off x="4218066" y="33019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8" name="object 58"/>
          <p:cNvSpPr/>
          <p:nvPr/>
        </p:nvSpPr>
        <p:spPr>
          <a:xfrm>
            <a:off x="4218066" y="31479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9" name="object 59"/>
          <p:cNvSpPr/>
          <p:nvPr/>
        </p:nvSpPr>
        <p:spPr>
          <a:xfrm>
            <a:off x="4218066" y="29955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0" name="object 60"/>
          <p:cNvSpPr/>
          <p:nvPr/>
        </p:nvSpPr>
        <p:spPr>
          <a:xfrm>
            <a:off x="4218066" y="28431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1" name="object 61"/>
          <p:cNvSpPr/>
          <p:nvPr/>
        </p:nvSpPr>
        <p:spPr>
          <a:xfrm>
            <a:off x="4218066" y="2679710"/>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2" name="object 62"/>
          <p:cNvSpPr/>
          <p:nvPr/>
        </p:nvSpPr>
        <p:spPr>
          <a:xfrm>
            <a:off x="4218066" y="25257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3" name="object 63"/>
          <p:cNvSpPr/>
          <p:nvPr/>
        </p:nvSpPr>
        <p:spPr>
          <a:xfrm>
            <a:off x="4218066" y="23733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4" name="object 64"/>
          <p:cNvSpPr/>
          <p:nvPr/>
        </p:nvSpPr>
        <p:spPr>
          <a:xfrm>
            <a:off x="4218066" y="22209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5" name="object 65"/>
          <p:cNvSpPr/>
          <p:nvPr/>
        </p:nvSpPr>
        <p:spPr>
          <a:xfrm>
            <a:off x="4197339" y="2079619"/>
            <a:ext cx="20955" cy="76200"/>
          </a:xfrm>
          <a:custGeom>
            <a:avLst/>
            <a:gdLst/>
            <a:ahLst/>
            <a:cxnLst/>
            <a:rect l="l" t="t" r="r" b="b"/>
            <a:pathLst>
              <a:path w="20954" h="76200">
                <a:moveTo>
                  <a:pt x="20726" y="76199"/>
                </a:moveTo>
                <a:lnTo>
                  <a:pt x="20726" y="53980"/>
                </a:lnTo>
                <a:lnTo>
                  <a:pt x="0"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6" name="object 66"/>
          <p:cNvSpPr/>
          <p:nvPr/>
        </p:nvSpPr>
        <p:spPr>
          <a:xfrm>
            <a:off x="4546610" y="21670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7" name="object 67"/>
          <p:cNvSpPr/>
          <p:nvPr/>
        </p:nvSpPr>
        <p:spPr>
          <a:xfrm>
            <a:off x="4546610" y="23194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8" name="object 68"/>
          <p:cNvSpPr/>
          <p:nvPr/>
        </p:nvSpPr>
        <p:spPr>
          <a:xfrm>
            <a:off x="4546610" y="24718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9" name="object 69"/>
          <p:cNvSpPr/>
          <p:nvPr/>
        </p:nvSpPr>
        <p:spPr>
          <a:xfrm>
            <a:off x="4546610" y="26242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0" name="object 70"/>
          <p:cNvSpPr/>
          <p:nvPr/>
        </p:nvSpPr>
        <p:spPr>
          <a:xfrm>
            <a:off x="4546610" y="2778130"/>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1" name="object 71"/>
          <p:cNvSpPr/>
          <p:nvPr/>
        </p:nvSpPr>
        <p:spPr>
          <a:xfrm>
            <a:off x="4546610" y="2930530"/>
            <a:ext cx="1905" cy="98425"/>
          </a:xfrm>
          <a:custGeom>
            <a:avLst/>
            <a:gdLst/>
            <a:ahLst/>
            <a:cxnLst/>
            <a:rect l="l" t="t" r="r" b="b"/>
            <a:pathLst>
              <a:path w="1904" h="98425">
                <a:moveTo>
                  <a:pt x="0" y="0"/>
                </a:moveTo>
                <a:lnTo>
                  <a:pt x="1645" y="9841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2" name="object 72"/>
          <p:cNvSpPr/>
          <p:nvPr/>
        </p:nvSpPr>
        <p:spPr>
          <a:xfrm>
            <a:off x="4546610" y="3093963"/>
            <a:ext cx="1905" cy="87630"/>
          </a:xfrm>
          <a:custGeom>
            <a:avLst/>
            <a:gdLst/>
            <a:ahLst/>
            <a:cxnLst/>
            <a:rect l="l" t="t" r="r" b="b"/>
            <a:pathLst>
              <a:path w="1904" h="87630">
                <a:moveTo>
                  <a:pt x="0" y="0"/>
                </a:moveTo>
                <a:lnTo>
                  <a:pt x="1645" y="87386"/>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3" name="object 73"/>
          <p:cNvSpPr/>
          <p:nvPr/>
        </p:nvSpPr>
        <p:spPr>
          <a:xfrm>
            <a:off x="4546610" y="3246363"/>
            <a:ext cx="1905" cy="87630"/>
          </a:xfrm>
          <a:custGeom>
            <a:avLst/>
            <a:gdLst/>
            <a:ahLst/>
            <a:cxnLst/>
            <a:rect l="l" t="t" r="r" b="b"/>
            <a:pathLst>
              <a:path w="1904" h="87629">
                <a:moveTo>
                  <a:pt x="0" y="0"/>
                </a:moveTo>
                <a:lnTo>
                  <a:pt x="1645" y="87386"/>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4" name="object 74"/>
          <p:cNvSpPr/>
          <p:nvPr/>
        </p:nvSpPr>
        <p:spPr>
          <a:xfrm>
            <a:off x="4546610" y="3398885"/>
            <a:ext cx="1905" cy="87630"/>
          </a:xfrm>
          <a:custGeom>
            <a:avLst/>
            <a:gdLst/>
            <a:ahLst/>
            <a:cxnLst/>
            <a:rect l="l" t="t" r="r" b="b"/>
            <a:pathLst>
              <a:path w="1904" h="87629">
                <a:moveTo>
                  <a:pt x="0" y="0"/>
                </a:moveTo>
                <a:lnTo>
                  <a:pt x="1645" y="8726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5" name="object 75"/>
          <p:cNvSpPr/>
          <p:nvPr/>
        </p:nvSpPr>
        <p:spPr>
          <a:xfrm>
            <a:off x="6707245" y="34543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6" name="object 76"/>
          <p:cNvSpPr/>
          <p:nvPr/>
        </p:nvSpPr>
        <p:spPr>
          <a:xfrm>
            <a:off x="6707245" y="33019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7" name="object 77"/>
          <p:cNvSpPr/>
          <p:nvPr/>
        </p:nvSpPr>
        <p:spPr>
          <a:xfrm>
            <a:off x="6707245" y="31479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8" name="object 78"/>
          <p:cNvSpPr/>
          <p:nvPr/>
        </p:nvSpPr>
        <p:spPr>
          <a:xfrm>
            <a:off x="6707245" y="29955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9" name="object 79"/>
          <p:cNvSpPr/>
          <p:nvPr/>
        </p:nvSpPr>
        <p:spPr>
          <a:xfrm>
            <a:off x="6707245" y="28431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0" name="object 80"/>
          <p:cNvSpPr/>
          <p:nvPr/>
        </p:nvSpPr>
        <p:spPr>
          <a:xfrm>
            <a:off x="6707245" y="2679710"/>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1" name="object 81"/>
          <p:cNvSpPr/>
          <p:nvPr/>
        </p:nvSpPr>
        <p:spPr>
          <a:xfrm>
            <a:off x="6707245" y="25257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2" name="object 82"/>
          <p:cNvSpPr/>
          <p:nvPr/>
        </p:nvSpPr>
        <p:spPr>
          <a:xfrm>
            <a:off x="6707245" y="23733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3" name="object 83"/>
          <p:cNvSpPr/>
          <p:nvPr/>
        </p:nvSpPr>
        <p:spPr>
          <a:xfrm>
            <a:off x="6707245" y="22209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4" name="object 84"/>
          <p:cNvSpPr/>
          <p:nvPr/>
        </p:nvSpPr>
        <p:spPr>
          <a:xfrm>
            <a:off x="6673839" y="2079619"/>
            <a:ext cx="33655" cy="76200"/>
          </a:xfrm>
          <a:custGeom>
            <a:avLst/>
            <a:gdLst/>
            <a:ahLst/>
            <a:cxnLst/>
            <a:rect l="l" t="t" r="r" b="b"/>
            <a:pathLst>
              <a:path w="33654" h="76200">
                <a:moveTo>
                  <a:pt x="33406" y="76199"/>
                </a:moveTo>
                <a:lnTo>
                  <a:pt x="33406" y="53980"/>
                </a:lnTo>
                <a:lnTo>
                  <a:pt x="0"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5" name="object 85"/>
          <p:cNvSpPr/>
          <p:nvPr/>
        </p:nvSpPr>
        <p:spPr>
          <a:xfrm>
            <a:off x="652143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6" name="object 86"/>
          <p:cNvSpPr/>
          <p:nvPr/>
        </p:nvSpPr>
        <p:spPr>
          <a:xfrm>
            <a:off x="636903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7" name="object 87"/>
          <p:cNvSpPr/>
          <p:nvPr/>
        </p:nvSpPr>
        <p:spPr>
          <a:xfrm>
            <a:off x="621663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8" name="object 88"/>
          <p:cNvSpPr/>
          <p:nvPr/>
        </p:nvSpPr>
        <p:spPr>
          <a:xfrm>
            <a:off x="60627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9" name="object 89"/>
          <p:cNvSpPr/>
          <p:nvPr/>
        </p:nvSpPr>
        <p:spPr>
          <a:xfrm>
            <a:off x="59103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0" name="object 90"/>
          <p:cNvSpPr/>
          <p:nvPr/>
        </p:nvSpPr>
        <p:spPr>
          <a:xfrm>
            <a:off x="57579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1" name="object 91"/>
          <p:cNvSpPr/>
          <p:nvPr/>
        </p:nvSpPr>
        <p:spPr>
          <a:xfrm>
            <a:off x="5605515" y="2057400"/>
            <a:ext cx="87630" cy="0"/>
          </a:xfrm>
          <a:custGeom>
            <a:avLst/>
            <a:gdLst/>
            <a:ahLst/>
            <a:cxnLst/>
            <a:rect l="l" t="t" r="r" b="b"/>
            <a:pathLst>
              <a:path w="87629">
                <a:moveTo>
                  <a:pt x="87264" y="0"/>
                </a:moveTo>
                <a:lnTo>
                  <a:pt x="0"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2" name="object 92"/>
          <p:cNvSpPr/>
          <p:nvPr/>
        </p:nvSpPr>
        <p:spPr>
          <a:xfrm>
            <a:off x="54514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3" name="object 93"/>
          <p:cNvSpPr/>
          <p:nvPr/>
        </p:nvSpPr>
        <p:spPr>
          <a:xfrm>
            <a:off x="52990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4" name="object 94"/>
          <p:cNvSpPr/>
          <p:nvPr/>
        </p:nvSpPr>
        <p:spPr>
          <a:xfrm>
            <a:off x="51466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5" name="object 95"/>
          <p:cNvSpPr/>
          <p:nvPr/>
        </p:nvSpPr>
        <p:spPr>
          <a:xfrm>
            <a:off x="49942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6" name="object 96"/>
          <p:cNvSpPr/>
          <p:nvPr/>
        </p:nvSpPr>
        <p:spPr>
          <a:xfrm>
            <a:off x="484034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7" name="object 97"/>
          <p:cNvSpPr/>
          <p:nvPr/>
        </p:nvSpPr>
        <p:spPr>
          <a:xfrm>
            <a:off x="468794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8" name="object 98"/>
          <p:cNvSpPr/>
          <p:nvPr/>
        </p:nvSpPr>
        <p:spPr>
          <a:xfrm>
            <a:off x="1917704" y="6750046"/>
            <a:ext cx="38100" cy="76200"/>
          </a:xfrm>
          <a:custGeom>
            <a:avLst/>
            <a:gdLst/>
            <a:ahLst/>
            <a:cxnLst/>
            <a:rect l="l" t="t" r="r" b="b"/>
            <a:pathLst>
              <a:path w="38100" h="76200">
                <a:moveTo>
                  <a:pt x="0" y="0"/>
                </a:moveTo>
                <a:lnTo>
                  <a:pt x="0" y="11120"/>
                </a:lnTo>
                <a:lnTo>
                  <a:pt x="25395" y="65091"/>
                </a:lnTo>
                <a:lnTo>
                  <a:pt x="38099" y="7619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9" name="object 99"/>
          <p:cNvSpPr/>
          <p:nvPr/>
        </p:nvSpPr>
        <p:spPr>
          <a:xfrm>
            <a:off x="2032004"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0" name="object 100"/>
          <p:cNvSpPr/>
          <p:nvPr/>
        </p:nvSpPr>
        <p:spPr>
          <a:xfrm>
            <a:off x="2209800"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1" name="object 101"/>
          <p:cNvSpPr/>
          <p:nvPr/>
        </p:nvSpPr>
        <p:spPr>
          <a:xfrm>
            <a:off x="2387595" y="6846891"/>
            <a:ext cx="101600" cy="1905"/>
          </a:xfrm>
          <a:custGeom>
            <a:avLst/>
            <a:gdLst/>
            <a:ahLst/>
            <a:cxnLst/>
            <a:rect l="l" t="t" r="r" b="b"/>
            <a:pathLst>
              <a:path w="101600" h="1904">
                <a:moveTo>
                  <a:pt x="0" y="0"/>
                </a:moveTo>
                <a:lnTo>
                  <a:pt x="101608"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2" name="object 102"/>
          <p:cNvSpPr/>
          <p:nvPr/>
        </p:nvSpPr>
        <p:spPr>
          <a:xfrm>
            <a:off x="2565404"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object 103"/>
          <p:cNvSpPr/>
          <p:nvPr/>
        </p:nvSpPr>
        <p:spPr>
          <a:xfrm>
            <a:off x="2743200"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object 104"/>
          <p:cNvSpPr/>
          <p:nvPr/>
        </p:nvSpPr>
        <p:spPr>
          <a:xfrm>
            <a:off x="2920995" y="6846891"/>
            <a:ext cx="101600" cy="1905"/>
          </a:xfrm>
          <a:custGeom>
            <a:avLst/>
            <a:gdLst/>
            <a:ahLst/>
            <a:cxnLst/>
            <a:rect l="l" t="t" r="r" b="b"/>
            <a:pathLst>
              <a:path w="101600" h="1904">
                <a:moveTo>
                  <a:pt x="0" y="0"/>
                </a:moveTo>
                <a:lnTo>
                  <a:pt x="101608"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5" name="object 105"/>
          <p:cNvSpPr/>
          <p:nvPr/>
        </p:nvSpPr>
        <p:spPr>
          <a:xfrm>
            <a:off x="30988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6" name="object 106"/>
          <p:cNvSpPr/>
          <p:nvPr/>
        </p:nvSpPr>
        <p:spPr>
          <a:xfrm>
            <a:off x="32766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7" name="object 107"/>
          <p:cNvSpPr/>
          <p:nvPr/>
        </p:nvSpPr>
        <p:spPr>
          <a:xfrm>
            <a:off x="34543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8" name="object 108"/>
          <p:cNvSpPr/>
          <p:nvPr/>
        </p:nvSpPr>
        <p:spPr>
          <a:xfrm>
            <a:off x="36322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9" name="object 109"/>
          <p:cNvSpPr/>
          <p:nvPr/>
        </p:nvSpPr>
        <p:spPr>
          <a:xfrm>
            <a:off x="38100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0" name="object 110"/>
          <p:cNvSpPr/>
          <p:nvPr/>
        </p:nvSpPr>
        <p:spPr>
          <a:xfrm>
            <a:off x="39877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1" name="object 111"/>
          <p:cNvSpPr/>
          <p:nvPr/>
        </p:nvSpPr>
        <p:spPr>
          <a:xfrm>
            <a:off x="41656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2" name="object 112"/>
          <p:cNvSpPr/>
          <p:nvPr/>
        </p:nvSpPr>
        <p:spPr>
          <a:xfrm>
            <a:off x="43561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3" name="object 113"/>
          <p:cNvSpPr/>
          <p:nvPr/>
        </p:nvSpPr>
        <p:spPr>
          <a:xfrm>
            <a:off x="4533900" y="6846891"/>
            <a:ext cx="101600" cy="0"/>
          </a:xfrm>
          <a:custGeom>
            <a:avLst/>
            <a:gdLst/>
            <a:ahLst/>
            <a:cxnLst/>
            <a:rect l="l" t="t" r="r" b="b"/>
            <a:pathLst>
              <a:path w="101600">
                <a:moveTo>
                  <a:pt x="0" y="0"/>
                </a:moveTo>
                <a:lnTo>
                  <a:pt x="101589"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4" name="object 114"/>
          <p:cNvSpPr/>
          <p:nvPr/>
        </p:nvSpPr>
        <p:spPr>
          <a:xfrm>
            <a:off x="47116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5" name="object 115"/>
          <p:cNvSpPr/>
          <p:nvPr/>
        </p:nvSpPr>
        <p:spPr>
          <a:xfrm>
            <a:off x="48895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6" name="object 116"/>
          <p:cNvSpPr/>
          <p:nvPr/>
        </p:nvSpPr>
        <p:spPr>
          <a:xfrm>
            <a:off x="50673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7" name="object 117"/>
          <p:cNvSpPr/>
          <p:nvPr/>
        </p:nvSpPr>
        <p:spPr>
          <a:xfrm>
            <a:off x="52450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8" name="object 118"/>
          <p:cNvSpPr/>
          <p:nvPr/>
        </p:nvSpPr>
        <p:spPr>
          <a:xfrm>
            <a:off x="54229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9" name="object 119"/>
          <p:cNvSpPr/>
          <p:nvPr/>
        </p:nvSpPr>
        <p:spPr>
          <a:xfrm>
            <a:off x="56007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0" name="object 120"/>
          <p:cNvSpPr/>
          <p:nvPr/>
        </p:nvSpPr>
        <p:spPr>
          <a:xfrm>
            <a:off x="57784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1" name="object 121"/>
          <p:cNvSpPr/>
          <p:nvPr/>
        </p:nvSpPr>
        <p:spPr>
          <a:xfrm>
            <a:off x="59563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2" name="object 122"/>
          <p:cNvSpPr/>
          <p:nvPr/>
        </p:nvSpPr>
        <p:spPr>
          <a:xfrm>
            <a:off x="61341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3" name="object 123"/>
          <p:cNvSpPr/>
          <p:nvPr/>
        </p:nvSpPr>
        <p:spPr>
          <a:xfrm>
            <a:off x="63118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4" name="object 124"/>
          <p:cNvSpPr/>
          <p:nvPr/>
        </p:nvSpPr>
        <p:spPr>
          <a:xfrm>
            <a:off x="6489710" y="6846891"/>
            <a:ext cx="114300" cy="1905"/>
          </a:xfrm>
          <a:custGeom>
            <a:avLst/>
            <a:gdLst/>
            <a:ahLst/>
            <a:cxnLst/>
            <a:rect l="l" t="t" r="r" b="b"/>
            <a:pathLst>
              <a:path w="114300" h="1904">
                <a:moveTo>
                  <a:pt x="0" y="0"/>
                </a:moveTo>
                <a:lnTo>
                  <a:pt x="11429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5" name="object 125"/>
          <p:cNvSpPr/>
          <p:nvPr/>
        </p:nvSpPr>
        <p:spPr>
          <a:xfrm>
            <a:off x="66802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6" name="object 126"/>
          <p:cNvSpPr/>
          <p:nvPr/>
        </p:nvSpPr>
        <p:spPr>
          <a:xfrm>
            <a:off x="68580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7" name="object 127"/>
          <p:cNvSpPr/>
          <p:nvPr/>
        </p:nvSpPr>
        <p:spPr>
          <a:xfrm>
            <a:off x="7035789" y="6846891"/>
            <a:ext cx="102235" cy="1905"/>
          </a:xfrm>
          <a:custGeom>
            <a:avLst/>
            <a:gdLst/>
            <a:ahLst/>
            <a:cxnLst/>
            <a:rect l="l" t="t" r="r" b="b"/>
            <a:pathLst>
              <a:path w="102234"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8" name="object 128"/>
          <p:cNvSpPr/>
          <p:nvPr/>
        </p:nvSpPr>
        <p:spPr>
          <a:xfrm>
            <a:off x="5480050" y="5110098"/>
            <a:ext cx="1830466" cy="1743142"/>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9" name="object 129"/>
          <p:cNvSpPr/>
          <p:nvPr/>
        </p:nvSpPr>
        <p:spPr>
          <a:xfrm>
            <a:off x="4679960" y="6465890"/>
            <a:ext cx="330200" cy="276225"/>
          </a:xfrm>
          <a:custGeom>
            <a:avLst/>
            <a:gdLst/>
            <a:ahLst/>
            <a:cxnLst/>
            <a:rect l="l" t="t" r="r" b="b"/>
            <a:pathLst>
              <a:path w="330200" h="276225">
                <a:moveTo>
                  <a:pt x="0" y="138114"/>
                </a:moveTo>
                <a:lnTo>
                  <a:pt x="6633" y="99225"/>
                </a:lnTo>
                <a:lnTo>
                  <a:pt x="25278" y="64631"/>
                </a:lnTo>
                <a:lnTo>
                  <a:pt x="54047" y="35907"/>
                </a:lnTo>
                <a:lnTo>
                  <a:pt x="91055" y="14630"/>
                </a:lnTo>
                <a:lnTo>
                  <a:pt x="134416" y="2378"/>
                </a:lnTo>
                <a:lnTo>
                  <a:pt x="165079" y="0"/>
                </a:lnTo>
                <a:lnTo>
                  <a:pt x="211565" y="5548"/>
                </a:lnTo>
                <a:lnTo>
                  <a:pt x="252918" y="21142"/>
                </a:lnTo>
                <a:lnTo>
                  <a:pt x="287255" y="45206"/>
                </a:lnTo>
                <a:lnTo>
                  <a:pt x="312691" y="76163"/>
                </a:lnTo>
                <a:lnTo>
                  <a:pt x="327342" y="112436"/>
                </a:lnTo>
                <a:lnTo>
                  <a:pt x="330189" y="138114"/>
                </a:lnTo>
                <a:lnTo>
                  <a:pt x="323557" y="176994"/>
                </a:lnTo>
                <a:lnTo>
                  <a:pt x="304915" y="211584"/>
                </a:lnTo>
                <a:lnTo>
                  <a:pt x="276148" y="240307"/>
                </a:lnTo>
                <a:lnTo>
                  <a:pt x="239140" y="261586"/>
                </a:lnTo>
                <a:lnTo>
                  <a:pt x="195775" y="273844"/>
                </a:lnTo>
                <a:lnTo>
                  <a:pt x="165079" y="276226"/>
                </a:lnTo>
                <a:lnTo>
                  <a:pt x="118602" y="270676"/>
                </a:lnTo>
                <a:lnTo>
                  <a:pt x="77254" y="255077"/>
                </a:lnTo>
                <a:lnTo>
                  <a:pt x="42921" y="231007"/>
                </a:lnTo>
                <a:lnTo>
                  <a:pt x="17488" y="200044"/>
                </a:lnTo>
                <a:lnTo>
                  <a:pt x="2842" y="163766"/>
                </a:lnTo>
                <a:lnTo>
                  <a:pt x="683" y="150765"/>
                </a:lnTo>
                <a:lnTo>
                  <a:pt x="0" y="138114"/>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0" name="object 130"/>
          <p:cNvSpPr/>
          <p:nvPr/>
        </p:nvSpPr>
        <p:spPr>
          <a:xfrm>
            <a:off x="1930395" y="5116448"/>
            <a:ext cx="76200" cy="43180"/>
          </a:xfrm>
          <a:custGeom>
            <a:avLst/>
            <a:gdLst/>
            <a:ahLst/>
            <a:cxnLst/>
            <a:rect l="l" t="t" r="r" b="b"/>
            <a:pathLst>
              <a:path w="76200" h="43179">
                <a:moveTo>
                  <a:pt x="76199" y="0"/>
                </a:moveTo>
                <a:lnTo>
                  <a:pt x="12704" y="20705"/>
                </a:lnTo>
                <a:lnTo>
                  <a:pt x="0" y="42921"/>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1" name="object 131"/>
          <p:cNvSpPr/>
          <p:nvPr/>
        </p:nvSpPr>
        <p:spPr>
          <a:xfrm>
            <a:off x="4470410" y="5300721"/>
            <a:ext cx="63500" cy="43180"/>
          </a:xfrm>
          <a:custGeom>
            <a:avLst/>
            <a:gdLst/>
            <a:ahLst/>
            <a:cxnLst/>
            <a:rect l="l" t="t" r="r" b="b"/>
            <a:pathLst>
              <a:path w="63500" h="43179">
                <a:moveTo>
                  <a:pt x="0" y="0"/>
                </a:moveTo>
                <a:lnTo>
                  <a:pt x="0" y="31622"/>
                </a:lnTo>
                <a:lnTo>
                  <a:pt x="63489" y="42803"/>
                </a:lnTo>
                <a:lnTo>
                  <a:pt x="63489" y="9524"/>
                </a:lnTo>
                <a:lnTo>
                  <a:pt x="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2" name="object 132"/>
          <p:cNvSpPr/>
          <p:nvPr/>
        </p:nvSpPr>
        <p:spPr>
          <a:xfrm>
            <a:off x="4343400" y="6013454"/>
            <a:ext cx="76200" cy="33655"/>
          </a:xfrm>
          <a:custGeom>
            <a:avLst/>
            <a:gdLst/>
            <a:ahLst/>
            <a:cxnLst/>
            <a:rect l="l" t="t" r="r" b="b"/>
            <a:pathLst>
              <a:path w="76200" h="33654">
                <a:moveTo>
                  <a:pt x="12710" y="0"/>
                </a:moveTo>
                <a:lnTo>
                  <a:pt x="0" y="22216"/>
                </a:lnTo>
                <a:lnTo>
                  <a:pt x="63489" y="33335"/>
                </a:lnTo>
                <a:lnTo>
                  <a:pt x="76199" y="11106"/>
                </a:lnTo>
                <a:lnTo>
                  <a:pt x="1271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3" name="object 133"/>
          <p:cNvSpPr/>
          <p:nvPr/>
        </p:nvSpPr>
        <p:spPr>
          <a:xfrm>
            <a:off x="4356110" y="5332476"/>
            <a:ext cx="177800" cy="692150"/>
          </a:xfrm>
          <a:custGeom>
            <a:avLst/>
            <a:gdLst/>
            <a:ahLst/>
            <a:cxnLst/>
            <a:rect l="l" t="t" r="r" b="b"/>
            <a:pathLst>
              <a:path w="177800" h="692150">
                <a:moveTo>
                  <a:pt x="114299" y="0"/>
                </a:moveTo>
                <a:lnTo>
                  <a:pt x="0" y="680978"/>
                </a:lnTo>
                <a:lnTo>
                  <a:pt x="63489" y="692084"/>
                </a:lnTo>
                <a:lnTo>
                  <a:pt x="177789" y="11048"/>
                </a:lnTo>
                <a:lnTo>
                  <a:pt x="11429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4" name="object 134"/>
          <p:cNvSpPr/>
          <p:nvPr/>
        </p:nvSpPr>
        <p:spPr>
          <a:xfrm>
            <a:off x="4343400" y="5949946"/>
            <a:ext cx="63500" cy="53975"/>
          </a:xfrm>
          <a:custGeom>
            <a:avLst/>
            <a:gdLst/>
            <a:ahLst/>
            <a:cxnLst/>
            <a:rect l="l" t="t" r="r" b="b"/>
            <a:pathLst>
              <a:path w="63500" h="53975">
                <a:moveTo>
                  <a:pt x="50810" y="0"/>
                </a:moveTo>
                <a:lnTo>
                  <a:pt x="0" y="31754"/>
                </a:lnTo>
                <a:lnTo>
                  <a:pt x="12710" y="53983"/>
                </a:lnTo>
                <a:lnTo>
                  <a:pt x="63489" y="20644"/>
                </a:lnTo>
                <a:lnTo>
                  <a:pt x="5081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5" name="object 135"/>
          <p:cNvSpPr/>
          <p:nvPr/>
        </p:nvSpPr>
        <p:spPr>
          <a:xfrm>
            <a:off x="4813310" y="6554783"/>
            <a:ext cx="76200" cy="53975"/>
          </a:xfrm>
          <a:custGeom>
            <a:avLst/>
            <a:gdLst/>
            <a:ahLst/>
            <a:cxnLst/>
            <a:rect l="l" t="t" r="r" b="b"/>
            <a:pathLst>
              <a:path w="76200" h="53975">
                <a:moveTo>
                  <a:pt x="50779" y="0"/>
                </a:moveTo>
                <a:lnTo>
                  <a:pt x="0" y="33337"/>
                </a:lnTo>
                <a:lnTo>
                  <a:pt x="25389" y="53983"/>
                </a:lnTo>
                <a:lnTo>
                  <a:pt x="76199" y="22229"/>
                </a:lnTo>
                <a:lnTo>
                  <a:pt x="5077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6" name="object 136"/>
          <p:cNvSpPr/>
          <p:nvPr/>
        </p:nvSpPr>
        <p:spPr>
          <a:xfrm>
            <a:off x="4356110" y="5970590"/>
            <a:ext cx="508000" cy="617855"/>
          </a:xfrm>
          <a:custGeom>
            <a:avLst/>
            <a:gdLst/>
            <a:ahLst/>
            <a:cxnLst/>
            <a:rect l="l" t="t" r="r" b="b"/>
            <a:pathLst>
              <a:path w="508000" h="617854">
                <a:moveTo>
                  <a:pt x="50779" y="0"/>
                </a:moveTo>
                <a:lnTo>
                  <a:pt x="0" y="33339"/>
                </a:lnTo>
                <a:lnTo>
                  <a:pt x="457199" y="617530"/>
                </a:lnTo>
                <a:lnTo>
                  <a:pt x="507979" y="584193"/>
                </a:lnTo>
                <a:lnTo>
                  <a:pt x="5077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7" name="object 137"/>
          <p:cNvSpPr/>
          <p:nvPr/>
        </p:nvSpPr>
        <p:spPr>
          <a:xfrm>
            <a:off x="4368789" y="5981700"/>
            <a:ext cx="64135" cy="53975"/>
          </a:xfrm>
          <a:custGeom>
            <a:avLst/>
            <a:gdLst/>
            <a:ahLst/>
            <a:cxnLst/>
            <a:rect l="l" t="t" r="r" b="b"/>
            <a:pathLst>
              <a:path w="64135" h="53975">
                <a:moveTo>
                  <a:pt x="25420" y="0"/>
                </a:moveTo>
                <a:lnTo>
                  <a:pt x="0" y="11109"/>
                </a:lnTo>
                <a:lnTo>
                  <a:pt x="38099" y="53970"/>
                </a:lnTo>
                <a:lnTo>
                  <a:pt x="63520" y="42860"/>
                </a:lnTo>
                <a:lnTo>
                  <a:pt x="2542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8" name="object 138"/>
          <p:cNvSpPr/>
          <p:nvPr/>
        </p:nvSpPr>
        <p:spPr>
          <a:xfrm>
            <a:off x="3543300" y="6381750"/>
            <a:ext cx="63500" cy="65405"/>
          </a:xfrm>
          <a:custGeom>
            <a:avLst/>
            <a:gdLst/>
            <a:ahLst/>
            <a:cxnLst/>
            <a:rect l="l" t="t" r="r" b="b"/>
            <a:pathLst>
              <a:path w="63500" h="65404">
                <a:moveTo>
                  <a:pt x="25389" y="0"/>
                </a:moveTo>
                <a:lnTo>
                  <a:pt x="0" y="11109"/>
                </a:lnTo>
                <a:lnTo>
                  <a:pt x="25389" y="65090"/>
                </a:lnTo>
                <a:lnTo>
                  <a:pt x="63489" y="42860"/>
                </a:lnTo>
                <a:lnTo>
                  <a:pt x="2538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9" name="object 139"/>
          <p:cNvSpPr/>
          <p:nvPr/>
        </p:nvSpPr>
        <p:spPr>
          <a:xfrm>
            <a:off x="3568689" y="5992809"/>
            <a:ext cx="838200" cy="431800"/>
          </a:xfrm>
          <a:custGeom>
            <a:avLst/>
            <a:gdLst/>
            <a:ahLst/>
            <a:cxnLst/>
            <a:rect l="l" t="t" r="r" b="b"/>
            <a:pathLst>
              <a:path w="838200" h="431800">
                <a:moveTo>
                  <a:pt x="800099" y="0"/>
                </a:moveTo>
                <a:lnTo>
                  <a:pt x="0" y="388940"/>
                </a:lnTo>
                <a:lnTo>
                  <a:pt x="38099" y="431801"/>
                </a:lnTo>
                <a:lnTo>
                  <a:pt x="838199" y="42860"/>
                </a:lnTo>
                <a:lnTo>
                  <a:pt x="80009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0" name="object 140"/>
          <p:cNvSpPr/>
          <p:nvPr/>
        </p:nvSpPr>
        <p:spPr>
          <a:xfrm>
            <a:off x="2984504" y="5494401"/>
            <a:ext cx="76200" cy="44450"/>
          </a:xfrm>
          <a:custGeom>
            <a:avLst/>
            <a:gdLst/>
            <a:ahLst/>
            <a:cxnLst/>
            <a:rect l="l" t="t" r="r" b="b"/>
            <a:pathLst>
              <a:path w="76200" h="44450">
                <a:moveTo>
                  <a:pt x="12691" y="0"/>
                </a:moveTo>
                <a:lnTo>
                  <a:pt x="0" y="22229"/>
                </a:lnTo>
                <a:lnTo>
                  <a:pt x="63495" y="44445"/>
                </a:lnTo>
                <a:lnTo>
                  <a:pt x="76206" y="22229"/>
                </a:lnTo>
                <a:lnTo>
                  <a:pt x="12691"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1" name="object 141"/>
          <p:cNvSpPr/>
          <p:nvPr/>
        </p:nvSpPr>
        <p:spPr>
          <a:xfrm>
            <a:off x="2628900" y="6100760"/>
            <a:ext cx="76200" cy="53975"/>
          </a:xfrm>
          <a:custGeom>
            <a:avLst/>
            <a:gdLst/>
            <a:ahLst/>
            <a:cxnLst/>
            <a:rect l="l" t="t" r="r" b="b"/>
            <a:pathLst>
              <a:path w="76200" h="53975">
                <a:moveTo>
                  <a:pt x="12704" y="0"/>
                </a:moveTo>
                <a:lnTo>
                  <a:pt x="0" y="22229"/>
                </a:lnTo>
                <a:lnTo>
                  <a:pt x="50804" y="53973"/>
                </a:lnTo>
                <a:lnTo>
                  <a:pt x="76199" y="22229"/>
                </a:lnTo>
                <a:lnTo>
                  <a:pt x="1270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2" name="object 142"/>
          <p:cNvSpPr/>
          <p:nvPr/>
        </p:nvSpPr>
        <p:spPr>
          <a:xfrm>
            <a:off x="2641604" y="5516629"/>
            <a:ext cx="406400" cy="606425"/>
          </a:xfrm>
          <a:custGeom>
            <a:avLst/>
            <a:gdLst/>
            <a:ahLst/>
            <a:cxnLst/>
            <a:rect l="l" t="t" r="r" b="b"/>
            <a:pathLst>
              <a:path w="406400" h="606425">
                <a:moveTo>
                  <a:pt x="342899" y="0"/>
                </a:moveTo>
                <a:lnTo>
                  <a:pt x="0" y="584130"/>
                </a:lnTo>
                <a:lnTo>
                  <a:pt x="63495" y="606359"/>
                </a:lnTo>
                <a:lnTo>
                  <a:pt x="406395" y="22216"/>
                </a:lnTo>
                <a:lnTo>
                  <a:pt x="34289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3" name="object 143"/>
          <p:cNvSpPr/>
          <p:nvPr/>
        </p:nvSpPr>
        <p:spPr>
          <a:xfrm>
            <a:off x="2184404" y="5505450"/>
            <a:ext cx="25400" cy="53975"/>
          </a:xfrm>
          <a:custGeom>
            <a:avLst/>
            <a:gdLst/>
            <a:ahLst/>
            <a:cxnLst/>
            <a:rect l="l" t="t" r="r" b="b"/>
            <a:pathLst>
              <a:path w="25400" h="53975">
                <a:moveTo>
                  <a:pt x="12698" y="0"/>
                </a:moveTo>
                <a:lnTo>
                  <a:pt x="12698" y="53970"/>
                </a:lnTo>
              </a:path>
            </a:pathLst>
          </a:custGeom>
          <a:ln w="26666">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4" name="object 144"/>
          <p:cNvSpPr/>
          <p:nvPr/>
        </p:nvSpPr>
        <p:spPr>
          <a:xfrm>
            <a:off x="3009900" y="5505450"/>
            <a:ext cx="38100" cy="53975"/>
          </a:xfrm>
          <a:custGeom>
            <a:avLst/>
            <a:gdLst/>
            <a:ahLst/>
            <a:cxnLst/>
            <a:rect l="l" t="t" r="r" b="b"/>
            <a:pathLst>
              <a:path w="38100" h="53975">
                <a:moveTo>
                  <a:pt x="19049" y="0"/>
                </a:moveTo>
                <a:lnTo>
                  <a:pt x="19049" y="53970"/>
                </a:lnTo>
              </a:path>
            </a:pathLst>
          </a:custGeom>
          <a:ln w="39369">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5" name="object 145"/>
          <p:cNvSpPr/>
          <p:nvPr/>
        </p:nvSpPr>
        <p:spPr>
          <a:xfrm>
            <a:off x="2209800" y="5532435"/>
            <a:ext cx="800100" cy="0"/>
          </a:xfrm>
          <a:custGeom>
            <a:avLst/>
            <a:gdLst/>
            <a:ahLst/>
            <a:cxnLst/>
            <a:rect l="l" t="t" r="r" b="b"/>
            <a:pathLst>
              <a:path w="800100">
                <a:moveTo>
                  <a:pt x="0" y="0"/>
                </a:moveTo>
                <a:lnTo>
                  <a:pt x="800099" y="0"/>
                </a:lnTo>
              </a:path>
            </a:pathLst>
          </a:custGeom>
          <a:ln w="55240">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6" name="object 146"/>
          <p:cNvSpPr/>
          <p:nvPr/>
        </p:nvSpPr>
        <p:spPr>
          <a:xfrm>
            <a:off x="2171700" y="5494401"/>
            <a:ext cx="63500" cy="53975"/>
          </a:xfrm>
          <a:custGeom>
            <a:avLst/>
            <a:gdLst/>
            <a:ahLst/>
            <a:cxnLst/>
            <a:rect l="l" t="t" r="r" b="b"/>
            <a:pathLst>
              <a:path w="63500" h="53975">
                <a:moveTo>
                  <a:pt x="50804" y="0"/>
                </a:moveTo>
                <a:lnTo>
                  <a:pt x="0" y="33278"/>
                </a:lnTo>
                <a:lnTo>
                  <a:pt x="12704" y="53970"/>
                </a:lnTo>
                <a:lnTo>
                  <a:pt x="63495" y="22229"/>
                </a:lnTo>
                <a:lnTo>
                  <a:pt x="5080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7" name="object 147"/>
          <p:cNvSpPr/>
          <p:nvPr/>
        </p:nvSpPr>
        <p:spPr>
          <a:xfrm>
            <a:off x="2641604" y="6100760"/>
            <a:ext cx="76200" cy="53975"/>
          </a:xfrm>
          <a:custGeom>
            <a:avLst/>
            <a:gdLst/>
            <a:ahLst/>
            <a:cxnLst/>
            <a:rect l="l" t="t" r="r" b="b"/>
            <a:pathLst>
              <a:path w="76200" h="53975">
                <a:moveTo>
                  <a:pt x="50791" y="0"/>
                </a:moveTo>
                <a:lnTo>
                  <a:pt x="0" y="31754"/>
                </a:lnTo>
                <a:lnTo>
                  <a:pt x="25395" y="53973"/>
                </a:lnTo>
                <a:lnTo>
                  <a:pt x="76199" y="22229"/>
                </a:lnTo>
                <a:lnTo>
                  <a:pt x="50791"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8" name="object 148"/>
          <p:cNvSpPr/>
          <p:nvPr/>
        </p:nvSpPr>
        <p:spPr>
          <a:xfrm>
            <a:off x="2184404" y="5516629"/>
            <a:ext cx="508000" cy="615950"/>
          </a:xfrm>
          <a:custGeom>
            <a:avLst/>
            <a:gdLst/>
            <a:ahLst/>
            <a:cxnLst/>
            <a:rect l="l" t="t" r="r" b="b"/>
            <a:pathLst>
              <a:path w="508000" h="615950">
                <a:moveTo>
                  <a:pt x="50791" y="0"/>
                </a:moveTo>
                <a:lnTo>
                  <a:pt x="0" y="31741"/>
                </a:lnTo>
                <a:lnTo>
                  <a:pt x="457199" y="615884"/>
                </a:lnTo>
                <a:lnTo>
                  <a:pt x="507991" y="584130"/>
                </a:lnTo>
                <a:lnTo>
                  <a:pt x="50791"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9" name="object 149"/>
          <p:cNvSpPr/>
          <p:nvPr/>
        </p:nvSpPr>
        <p:spPr>
          <a:xfrm>
            <a:off x="2044695" y="5386446"/>
            <a:ext cx="342900" cy="292100"/>
          </a:xfrm>
          <a:custGeom>
            <a:avLst/>
            <a:gdLst/>
            <a:ahLst/>
            <a:cxnLst/>
            <a:rect l="l" t="t" r="r" b="b"/>
            <a:pathLst>
              <a:path w="342900" h="292100">
                <a:moveTo>
                  <a:pt x="171449" y="0"/>
                </a:moveTo>
                <a:lnTo>
                  <a:pt x="129129" y="4473"/>
                </a:lnTo>
                <a:lnTo>
                  <a:pt x="87188" y="18793"/>
                </a:lnTo>
                <a:lnTo>
                  <a:pt x="51600" y="41557"/>
                </a:lnTo>
                <a:lnTo>
                  <a:pt x="24069" y="71319"/>
                </a:lnTo>
                <a:lnTo>
                  <a:pt x="6301" y="106633"/>
                </a:lnTo>
                <a:lnTo>
                  <a:pt x="0" y="146054"/>
                </a:lnTo>
                <a:lnTo>
                  <a:pt x="386" y="155937"/>
                </a:lnTo>
                <a:lnTo>
                  <a:pt x="9642" y="194440"/>
                </a:lnTo>
                <a:lnTo>
                  <a:pt x="29953" y="228517"/>
                </a:lnTo>
                <a:lnTo>
                  <a:pt x="59614" y="256711"/>
                </a:lnTo>
                <a:lnTo>
                  <a:pt x="96919" y="277563"/>
                </a:lnTo>
                <a:lnTo>
                  <a:pt x="140163" y="289614"/>
                </a:lnTo>
                <a:lnTo>
                  <a:pt x="171449" y="292038"/>
                </a:lnTo>
                <a:lnTo>
                  <a:pt x="183069" y="291708"/>
                </a:lnTo>
                <a:lnTo>
                  <a:pt x="228316" y="283820"/>
                </a:lnTo>
                <a:lnTo>
                  <a:pt x="268342" y="266514"/>
                </a:lnTo>
                <a:lnTo>
                  <a:pt x="301444" y="241248"/>
                </a:lnTo>
                <a:lnTo>
                  <a:pt x="325917" y="209482"/>
                </a:lnTo>
                <a:lnTo>
                  <a:pt x="340056" y="172673"/>
                </a:lnTo>
                <a:lnTo>
                  <a:pt x="342899" y="146054"/>
                </a:lnTo>
                <a:lnTo>
                  <a:pt x="342509" y="136103"/>
                </a:lnTo>
                <a:lnTo>
                  <a:pt x="333244" y="97554"/>
                </a:lnTo>
                <a:lnTo>
                  <a:pt x="312931" y="63465"/>
                </a:lnTo>
                <a:lnTo>
                  <a:pt x="283272" y="35282"/>
                </a:lnTo>
                <a:lnTo>
                  <a:pt x="245972" y="14451"/>
                </a:lnTo>
                <a:lnTo>
                  <a:pt x="202733" y="2419"/>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0" name="object 150"/>
          <p:cNvSpPr/>
          <p:nvPr/>
        </p:nvSpPr>
        <p:spPr>
          <a:xfrm>
            <a:off x="2051054" y="5394329"/>
            <a:ext cx="330200" cy="276225"/>
          </a:xfrm>
          <a:custGeom>
            <a:avLst/>
            <a:gdLst/>
            <a:ahLst/>
            <a:cxnLst/>
            <a:rect l="l" t="t" r="r" b="b"/>
            <a:pathLst>
              <a:path w="330200" h="276225">
                <a:moveTo>
                  <a:pt x="0" y="138171"/>
                </a:moveTo>
                <a:lnTo>
                  <a:pt x="6631" y="99269"/>
                </a:lnTo>
                <a:lnTo>
                  <a:pt x="25268" y="64665"/>
                </a:lnTo>
                <a:lnTo>
                  <a:pt x="54027" y="35933"/>
                </a:lnTo>
                <a:lnTo>
                  <a:pt x="91024" y="14648"/>
                </a:lnTo>
                <a:lnTo>
                  <a:pt x="134375" y="2386"/>
                </a:lnTo>
                <a:lnTo>
                  <a:pt x="165091" y="0"/>
                </a:lnTo>
                <a:lnTo>
                  <a:pt x="211568" y="5547"/>
                </a:lnTo>
                <a:lnTo>
                  <a:pt x="252914" y="21141"/>
                </a:lnTo>
                <a:lnTo>
                  <a:pt x="287248" y="45205"/>
                </a:lnTo>
                <a:lnTo>
                  <a:pt x="312684" y="76167"/>
                </a:lnTo>
                <a:lnTo>
                  <a:pt x="327341" y="112450"/>
                </a:lnTo>
                <a:lnTo>
                  <a:pt x="330195" y="138171"/>
                </a:lnTo>
                <a:lnTo>
                  <a:pt x="323560" y="177033"/>
                </a:lnTo>
                <a:lnTo>
                  <a:pt x="304912" y="211611"/>
                </a:lnTo>
                <a:lnTo>
                  <a:pt x="276135" y="240327"/>
                </a:lnTo>
                <a:lnTo>
                  <a:pt x="239116" y="261600"/>
                </a:lnTo>
                <a:lnTo>
                  <a:pt x="195740" y="273850"/>
                </a:lnTo>
                <a:lnTo>
                  <a:pt x="165091" y="276224"/>
                </a:lnTo>
                <a:lnTo>
                  <a:pt x="118603" y="270673"/>
                </a:lnTo>
                <a:lnTo>
                  <a:pt x="77247" y="255073"/>
                </a:lnTo>
                <a:lnTo>
                  <a:pt x="42910" y="231003"/>
                </a:lnTo>
                <a:lnTo>
                  <a:pt x="17478" y="200046"/>
                </a:lnTo>
                <a:lnTo>
                  <a:pt x="2836" y="163780"/>
                </a:lnTo>
                <a:lnTo>
                  <a:pt x="680" y="150785"/>
                </a:lnTo>
                <a:lnTo>
                  <a:pt x="0" y="138171"/>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1" name="object 151"/>
          <p:cNvSpPr/>
          <p:nvPr/>
        </p:nvSpPr>
        <p:spPr>
          <a:xfrm>
            <a:off x="2501895" y="5970590"/>
            <a:ext cx="342900" cy="292100"/>
          </a:xfrm>
          <a:custGeom>
            <a:avLst/>
            <a:gdLst/>
            <a:ahLst/>
            <a:cxnLst/>
            <a:rect l="l" t="t" r="r" b="b"/>
            <a:pathLst>
              <a:path w="342900" h="292100">
                <a:moveTo>
                  <a:pt x="171449" y="0"/>
                </a:moveTo>
                <a:lnTo>
                  <a:pt x="129135" y="4478"/>
                </a:lnTo>
                <a:lnTo>
                  <a:pt x="87192" y="18814"/>
                </a:lnTo>
                <a:lnTo>
                  <a:pt x="51602" y="41594"/>
                </a:lnTo>
                <a:lnTo>
                  <a:pt x="24070" y="71363"/>
                </a:lnTo>
                <a:lnTo>
                  <a:pt x="6301" y="106666"/>
                </a:lnTo>
                <a:lnTo>
                  <a:pt x="0" y="146044"/>
                </a:lnTo>
                <a:lnTo>
                  <a:pt x="390" y="155981"/>
                </a:lnTo>
                <a:lnTo>
                  <a:pt x="9655" y="194499"/>
                </a:lnTo>
                <a:lnTo>
                  <a:pt x="29971" y="228583"/>
                </a:lnTo>
                <a:lnTo>
                  <a:pt x="59631" y="256777"/>
                </a:lnTo>
                <a:lnTo>
                  <a:pt x="96932" y="277625"/>
                </a:lnTo>
                <a:lnTo>
                  <a:pt x="140169" y="289672"/>
                </a:lnTo>
                <a:lnTo>
                  <a:pt x="171449" y="292095"/>
                </a:lnTo>
                <a:lnTo>
                  <a:pt x="183121" y="291763"/>
                </a:lnTo>
                <a:lnTo>
                  <a:pt x="228354" y="283866"/>
                </a:lnTo>
                <a:lnTo>
                  <a:pt x="268368" y="266553"/>
                </a:lnTo>
                <a:lnTo>
                  <a:pt x="301459" y="241281"/>
                </a:lnTo>
                <a:lnTo>
                  <a:pt x="325923" y="209505"/>
                </a:lnTo>
                <a:lnTo>
                  <a:pt x="340057" y="172680"/>
                </a:lnTo>
                <a:lnTo>
                  <a:pt x="342899" y="146044"/>
                </a:lnTo>
                <a:lnTo>
                  <a:pt x="342510" y="136113"/>
                </a:lnTo>
                <a:lnTo>
                  <a:pt x="333246" y="97597"/>
                </a:lnTo>
                <a:lnTo>
                  <a:pt x="312933" y="63514"/>
                </a:lnTo>
                <a:lnTo>
                  <a:pt x="283275" y="35320"/>
                </a:lnTo>
                <a:lnTo>
                  <a:pt x="245974" y="14471"/>
                </a:lnTo>
                <a:lnTo>
                  <a:pt x="202734" y="2423"/>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2" name="object 152"/>
          <p:cNvSpPr/>
          <p:nvPr/>
        </p:nvSpPr>
        <p:spPr>
          <a:xfrm>
            <a:off x="2508254" y="5978521"/>
            <a:ext cx="330200" cy="276225"/>
          </a:xfrm>
          <a:custGeom>
            <a:avLst/>
            <a:gdLst/>
            <a:ahLst/>
            <a:cxnLst/>
            <a:rect l="l" t="t" r="r" b="b"/>
            <a:pathLst>
              <a:path w="330200" h="276225">
                <a:moveTo>
                  <a:pt x="0" y="138114"/>
                </a:moveTo>
                <a:lnTo>
                  <a:pt x="6633" y="99230"/>
                </a:lnTo>
                <a:lnTo>
                  <a:pt x="25276" y="64638"/>
                </a:lnTo>
                <a:lnTo>
                  <a:pt x="54044" y="35914"/>
                </a:lnTo>
                <a:lnTo>
                  <a:pt x="91052" y="14635"/>
                </a:lnTo>
                <a:lnTo>
                  <a:pt x="134415" y="2380"/>
                </a:lnTo>
                <a:lnTo>
                  <a:pt x="165091" y="0"/>
                </a:lnTo>
                <a:lnTo>
                  <a:pt x="211575" y="5549"/>
                </a:lnTo>
                <a:lnTo>
                  <a:pt x="252927" y="21145"/>
                </a:lnTo>
                <a:lnTo>
                  <a:pt x="287263" y="45211"/>
                </a:lnTo>
                <a:lnTo>
                  <a:pt x="312699" y="76170"/>
                </a:lnTo>
                <a:lnTo>
                  <a:pt x="327349" y="112443"/>
                </a:lnTo>
                <a:lnTo>
                  <a:pt x="330195" y="138114"/>
                </a:lnTo>
                <a:lnTo>
                  <a:pt x="323562" y="176998"/>
                </a:lnTo>
                <a:lnTo>
                  <a:pt x="304920" y="211590"/>
                </a:lnTo>
                <a:lnTo>
                  <a:pt x="276152" y="240312"/>
                </a:lnTo>
                <a:lnTo>
                  <a:pt x="239144" y="261589"/>
                </a:lnTo>
                <a:lnTo>
                  <a:pt x="195779" y="273844"/>
                </a:lnTo>
                <a:lnTo>
                  <a:pt x="165091" y="276224"/>
                </a:lnTo>
                <a:lnTo>
                  <a:pt x="118611" y="270676"/>
                </a:lnTo>
                <a:lnTo>
                  <a:pt x="77260" y="255080"/>
                </a:lnTo>
                <a:lnTo>
                  <a:pt x="42926" y="231014"/>
                </a:lnTo>
                <a:lnTo>
                  <a:pt x="17492" y="200054"/>
                </a:lnTo>
                <a:lnTo>
                  <a:pt x="2844" y="163776"/>
                </a:lnTo>
                <a:lnTo>
                  <a:pt x="684" y="150775"/>
                </a:lnTo>
                <a:lnTo>
                  <a:pt x="0" y="138114"/>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3" name="object 153"/>
          <p:cNvSpPr/>
          <p:nvPr/>
        </p:nvSpPr>
        <p:spPr>
          <a:xfrm>
            <a:off x="2844795" y="5386446"/>
            <a:ext cx="342900" cy="292100"/>
          </a:xfrm>
          <a:custGeom>
            <a:avLst/>
            <a:gdLst/>
            <a:ahLst/>
            <a:cxnLst/>
            <a:rect l="l" t="t" r="r" b="b"/>
            <a:pathLst>
              <a:path w="342900" h="292100">
                <a:moveTo>
                  <a:pt x="171449" y="0"/>
                </a:moveTo>
                <a:lnTo>
                  <a:pt x="129129" y="4473"/>
                </a:lnTo>
                <a:lnTo>
                  <a:pt x="87188" y="18793"/>
                </a:lnTo>
                <a:lnTo>
                  <a:pt x="51600" y="41557"/>
                </a:lnTo>
                <a:lnTo>
                  <a:pt x="24069" y="71319"/>
                </a:lnTo>
                <a:lnTo>
                  <a:pt x="6301" y="106633"/>
                </a:lnTo>
                <a:lnTo>
                  <a:pt x="0" y="146054"/>
                </a:lnTo>
                <a:lnTo>
                  <a:pt x="386" y="155937"/>
                </a:lnTo>
                <a:lnTo>
                  <a:pt x="9642" y="194440"/>
                </a:lnTo>
                <a:lnTo>
                  <a:pt x="29953" y="228517"/>
                </a:lnTo>
                <a:lnTo>
                  <a:pt x="59614" y="256711"/>
                </a:lnTo>
                <a:lnTo>
                  <a:pt x="96919" y="277563"/>
                </a:lnTo>
                <a:lnTo>
                  <a:pt x="140163" y="289614"/>
                </a:lnTo>
                <a:lnTo>
                  <a:pt x="171449" y="292038"/>
                </a:lnTo>
                <a:lnTo>
                  <a:pt x="183064" y="291708"/>
                </a:lnTo>
                <a:lnTo>
                  <a:pt x="228313" y="283821"/>
                </a:lnTo>
                <a:lnTo>
                  <a:pt x="268340" y="266515"/>
                </a:lnTo>
                <a:lnTo>
                  <a:pt x="301441" y="241250"/>
                </a:lnTo>
                <a:lnTo>
                  <a:pt x="325912" y="209483"/>
                </a:lnTo>
                <a:lnTo>
                  <a:pt x="340050" y="172674"/>
                </a:lnTo>
                <a:lnTo>
                  <a:pt x="342893" y="146054"/>
                </a:lnTo>
                <a:lnTo>
                  <a:pt x="342503" y="136108"/>
                </a:lnTo>
                <a:lnTo>
                  <a:pt x="333241" y="97558"/>
                </a:lnTo>
                <a:lnTo>
                  <a:pt x="312930" y="63467"/>
                </a:lnTo>
                <a:lnTo>
                  <a:pt x="283274" y="35283"/>
                </a:lnTo>
                <a:lnTo>
                  <a:pt x="245975" y="14452"/>
                </a:lnTo>
                <a:lnTo>
                  <a:pt x="202735" y="2419"/>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4" name="object 154"/>
          <p:cNvSpPr/>
          <p:nvPr/>
        </p:nvSpPr>
        <p:spPr>
          <a:xfrm>
            <a:off x="2851154" y="5394329"/>
            <a:ext cx="330200" cy="276225"/>
          </a:xfrm>
          <a:custGeom>
            <a:avLst/>
            <a:gdLst/>
            <a:ahLst/>
            <a:cxnLst/>
            <a:rect l="l" t="t" r="r" b="b"/>
            <a:pathLst>
              <a:path w="330200" h="276225">
                <a:moveTo>
                  <a:pt x="0" y="138171"/>
                </a:moveTo>
                <a:lnTo>
                  <a:pt x="6631" y="99269"/>
                </a:lnTo>
                <a:lnTo>
                  <a:pt x="25268" y="64665"/>
                </a:lnTo>
                <a:lnTo>
                  <a:pt x="54027" y="35933"/>
                </a:lnTo>
                <a:lnTo>
                  <a:pt x="91024" y="14648"/>
                </a:lnTo>
                <a:lnTo>
                  <a:pt x="134375" y="2386"/>
                </a:lnTo>
                <a:lnTo>
                  <a:pt x="165091" y="0"/>
                </a:lnTo>
                <a:lnTo>
                  <a:pt x="211568" y="5547"/>
                </a:lnTo>
                <a:lnTo>
                  <a:pt x="252914" y="21141"/>
                </a:lnTo>
                <a:lnTo>
                  <a:pt x="287248" y="45205"/>
                </a:lnTo>
                <a:lnTo>
                  <a:pt x="312684" y="76167"/>
                </a:lnTo>
                <a:lnTo>
                  <a:pt x="327341" y="112450"/>
                </a:lnTo>
                <a:lnTo>
                  <a:pt x="330195" y="138171"/>
                </a:lnTo>
                <a:lnTo>
                  <a:pt x="323560" y="177033"/>
                </a:lnTo>
                <a:lnTo>
                  <a:pt x="304912" y="211611"/>
                </a:lnTo>
                <a:lnTo>
                  <a:pt x="276135" y="240327"/>
                </a:lnTo>
                <a:lnTo>
                  <a:pt x="239116" y="261600"/>
                </a:lnTo>
                <a:lnTo>
                  <a:pt x="195740" y="273850"/>
                </a:lnTo>
                <a:lnTo>
                  <a:pt x="165091" y="276224"/>
                </a:lnTo>
                <a:lnTo>
                  <a:pt x="118603" y="270673"/>
                </a:lnTo>
                <a:lnTo>
                  <a:pt x="77247" y="255073"/>
                </a:lnTo>
                <a:lnTo>
                  <a:pt x="42910" y="231003"/>
                </a:lnTo>
                <a:lnTo>
                  <a:pt x="17478" y="200046"/>
                </a:lnTo>
                <a:lnTo>
                  <a:pt x="2836" y="163780"/>
                </a:lnTo>
                <a:lnTo>
                  <a:pt x="680" y="150785"/>
                </a:lnTo>
                <a:lnTo>
                  <a:pt x="0" y="138171"/>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5" name="object 155"/>
          <p:cNvSpPr/>
          <p:nvPr/>
        </p:nvSpPr>
        <p:spPr>
          <a:xfrm>
            <a:off x="4330689" y="5192648"/>
            <a:ext cx="342900" cy="292735"/>
          </a:xfrm>
          <a:custGeom>
            <a:avLst/>
            <a:gdLst/>
            <a:ahLst/>
            <a:cxnLst/>
            <a:rect l="l" t="t" r="r" b="b"/>
            <a:pathLst>
              <a:path w="342900" h="292735">
                <a:moveTo>
                  <a:pt x="171449" y="0"/>
                </a:moveTo>
                <a:lnTo>
                  <a:pt x="129055" y="4497"/>
                </a:lnTo>
                <a:lnTo>
                  <a:pt x="87137" y="18848"/>
                </a:lnTo>
                <a:lnTo>
                  <a:pt x="51569" y="41642"/>
                </a:lnTo>
                <a:lnTo>
                  <a:pt x="24055" y="71429"/>
                </a:lnTo>
                <a:lnTo>
                  <a:pt x="6297" y="106756"/>
                </a:lnTo>
                <a:lnTo>
                  <a:pt x="0" y="146172"/>
                </a:lnTo>
                <a:lnTo>
                  <a:pt x="390" y="156110"/>
                </a:lnTo>
                <a:lnTo>
                  <a:pt x="9657" y="194625"/>
                </a:lnTo>
                <a:lnTo>
                  <a:pt x="29973" y="228709"/>
                </a:lnTo>
                <a:lnTo>
                  <a:pt x="59634" y="256904"/>
                </a:lnTo>
                <a:lnTo>
                  <a:pt x="96935" y="277754"/>
                </a:lnTo>
                <a:lnTo>
                  <a:pt x="140171" y="289803"/>
                </a:lnTo>
                <a:lnTo>
                  <a:pt x="171449" y="292226"/>
                </a:lnTo>
                <a:lnTo>
                  <a:pt x="183124" y="291894"/>
                </a:lnTo>
                <a:lnTo>
                  <a:pt x="228361" y="283995"/>
                </a:lnTo>
                <a:lnTo>
                  <a:pt x="268375" y="266680"/>
                </a:lnTo>
                <a:lnTo>
                  <a:pt x="301464" y="241406"/>
                </a:lnTo>
                <a:lnTo>
                  <a:pt x="325926" y="209629"/>
                </a:lnTo>
                <a:lnTo>
                  <a:pt x="340058" y="172806"/>
                </a:lnTo>
                <a:lnTo>
                  <a:pt x="342899" y="146172"/>
                </a:lnTo>
                <a:lnTo>
                  <a:pt x="342503" y="136143"/>
                </a:lnTo>
                <a:lnTo>
                  <a:pt x="333222" y="97601"/>
                </a:lnTo>
                <a:lnTo>
                  <a:pt x="312902" y="63506"/>
                </a:lnTo>
                <a:lnTo>
                  <a:pt x="283246" y="35310"/>
                </a:lnTo>
                <a:lnTo>
                  <a:pt x="245954" y="14465"/>
                </a:lnTo>
                <a:lnTo>
                  <a:pt x="202726" y="2421"/>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6" name="object 156"/>
          <p:cNvSpPr/>
          <p:nvPr/>
        </p:nvSpPr>
        <p:spPr>
          <a:xfrm>
            <a:off x="4337060" y="5200650"/>
            <a:ext cx="330200" cy="274955"/>
          </a:xfrm>
          <a:custGeom>
            <a:avLst/>
            <a:gdLst/>
            <a:ahLst/>
            <a:cxnLst/>
            <a:rect l="l" t="t" r="r" b="b"/>
            <a:pathLst>
              <a:path w="330200" h="274954">
                <a:moveTo>
                  <a:pt x="0" y="137291"/>
                </a:moveTo>
                <a:lnTo>
                  <a:pt x="6665" y="98547"/>
                </a:lnTo>
                <a:lnTo>
                  <a:pt x="25396" y="64094"/>
                </a:lnTo>
                <a:lnTo>
                  <a:pt x="54291" y="35511"/>
                </a:lnTo>
                <a:lnTo>
                  <a:pt x="91453" y="14379"/>
                </a:lnTo>
                <a:lnTo>
                  <a:pt x="134980" y="2277"/>
                </a:lnTo>
                <a:lnTo>
                  <a:pt x="165079" y="0"/>
                </a:lnTo>
                <a:lnTo>
                  <a:pt x="211673" y="5542"/>
                </a:lnTo>
                <a:lnTo>
                  <a:pt x="253105" y="21116"/>
                </a:lnTo>
                <a:lnTo>
                  <a:pt x="287477" y="45143"/>
                </a:lnTo>
                <a:lnTo>
                  <a:pt x="312890" y="76044"/>
                </a:lnTo>
                <a:lnTo>
                  <a:pt x="327447" y="112238"/>
                </a:lnTo>
                <a:lnTo>
                  <a:pt x="330189" y="137291"/>
                </a:lnTo>
                <a:lnTo>
                  <a:pt x="323530" y="176027"/>
                </a:lnTo>
                <a:lnTo>
                  <a:pt x="304814" y="210492"/>
                </a:lnTo>
                <a:lnTo>
                  <a:pt x="275939" y="239100"/>
                </a:lnTo>
                <a:lnTo>
                  <a:pt x="238800" y="260266"/>
                </a:lnTo>
                <a:lnTo>
                  <a:pt x="195294" y="272403"/>
                </a:lnTo>
                <a:lnTo>
                  <a:pt x="165079" y="274700"/>
                </a:lnTo>
                <a:lnTo>
                  <a:pt x="118509" y="269151"/>
                </a:lnTo>
                <a:lnTo>
                  <a:pt x="77094" y="253559"/>
                </a:lnTo>
                <a:lnTo>
                  <a:pt x="42731" y="229512"/>
                </a:lnTo>
                <a:lnTo>
                  <a:pt x="17318" y="198595"/>
                </a:lnTo>
                <a:lnTo>
                  <a:pt x="2752" y="162395"/>
                </a:lnTo>
                <a:lnTo>
                  <a:pt x="636" y="149428"/>
                </a:lnTo>
                <a:lnTo>
                  <a:pt x="0" y="137291"/>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7" name="object 157"/>
          <p:cNvSpPr/>
          <p:nvPr/>
        </p:nvSpPr>
        <p:spPr>
          <a:xfrm>
            <a:off x="4216389" y="5873746"/>
            <a:ext cx="342900" cy="292100"/>
          </a:xfrm>
          <a:custGeom>
            <a:avLst/>
            <a:gdLst/>
            <a:ahLst/>
            <a:cxnLst/>
            <a:rect l="l" t="t" r="r" b="b"/>
            <a:pathLst>
              <a:path w="342900" h="292100">
                <a:moveTo>
                  <a:pt x="171449" y="0"/>
                </a:moveTo>
                <a:lnTo>
                  <a:pt x="129131" y="4480"/>
                </a:lnTo>
                <a:lnTo>
                  <a:pt x="87190" y="18818"/>
                </a:lnTo>
                <a:lnTo>
                  <a:pt x="51602" y="41601"/>
                </a:lnTo>
                <a:lnTo>
                  <a:pt x="24071" y="71372"/>
                </a:lnTo>
                <a:lnTo>
                  <a:pt x="6301" y="106675"/>
                </a:lnTo>
                <a:lnTo>
                  <a:pt x="0" y="146054"/>
                </a:lnTo>
                <a:lnTo>
                  <a:pt x="390" y="155991"/>
                </a:lnTo>
                <a:lnTo>
                  <a:pt x="9657" y="194506"/>
                </a:lnTo>
                <a:lnTo>
                  <a:pt x="29973" y="228590"/>
                </a:lnTo>
                <a:lnTo>
                  <a:pt x="59634" y="256785"/>
                </a:lnTo>
                <a:lnTo>
                  <a:pt x="96935" y="277635"/>
                </a:lnTo>
                <a:lnTo>
                  <a:pt x="140171" y="289684"/>
                </a:lnTo>
                <a:lnTo>
                  <a:pt x="171449" y="292108"/>
                </a:lnTo>
                <a:lnTo>
                  <a:pt x="183124" y="291775"/>
                </a:lnTo>
                <a:lnTo>
                  <a:pt x="228361" y="283876"/>
                </a:lnTo>
                <a:lnTo>
                  <a:pt x="268375" y="266561"/>
                </a:lnTo>
                <a:lnTo>
                  <a:pt x="301464" y="241287"/>
                </a:lnTo>
                <a:lnTo>
                  <a:pt x="325926" y="209510"/>
                </a:lnTo>
                <a:lnTo>
                  <a:pt x="340058" y="172687"/>
                </a:lnTo>
                <a:lnTo>
                  <a:pt x="342899" y="146054"/>
                </a:lnTo>
                <a:lnTo>
                  <a:pt x="342509" y="136116"/>
                </a:lnTo>
                <a:lnTo>
                  <a:pt x="333246" y="97601"/>
                </a:lnTo>
                <a:lnTo>
                  <a:pt x="312934" y="63517"/>
                </a:lnTo>
                <a:lnTo>
                  <a:pt x="283277" y="35322"/>
                </a:lnTo>
                <a:lnTo>
                  <a:pt x="245977" y="14472"/>
                </a:lnTo>
                <a:lnTo>
                  <a:pt x="202736" y="2423"/>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8" name="object 158"/>
          <p:cNvSpPr/>
          <p:nvPr/>
        </p:nvSpPr>
        <p:spPr>
          <a:xfrm>
            <a:off x="4222760" y="5881685"/>
            <a:ext cx="330200" cy="276225"/>
          </a:xfrm>
          <a:custGeom>
            <a:avLst/>
            <a:gdLst/>
            <a:ahLst/>
            <a:cxnLst/>
            <a:rect l="l" t="t" r="r" b="b"/>
            <a:pathLst>
              <a:path w="330200" h="276225">
                <a:moveTo>
                  <a:pt x="0" y="138114"/>
                </a:moveTo>
                <a:lnTo>
                  <a:pt x="6633" y="99230"/>
                </a:lnTo>
                <a:lnTo>
                  <a:pt x="25278" y="64636"/>
                </a:lnTo>
                <a:lnTo>
                  <a:pt x="54047" y="35911"/>
                </a:lnTo>
                <a:lnTo>
                  <a:pt x="91055" y="14633"/>
                </a:lnTo>
                <a:lnTo>
                  <a:pt x="134416" y="2378"/>
                </a:lnTo>
                <a:lnTo>
                  <a:pt x="165079" y="0"/>
                </a:lnTo>
                <a:lnTo>
                  <a:pt x="211565" y="5549"/>
                </a:lnTo>
                <a:lnTo>
                  <a:pt x="252918" y="21145"/>
                </a:lnTo>
                <a:lnTo>
                  <a:pt x="287255" y="45211"/>
                </a:lnTo>
                <a:lnTo>
                  <a:pt x="312691" y="76168"/>
                </a:lnTo>
                <a:lnTo>
                  <a:pt x="327342" y="112440"/>
                </a:lnTo>
                <a:lnTo>
                  <a:pt x="330189" y="138114"/>
                </a:lnTo>
                <a:lnTo>
                  <a:pt x="323557" y="176993"/>
                </a:lnTo>
                <a:lnTo>
                  <a:pt x="304915" y="211583"/>
                </a:lnTo>
                <a:lnTo>
                  <a:pt x="276147" y="240306"/>
                </a:lnTo>
                <a:lnTo>
                  <a:pt x="239139" y="261585"/>
                </a:lnTo>
                <a:lnTo>
                  <a:pt x="195774" y="273842"/>
                </a:lnTo>
                <a:lnTo>
                  <a:pt x="165079" y="276224"/>
                </a:lnTo>
                <a:lnTo>
                  <a:pt x="118602" y="270674"/>
                </a:lnTo>
                <a:lnTo>
                  <a:pt x="77254" y="255075"/>
                </a:lnTo>
                <a:lnTo>
                  <a:pt x="42920" y="231005"/>
                </a:lnTo>
                <a:lnTo>
                  <a:pt x="17488" y="200042"/>
                </a:lnTo>
                <a:lnTo>
                  <a:pt x="2842" y="163765"/>
                </a:lnTo>
                <a:lnTo>
                  <a:pt x="683" y="150764"/>
                </a:lnTo>
                <a:lnTo>
                  <a:pt x="0" y="138114"/>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9" name="object 159"/>
          <p:cNvSpPr/>
          <p:nvPr/>
        </p:nvSpPr>
        <p:spPr>
          <a:xfrm>
            <a:off x="3416289" y="6262685"/>
            <a:ext cx="342900" cy="292100"/>
          </a:xfrm>
          <a:custGeom>
            <a:avLst/>
            <a:gdLst/>
            <a:ahLst/>
            <a:cxnLst/>
            <a:rect l="l" t="t" r="r" b="b"/>
            <a:pathLst>
              <a:path w="342900" h="292100">
                <a:moveTo>
                  <a:pt x="171449" y="0"/>
                </a:moveTo>
                <a:lnTo>
                  <a:pt x="129131" y="4479"/>
                </a:lnTo>
                <a:lnTo>
                  <a:pt x="87190" y="18816"/>
                </a:lnTo>
                <a:lnTo>
                  <a:pt x="51602" y="41597"/>
                </a:lnTo>
                <a:lnTo>
                  <a:pt x="24071" y="71368"/>
                </a:lnTo>
                <a:lnTo>
                  <a:pt x="6301" y="106672"/>
                </a:lnTo>
                <a:lnTo>
                  <a:pt x="0" y="146054"/>
                </a:lnTo>
                <a:lnTo>
                  <a:pt x="389" y="155984"/>
                </a:lnTo>
                <a:lnTo>
                  <a:pt x="9654" y="194500"/>
                </a:lnTo>
                <a:lnTo>
                  <a:pt x="29970" y="228583"/>
                </a:lnTo>
                <a:lnTo>
                  <a:pt x="59631" y="256777"/>
                </a:lnTo>
                <a:lnTo>
                  <a:pt x="96933" y="277626"/>
                </a:lnTo>
                <a:lnTo>
                  <a:pt x="140170" y="289674"/>
                </a:lnTo>
                <a:lnTo>
                  <a:pt x="171449" y="292097"/>
                </a:lnTo>
                <a:lnTo>
                  <a:pt x="183116" y="291765"/>
                </a:lnTo>
                <a:lnTo>
                  <a:pt x="228355" y="283869"/>
                </a:lnTo>
                <a:lnTo>
                  <a:pt x="268371" y="266557"/>
                </a:lnTo>
                <a:lnTo>
                  <a:pt x="301461" y="241285"/>
                </a:lnTo>
                <a:lnTo>
                  <a:pt x="325925" y="209510"/>
                </a:lnTo>
                <a:lnTo>
                  <a:pt x="340057" y="172687"/>
                </a:lnTo>
                <a:lnTo>
                  <a:pt x="342899" y="146054"/>
                </a:lnTo>
                <a:lnTo>
                  <a:pt x="342509" y="136115"/>
                </a:lnTo>
                <a:lnTo>
                  <a:pt x="333246" y="97597"/>
                </a:lnTo>
                <a:lnTo>
                  <a:pt x="312934" y="63513"/>
                </a:lnTo>
                <a:lnTo>
                  <a:pt x="283277" y="35319"/>
                </a:lnTo>
                <a:lnTo>
                  <a:pt x="245977" y="14470"/>
                </a:lnTo>
                <a:lnTo>
                  <a:pt x="202736" y="2423"/>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0" name="object 160"/>
          <p:cNvSpPr/>
          <p:nvPr/>
        </p:nvSpPr>
        <p:spPr>
          <a:xfrm>
            <a:off x="3422660" y="6270629"/>
            <a:ext cx="330200" cy="276225"/>
          </a:xfrm>
          <a:custGeom>
            <a:avLst/>
            <a:gdLst/>
            <a:ahLst/>
            <a:cxnLst/>
            <a:rect l="l" t="t" r="r" b="b"/>
            <a:pathLst>
              <a:path w="330200" h="276225">
                <a:moveTo>
                  <a:pt x="0" y="138110"/>
                </a:moveTo>
                <a:lnTo>
                  <a:pt x="6633" y="99222"/>
                </a:lnTo>
                <a:lnTo>
                  <a:pt x="25278" y="64628"/>
                </a:lnTo>
                <a:lnTo>
                  <a:pt x="54048" y="35905"/>
                </a:lnTo>
                <a:lnTo>
                  <a:pt x="91056" y="14629"/>
                </a:lnTo>
                <a:lnTo>
                  <a:pt x="134419" y="2377"/>
                </a:lnTo>
                <a:lnTo>
                  <a:pt x="165079" y="0"/>
                </a:lnTo>
                <a:lnTo>
                  <a:pt x="211565" y="5548"/>
                </a:lnTo>
                <a:lnTo>
                  <a:pt x="252919" y="21142"/>
                </a:lnTo>
                <a:lnTo>
                  <a:pt x="287255" y="45205"/>
                </a:lnTo>
                <a:lnTo>
                  <a:pt x="312691" y="76161"/>
                </a:lnTo>
                <a:lnTo>
                  <a:pt x="327342" y="112435"/>
                </a:lnTo>
                <a:lnTo>
                  <a:pt x="330189" y="138110"/>
                </a:lnTo>
                <a:lnTo>
                  <a:pt x="323557" y="176991"/>
                </a:lnTo>
                <a:lnTo>
                  <a:pt x="304915" y="211582"/>
                </a:lnTo>
                <a:lnTo>
                  <a:pt x="276148" y="240305"/>
                </a:lnTo>
                <a:lnTo>
                  <a:pt x="239141" y="261585"/>
                </a:lnTo>
                <a:lnTo>
                  <a:pt x="195776" y="273842"/>
                </a:lnTo>
                <a:lnTo>
                  <a:pt x="165079" y="276224"/>
                </a:lnTo>
                <a:lnTo>
                  <a:pt x="118602" y="270674"/>
                </a:lnTo>
                <a:lnTo>
                  <a:pt x="77254" y="255075"/>
                </a:lnTo>
                <a:lnTo>
                  <a:pt x="42921" y="231006"/>
                </a:lnTo>
                <a:lnTo>
                  <a:pt x="17489" y="200043"/>
                </a:lnTo>
                <a:lnTo>
                  <a:pt x="2842" y="163764"/>
                </a:lnTo>
                <a:lnTo>
                  <a:pt x="683" y="150763"/>
                </a:lnTo>
                <a:lnTo>
                  <a:pt x="0" y="138110"/>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1" name="object 161"/>
          <p:cNvSpPr/>
          <p:nvPr/>
        </p:nvSpPr>
        <p:spPr>
          <a:xfrm>
            <a:off x="1917704" y="5224403"/>
            <a:ext cx="1905" cy="86360"/>
          </a:xfrm>
          <a:custGeom>
            <a:avLst/>
            <a:gdLst/>
            <a:ahLst/>
            <a:cxnLst/>
            <a:rect l="l" t="t" r="r" b="b"/>
            <a:pathLst>
              <a:path w="1905" h="86360">
                <a:moveTo>
                  <a:pt x="0" y="0"/>
                </a:moveTo>
                <a:lnTo>
                  <a:pt x="1642" y="8584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2" name="object 162"/>
          <p:cNvSpPr/>
          <p:nvPr/>
        </p:nvSpPr>
        <p:spPr>
          <a:xfrm>
            <a:off x="1917704" y="5375279"/>
            <a:ext cx="1905" cy="87630"/>
          </a:xfrm>
          <a:custGeom>
            <a:avLst/>
            <a:gdLst/>
            <a:ahLst/>
            <a:cxnLst/>
            <a:rect l="l" t="t" r="r" b="b"/>
            <a:pathLst>
              <a:path w="1905" h="87629">
                <a:moveTo>
                  <a:pt x="0" y="0"/>
                </a:moveTo>
                <a:lnTo>
                  <a:pt x="1642" y="87248"/>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3" name="object 163"/>
          <p:cNvSpPr/>
          <p:nvPr/>
        </p:nvSpPr>
        <p:spPr>
          <a:xfrm>
            <a:off x="1917704" y="5527679"/>
            <a:ext cx="1905" cy="85725"/>
          </a:xfrm>
          <a:custGeom>
            <a:avLst/>
            <a:gdLst/>
            <a:ahLst/>
            <a:cxnLst/>
            <a:rect l="l" t="t" r="r" b="b"/>
            <a:pathLst>
              <a:path w="1905" h="85725">
                <a:moveTo>
                  <a:pt x="0" y="0"/>
                </a:moveTo>
                <a:lnTo>
                  <a:pt x="1642" y="8572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4" name="object 164"/>
          <p:cNvSpPr/>
          <p:nvPr/>
        </p:nvSpPr>
        <p:spPr>
          <a:xfrm>
            <a:off x="1917704" y="5678485"/>
            <a:ext cx="1905" cy="87630"/>
          </a:xfrm>
          <a:custGeom>
            <a:avLst/>
            <a:gdLst/>
            <a:ahLst/>
            <a:cxnLst/>
            <a:rect l="l" t="t" r="r" b="b"/>
            <a:pathLst>
              <a:path w="1905" h="87629">
                <a:moveTo>
                  <a:pt x="0" y="0"/>
                </a:moveTo>
                <a:lnTo>
                  <a:pt x="1642" y="8731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5" name="object 165"/>
          <p:cNvSpPr/>
          <p:nvPr/>
        </p:nvSpPr>
        <p:spPr>
          <a:xfrm>
            <a:off x="1917704" y="5830885"/>
            <a:ext cx="1905" cy="85725"/>
          </a:xfrm>
          <a:custGeom>
            <a:avLst/>
            <a:gdLst/>
            <a:ahLst/>
            <a:cxnLst/>
            <a:rect l="l" t="t" r="r" b="b"/>
            <a:pathLst>
              <a:path w="1905" h="85725">
                <a:moveTo>
                  <a:pt x="0" y="0"/>
                </a:moveTo>
                <a:lnTo>
                  <a:pt x="1642" y="8572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6" name="object 166"/>
          <p:cNvSpPr/>
          <p:nvPr/>
        </p:nvSpPr>
        <p:spPr>
          <a:xfrm>
            <a:off x="1917704" y="5981700"/>
            <a:ext cx="1905" cy="87630"/>
          </a:xfrm>
          <a:custGeom>
            <a:avLst/>
            <a:gdLst/>
            <a:ahLst/>
            <a:cxnLst/>
            <a:rect l="l" t="t" r="r" b="b"/>
            <a:pathLst>
              <a:path w="1905" h="87629">
                <a:moveTo>
                  <a:pt x="0" y="0"/>
                </a:moveTo>
                <a:lnTo>
                  <a:pt x="1642" y="8730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7" name="object 167"/>
          <p:cNvSpPr/>
          <p:nvPr/>
        </p:nvSpPr>
        <p:spPr>
          <a:xfrm>
            <a:off x="1917704" y="6132515"/>
            <a:ext cx="1905" cy="87630"/>
          </a:xfrm>
          <a:custGeom>
            <a:avLst/>
            <a:gdLst/>
            <a:ahLst/>
            <a:cxnLst/>
            <a:rect l="l" t="t" r="r" b="b"/>
            <a:pathLst>
              <a:path w="1905" h="87629">
                <a:moveTo>
                  <a:pt x="0" y="0"/>
                </a:moveTo>
                <a:lnTo>
                  <a:pt x="1642" y="8730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8" name="object 168"/>
          <p:cNvSpPr/>
          <p:nvPr/>
        </p:nvSpPr>
        <p:spPr>
          <a:xfrm>
            <a:off x="1917704" y="6284915"/>
            <a:ext cx="1905" cy="85725"/>
          </a:xfrm>
          <a:custGeom>
            <a:avLst/>
            <a:gdLst/>
            <a:ahLst/>
            <a:cxnLst/>
            <a:rect l="l" t="t" r="r" b="b"/>
            <a:pathLst>
              <a:path w="1905" h="85725">
                <a:moveTo>
                  <a:pt x="0" y="0"/>
                </a:moveTo>
                <a:lnTo>
                  <a:pt x="1642" y="8572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9" name="object 169"/>
          <p:cNvSpPr/>
          <p:nvPr/>
        </p:nvSpPr>
        <p:spPr>
          <a:xfrm>
            <a:off x="1917704" y="6435721"/>
            <a:ext cx="1905" cy="87630"/>
          </a:xfrm>
          <a:custGeom>
            <a:avLst/>
            <a:gdLst/>
            <a:ahLst/>
            <a:cxnLst/>
            <a:rect l="l" t="t" r="r" b="b"/>
            <a:pathLst>
              <a:path w="1905" h="87629">
                <a:moveTo>
                  <a:pt x="0" y="0"/>
                </a:moveTo>
                <a:lnTo>
                  <a:pt x="1642" y="8731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0" name="object 170"/>
          <p:cNvSpPr/>
          <p:nvPr/>
        </p:nvSpPr>
        <p:spPr>
          <a:xfrm>
            <a:off x="1917704" y="6597646"/>
            <a:ext cx="1905" cy="87630"/>
          </a:xfrm>
          <a:custGeom>
            <a:avLst/>
            <a:gdLst/>
            <a:ahLst/>
            <a:cxnLst/>
            <a:rect l="l" t="t" r="r" b="b"/>
            <a:pathLst>
              <a:path w="1905" h="87629">
                <a:moveTo>
                  <a:pt x="0" y="0"/>
                </a:moveTo>
                <a:lnTo>
                  <a:pt x="1642" y="8732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1" name="object 171"/>
          <p:cNvSpPr/>
          <p:nvPr/>
        </p:nvSpPr>
        <p:spPr>
          <a:xfrm>
            <a:off x="530861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2" name="object 172"/>
          <p:cNvSpPr/>
          <p:nvPr/>
        </p:nvSpPr>
        <p:spPr>
          <a:xfrm>
            <a:off x="51307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3" name="object 173"/>
          <p:cNvSpPr/>
          <p:nvPr/>
        </p:nvSpPr>
        <p:spPr>
          <a:xfrm>
            <a:off x="49530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4" name="object 174"/>
          <p:cNvSpPr/>
          <p:nvPr/>
        </p:nvSpPr>
        <p:spPr>
          <a:xfrm>
            <a:off x="47625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5" name="object 175"/>
          <p:cNvSpPr/>
          <p:nvPr/>
        </p:nvSpPr>
        <p:spPr>
          <a:xfrm>
            <a:off x="44068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6" name="object 176"/>
          <p:cNvSpPr/>
          <p:nvPr/>
        </p:nvSpPr>
        <p:spPr>
          <a:xfrm>
            <a:off x="42291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7" name="object 177"/>
          <p:cNvSpPr/>
          <p:nvPr/>
        </p:nvSpPr>
        <p:spPr>
          <a:xfrm>
            <a:off x="405131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8" name="object 178"/>
          <p:cNvSpPr/>
          <p:nvPr/>
        </p:nvSpPr>
        <p:spPr>
          <a:xfrm>
            <a:off x="38734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9" name="object 179"/>
          <p:cNvSpPr/>
          <p:nvPr/>
        </p:nvSpPr>
        <p:spPr>
          <a:xfrm>
            <a:off x="36957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0" name="object 180"/>
          <p:cNvSpPr/>
          <p:nvPr/>
        </p:nvSpPr>
        <p:spPr>
          <a:xfrm>
            <a:off x="351791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1" name="object 181"/>
          <p:cNvSpPr/>
          <p:nvPr/>
        </p:nvSpPr>
        <p:spPr>
          <a:xfrm>
            <a:off x="33400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2" name="object 182"/>
          <p:cNvSpPr/>
          <p:nvPr/>
        </p:nvSpPr>
        <p:spPr>
          <a:xfrm>
            <a:off x="31623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3" name="object 183"/>
          <p:cNvSpPr/>
          <p:nvPr/>
        </p:nvSpPr>
        <p:spPr>
          <a:xfrm>
            <a:off x="2984504" y="5116448"/>
            <a:ext cx="101600" cy="1905"/>
          </a:xfrm>
          <a:custGeom>
            <a:avLst/>
            <a:gdLst/>
            <a:ahLst/>
            <a:cxnLst/>
            <a:rect l="l" t="t" r="r" b="b"/>
            <a:pathLst>
              <a:path w="101600" h="1904">
                <a:moveTo>
                  <a:pt x="101595"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4" name="object 184"/>
          <p:cNvSpPr/>
          <p:nvPr/>
        </p:nvSpPr>
        <p:spPr>
          <a:xfrm>
            <a:off x="2806695" y="5116448"/>
            <a:ext cx="101600" cy="1905"/>
          </a:xfrm>
          <a:custGeom>
            <a:avLst/>
            <a:gdLst/>
            <a:ahLst/>
            <a:cxnLst/>
            <a:rect l="l" t="t" r="r" b="b"/>
            <a:pathLst>
              <a:path w="101600" h="1904">
                <a:moveTo>
                  <a:pt x="101608"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5" name="object 185"/>
          <p:cNvSpPr/>
          <p:nvPr/>
        </p:nvSpPr>
        <p:spPr>
          <a:xfrm>
            <a:off x="2616195" y="5116448"/>
            <a:ext cx="114300" cy="1905"/>
          </a:xfrm>
          <a:custGeom>
            <a:avLst/>
            <a:gdLst/>
            <a:ahLst/>
            <a:cxnLst/>
            <a:rect l="l" t="t" r="r" b="b"/>
            <a:pathLst>
              <a:path w="114300" h="1904">
                <a:moveTo>
                  <a:pt x="11429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6" name="object 186"/>
          <p:cNvSpPr/>
          <p:nvPr/>
        </p:nvSpPr>
        <p:spPr>
          <a:xfrm>
            <a:off x="2438400" y="5116448"/>
            <a:ext cx="101600" cy="1905"/>
          </a:xfrm>
          <a:custGeom>
            <a:avLst/>
            <a:gdLst/>
            <a:ahLst/>
            <a:cxnLst/>
            <a:rect l="l" t="t" r="r" b="b"/>
            <a:pathLst>
              <a:path w="101600" h="1904">
                <a:moveTo>
                  <a:pt x="101595"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7" name="object 187"/>
          <p:cNvSpPr/>
          <p:nvPr/>
        </p:nvSpPr>
        <p:spPr>
          <a:xfrm>
            <a:off x="2260604" y="5116448"/>
            <a:ext cx="101600" cy="1905"/>
          </a:xfrm>
          <a:custGeom>
            <a:avLst/>
            <a:gdLst/>
            <a:ahLst/>
            <a:cxnLst/>
            <a:rect l="l" t="t" r="r" b="b"/>
            <a:pathLst>
              <a:path w="101600" h="1904">
                <a:moveTo>
                  <a:pt x="101595"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8" name="object 188"/>
          <p:cNvSpPr/>
          <p:nvPr/>
        </p:nvSpPr>
        <p:spPr>
          <a:xfrm>
            <a:off x="2082795" y="5116448"/>
            <a:ext cx="101600" cy="1905"/>
          </a:xfrm>
          <a:custGeom>
            <a:avLst/>
            <a:gdLst/>
            <a:ahLst/>
            <a:cxnLst/>
            <a:rect l="l" t="t" r="r" b="b"/>
            <a:pathLst>
              <a:path w="101600" h="1904">
                <a:moveTo>
                  <a:pt x="101608"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9" name="object 189"/>
          <p:cNvSpPr txBox="1"/>
          <p:nvPr/>
        </p:nvSpPr>
        <p:spPr>
          <a:xfrm>
            <a:off x="459740" y="1244959"/>
            <a:ext cx="8288020" cy="861774"/>
          </a:xfrm>
          <a:prstGeom prst="rect">
            <a:avLst/>
          </a:prstGeom>
        </p:spPr>
        <p:txBody>
          <a:bodyPr vert="horz" wrap="square" lIns="0" tIns="0" rIns="0" bIns="0" rtlCol="0">
            <a:spAutoFit/>
          </a:bodyPr>
          <a:lstStyle/>
          <a:p>
            <a:pPr marL="12700" marR="5080">
              <a:lnSpc>
                <a:spcPct val="100000"/>
              </a:lnSpc>
            </a:pPr>
            <a:r>
              <a:rPr sz="28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a:t>
            </a:r>
            <a:r>
              <a:rPr sz="28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co</a:t>
            </a:r>
            <a:r>
              <a:rPr sz="28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a:t>
            </a:r>
            <a:r>
              <a:rPr sz="2800" spc="-2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nec</a:t>
            </a:r>
            <a:r>
              <a:rPr sz="28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t</a:t>
            </a:r>
            <a:r>
              <a:rPr sz="2800" spc="-2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ed</a:t>
            </a:r>
            <a:r>
              <a:rPr sz="2800" spc="13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 </a:t>
            </a:r>
            <a:r>
              <a:rPr sz="28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grap</a:t>
            </a:r>
            <a:r>
              <a:rPr sz="28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h</a:t>
            </a:r>
            <a:r>
              <a:rPr sz="2800" spc="-10" dirty="0">
                <a:latin typeface="Times New Roman" panose="02020603050405020304" pitchFamily="18" charset="0"/>
                <a:ea typeface="Tahoma" panose="020B0604030504040204" pitchFamily="34" charset="0"/>
                <a:cs typeface="Times New Roman" panose="02020603050405020304" pitchFamily="18" charset="0"/>
              </a:rPr>
              <a:t>:</a:t>
            </a:r>
            <a:r>
              <a:rPr sz="2800" spc="135"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any</a:t>
            </a:r>
            <a:r>
              <a:rPr sz="2800" spc="160" dirty="0">
                <a:latin typeface="Times New Roman" panose="02020603050405020304" pitchFamily="18" charset="0"/>
                <a:ea typeface="Tahoma" panose="020B0604030504040204" pitchFamily="34" charset="0"/>
                <a:cs typeface="Times New Roman" panose="02020603050405020304" pitchFamily="18" charset="0"/>
              </a:rPr>
              <a:t> </a:t>
            </a:r>
            <a:r>
              <a:rPr sz="2800" spc="-25" dirty="0">
                <a:latin typeface="Times New Roman" panose="02020603050405020304" pitchFamily="18" charset="0"/>
                <a:ea typeface="Tahoma" panose="020B0604030504040204" pitchFamily="34" charset="0"/>
                <a:cs typeface="Times New Roman" panose="02020603050405020304" pitchFamily="18" charset="0"/>
              </a:rPr>
              <a:t>tw</a:t>
            </a:r>
            <a:r>
              <a:rPr sz="2800" spc="-15" dirty="0">
                <a:latin typeface="Times New Roman" panose="02020603050405020304" pitchFamily="18" charset="0"/>
                <a:ea typeface="Tahoma" panose="020B0604030504040204" pitchFamily="34" charset="0"/>
                <a:cs typeface="Times New Roman" panose="02020603050405020304" pitchFamily="18" charset="0"/>
              </a:rPr>
              <a:t>o</a:t>
            </a:r>
            <a:r>
              <a:rPr sz="2800" spc="135" dirty="0">
                <a:latin typeface="Times New Roman" panose="02020603050405020304" pitchFamily="18" charset="0"/>
                <a:ea typeface="Tahoma" panose="020B0604030504040204" pitchFamily="34" charset="0"/>
                <a:cs typeface="Times New Roman" panose="02020603050405020304" pitchFamily="18" charset="0"/>
              </a:rPr>
              <a:t> </a:t>
            </a:r>
            <a:r>
              <a:rPr sz="2800" spc="-20" dirty="0">
                <a:latin typeface="Times New Roman" panose="02020603050405020304" pitchFamily="18" charset="0"/>
                <a:ea typeface="Tahoma" panose="020B0604030504040204" pitchFamily="34" charset="0"/>
                <a:cs typeface="Times New Roman" panose="02020603050405020304" pitchFamily="18" charset="0"/>
              </a:rPr>
              <a:t>v</a:t>
            </a:r>
            <a:r>
              <a:rPr sz="2800" spc="-15" dirty="0">
                <a:latin typeface="Times New Roman" panose="02020603050405020304" pitchFamily="18" charset="0"/>
                <a:ea typeface="Tahoma" panose="020B0604030504040204" pitchFamily="34" charset="0"/>
                <a:cs typeface="Times New Roman" panose="02020603050405020304" pitchFamily="18" charset="0"/>
              </a:rPr>
              <a:t>e</a:t>
            </a:r>
            <a:r>
              <a:rPr sz="2800" spc="-20" dirty="0">
                <a:latin typeface="Times New Roman" panose="02020603050405020304" pitchFamily="18" charset="0"/>
                <a:ea typeface="Tahoma" panose="020B0604030504040204" pitchFamily="34" charset="0"/>
                <a:cs typeface="Times New Roman" panose="02020603050405020304" pitchFamily="18" charset="0"/>
              </a:rPr>
              <a:t>rtic</a:t>
            </a:r>
            <a:r>
              <a:rPr sz="2800" spc="-15" dirty="0">
                <a:latin typeface="Times New Roman" panose="02020603050405020304" pitchFamily="18" charset="0"/>
                <a:ea typeface="Tahoma" panose="020B0604030504040204" pitchFamily="34" charset="0"/>
                <a:cs typeface="Times New Roman" panose="02020603050405020304" pitchFamily="18" charset="0"/>
              </a:rPr>
              <a:t>es</a:t>
            </a:r>
            <a:r>
              <a:rPr sz="2800" spc="165"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are</a:t>
            </a:r>
            <a:r>
              <a:rPr sz="2800" spc="145"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co</a:t>
            </a:r>
            <a:r>
              <a:rPr sz="2800" spc="-10" dirty="0">
                <a:latin typeface="Times New Roman" panose="02020603050405020304" pitchFamily="18" charset="0"/>
                <a:ea typeface="Tahoma" panose="020B0604030504040204" pitchFamily="34" charset="0"/>
                <a:cs typeface="Times New Roman" panose="02020603050405020304" pitchFamily="18" charset="0"/>
              </a:rPr>
              <a:t>n</a:t>
            </a:r>
            <a:r>
              <a:rPr sz="2800" spc="-20" dirty="0">
                <a:latin typeface="Times New Roman" panose="02020603050405020304" pitchFamily="18" charset="0"/>
                <a:ea typeface="Tahoma" panose="020B0604030504040204" pitchFamily="34" charset="0"/>
                <a:cs typeface="Times New Roman" panose="02020603050405020304" pitchFamily="18" charset="0"/>
              </a:rPr>
              <a:t>nec</a:t>
            </a:r>
            <a:r>
              <a:rPr sz="2800" spc="-5" dirty="0">
                <a:latin typeface="Times New Roman" panose="02020603050405020304" pitchFamily="18" charset="0"/>
                <a:ea typeface="Tahoma" panose="020B0604030504040204" pitchFamily="34" charset="0"/>
                <a:cs typeface="Times New Roman" panose="02020603050405020304" pitchFamily="18" charset="0"/>
              </a:rPr>
              <a:t>t</a:t>
            </a:r>
            <a:r>
              <a:rPr sz="2800" spc="-20" dirty="0">
                <a:latin typeface="Times New Roman" panose="02020603050405020304" pitchFamily="18" charset="0"/>
                <a:ea typeface="Tahoma" panose="020B0604030504040204" pitchFamily="34" charset="0"/>
                <a:cs typeface="Times New Roman" panose="02020603050405020304" pitchFamily="18" charset="0"/>
              </a:rPr>
              <a:t>ed</a:t>
            </a:r>
            <a:r>
              <a:rPr sz="2800" spc="-10" dirty="0">
                <a:latin typeface="Times New Roman" panose="02020603050405020304" pitchFamily="18" charset="0"/>
                <a:ea typeface="Tahoma" panose="020B0604030504040204" pitchFamily="34" charset="0"/>
                <a:cs typeface="Times New Roman" panose="02020603050405020304" pitchFamily="18" charset="0"/>
              </a:rPr>
              <a:t> </a:t>
            </a:r>
            <a:r>
              <a:rPr sz="2800" spc="-25" dirty="0">
                <a:latin typeface="Times New Roman" panose="02020603050405020304" pitchFamily="18" charset="0"/>
                <a:ea typeface="Tahoma" panose="020B0604030504040204" pitchFamily="34" charset="0"/>
                <a:cs typeface="Times New Roman" panose="02020603050405020304" pitchFamily="18" charset="0"/>
              </a:rPr>
              <a:t>b</a:t>
            </a:r>
            <a:r>
              <a:rPr sz="2800" spc="-15" dirty="0">
                <a:latin typeface="Times New Roman" panose="02020603050405020304" pitchFamily="18" charset="0"/>
                <a:ea typeface="Tahoma" panose="020B0604030504040204" pitchFamily="34" charset="0"/>
                <a:cs typeface="Times New Roman" panose="02020603050405020304" pitchFamily="18" charset="0"/>
              </a:rPr>
              <a:t>y</a:t>
            </a:r>
            <a:r>
              <a:rPr sz="2800" spc="135" dirty="0">
                <a:latin typeface="Times New Roman" panose="02020603050405020304" pitchFamily="18" charset="0"/>
                <a:ea typeface="Tahoma" panose="020B0604030504040204" pitchFamily="34" charset="0"/>
                <a:cs typeface="Times New Roman" panose="02020603050405020304" pitchFamily="18" charset="0"/>
              </a:rPr>
              <a:t> </a:t>
            </a:r>
            <a:r>
              <a:rPr sz="2800" spc="-25" dirty="0">
                <a:latin typeface="Times New Roman" panose="02020603050405020304" pitchFamily="18" charset="0"/>
                <a:ea typeface="Tahoma" panose="020B0604030504040204" pitchFamily="34" charset="0"/>
                <a:cs typeface="Times New Roman" panose="02020603050405020304" pitchFamily="18" charset="0"/>
              </a:rPr>
              <a:t>s</a:t>
            </a:r>
            <a:r>
              <a:rPr sz="2800" spc="-20" dirty="0">
                <a:latin typeface="Times New Roman" panose="02020603050405020304" pitchFamily="18" charset="0"/>
                <a:ea typeface="Tahoma" panose="020B0604030504040204" pitchFamily="34" charset="0"/>
                <a:cs typeface="Times New Roman" panose="02020603050405020304" pitchFamily="18" charset="0"/>
              </a:rPr>
              <a:t>ome</a:t>
            </a:r>
            <a:r>
              <a:rPr sz="2800" spc="160"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path</a:t>
            </a:r>
            <a:endParaRPr sz="2800">
              <a:latin typeface="Times New Roman" panose="02020603050405020304" pitchFamily="18" charset="0"/>
              <a:ea typeface="Tahoma" panose="020B060403050404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5">
            <p14:nvContentPartPr>
              <p14:cNvPr id="192" name="Ink 191"/>
              <p14:cNvContentPartPr/>
              <p14:nvPr/>
            </p14:nvContentPartPr>
            <p14:xfrm>
              <a:off x="7059672" y="2060856"/>
              <a:ext cx="1897200" cy="896760"/>
            </p14:xfrm>
          </p:contentPart>
        </mc:Choice>
        <mc:Fallback>
          <p:pic>
            <p:nvPicPr>
              <p:cNvPr id="192" name="Ink 191"/>
              <p:cNvPicPr/>
              <p:nvPr/>
            </p:nvPicPr>
            <p:blipFill>
              <a:blip r:embed="rId6"/>
              <a:stretch>
                <a:fillRect/>
              </a:stretch>
            </p:blipFill>
            <p:spPr>
              <a:xfrm>
                <a:off x="7048152" y="2047176"/>
                <a:ext cx="1917360" cy="921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1" name="Ink 200"/>
              <p14:cNvContentPartPr/>
              <p14:nvPr/>
            </p14:nvContentPartPr>
            <p14:xfrm>
              <a:off x="7853472" y="4054176"/>
              <a:ext cx="558720" cy="230400"/>
            </p14:xfrm>
          </p:contentPart>
        </mc:Choice>
        <mc:Fallback>
          <p:pic>
            <p:nvPicPr>
              <p:cNvPr id="201" name="Ink 200"/>
              <p:cNvPicPr/>
              <p:nvPr/>
            </p:nvPicPr>
            <p:blipFill>
              <a:blip r:embed="rId8"/>
              <a:stretch>
                <a:fillRect/>
              </a:stretch>
            </p:blipFill>
            <p:spPr>
              <a:xfrm>
                <a:off x="7839432" y="4044096"/>
                <a:ext cx="58284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4" name="Ink 203"/>
              <p14:cNvContentPartPr/>
              <p14:nvPr/>
            </p14:nvContentPartPr>
            <p14:xfrm>
              <a:off x="463032" y="3302496"/>
              <a:ext cx="1427400" cy="2589480"/>
            </p14:xfrm>
          </p:contentPart>
        </mc:Choice>
        <mc:Fallback>
          <p:pic>
            <p:nvPicPr>
              <p:cNvPr id="204" name="Ink 203"/>
              <p:cNvPicPr/>
              <p:nvPr/>
            </p:nvPicPr>
            <p:blipFill>
              <a:blip r:embed="rId10"/>
              <a:stretch>
                <a:fillRect/>
              </a:stretch>
            </p:blipFill>
            <p:spPr>
              <a:xfrm>
                <a:off x="452592" y="3294216"/>
                <a:ext cx="1444320" cy="2607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5" name="Ink 204"/>
              <p14:cNvContentPartPr/>
              <p14:nvPr/>
            </p14:nvContentPartPr>
            <p14:xfrm>
              <a:off x="1572912" y="5704776"/>
              <a:ext cx="154440" cy="721440"/>
            </p14:xfrm>
          </p:contentPart>
        </mc:Choice>
        <mc:Fallback>
          <p:pic>
            <p:nvPicPr>
              <p:cNvPr id="205" name="Ink 204"/>
              <p:cNvPicPr/>
              <p:nvPr/>
            </p:nvPicPr>
            <p:blipFill>
              <a:blip r:embed="rId12"/>
              <a:stretch>
                <a:fillRect/>
              </a:stretch>
            </p:blipFill>
            <p:spPr>
              <a:xfrm>
                <a:off x="1563912" y="5695776"/>
                <a:ext cx="172080" cy="73836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90800" y="1524000"/>
            <a:ext cx="551180" cy="533400"/>
          </a:xfrm>
          <a:custGeom>
            <a:avLst/>
            <a:gdLst/>
            <a:ahLst/>
            <a:cxnLst/>
            <a:rect l="l" t="t" r="r" b="b"/>
            <a:pathLst>
              <a:path w="551180" h="533400">
                <a:moveTo>
                  <a:pt x="0" y="266699"/>
                </a:moveTo>
                <a:lnTo>
                  <a:pt x="3604" y="223436"/>
                </a:lnTo>
                <a:lnTo>
                  <a:pt x="14041" y="182396"/>
                </a:lnTo>
                <a:lnTo>
                  <a:pt x="30743" y="144129"/>
                </a:lnTo>
                <a:lnTo>
                  <a:pt x="53143" y="109183"/>
                </a:lnTo>
                <a:lnTo>
                  <a:pt x="80675" y="78108"/>
                </a:lnTo>
                <a:lnTo>
                  <a:pt x="112771" y="51453"/>
                </a:lnTo>
                <a:lnTo>
                  <a:pt x="148864" y="29765"/>
                </a:lnTo>
                <a:lnTo>
                  <a:pt x="188389" y="13595"/>
                </a:lnTo>
                <a:lnTo>
                  <a:pt x="230777" y="3490"/>
                </a:lnTo>
                <a:lnTo>
                  <a:pt x="275462" y="0"/>
                </a:lnTo>
                <a:lnTo>
                  <a:pt x="298057" y="883"/>
                </a:lnTo>
                <a:lnTo>
                  <a:pt x="320148" y="3490"/>
                </a:lnTo>
                <a:lnTo>
                  <a:pt x="362536" y="13595"/>
                </a:lnTo>
                <a:lnTo>
                  <a:pt x="402061" y="29765"/>
                </a:lnTo>
                <a:lnTo>
                  <a:pt x="438154" y="51453"/>
                </a:lnTo>
                <a:lnTo>
                  <a:pt x="470250" y="78108"/>
                </a:lnTo>
                <a:lnTo>
                  <a:pt x="497782" y="109183"/>
                </a:lnTo>
                <a:lnTo>
                  <a:pt x="520182" y="144129"/>
                </a:lnTo>
                <a:lnTo>
                  <a:pt x="536884" y="182396"/>
                </a:lnTo>
                <a:lnTo>
                  <a:pt x="547321" y="223436"/>
                </a:lnTo>
                <a:lnTo>
                  <a:pt x="550925" y="266699"/>
                </a:lnTo>
                <a:lnTo>
                  <a:pt x="550012" y="288575"/>
                </a:lnTo>
                <a:lnTo>
                  <a:pt x="547321" y="309963"/>
                </a:lnTo>
                <a:lnTo>
                  <a:pt x="536884" y="351003"/>
                </a:lnTo>
                <a:lnTo>
                  <a:pt x="520182" y="389270"/>
                </a:lnTo>
                <a:lnTo>
                  <a:pt x="497782" y="424216"/>
                </a:lnTo>
                <a:lnTo>
                  <a:pt x="470250" y="455291"/>
                </a:lnTo>
                <a:lnTo>
                  <a:pt x="438154" y="481946"/>
                </a:lnTo>
                <a:lnTo>
                  <a:pt x="402061" y="503634"/>
                </a:lnTo>
                <a:lnTo>
                  <a:pt x="362536" y="519804"/>
                </a:lnTo>
                <a:lnTo>
                  <a:pt x="320148" y="529909"/>
                </a:lnTo>
                <a:lnTo>
                  <a:pt x="275462" y="533399"/>
                </a:lnTo>
                <a:lnTo>
                  <a:pt x="252868" y="532515"/>
                </a:lnTo>
                <a:lnTo>
                  <a:pt x="230777" y="529909"/>
                </a:lnTo>
                <a:lnTo>
                  <a:pt x="188389" y="519804"/>
                </a:lnTo>
                <a:lnTo>
                  <a:pt x="148864" y="503634"/>
                </a:lnTo>
                <a:lnTo>
                  <a:pt x="112771" y="481946"/>
                </a:lnTo>
                <a:lnTo>
                  <a:pt x="80675" y="455291"/>
                </a:lnTo>
                <a:lnTo>
                  <a:pt x="53143" y="424216"/>
                </a:lnTo>
                <a:lnTo>
                  <a:pt x="30743" y="389270"/>
                </a:lnTo>
                <a:lnTo>
                  <a:pt x="14041" y="351003"/>
                </a:lnTo>
                <a:lnTo>
                  <a:pt x="3604" y="309963"/>
                </a:lnTo>
                <a:lnTo>
                  <a:pt x="0" y="266699"/>
                </a:lnTo>
                <a:close/>
              </a:path>
            </a:pathLst>
          </a:custGeom>
          <a:ln w="12700">
            <a:solidFill>
              <a:srgbClr val="000000"/>
            </a:solidFill>
          </a:ln>
        </p:spPr>
        <p:txBody>
          <a:bodyPr wrap="square" lIns="0" tIns="0" rIns="0" bIns="0" rtlCol="0"/>
          <a:lstStyle/>
          <a:p>
            <a:endParaRPr/>
          </a:p>
        </p:txBody>
      </p:sp>
      <p:sp>
        <p:nvSpPr>
          <p:cNvPr id="3" name="object 3"/>
          <p:cNvSpPr/>
          <p:nvPr/>
        </p:nvSpPr>
        <p:spPr>
          <a:xfrm>
            <a:off x="4005468" y="1524000"/>
            <a:ext cx="550545" cy="533400"/>
          </a:xfrm>
          <a:custGeom>
            <a:avLst/>
            <a:gdLst/>
            <a:ahLst/>
            <a:cxnLst/>
            <a:rect l="l" t="t" r="r" b="b"/>
            <a:pathLst>
              <a:path w="550545" h="533400">
                <a:moveTo>
                  <a:pt x="0" y="266699"/>
                </a:moveTo>
                <a:lnTo>
                  <a:pt x="3604" y="223436"/>
                </a:lnTo>
                <a:lnTo>
                  <a:pt x="14037" y="182396"/>
                </a:lnTo>
                <a:lnTo>
                  <a:pt x="30732" y="144129"/>
                </a:lnTo>
                <a:lnTo>
                  <a:pt x="53121" y="109183"/>
                </a:lnTo>
                <a:lnTo>
                  <a:pt x="80634" y="78108"/>
                </a:lnTo>
                <a:lnTo>
                  <a:pt x="112706" y="51453"/>
                </a:lnTo>
                <a:lnTo>
                  <a:pt x="148766" y="29765"/>
                </a:lnTo>
                <a:lnTo>
                  <a:pt x="188248" y="13595"/>
                </a:lnTo>
                <a:lnTo>
                  <a:pt x="230583" y="3490"/>
                </a:lnTo>
                <a:lnTo>
                  <a:pt x="275203" y="0"/>
                </a:lnTo>
                <a:lnTo>
                  <a:pt x="297776" y="883"/>
                </a:lnTo>
                <a:lnTo>
                  <a:pt x="319846" y="3490"/>
                </a:lnTo>
                <a:lnTo>
                  <a:pt x="362194" y="13595"/>
                </a:lnTo>
                <a:lnTo>
                  <a:pt x="401681" y="29765"/>
                </a:lnTo>
                <a:lnTo>
                  <a:pt x="437741" y="51453"/>
                </a:lnTo>
                <a:lnTo>
                  <a:pt x="469807" y="78108"/>
                </a:lnTo>
                <a:lnTo>
                  <a:pt x="497313" y="109183"/>
                </a:lnTo>
                <a:lnTo>
                  <a:pt x="519692" y="144129"/>
                </a:lnTo>
                <a:lnTo>
                  <a:pt x="536378" y="182396"/>
                </a:lnTo>
                <a:lnTo>
                  <a:pt x="546806" y="223436"/>
                </a:lnTo>
                <a:lnTo>
                  <a:pt x="550407" y="266699"/>
                </a:lnTo>
                <a:lnTo>
                  <a:pt x="549495" y="288575"/>
                </a:lnTo>
                <a:lnTo>
                  <a:pt x="546806" y="309963"/>
                </a:lnTo>
                <a:lnTo>
                  <a:pt x="536378" y="351003"/>
                </a:lnTo>
                <a:lnTo>
                  <a:pt x="519692" y="389270"/>
                </a:lnTo>
                <a:lnTo>
                  <a:pt x="497313" y="424216"/>
                </a:lnTo>
                <a:lnTo>
                  <a:pt x="469807" y="455291"/>
                </a:lnTo>
                <a:lnTo>
                  <a:pt x="437741" y="481946"/>
                </a:lnTo>
                <a:lnTo>
                  <a:pt x="401681" y="503634"/>
                </a:lnTo>
                <a:lnTo>
                  <a:pt x="362194" y="519804"/>
                </a:lnTo>
                <a:lnTo>
                  <a:pt x="319846" y="529909"/>
                </a:lnTo>
                <a:lnTo>
                  <a:pt x="275203" y="533399"/>
                </a:lnTo>
                <a:lnTo>
                  <a:pt x="252643" y="532515"/>
                </a:lnTo>
                <a:lnTo>
                  <a:pt x="230583" y="529909"/>
                </a:lnTo>
                <a:lnTo>
                  <a:pt x="188248" y="519804"/>
                </a:lnTo>
                <a:lnTo>
                  <a:pt x="148766" y="503634"/>
                </a:lnTo>
                <a:lnTo>
                  <a:pt x="112706" y="481946"/>
                </a:lnTo>
                <a:lnTo>
                  <a:pt x="80634" y="455291"/>
                </a:lnTo>
                <a:lnTo>
                  <a:pt x="53121" y="424216"/>
                </a:lnTo>
                <a:lnTo>
                  <a:pt x="30732" y="389270"/>
                </a:lnTo>
                <a:lnTo>
                  <a:pt x="14037" y="351003"/>
                </a:lnTo>
                <a:lnTo>
                  <a:pt x="3604" y="309963"/>
                </a:lnTo>
                <a:lnTo>
                  <a:pt x="0" y="266699"/>
                </a:lnTo>
                <a:close/>
              </a:path>
            </a:pathLst>
          </a:custGeom>
          <a:ln w="12700">
            <a:solidFill>
              <a:srgbClr val="000000"/>
            </a:solidFill>
          </a:ln>
        </p:spPr>
        <p:txBody>
          <a:bodyPr wrap="square" lIns="0" tIns="0" rIns="0" bIns="0" rtlCol="0"/>
          <a:lstStyle/>
          <a:p>
            <a:endParaRPr/>
          </a:p>
        </p:txBody>
      </p:sp>
      <p:sp>
        <p:nvSpPr>
          <p:cNvPr id="4" name="object 4"/>
          <p:cNvSpPr/>
          <p:nvPr/>
        </p:nvSpPr>
        <p:spPr>
          <a:xfrm>
            <a:off x="3533790" y="2286000"/>
            <a:ext cx="550545" cy="533400"/>
          </a:xfrm>
          <a:custGeom>
            <a:avLst/>
            <a:gdLst/>
            <a:ahLst/>
            <a:cxnLst/>
            <a:rect l="l" t="t" r="r" b="b"/>
            <a:pathLst>
              <a:path w="550545" h="533400">
                <a:moveTo>
                  <a:pt x="0" y="266699"/>
                </a:moveTo>
                <a:lnTo>
                  <a:pt x="3600" y="223436"/>
                </a:lnTo>
                <a:lnTo>
                  <a:pt x="14025" y="182396"/>
                </a:lnTo>
                <a:lnTo>
                  <a:pt x="30709" y="144129"/>
                </a:lnTo>
                <a:lnTo>
                  <a:pt x="53085" y="109183"/>
                </a:lnTo>
                <a:lnTo>
                  <a:pt x="80589" y="78108"/>
                </a:lnTo>
                <a:lnTo>
                  <a:pt x="112653" y="51453"/>
                </a:lnTo>
                <a:lnTo>
                  <a:pt x="148712" y="29765"/>
                </a:lnTo>
                <a:lnTo>
                  <a:pt x="188201" y="13595"/>
                </a:lnTo>
                <a:lnTo>
                  <a:pt x="230553" y="3490"/>
                </a:lnTo>
                <a:lnTo>
                  <a:pt x="275203" y="0"/>
                </a:lnTo>
                <a:lnTo>
                  <a:pt x="297760" y="883"/>
                </a:lnTo>
                <a:lnTo>
                  <a:pt x="319816" y="3490"/>
                </a:lnTo>
                <a:lnTo>
                  <a:pt x="362147" y="13595"/>
                </a:lnTo>
                <a:lnTo>
                  <a:pt x="401627" y="29765"/>
                </a:lnTo>
                <a:lnTo>
                  <a:pt x="437688" y="51453"/>
                </a:lnTo>
                <a:lnTo>
                  <a:pt x="469761" y="78108"/>
                </a:lnTo>
                <a:lnTo>
                  <a:pt x="497278" y="109183"/>
                </a:lnTo>
                <a:lnTo>
                  <a:pt x="519669" y="144129"/>
                </a:lnTo>
                <a:lnTo>
                  <a:pt x="536367" y="182396"/>
                </a:lnTo>
                <a:lnTo>
                  <a:pt x="546802" y="223436"/>
                </a:lnTo>
                <a:lnTo>
                  <a:pt x="550407" y="266699"/>
                </a:lnTo>
                <a:lnTo>
                  <a:pt x="549494" y="288575"/>
                </a:lnTo>
                <a:lnTo>
                  <a:pt x="546802" y="309963"/>
                </a:lnTo>
                <a:lnTo>
                  <a:pt x="536367" y="351003"/>
                </a:lnTo>
                <a:lnTo>
                  <a:pt x="519669" y="389270"/>
                </a:lnTo>
                <a:lnTo>
                  <a:pt x="497278" y="424216"/>
                </a:lnTo>
                <a:lnTo>
                  <a:pt x="469761" y="455291"/>
                </a:lnTo>
                <a:lnTo>
                  <a:pt x="437688" y="481946"/>
                </a:lnTo>
                <a:lnTo>
                  <a:pt x="401627" y="503634"/>
                </a:lnTo>
                <a:lnTo>
                  <a:pt x="362147" y="519804"/>
                </a:lnTo>
                <a:lnTo>
                  <a:pt x="319816" y="529909"/>
                </a:lnTo>
                <a:lnTo>
                  <a:pt x="275203" y="533399"/>
                </a:lnTo>
                <a:lnTo>
                  <a:pt x="252627" y="532515"/>
                </a:lnTo>
                <a:lnTo>
                  <a:pt x="230553" y="529909"/>
                </a:lnTo>
                <a:lnTo>
                  <a:pt x="188201" y="519804"/>
                </a:lnTo>
                <a:lnTo>
                  <a:pt x="148712" y="503634"/>
                </a:lnTo>
                <a:lnTo>
                  <a:pt x="112653" y="481946"/>
                </a:lnTo>
                <a:lnTo>
                  <a:pt x="80589" y="455291"/>
                </a:lnTo>
                <a:lnTo>
                  <a:pt x="53085" y="424216"/>
                </a:lnTo>
                <a:lnTo>
                  <a:pt x="30709" y="389270"/>
                </a:lnTo>
                <a:lnTo>
                  <a:pt x="14025" y="351003"/>
                </a:lnTo>
                <a:lnTo>
                  <a:pt x="3600" y="309963"/>
                </a:lnTo>
                <a:lnTo>
                  <a:pt x="0" y="266699"/>
                </a:lnTo>
                <a:close/>
              </a:path>
            </a:pathLst>
          </a:custGeom>
          <a:ln w="12700">
            <a:solidFill>
              <a:srgbClr val="000000"/>
            </a:solidFill>
          </a:ln>
        </p:spPr>
        <p:txBody>
          <a:bodyPr wrap="square" lIns="0" tIns="0" rIns="0" bIns="0" rtlCol="0"/>
          <a:lstStyle/>
          <a:p>
            <a:endParaRPr/>
          </a:p>
        </p:txBody>
      </p:sp>
      <p:sp>
        <p:nvSpPr>
          <p:cNvPr id="5" name="object 5"/>
          <p:cNvSpPr/>
          <p:nvPr/>
        </p:nvSpPr>
        <p:spPr>
          <a:xfrm>
            <a:off x="4477268" y="2286000"/>
            <a:ext cx="550545" cy="533400"/>
          </a:xfrm>
          <a:custGeom>
            <a:avLst/>
            <a:gdLst/>
            <a:ahLst/>
            <a:cxnLst/>
            <a:rect l="l" t="t" r="r" b="b"/>
            <a:pathLst>
              <a:path w="550545" h="533400">
                <a:moveTo>
                  <a:pt x="0" y="266699"/>
                </a:moveTo>
                <a:lnTo>
                  <a:pt x="3600" y="223436"/>
                </a:lnTo>
                <a:lnTo>
                  <a:pt x="14025" y="182396"/>
                </a:lnTo>
                <a:lnTo>
                  <a:pt x="30709" y="144129"/>
                </a:lnTo>
                <a:lnTo>
                  <a:pt x="53085" y="109183"/>
                </a:lnTo>
                <a:lnTo>
                  <a:pt x="80589" y="78108"/>
                </a:lnTo>
                <a:lnTo>
                  <a:pt x="112653" y="51453"/>
                </a:lnTo>
                <a:lnTo>
                  <a:pt x="148712" y="29765"/>
                </a:lnTo>
                <a:lnTo>
                  <a:pt x="188201" y="13595"/>
                </a:lnTo>
                <a:lnTo>
                  <a:pt x="230553" y="3490"/>
                </a:lnTo>
                <a:lnTo>
                  <a:pt x="275203" y="0"/>
                </a:lnTo>
                <a:lnTo>
                  <a:pt x="297760" y="883"/>
                </a:lnTo>
                <a:lnTo>
                  <a:pt x="319816" y="3490"/>
                </a:lnTo>
                <a:lnTo>
                  <a:pt x="362147" y="13595"/>
                </a:lnTo>
                <a:lnTo>
                  <a:pt x="401627" y="29765"/>
                </a:lnTo>
                <a:lnTo>
                  <a:pt x="437688" y="51453"/>
                </a:lnTo>
                <a:lnTo>
                  <a:pt x="469761" y="78108"/>
                </a:lnTo>
                <a:lnTo>
                  <a:pt x="497278" y="109183"/>
                </a:lnTo>
                <a:lnTo>
                  <a:pt x="519669" y="144129"/>
                </a:lnTo>
                <a:lnTo>
                  <a:pt x="536367" y="182396"/>
                </a:lnTo>
                <a:lnTo>
                  <a:pt x="546802" y="223436"/>
                </a:lnTo>
                <a:lnTo>
                  <a:pt x="550407" y="266699"/>
                </a:lnTo>
                <a:lnTo>
                  <a:pt x="549494" y="288575"/>
                </a:lnTo>
                <a:lnTo>
                  <a:pt x="546802" y="309963"/>
                </a:lnTo>
                <a:lnTo>
                  <a:pt x="536367" y="351003"/>
                </a:lnTo>
                <a:lnTo>
                  <a:pt x="519669" y="389270"/>
                </a:lnTo>
                <a:lnTo>
                  <a:pt x="497278" y="424216"/>
                </a:lnTo>
                <a:lnTo>
                  <a:pt x="469761" y="455291"/>
                </a:lnTo>
                <a:lnTo>
                  <a:pt x="437688" y="481946"/>
                </a:lnTo>
                <a:lnTo>
                  <a:pt x="401627" y="503634"/>
                </a:lnTo>
                <a:lnTo>
                  <a:pt x="362147" y="519804"/>
                </a:lnTo>
                <a:lnTo>
                  <a:pt x="319816" y="529909"/>
                </a:lnTo>
                <a:lnTo>
                  <a:pt x="275203" y="533399"/>
                </a:lnTo>
                <a:lnTo>
                  <a:pt x="252627" y="532515"/>
                </a:lnTo>
                <a:lnTo>
                  <a:pt x="230553" y="529909"/>
                </a:lnTo>
                <a:lnTo>
                  <a:pt x="188201" y="519804"/>
                </a:lnTo>
                <a:lnTo>
                  <a:pt x="148712" y="503634"/>
                </a:lnTo>
                <a:lnTo>
                  <a:pt x="112653" y="481946"/>
                </a:lnTo>
                <a:lnTo>
                  <a:pt x="80589" y="455291"/>
                </a:lnTo>
                <a:lnTo>
                  <a:pt x="53085" y="424216"/>
                </a:lnTo>
                <a:lnTo>
                  <a:pt x="30709" y="389270"/>
                </a:lnTo>
                <a:lnTo>
                  <a:pt x="14025" y="351003"/>
                </a:lnTo>
                <a:lnTo>
                  <a:pt x="3600" y="309963"/>
                </a:lnTo>
                <a:lnTo>
                  <a:pt x="0" y="266699"/>
                </a:lnTo>
                <a:close/>
              </a:path>
            </a:pathLst>
          </a:custGeom>
          <a:ln w="12700">
            <a:solidFill>
              <a:srgbClr val="000000"/>
            </a:solidFill>
          </a:ln>
        </p:spPr>
        <p:txBody>
          <a:bodyPr wrap="square" lIns="0" tIns="0" rIns="0" bIns="0" rtlCol="0"/>
          <a:lstStyle/>
          <a:p>
            <a:endParaRPr/>
          </a:p>
        </p:txBody>
      </p:sp>
      <p:sp>
        <p:nvSpPr>
          <p:cNvPr id="6" name="object 6"/>
          <p:cNvSpPr/>
          <p:nvPr/>
        </p:nvSpPr>
        <p:spPr>
          <a:xfrm>
            <a:off x="3848221" y="1981200"/>
            <a:ext cx="236220" cy="304800"/>
          </a:xfrm>
          <a:custGeom>
            <a:avLst/>
            <a:gdLst/>
            <a:ahLst/>
            <a:cxnLst/>
            <a:rect l="l" t="t" r="r" b="b"/>
            <a:pathLst>
              <a:path w="236220" h="304800">
                <a:moveTo>
                  <a:pt x="235976" y="0"/>
                </a:moveTo>
                <a:lnTo>
                  <a:pt x="0" y="304799"/>
                </a:lnTo>
              </a:path>
            </a:pathLst>
          </a:custGeom>
          <a:ln w="12700">
            <a:solidFill>
              <a:srgbClr val="000000"/>
            </a:solidFill>
          </a:ln>
        </p:spPr>
        <p:txBody>
          <a:bodyPr wrap="square" lIns="0" tIns="0" rIns="0" bIns="0" rtlCol="0"/>
          <a:lstStyle/>
          <a:p>
            <a:endParaRPr/>
          </a:p>
        </p:txBody>
      </p:sp>
      <p:sp>
        <p:nvSpPr>
          <p:cNvPr id="7" name="object 7"/>
          <p:cNvSpPr/>
          <p:nvPr/>
        </p:nvSpPr>
        <p:spPr>
          <a:xfrm>
            <a:off x="4477268" y="1981200"/>
            <a:ext cx="157480" cy="304800"/>
          </a:xfrm>
          <a:custGeom>
            <a:avLst/>
            <a:gdLst/>
            <a:ahLst/>
            <a:cxnLst/>
            <a:rect l="l" t="t" r="r" b="b"/>
            <a:pathLst>
              <a:path w="157479" h="304800">
                <a:moveTo>
                  <a:pt x="0" y="0"/>
                </a:moveTo>
                <a:lnTo>
                  <a:pt x="157215" y="304799"/>
                </a:lnTo>
              </a:path>
            </a:pathLst>
          </a:custGeom>
          <a:ln w="12700">
            <a:solidFill>
              <a:srgbClr val="000000"/>
            </a:solidFill>
          </a:ln>
        </p:spPr>
        <p:txBody>
          <a:bodyPr wrap="square" lIns="0" tIns="0" rIns="0" bIns="0" rtlCol="0"/>
          <a:lstStyle/>
          <a:p>
            <a:endParaRPr/>
          </a:p>
        </p:txBody>
      </p:sp>
      <p:sp>
        <p:nvSpPr>
          <p:cNvPr id="8" name="object 8"/>
          <p:cNvSpPr/>
          <p:nvPr/>
        </p:nvSpPr>
        <p:spPr>
          <a:xfrm>
            <a:off x="5813419" y="2286000"/>
            <a:ext cx="549275" cy="533400"/>
          </a:xfrm>
          <a:custGeom>
            <a:avLst/>
            <a:gdLst/>
            <a:ahLst/>
            <a:cxnLst/>
            <a:rect l="l" t="t" r="r" b="b"/>
            <a:pathLst>
              <a:path w="549275" h="533400">
                <a:moveTo>
                  <a:pt x="0" y="266699"/>
                </a:moveTo>
                <a:lnTo>
                  <a:pt x="3594" y="223436"/>
                </a:lnTo>
                <a:lnTo>
                  <a:pt x="14001" y="182396"/>
                </a:lnTo>
                <a:lnTo>
                  <a:pt x="30656" y="144129"/>
                </a:lnTo>
                <a:lnTo>
                  <a:pt x="52993" y="109183"/>
                </a:lnTo>
                <a:lnTo>
                  <a:pt x="80448" y="78108"/>
                </a:lnTo>
                <a:lnTo>
                  <a:pt x="112455" y="51453"/>
                </a:lnTo>
                <a:lnTo>
                  <a:pt x="148451" y="29765"/>
                </a:lnTo>
                <a:lnTo>
                  <a:pt x="187869" y="13595"/>
                </a:lnTo>
                <a:lnTo>
                  <a:pt x="230146" y="3490"/>
                </a:lnTo>
                <a:lnTo>
                  <a:pt x="274716" y="0"/>
                </a:lnTo>
                <a:lnTo>
                  <a:pt x="297234" y="883"/>
                </a:lnTo>
                <a:lnTo>
                  <a:pt x="319252" y="3490"/>
                </a:lnTo>
                <a:lnTo>
                  <a:pt x="361499" y="13595"/>
                </a:lnTo>
                <a:lnTo>
                  <a:pt x="400894" y="29765"/>
                </a:lnTo>
                <a:lnTo>
                  <a:pt x="436870" y="51453"/>
                </a:lnTo>
                <a:lnTo>
                  <a:pt x="468862" y="78108"/>
                </a:lnTo>
                <a:lnTo>
                  <a:pt x="496305" y="109183"/>
                </a:lnTo>
                <a:lnTo>
                  <a:pt x="518633" y="144129"/>
                </a:lnTo>
                <a:lnTo>
                  <a:pt x="535282" y="182396"/>
                </a:lnTo>
                <a:lnTo>
                  <a:pt x="545686" y="223436"/>
                </a:lnTo>
                <a:lnTo>
                  <a:pt x="549280" y="266699"/>
                </a:lnTo>
                <a:lnTo>
                  <a:pt x="548369" y="288575"/>
                </a:lnTo>
                <a:lnTo>
                  <a:pt x="545686" y="309963"/>
                </a:lnTo>
                <a:lnTo>
                  <a:pt x="535282" y="351003"/>
                </a:lnTo>
                <a:lnTo>
                  <a:pt x="518633" y="389270"/>
                </a:lnTo>
                <a:lnTo>
                  <a:pt x="496305" y="424216"/>
                </a:lnTo>
                <a:lnTo>
                  <a:pt x="468862" y="455291"/>
                </a:lnTo>
                <a:lnTo>
                  <a:pt x="436870" y="481946"/>
                </a:lnTo>
                <a:lnTo>
                  <a:pt x="400894" y="503634"/>
                </a:lnTo>
                <a:lnTo>
                  <a:pt x="361499" y="519804"/>
                </a:lnTo>
                <a:lnTo>
                  <a:pt x="319252" y="529909"/>
                </a:lnTo>
                <a:lnTo>
                  <a:pt x="274716" y="533399"/>
                </a:lnTo>
                <a:lnTo>
                  <a:pt x="252180" y="532515"/>
                </a:lnTo>
                <a:lnTo>
                  <a:pt x="230146" y="529909"/>
                </a:lnTo>
                <a:lnTo>
                  <a:pt x="187869" y="519804"/>
                </a:lnTo>
                <a:lnTo>
                  <a:pt x="148451" y="503634"/>
                </a:lnTo>
                <a:lnTo>
                  <a:pt x="112455" y="481946"/>
                </a:lnTo>
                <a:lnTo>
                  <a:pt x="80448" y="455291"/>
                </a:lnTo>
                <a:lnTo>
                  <a:pt x="52993" y="424216"/>
                </a:lnTo>
                <a:lnTo>
                  <a:pt x="30656" y="389270"/>
                </a:lnTo>
                <a:lnTo>
                  <a:pt x="14001" y="351003"/>
                </a:lnTo>
                <a:lnTo>
                  <a:pt x="3594" y="309963"/>
                </a:lnTo>
                <a:lnTo>
                  <a:pt x="0" y="266699"/>
                </a:lnTo>
                <a:close/>
              </a:path>
            </a:pathLst>
          </a:custGeom>
          <a:ln w="12700">
            <a:solidFill>
              <a:srgbClr val="000000"/>
            </a:solidFill>
          </a:ln>
        </p:spPr>
        <p:txBody>
          <a:bodyPr wrap="square" lIns="0" tIns="0" rIns="0" bIns="0" rtlCol="0"/>
          <a:lstStyle/>
          <a:p>
            <a:endParaRPr/>
          </a:p>
        </p:txBody>
      </p:sp>
      <p:sp>
        <p:nvSpPr>
          <p:cNvPr id="9" name="object 9"/>
          <p:cNvSpPr/>
          <p:nvPr/>
        </p:nvSpPr>
        <p:spPr>
          <a:xfrm>
            <a:off x="5342016" y="15240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0" y="13595"/>
                </a:lnTo>
                <a:lnTo>
                  <a:pt x="400768" y="29765"/>
                </a:lnTo>
                <a:lnTo>
                  <a:pt x="436760" y="51453"/>
                </a:lnTo>
                <a:lnTo>
                  <a:pt x="468770" y="78108"/>
                </a:lnTo>
                <a:lnTo>
                  <a:pt x="496231" y="109183"/>
                </a:lnTo>
                <a:lnTo>
                  <a:pt x="518577" y="144129"/>
                </a:lnTo>
                <a:lnTo>
                  <a:pt x="535239" y="182396"/>
                </a:lnTo>
                <a:lnTo>
                  <a:pt x="545652" y="223436"/>
                </a:lnTo>
                <a:lnTo>
                  <a:pt x="549249" y="266699"/>
                </a:lnTo>
                <a:lnTo>
                  <a:pt x="548338" y="288575"/>
                </a:lnTo>
                <a:lnTo>
                  <a:pt x="545652" y="309963"/>
                </a:lnTo>
                <a:lnTo>
                  <a:pt x="535239" y="351003"/>
                </a:lnTo>
                <a:lnTo>
                  <a:pt x="518577" y="389270"/>
                </a:lnTo>
                <a:lnTo>
                  <a:pt x="496231" y="424216"/>
                </a:lnTo>
                <a:lnTo>
                  <a:pt x="468770" y="455291"/>
                </a:lnTo>
                <a:lnTo>
                  <a:pt x="436760" y="481946"/>
                </a:lnTo>
                <a:lnTo>
                  <a:pt x="400768" y="503634"/>
                </a:lnTo>
                <a:lnTo>
                  <a:pt x="361360"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0" name="object 10"/>
          <p:cNvSpPr/>
          <p:nvPr/>
        </p:nvSpPr>
        <p:spPr>
          <a:xfrm>
            <a:off x="6284975" y="15240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3" y="13595"/>
                </a:lnTo>
                <a:lnTo>
                  <a:pt x="400774" y="29765"/>
                </a:lnTo>
                <a:lnTo>
                  <a:pt x="436771" y="51453"/>
                </a:lnTo>
                <a:lnTo>
                  <a:pt x="468786" y="78108"/>
                </a:lnTo>
                <a:lnTo>
                  <a:pt x="496251" y="109183"/>
                </a:lnTo>
                <a:lnTo>
                  <a:pt x="518600" y="144129"/>
                </a:lnTo>
                <a:lnTo>
                  <a:pt x="535266" y="182396"/>
                </a:lnTo>
                <a:lnTo>
                  <a:pt x="545682" y="223436"/>
                </a:lnTo>
                <a:lnTo>
                  <a:pt x="549280" y="266699"/>
                </a:lnTo>
                <a:lnTo>
                  <a:pt x="548368" y="288575"/>
                </a:lnTo>
                <a:lnTo>
                  <a:pt x="545682" y="309963"/>
                </a:lnTo>
                <a:lnTo>
                  <a:pt x="535266" y="351003"/>
                </a:lnTo>
                <a:lnTo>
                  <a:pt x="518600" y="389270"/>
                </a:lnTo>
                <a:lnTo>
                  <a:pt x="496251" y="424216"/>
                </a:lnTo>
                <a:lnTo>
                  <a:pt x="468786" y="455291"/>
                </a:lnTo>
                <a:lnTo>
                  <a:pt x="436771" y="481946"/>
                </a:lnTo>
                <a:lnTo>
                  <a:pt x="400774" y="503634"/>
                </a:lnTo>
                <a:lnTo>
                  <a:pt x="361363"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5656326" y="2057400"/>
            <a:ext cx="234950" cy="304800"/>
          </a:xfrm>
          <a:custGeom>
            <a:avLst/>
            <a:gdLst/>
            <a:ahLst/>
            <a:cxnLst/>
            <a:rect l="l" t="t" r="r" b="b"/>
            <a:pathLst>
              <a:path w="234950" h="304800">
                <a:moveTo>
                  <a:pt x="234939" y="304799"/>
                </a:moveTo>
                <a:lnTo>
                  <a:pt x="0" y="0"/>
                </a:lnTo>
              </a:path>
            </a:pathLst>
          </a:custGeom>
          <a:ln w="12700">
            <a:solidFill>
              <a:srgbClr val="000000"/>
            </a:solidFill>
          </a:ln>
        </p:spPr>
        <p:txBody>
          <a:bodyPr wrap="square" lIns="0" tIns="0" rIns="0" bIns="0" rtlCol="0"/>
          <a:lstStyle/>
          <a:p>
            <a:endParaRPr/>
          </a:p>
        </p:txBody>
      </p:sp>
      <p:sp>
        <p:nvSpPr>
          <p:cNvPr id="12" name="object 12"/>
          <p:cNvSpPr/>
          <p:nvPr/>
        </p:nvSpPr>
        <p:spPr>
          <a:xfrm>
            <a:off x="6284975" y="2057400"/>
            <a:ext cx="157480" cy="304800"/>
          </a:xfrm>
          <a:custGeom>
            <a:avLst/>
            <a:gdLst/>
            <a:ahLst/>
            <a:cxnLst/>
            <a:rect l="l" t="t" r="r" b="b"/>
            <a:pathLst>
              <a:path w="157479" h="304800">
                <a:moveTo>
                  <a:pt x="0" y="304799"/>
                </a:moveTo>
                <a:lnTo>
                  <a:pt x="157093" y="0"/>
                </a:lnTo>
              </a:path>
            </a:pathLst>
          </a:custGeom>
          <a:ln w="12700">
            <a:solidFill>
              <a:srgbClr val="000000"/>
            </a:solidFill>
          </a:ln>
        </p:spPr>
        <p:txBody>
          <a:bodyPr wrap="square" lIns="0" tIns="0" rIns="0" bIns="0" rtlCol="0"/>
          <a:lstStyle/>
          <a:p>
            <a:endParaRPr/>
          </a:p>
        </p:txBody>
      </p:sp>
      <p:sp>
        <p:nvSpPr>
          <p:cNvPr id="13" name="object 13"/>
          <p:cNvSpPr/>
          <p:nvPr/>
        </p:nvSpPr>
        <p:spPr>
          <a:xfrm>
            <a:off x="7856615" y="15240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0" y="13595"/>
                </a:lnTo>
                <a:lnTo>
                  <a:pt x="400768" y="29765"/>
                </a:lnTo>
                <a:lnTo>
                  <a:pt x="436760" y="51453"/>
                </a:lnTo>
                <a:lnTo>
                  <a:pt x="468770" y="78108"/>
                </a:lnTo>
                <a:lnTo>
                  <a:pt x="496231" y="109183"/>
                </a:lnTo>
                <a:lnTo>
                  <a:pt x="518577" y="144129"/>
                </a:lnTo>
                <a:lnTo>
                  <a:pt x="535239" y="182396"/>
                </a:lnTo>
                <a:lnTo>
                  <a:pt x="545652" y="223436"/>
                </a:lnTo>
                <a:lnTo>
                  <a:pt x="549249" y="266699"/>
                </a:lnTo>
                <a:lnTo>
                  <a:pt x="548338" y="288575"/>
                </a:lnTo>
                <a:lnTo>
                  <a:pt x="545652" y="309963"/>
                </a:lnTo>
                <a:lnTo>
                  <a:pt x="535239" y="351003"/>
                </a:lnTo>
                <a:lnTo>
                  <a:pt x="518577" y="389270"/>
                </a:lnTo>
                <a:lnTo>
                  <a:pt x="496231" y="424216"/>
                </a:lnTo>
                <a:lnTo>
                  <a:pt x="468770" y="455291"/>
                </a:lnTo>
                <a:lnTo>
                  <a:pt x="436760" y="481946"/>
                </a:lnTo>
                <a:lnTo>
                  <a:pt x="400768" y="503634"/>
                </a:lnTo>
                <a:lnTo>
                  <a:pt x="361360"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4" name="object 14"/>
          <p:cNvSpPr/>
          <p:nvPr/>
        </p:nvSpPr>
        <p:spPr>
          <a:xfrm>
            <a:off x="7385060" y="2286000"/>
            <a:ext cx="549275" cy="533400"/>
          </a:xfrm>
          <a:custGeom>
            <a:avLst/>
            <a:gdLst/>
            <a:ahLst/>
            <a:cxnLst/>
            <a:rect l="l" t="t" r="r" b="b"/>
            <a:pathLst>
              <a:path w="549275" h="533400">
                <a:moveTo>
                  <a:pt x="0" y="266699"/>
                </a:moveTo>
                <a:lnTo>
                  <a:pt x="3593" y="223436"/>
                </a:lnTo>
                <a:lnTo>
                  <a:pt x="13998" y="182396"/>
                </a:lnTo>
                <a:lnTo>
                  <a:pt x="30649" y="144129"/>
                </a:lnTo>
                <a:lnTo>
                  <a:pt x="52982" y="109183"/>
                </a:lnTo>
                <a:lnTo>
                  <a:pt x="80432" y="78108"/>
                </a:lnTo>
                <a:lnTo>
                  <a:pt x="112436" y="51453"/>
                </a:lnTo>
                <a:lnTo>
                  <a:pt x="148427" y="29765"/>
                </a:lnTo>
                <a:lnTo>
                  <a:pt x="187842" y="13595"/>
                </a:lnTo>
                <a:lnTo>
                  <a:pt x="230116" y="3490"/>
                </a:lnTo>
                <a:lnTo>
                  <a:pt x="274685" y="0"/>
                </a:lnTo>
                <a:lnTo>
                  <a:pt x="297204" y="883"/>
                </a:lnTo>
                <a:lnTo>
                  <a:pt x="319222" y="3490"/>
                </a:lnTo>
                <a:lnTo>
                  <a:pt x="361472" y="13595"/>
                </a:lnTo>
                <a:lnTo>
                  <a:pt x="400870" y="29765"/>
                </a:lnTo>
                <a:lnTo>
                  <a:pt x="436850" y="51453"/>
                </a:lnTo>
                <a:lnTo>
                  <a:pt x="468847" y="78108"/>
                </a:lnTo>
                <a:lnTo>
                  <a:pt x="496294" y="109183"/>
                </a:lnTo>
                <a:lnTo>
                  <a:pt x="518627" y="144129"/>
                </a:lnTo>
                <a:lnTo>
                  <a:pt x="535279" y="182396"/>
                </a:lnTo>
                <a:lnTo>
                  <a:pt x="545685" y="223436"/>
                </a:lnTo>
                <a:lnTo>
                  <a:pt x="549280" y="266699"/>
                </a:lnTo>
                <a:lnTo>
                  <a:pt x="548369" y="288575"/>
                </a:lnTo>
                <a:lnTo>
                  <a:pt x="545685" y="309963"/>
                </a:lnTo>
                <a:lnTo>
                  <a:pt x="535279" y="351003"/>
                </a:lnTo>
                <a:lnTo>
                  <a:pt x="518627" y="389270"/>
                </a:lnTo>
                <a:lnTo>
                  <a:pt x="496294" y="424216"/>
                </a:lnTo>
                <a:lnTo>
                  <a:pt x="468847" y="455291"/>
                </a:lnTo>
                <a:lnTo>
                  <a:pt x="436850" y="481946"/>
                </a:lnTo>
                <a:lnTo>
                  <a:pt x="400870" y="503634"/>
                </a:lnTo>
                <a:lnTo>
                  <a:pt x="361472" y="519804"/>
                </a:lnTo>
                <a:lnTo>
                  <a:pt x="319222" y="529909"/>
                </a:lnTo>
                <a:lnTo>
                  <a:pt x="274685" y="533399"/>
                </a:lnTo>
                <a:lnTo>
                  <a:pt x="252149" y="532515"/>
                </a:lnTo>
                <a:lnTo>
                  <a:pt x="230116" y="529909"/>
                </a:lnTo>
                <a:lnTo>
                  <a:pt x="187842" y="519804"/>
                </a:lnTo>
                <a:lnTo>
                  <a:pt x="148427" y="503634"/>
                </a:lnTo>
                <a:lnTo>
                  <a:pt x="112436" y="481946"/>
                </a:lnTo>
                <a:lnTo>
                  <a:pt x="80432" y="455291"/>
                </a:lnTo>
                <a:lnTo>
                  <a:pt x="52982" y="424216"/>
                </a:lnTo>
                <a:lnTo>
                  <a:pt x="30649" y="389270"/>
                </a:lnTo>
                <a:lnTo>
                  <a:pt x="13998"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5" name="object 15"/>
          <p:cNvSpPr/>
          <p:nvPr/>
        </p:nvSpPr>
        <p:spPr>
          <a:xfrm>
            <a:off x="8328019" y="2286000"/>
            <a:ext cx="549275" cy="533400"/>
          </a:xfrm>
          <a:custGeom>
            <a:avLst/>
            <a:gdLst/>
            <a:ahLst/>
            <a:cxnLst/>
            <a:rect l="l" t="t" r="r" b="b"/>
            <a:pathLst>
              <a:path w="549275" h="533400">
                <a:moveTo>
                  <a:pt x="0" y="266699"/>
                </a:moveTo>
                <a:lnTo>
                  <a:pt x="3594" y="223436"/>
                </a:lnTo>
                <a:lnTo>
                  <a:pt x="14001" y="182396"/>
                </a:lnTo>
                <a:lnTo>
                  <a:pt x="30656" y="144129"/>
                </a:lnTo>
                <a:lnTo>
                  <a:pt x="52993" y="109183"/>
                </a:lnTo>
                <a:lnTo>
                  <a:pt x="80448" y="78108"/>
                </a:lnTo>
                <a:lnTo>
                  <a:pt x="112455" y="51453"/>
                </a:lnTo>
                <a:lnTo>
                  <a:pt x="148451" y="29765"/>
                </a:lnTo>
                <a:lnTo>
                  <a:pt x="187869" y="13595"/>
                </a:lnTo>
                <a:lnTo>
                  <a:pt x="230146" y="3490"/>
                </a:lnTo>
                <a:lnTo>
                  <a:pt x="274716" y="0"/>
                </a:lnTo>
                <a:lnTo>
                  <a:pt x="297234" y="883"/>
                </a:lnTo>
                <a:lnTo>
                  <a:pt x="319252" y="3490"/>
                </a:lnTo>
                <a:lnTo>
                  <a:pt x="361499" y="13595"/>
                </a:lnTo>
                <a:lnTo>
                  <a:pt x="400894" y="29765"/>
                </a:lnTo>
                <a:lnTo>
                  <a:pt x="436870" y="51453"/>
                </a:lnTo>
                <a:lnTo>
                  <a:pt x="468862" y="78108"/>
                </a:lnTo>
                <a:lnTo>
                  <a:pt x="496305" y="109183"/>
                </a:lnTo>
                <a:lnTo>
                  <a:pt x="518633" y="144129"/>
                </a:lnTo>
                <a:lnTo>
                  <a:pt x="535282" y="182396"/>
                </a:lnTo>
                <a:lnTo>
                  <a:pt x="545686" y="223436"/>
                </a:lnTo>
                <a:lnTo>
                  <a:pt x="549280" y="266699"/>
                </a:lnTo>
                <a:lnTo>
                  <a:pt x="548369" y="288575"/>
                </a:lnTo>
                <a:lnTo>
                  <a:pt x="545686" y="309963"/>
                </a:lnTo>
                <a:lnTo>
                  <a:pt x="535282" y="351003"/>
                </a:lnTo>
                <a:lnTo>
                  <a:pt x="518633" y="389270"/>
                </a:lnTo>
                <a:lnTo>
                  <a:pt x="496305" y="424216"/>
                </a:lnTo>
                <a:lnTo>
                  <a:pt x="468862" y="455291"/>
                </a:lnTo>
                <a:lnTo>
                  <a:pt x="436870" y="481946"/>
                </a:lnTo>
                <a:lnTo>
                  <a:pt x="400894" y="503634"/>
                </a:lnTo>
                <a:lnTo>
                  <a:pt x="361499" y="519804"/>
                </a:lnTo>
                <a:lnTo>
                  <a:pt x="319252" y="529909"/>
                </a:lnTo>
                <a:lnTo>
                  <a:pt x="274716" y="533399"/>
                </a:lnTo>
                <a:lnTo>
                  <a:pt x="252180" y="532515"/>
                </a:lnTo>
                <a:lnTo>
                  <a:pt x="230146" y="529909"/>
                </a:lnTo>
                <a:lnTo>
                  <a:pt x="187869" y="519804"/>
                </a:lnTo>
                <a:lnTo>
                  <a:pt x="148451" y="503634"/>
                </a:lnTo>
                <a:lnTo>
                  <a:pt x="112455" y="481946"/>
                </a:lnTo>
                <a:lnTo>
                  <a:pt x="80448" y="455291"/>
                </a:lnTo>
                <a:lnTo>
                  <a:pt x="52993" y="424216"/>
                </a:lnTo>
                <a:lnTo>
                  <a:pt x="30656" y="389270"/>
                </a:lnTo>
                <a:lnTo>
                  <a:pt x="14001" y="351003"/>
                </a:lnTo>
                <a:lnTo>
                  <a:pt x="3594" y="309963"/>
                </a:lnTo>
                <a:lnTo>
                  <a:pt x="0" y="266699"/>
                </a:lnTo>
                <a:close/>
              </a:path>
            </a:pathLst>
          </a:custGeom>
          <a:ln w="12700">
            <a:solidFill>
              <a:srgbClr val="000000"/>
            </a:solidFill>
          </a:ln>
        </p:spPr>
        <p:txBody>
          <a:bodyPr wrap="square" lIns="0" tIns="0" rIns="0" bIns="0" rtlCol="0"/>
          <a:lstStyle/>
          <a:p>
            <a:endParaRPr/>
          </a:p>
        </p:txBody>
      </p:sp>
      <p:sp>
        <p:nvSpPr>
          <p:cNvPr id="16" name="object 16"/>
          <p:cNvSpPr/>
          <p:nvPr/>
        </p:nvSpPr>
        <p:spPr>
          <a:xfrm>
            <a:off x="7856615" y="29718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0" y="13595"/>
                </a:lnTo>
                <a:lnTo>
                  <a:pt x="400768" y="29765"/>
                </a:lnTo>
                <a:lnTo>
                  <a:pt x="436760" y="51453"/>
                </a:lnTo>
                <a:lnTo>
                  <a:pt x="468770" y="78108"/>
                </a:lnTo>
                <a:lnTo>
                  <a:pt x="496231" y="109183"/>
                </a:lnTo>
                <a:lnTo>
                  <a:pt x="518577" y="144129"/>
                </a:lnTo>
                <a:lnTo>
                  <a:pt x="535239" y="182396"/>
                </a:lnTo>
                <a:lnTo>
                  <a:pt x="545652" y="223436"/>
                </a:lnTo>
                <a:lnTo>
                  <a:pt x="549249" y="266699"/>
                </a:lnTo>
                <a:lnTo>
                  <a:pt x="548338" y="288575"/>
                </a:lnTo>
                <a:lnTo>
                  <a:pt x="545652" y="309963"/>
                </a:lnTo>
                <a:lnTo>
                  <a:pt x="535239" y="351003"/>
                </a:lnTo>
                <a:lnTo>
                  <a:pt x="518577" y="389270"/>
                </a:lnTo>
                <a:lnTo>
                  <a:pt x="496231" y="424216"/>
                </a:lnTo>
                <a:lnTo>
                  <a:pt x="468770" y="455291"/>
                </a:lnTo>
                <a:lnTo>
                  <a:pt x="436760" y="481946"/>
                </a:lnTo>
                <a:lnTo>
                  <a:pt x="400768" y="503634"/>
                </a:lnTo>
                <a:lnTo>
                  <a:pt x="361360"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7" name="object 17"/>
          <p:cNvSpPr/>
          <p:nvPr/>
        </p:nvSpPr>
        <p:spPr>
          <a:xfrm>
            <a:off x="7934339" y="2514600"/>
            <a:ext cx="393700" cy="0"/>
          </a:xfrm>
          <a:custGeom>
            <a:avLst/>
            <a:gdLst/>
            <a:ahLst/>
            <a:cxnLst/>
            <a:rect l="l" t="t" r="r" b="b"/>
            <a:pathLst>
              <a:path w="393700">
                <a:moveTo>
                  <a:pt x="0" y="0"/>
                </a:moveTo>
                <a:lnTo>
                  <a:pt x="393679" y="0"/>
                </a:lnTo>
              </a:path>
            </a:pathLst>
          </a:custGeom>
          <a:ln w="12700">
            <a:solidFill>
              <a:srgbClr val="000000"/>
            </a:solidFill>
          </a:ln>
        </p:spPr>
        <p:txBody>
          <a:bodyPr wrap="square" lIns="0" tIns="0" rIns="0" bIns="0" rtlCol="0"/>
          <a:lstStyle/>
          <a:p>
            <a:endParaRPr/>
          </a:p>
        </p:txBody>
      </p:sp>
      <p:sp>
        <p:nvSpPr>
          <p:cNvPr id="18" name="object 18"/>
          <p:cNvSpPr/>
          <p:nvPr/>
        </p:nvSpPr>
        <p:spPr>
          <a:xfrm>
            <a:off x="8110605" y="2057400"/>
            <a:ext cx="0" cy="914400"/>
          </a:xfrm>
          <a:custGeom>
            <a:avLst/>
            <a:gdLst/>
            <a:ahLst/>
            <a:cxnLst/>
            <a:rect l="l" t="t" r="r" b="b"/>
            <a:pathLst>
              <a:path h="914400">
                <a:moveTo>
                  <a:pt x="0" y="0"/>
                </a:moveTo>
                <a:lnTo>
                  <a:pt x="0" y="914399"/>
                </a:lnTo>
              </a:path>
            </a:pathLst>
          </a:custGeom>
          <a:ln w="12700">
            <a:solidFill>
              <a:srgbClr val="000000"/>
            </a:solidFill>
          </a:ln>
        </p:spPr>
        <p:txBody>
          <a:bodyPr wrap="square" lIns="0" tIns="0" rIns="0" bIns="0" rtlCol="0"/>
          <a:lstStyle/>
          <a:p>
            <a:endParaRPr/>
          </a:p>
        </p:txBody>
      </p:sp>
      <p:sp>
        <p:nvSpPr>
          <p:cNvPr id="19" name="object 19"/>
          <p:cNvSpPr/>
          <p:nvPr/>
        </p:nvSpPr>
        <p:spPr>
          <a:xfrm>
            <a:off x="8347069" y="2800350"/>
            <a:ext cx="157480" cy="266700"/>
          </a:xfrm>
          <a:custGeom>
            <a:avLst/>
            <a:gdLst/>
            <a:ahLst/>
            <a:cxnLst/>
            <a:rect l="l" t="t" r="r" b="b"/>
            <a:pathLst>
              <a:path w="157479" h="266700">
                <a:moveTo>
                  <a:pt x="157246" y="0"/>
                </a:moveTo>
                <a:lnTo>
                  <a:pt x="0" y="266699"/>
                </a:lnTo>
              </a:path>
            </a:pathLst>
          </a:custGeom>
          <a:ln w="12700">
            <a:solidFill>
              <a:srgbClr val="000000"/>
            </a:solidFill>
          </a:ln>
        </p:spPr>
        <p:txBody>
          <a:bodyPr wrap="square" lIns="0" tIns="0" rIns="0" bIns="0" rtlCol="0"/>
          <a:lstStyle/>
          <a:p>
            <a:endParaRPr/>
          </a:p>
        </p:txBody>
      </p:sp>
      <p:sp>
        <p:nvSpPr>
          <p:cNvPr id="20" name="object 20"/>
          <p:cNvSpPr/>
          <p:nvPr/>
        </p:nvSpPr>
        <p:spPr>
          <a:xfrm>
            <a:off x="2819400" y="3886200"/>
            <a:ext cx="551180" cy="533400"/>
          </a:xfrm>
          <a:custGeom>
            <a:avLst/>
            <a:gdLst/>
            <a:ahLst/>
            <a:cxnLst/>
            <a:rect l="l" t="t" r="r" b="b"/>
            <a:pathLst>
              <a:path w="551179" h="533400">
                <a:moveTo>
                  <a:pt x="0" y="266699"/>
                </a:moveTo>
                <a:lnTo>
                  <a:pt x="3604" y="223434"/>
                </a:lnTo>
                <a:lnTo>
                  <a:pt x="14041" y="182393"/>
                </a:lnTo>
                <a:lnTo>
                  <a:pt x="30744" y="144126"/>
                </a:lnTo>
                <a:lnTo>
                  <a:pt x="53144" y="109181"/>
                </a:lnTo>
                <a:lnTo>
                  <a:pt x="80677" y="78106"/>
                </a:lnTo>
                <a:lnTo>
                  <a:pt x="112774" y="51451"/>
                </a:lnTo>
                <a:lnTo>
                  <a:pt x="148870" y="29764"/>
                </a:lnTo>
                <a:lnTo>
                  <a:pt x="188397" y="13594"/>
                </a:lnTo>
                <a:lnTo>
                  <a:pt x="230788"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1" y="532516"/>
                </a:lnTo>
                <a:lnTo>
                  <a:pt x="230788" y="529909"/>
                </a:lnTo>
                <a:lnTo>
                  <a:pt x="188397" y="519805"/>
                </a:lnTo>
                <a:lnTo>
                  <a:pt x="148870" y="503635"/>
                </a:lnTo>
                <a:lnTo>
                  <a:pt x="112774" y="481948"/>
                </a:lnTo>
                <a:lnTo>
                  <a:pt x="80677" y="455293"/>
                </a:lnTo>
                <a:lnTo>
                  <a:pt x="53144" y="424218"/>
                </a:lnTo>
                <a:lnTo>
                  <a:pt x="30744" y="389273"/>
                </a:lnTo>
                <a:lnTo>
                  <a:pt x="14041" y="351006"/>
                </a:lnTo>
                <a:lnTo>
                  <a:pt x="3604" y="309965"/>
                </a:lnTo>
                <a:lnTo>
                  <a:pt x="0" y="266699"/>
                </a:lnTo>
                <a:close/>
              </a:path>
            </a:pathLst>
          </a:custGeom>
          <a:ln w="12700">
            <a:solidFill>
              <a:srgbClr val="000000"/>
            </a:solidFill>
          </a:ln>
        </p:spPr>
        <p:txBody>
          <a:bodyPr wrap="square" lIns="0" tIns="0" rIns="0" bIns="0" rtlCol="0"/>
          <a:lstStyle/>
          <a:p>
            <a:endParaRPr/>
          </a:p>
        </p:txBody>
      </p:sp>
      <p:sp>
        <p:nvSpPr>
          <p:cNvPr id="21" name="object 21"/>
          <p:cNvSpPr txBox="1"/>
          <p:nvPr/>
        </p:nvSpPr>
        <p:spPr>
          <a:xfrm>
            <a:off x="3011553" y="40395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22" name="object 22"/>
          <p:cNvSpPr/>
          <p:nvPr/>
        </p:nvSpPr>
        <p:spPr>
          <a:xfrm>
            <a:off x="4286250" y="386715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3" name="object 23"/>
          <p:cNvSpPr txBox="1"/>
          <p:nvPr/>
        </p:nvSpPr>
        <p:spPr>
          <a:xfrm>
            <a:off x="4478531" y="4020376"/>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24" name="object 24"/>
          <p:cNvSpPr/>
          <p:nvPr/>
        </p:nvSpPr>
        <p:spPr>
          <a:xfrm>
            <a:off x="4286250" y="470535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5" name="object 25"/>
          <p:cNvSpPr txBox="1"/>
          <p:nvPr/>
        </p:nvSpPr>
        <p:spPr>
          <a:xfrm>
            <a:off x="4478531" y="4858830"/>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26" name="object 26"/>
          <p:cNvSpPr/>
          <p:nvPr/>
        </p:nvSpPr>
        <p:spPr>
          <a:xfrm>
            <a:off x="6038850" y="38100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7" name="object 27"/>
          <p:cNvSpPr/>
          <p:nvPr/>
        </p:nvSpPr>
        <p:spPr>
          <a:xfrm>
            <a:off x="6038850" y="46482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8" name="object 28"/>
          <p:cNvSpPr txBox="1"/>
          <p:nvPr/>
        </p:nvSpPr>
        <p:spPr>
          <a:xfrm>
            <a:off x="6231387" y="48015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29" name="object 29"/>
          <p:cNvSpPr/>
          <p:nvPr/>
        </p:nvSpPr>
        <p:spPr>
          <a:xfrm>
            <a:off x="6038850" y="5524500"/>
            <a:ext cx="551180" cy="533400"/>
          </a:xfrm>
          <a:custGeom>
            <a:avLst/>
            <a:gdLst/>
            <a:ahLst/>
            <a:cxnLst/>
            <a:rect l="l" t="t" r="r" b="b"/>
            <a:pathLst>
              <a:path w="551179" h="533400">
                <a:moveTo>
                  <a:pt x="0" y="266699"/>
                </a:moveTo>
                <a:lnTo>
                  <a:pt x="3605" y="223440"/>
                </a:lnTo>
                <a:lnTo>
                  <a:pt x="14042" y="182403"/>
                </a:lnTo>
                <a:lnTo>
                  <a:pt x="30745" y="144137"/>
                </a:lnTo>
                <a:lnTo>
                  <a:pt x="53147" y="109191"/>
                </a:lnTo>
                <a:lnTo>
                  <a:pt x="80680" y="78115"/>
                </a:lnTo>
                <a:lnTo>
                  <a:pt x="112778" y="51458"/>
                </a:lnTo>
                <a:lnTo>
                  <a:pt x="148874" y="29769"/>
                </a:lnTo>
                <a:lnTo>
                  <a:pt x="188400" y="13596"/>
                </a:lnTo>
                <a:lnTo>
                  <a:pt x="230790" y="3490"/>
                </a:lnTo>
                <a:lnTo>
                  <a:pt x="275478" y="0"/>
                </a:lnTo>
                <a:lnTo>
                  <a:pt x="298069" y="884"/>
                </a:lnTo>
                <a:lnTo>
                  <a:pt x="320157" y="3490"/>
                </a:lnTo>
                <a:lnTo>
                  <a:pt x="362541" y="13596"/>
                </a:lnTo>
                <a:lnTo>
                  <a:pt x="402062" y="29769"/>
                </a:lnTo>
                <a:lnTo>
                  <a:pt x="438154" y="51458"/>
                </a:lnTo>
                <a:lnTo>
                  <a:pt x="470249" y="78115"/>
                </a:lnTo>
                <a:lnTo>
                  <a:pt x="497780" y="109191"/>
                </a:lnTo>
                <a:lnTo>
                  <a:pt x="520181" y="144137"/>
                </a:lnTo>
                <a:lnTo>
                  <a:pt x="536883" y="182403"/>
                </a:lnTo>
                <a:lnTo>
                  <a:pt x="547320" y="223440"/>
                </a:lnTo>
                <a:lnTo>
                  <a:pt x="550925" y="266699"/>
                </a:lnTo>
                <a:lnTo>
                  <a:pt x="550012" y="288573"/>
                </a:lnTo>
                <a:lnTo>
                  <a:pt x="547320" y="309959"/>
                </a:lnTo>
                <a:lnTo>
                  <a:pt x="536883" y="350996"/>
                </a:lnTo>
                <a:lnTo>
                  <a:pt x="520181" y="389262"/>
                </a:lnTo>
                <a:lnTo>
                  <a:pt x="497780" y="424208"/>
                </a:lnTo>
                <a:lnTo>
                  <a:pt x="470249" y="455284"/>
                </a:lnTo>
                <a:lnTo>
                  <a:pt x="438154" y="481941"/>
                </a:lnTo>
                <a:lnTo>
                  <a:pt x="402062" y="503630"/>
                </a:lnTo>
                <a:lnTo>
                  <a:pt x="362541" y="519803"/>
                </a:lnTo>
                <a:lnTo>
                  <a:pt x="320157" y="529909"/>
                </a:lnTo>
                <a:lnTo>
                  <a:pt x="275478" y="533399"/>
                </a:lnTo>
                <a:lnTo>
                  <a:pt x="252882" y="532515"/>
                </a:lnTo>
                <a:lnTo>
                  <a:pt x="230790" y="529909"/>
                </a:lnTo>
                <a:lnTo>
                  <a:pt x="188400" y="519803"/>
                </a:lnTo>
                <a:lnTo>
                  <a:pt x="148874" y="503630"/>
                </a:lnTo>
                <a:lnTo>
                  <a:pt x="112778" y="481941"/>
                </a:lnTo>
                <a:lnTo>
                  <a:pt x="80680" y="455284"/>
                </a:lnTo>
                <a:lnTo>
                  <a:pt x="53147" y="424208"/>
                </a:lnTo>
                <a:lnTo>
                  <a:pt x="30745" y="389262"/>
                </a:lnTo>
                <a:lnTo>
                  <a:pt x="14042" y="350996"/>
                </a:lnTo>
                <a:lnTo>
                  <a:pt x="3605" y="309959"/>
                </a:lnTo>
                <a:lnTo>
                  <a:pt x="0" y="266699"/>
                </a:lnTo>
                <a:close/>
              </a:path>
            </a:pathLst>
          </a:custGeom>
          <a:ln w="12700">
            <a:solidFill>
              <a:srgbClr val="000000"/>
            </a:solidFill>
          </a:ln>
        </p:spPr>
        <p:txBody>
          <a:bodyPr wrap="square" lIns="0" tIns="0" rIns="0" bIns="0" rtlCol="0"/>
          <a:lstStyle/>
          <a:p>
            <a:endParaRPr/>
          </a:p>
        </p:txBody>
      </p:sp>
      <p:sp>
        <p:nvSpPr>
          <p:cNvPr id="30" name="object 30"/>
          <p:cNvSpPr/>
          <p:nvPr/>
        </p:nvSpPr>
        <p:spPr>
          <a:xfrm>
            <a:off x="7981950" y="38100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31" name="object 31"/>
          <p:cNvSpPr/>
          <p:nvPr/>
        </p:nvSpPr>
        <p:spPr>
          <a:xfrm>
            <a:off x="7981950" y="46482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32" name="object 32"/>
          <p:cNvSpPr/>
          <p:nvPr/>
        </p:nvSpPr>
        <p:spPr>
          <a:xfrm>
            <a:off x="7981950" y="5524500"/>
            <a:ext cx="551180" cy="533400"/>
          </a:xfrm>
          <a:custGeom>
            <a:avLst/>
            <a:gdLst/>
            <a:ahLst/>
            <a:cxnLst/>
            <a:rect l="l" t="t" r="r" b="b"/>
            <a:pathLst>
              <a:path w="551179" h="533400">
                <a:moveTo>
                  <a:pt x="0" y="266699"/>
                </a:moveTo>
                <a:lnTo>
                  <a:pt x="3605" y="223440"/>
                </a:lnTo>
                <a:lnTo>
                  <a:pt x="14042" y="182403"/>
                </a:lnTo>
                <a:lnTo>
                  <a:pt x="30745" y="144137"/>
                </a:lnTo>
                <a:lnTo>
                  <a:pt x="53147" y="109191"/>
                </a:lnTo>
                <a:lnTo>
                  <a:pt x="80680" y="78115"/>
                </a:lnTo>
                <a:lnTo>
                  <a:pt x="112778" y="51458"/>
                </a:lnTo>
                <a:lnTo>
                  <a:pt x="148874" y="29769"/>
                </a:lnTo>
                <a:lnTo>
                  <a:pt x="188400" y="13596"/>
                </a:lnTo>
                <a:lnTo>
                  <a:pt x="230790" y="3490"/>
                </a:lnTo>
                <a:lnTo>
                  <a:pt x="275478" y="0"/>
                </a:lnTo>
                <a:lnTo>
                  <a:pt x="298069" y="884"/>
                </a:lnTo>
                <a:lnTo>
                  <a:pt x="320157" y="3490"/>
                </a:lnTo>
                <a:lnTo>
                  <a:pt x="362541" y="13596"/>
                </a:lnTo>
                <a:lnTo>
                  <a:pt x="402062" y="29769"/>
                </a:lnTo>
                <a:lnTo>
                  <a:pt x="438154" y="51458"/>
                </a:lnTo>
                <a:lnTo>
                  <a:pt x="470249" y="78115"/>
                </a:lnTo>
                <a:lnTo>
                  <a:pt x="497780" y="109191"/>
                </a:lnTo>
                <a:lnTo>
                  <a:pt x="520181" y="144137"/>
                </a:lnTo>
                <a:lnTo>
                  <a:pt x="536883" y="182403"/>
                </a:lnTo>
                <a:lnTo>
                  <a:pt x="547320" y="223440"/>
                </a:lnTo>
                <a:lnTo>
                  <a:pt x="550925" y="266699"/>
                </a:lnTo>
                <a:lnTo>
                  <a:pt x="550012" y="288573"/>
                </a:lnTo>
                <a:lnTo>
                  <a:pt x="547320" y="309959"/>
                </a:lnTo>
                <a:lnTo>
                  <a:pt x="536883" y="350996"/>
                </a:lnTo>
                <a:lnTo>
                  <a:pt x="520181" y="389262"/>
                </a:lnTo>
                <a:lnTo>
                  <a:pt x="497780" y="424208"/>
                </a:lnTo>
                <a:lnTo>
                  <a:pt x="470249" y="455284"/>
                </a:lnTo>
                <a:lnTo>
                  <a:pt x="438154" y="481941"/>
                </a:lnTo>
                <a:lnTo>
                  <a:pt x="402062" y="503630"/>
                </a:lnTo>
                <a:lnTo>
                  <a:pt x="362541" y="519803"/>
                </a:lnTo>
                <a:lnTo>
                  <a:pt x="320157" y="529909"/>
                </a:lnTo>
                <a:lnTo>
                  <a:pt x="275478" y="533399"/>
                </a:lnTo>
                <a:lnTo>
                  <a:pt x="252882" y="532515"/>
                </a:lnTo>
                <a:lnTo>
                  <a:pt x="230790" y="529909"/>
                </a:lnTo>
                <a:lnTo>
                  <a:pt x="188400" y="519803"/>
                </a:lnTo>
                <a:lnTo>
                  <a:pt x="148874" y="503630"/>
                </a:lnTo>
                <a:lnTo>
                  <a:pt x="112778" y="481941"/>
                </a:lnTo>
                <a:lnTo>
                  <a:pt x="80680" y="455284"/>
                </a:lnTo>
                <a:lnTo>
                  <a:pt x="53147" y="424208"/>
                </a:lnTo>
                <a:lnTo>
                  <a:pt x="30745" y="389262"/>
                </a:lnTo>
                <a:lnTo>
                  <a:pt x="14042" y="350996"/>
                </a:lnTo>
                <a:lnTo>
                  <a:pt x="3605" y="309959"/>
                </a:lnTo>
                <a:lnTo>
                  <a:pt x="0" y="266699"/>
                </a:lnTo>
                <a:close/>
              </a:path>
            </a:pathLst>
          </a:custGeom>
          <a:ln w="12700">
            <a:solidFill>
              <a:srgbClr val="000000"/>
            </a:solidFill>
          </a:ln>
        </p:spPr>
        <p:txBody>
          <a:bodyPr wrap="square" lIns="0" tIns="0" rIns="0" bIns="0" rtlCol="0"/>
          <a:lstStyle/>
          <a:p>
            <a:endParaRPr/>
          </a:p>
        </p:txBody>
      </p:sp>
      <p:sp>
        <p:nvSpPr>
          <p:cNvPr id="33" name="object 33"/>
          <p:cNvSpPr/>
          <p:nvPr/>
        </p:nvSpPr>
        <p:spPr>
          <a:xfrm>
            <a:off x="4514850" y="4400550"/>
            <a:ext cx="76200" cy="304800"/>
          </a:xfrm>
          <a:custGeom>
            <a:avLst/>
            <a:gdLst/>
            <a:ahLst/>
            <a:cxnLst/>
            <a:rect l="l" t="t" r="r" b="b"/>
            <a:pathLst>
              <a:path w="76200" h="304800">
                <a:moveTo>
                  <a:pt x="31747" y="228599"/>
                </a:moveTo>
                <a:lnTo>
                  <a:pt x="0" y="228599"/>
                </a:lnTo>
                <a:lnTo>
                  <a:pt x="38099" y="304799"/>
                </a:lnTo>
                <a:lnTo>
                  <a:pt x="69847" y="241304"/>
                </a:lnTo>
                <a:lnTo>
                  <a:pt x="31747" y="241304"/>
                </a:lnTo>
                <a:lnTo>
                  <a:pt x="31747" y="228599"/>
                </a:lnTo>
                <a:close/>
              </a:path>
              <a:path w="76200" h="304800">
                <a:moveTo>
                  <a:pt x="44439" y="0"/>
                </a:moveTo>
                <a:lnTo>
                  <a:pt x="31747" y="0"/>
                </a:lnTo>
                <a:lnTo>
                  <a:pt x="31747" y="241304"/>
                </a:lnTo>
                <a:lnTo>
                  <a:pt x="44439" y="241304"/>
                </a:lnTo>
                <a:lnTo>
                  <a:pt x="44439" y="0"/>
                </a:lnTo>
                <a:close/>
              </a:path>
              <a:path w="76200" h="304800">
                <a:moveTo>
                  <a:pt x="76199" y="228599"/>
                </a:moveTo>
                <a:lnTo>
                  <a:pt x="44439" y="228599"/>
                </a:lnTo>
                <a:lnTo>
                  <a:pt x="44439" y="241304"/>
                </a:lnTo>
                <a:lnTo>
                  <a:pt x="69847" y="241304"/>
                </a:lnTo>
                <a:lnTo>
                  <a:pt x="76199" y="228599"/>
                </a:lnTo>
                <a:close/>
              </a:path>
            </a:pathLst>
          </a:custGeom>
          <a:solidFill>
            <a:srgbClr val="000000"/>
          </a:solidFill>
        </p:spPr>
        <p:txBody>
          <a:bodyPr wrap="square" lIns="0" tIns="0" rIns="0" bIns="0" rtlCol="0"/>
          <a:lstStyle/>
          <a:p>
            <a:endParaRPr/>
          </a:p>
        </p:txBody>
      </p:sp>
      <p:sp>
        <p:nvSpPr>
          <p:cNvPr id="34" name="object 34"/>
          <p:cNvSpPr/>
          <p:nvPr/>
        </p:nvSpPr>
        <p:spPr>
          <a:xfrm>
            <a:off x="6286500" y="4343400"/>
            <a:ext cx="76200" cy="304800"/>
          </a:xfrm>
          <a:custGeom>
            <a:avLst/>
            <a:gdLst/>
            <a:ahLst/>
            <a:cxnLst/>
            <a:rect l="l" t="t" r="r" b="b"/>
            <a:pathLst>
              <a:path w="76200" h="304800">
                <a:moveTo>
                  <a:pt x="31747" y="228599"/>
                </a:moveTo>
                <a:lnTo>
                  <a:pt x="0" y="228599"/>
                </a:lnTo>
                <a:lnTo>
                  <a:pt x="38099" y="304799"/>
                </a:lnTo>
                <a:lnTo>
                  <a:pt x="69847" y="241304"/>
                </a:lnTo>
                <a:lnTo>
                  <a:pt x="31747" y="241304"/>
                </a:lnTo>
                <a:lnTo>
                  <a:pt x="31747" y="228599"/>
                </a:lnTo>
                <a:close/>
              </a:path>
              <a:path w="76200" h="304800">
                <a:moveTo>
                  <a:pt x="44439" y="0"/>
                </a:moveTo>
                <a:lnTo>
                  <a:pt x="31747" y="0"/>
                </a:lnTo>
                <a:lnTo>
                  <a:pt x="31747" y="241304"/>
                </a:lnTo>
                <a:lnTo>
                  <a:pt x="44439" y="241304"/>
                </a:lnTo>
                <a:lnTo>
                  <a:pt x="44439" y="0"/>
                </a:lnTo>
                <a:close/>
              </a:path>
              <a:path w="76200" h="304800">
                <a:moveTo>
                  <a:pt x="76199" y="228599"/>
                </a:moveTo>
                <a:lnTo>
                  <a:pt x="44439" y="228599"/>
                </a:lnTo>
                <a:lnTo>
                  <a:pt x="44439" y="241304"/>
                </a:lnTo>
                <a:lnTo>
                  <a:pt x="69847" y="241304"/>
                </a:lnTo>
                <a:lnTo>
                  <a:pt x="76199" y="228599"/>
                </a:lnTo>
                <a:close/>
              </a:path>
            </a:pathLst>
          </a:custGeom>
          <a:solidFill>
            <a:srgbClr val="000000"/>
          </a:solidFill>
        </p:spPr>
        <p:txBody>
          <a:bodyPr wrap="square" lIns="0" tIns="0" rIns="0" bIns="0" rtlCol="0"/>
          <a:lstStyle/>
          <a:p>
            <a:endParaRPr/>
          </a:p>
        </p:txBody>
      </p:sp>
      <p:sp>
        <p:nvSpPr>
          <p:cNvPr id="35" name="object 35"/>
          <p:cNvSpPr/>
          <p:nvPr/>
        </p:nvSpPr>
        <p:spPr>
          <a:xfrm>
            <a:off x="6286500" y="5181600"/>
            <a:ext cx="76200" cy="342900"/>
          </a:xfrm>
          <a:custGeom>
            <a:avLst/>
            <a:gdLst/>
            <a:ahLst/>
            <a:cxnLst/>
            <a:rect l="l" t="t" r="r" b="b"/>
            <a:pathLst>
              <a:path w="76200" h="342900">
                <a:moveTo>
                  <a:pt x="31747" y="266699"/>
                </a:moveTo>
                <a:lnTo>
                  <a:pt x="0" y="266699"/>
                </a:lnTo>
                <a:lnTo>
                  <a:pt x="38099" y="342899"/>
                </a:lnTo>
                <a:lnTo>
                  <a:pt x="69847" y="279404"/>
                </a:lnTo>
                <a:lnTo>
                  <a:pt x="31747" y="279404"/>
                </a:lnTo>
                <a:lnTo>
                  <a:pt x="31747" y="266699"/>
                </a:lnTo>
                <a:close/>
              </a:path>
              <a:path w="76200" h="342900">
                <a:moveTo>
                  <a:pt x="44439" y="0"/>
                </a:moveTo>
                <a:lnTo>
                  <a:pt x="31747" y="0"/>
                </a:lnTo>
                <a:lnTo>
                  <a:pt x="31747" y="279404"/>
                </a:lnTo>
                <a:lnTo>
                  <a:pt x="44439" y="279404"/>
                </a:lnTo>
                <a:lnTo>
                  <a:pt x="44439" y="0"/>
                </a:lnTo>
                <a:close/>
              </a:path>
              <a:path w="76200" h="342900">
                <a:moveTo>
                  <a:pt x="76199" y="266699"/>
                </a:moveTo>
                <a:lnTo>
                  <a:pt x="44439" y="266699"/>
                </a:lnTo>
                <a:lnTo>
                  <a:pt x="44439" y="279404"/>
                </a:lnTo>
                <a:lnTo>
                  <a:pt x="69847" y="279404"/>
                </a:lnTo>
                <a:lnTo>
                  <a:pt x="76199" y="266699"/>
                </a:lnTo>
                <a:close/>
              </a:path>
            </a:pathLst>
          </a:custGeom>
          <a:solidFill>
            <a:srgbClr val="000000"/>
          </a:solidFill>
        </p:spPr>
        <p:txBody>
          <a:bodyPr wrap="square" lIns="0" tIns="0" rIns="0" bIns="0" rtlCol="0"/>
          <a:lstStyle/>
          <a:p>
            <a:endParaRPr/>
          </a:p>
        </p:txBody>
      </p:sp>
      <p:sp>
        <p:nvSpPr>
          <p:cNvPr id="36" name="object 36"/>
          <p:cNvSpPr/>
          <p:nvPr/>
        </p:nvSpPr>
        <p:spPr>
          <a:xfrm>
            <a:off x="7740517" y="4223516"/>
            <a:ext cx="282575" cy="577215"/>
          </a:xfrm>
          <a:custGeom>
            <a:avLst/>
            <a:gdLst/>
            <a:ahLst/>
            <a:cxnLst/>
            <a:rect l="l" t="t" r="r" b="b"/>
            <a:pathLst>
              <a:path w="282575" h="577214">
                <a:moveTo>
                  <a:pt x="211750" y="541714"/>
                </a:moveTo>
                <a:lnTo>
                  <a:pt x="194828" y="568451"/>
                </a:lnTo>
                <a:lnTo>
                  <a:pt x="279532" y="577083"/>
                </a:lnTo>
                <a:lnTo>
                  <a:pt x="262332" y="548508"/>
                </a:lnTo>
                <a:lnTo>
                  <a:pt x="222503" y="548508"/>
                </a:lnTo>
                <a:lnTo>
                  <a:pt x="211750" y="541714"/>
                </a:lnTo>
                <a:close/>
              </a:path>
              <a:path w="282575" h="577214">
                <a:moveTo>
                  <a:pt x="218547" y="530974"/>
                </a:moveTo>
                <a:lnTo>
                  <a:pt x="211750" y="541714"/>
                </a:lnTo>
                <a:lnTo>
                  <a:pt x="222503" y="548508"/>
                </a:lnTo>
                <a:lnTo>
                  <a:pt x="229240" y="537709"/>
                </a:lnTo>
                <a:lnTo>
                  <a:pt x="218547" y="530974"/>
                </a:lnTo>
                <a:close/>
              </a:path>
              <a:path w="282575" h="577214">
                <a:moveTo>
                  <a:pt x="235579" y="504062"/>
                </a:moveTo>
                <a:lnTo>
                  <a:pt x="218547" y="530974"/>
                </a:lnTo>
                <a:lnTo>
                  <a:pt x="229240" y="537709"/>
                </a:lnTo>
                <a:lnTo>
                  <a:pt x="222503" y="548508"/>
                </a:lnTo>
                <a:lnTo>
                  <a:pt x="262332" y="548508"/>
                </a:lnTo>
                <a:lnTo>
                  <a:pt x="235579" y="504062"/>
                </a:lnTo>
                <a:close/>
              </a:path>
              <a:path w="282575" h="577214">
                <a:moveTo>
                  <a:pt x="276605" y="0"/>
                </a:moveTo>
                <a:lnTo>
                  <a:pt x="242194" y="17906"/>
                </a:lnTo>
                <a:lnTo>
                  <a:pt x="208422" y="35932"/>
                </a:lnTo>
                <a:lnTo>
                  <a:pt x="159898" y="64007"/>
                </a:lnTo>
                <a:lnTo>
                  <a:pt x="115702" y="93594"/>
                </a:lnTo>
                <a:lnTo>
                  <a:pt x="77845" y="125467"/>
                </a:lnTo>
                <a:lnTo>
                  <a:pt x="48280" y="160650"/>
                </a:lnTo>
                <a:lnTo>
                  <a:pt x="26182" y="199762"/>
                </a:lnTo>
                <a:lnTo>
                  <a:pt x="9784" y="242565"/>
                </a:lnTo>
                <a:lnTo>
                  <a:pt x="1036" y="287273"/>
                </a:lnTo>
                <a:lnTo>
                  <a:pt x="0" y="302382"/>
                </a:lnTo>
                <a:lnTo>
                  <a:pt x="121" y="317372"/>
                </a:lnTo>
                <a:lnTo>
                  <a:pt x="7741" y="361568"/>
                </a:lnTo>
                <a:lnTo>
                  <a:pt x="23621" y="396358"/>
                </a:lnTo>
                <a:lnTo>
                  <a:pt x="54620" y="431672"/>
                </a:lnTo>
                <a:lnTo>
                  <a:pt x="88391" y="459866"/>
                </a:lnTo>
                <a:lnTo>
                  <a:pt x="126888" y="487548"/>
                </a:lnTo>
                <a:lnTo>
                  <a:pt x="167274" y="514087"/>
                </a:lnTo>
                <a:lnTo>
                  <a:pt x="206014" y="538090"/>
                </a:lnTo>
                <a:lnTo>
                  <a:pt x="211750" y="541714"/>
                </a:lnTo>
                <a:lnTo>
                  <a:pt x="218547" y="530974"/>
                </a:lnTo>
                <a:lnTo>
                  <a:pt x="212719" y="527303"/>
                </a:lnTo>
                <a:lnTo>
                  <a:pt x="193669" y="515611"/>
                </a:lnTo>
                <a:lnTo>
                  <a:pt x="154045" y="490465"/>
                </a:lnTo>
                <a:lnTo>
                  <a:pt x="114818" y="463676"/>
                </a:lnTo>
                <a:lnTo>
                  <a:pt x="79004" y="436244"/>
                </a:lnTo>
                <a:lnTo>
                  <a:pt x="50048" y="409062"/>
                </a:lnTo>
                <a:lnTo>
                  <a:pt x="24780" y="371212"/>
                </a:lnTo>
                <a:lnTo>
                  <a:pt x="14112" y="331207"/>
                </a:lnTo>
                <a:lnTo>
                  <a:pt x="12710" y="303144"/>
                </a:lnTo>
                <a:lnTo>
                  <a:pt x="13594" y="289047"/>
                </a:lnTo>
                <a:lnTo>
                  <a:pt x="21976" y="246375"/>
                </a:lnTo>
                <a:lnTo>
                  <a:pt x="37612" y="205358"/>
                </a:lnTo>
                <a:lnTo>
                  <a:pt x="58552" y="168139"/>
                </a:lnTo>
                <a:lnTo>
                  <a:pt x="86502" y="134873"/>
                </a:lnTo>
                <a:lnTo>
                  <a:pt x="123078" y="103881"/>
                </a:lnTo>
                <a:lnTo>
                  <a:pt x="166390" y="74794"/>
                </a:lnTo>
                <a:lnTo>
                  <a:pt x="214396" y="47243"/>
                </a:lnTo>
                <a:lnTo>
                  <a:pt x="248046" y="29074"/>
                </a:lnTo>
                <a:lnTo>
                  <a:pt x="282458" y="11167"/>
                </a:lnTo>
                <a:lnTo>
                  <a:pt x="276605" y="0"/>
                </a:lnTo>
                <a:close/>
              </a:path>
            </a:pathLst>
          </a:custGeom>
          <a:solidFill>
            <a:srgbClr val="000000"/>
          </a:solidFill>
        </p:spPr>
        <p:txBody>
          <a:bodyPr wrap="square" lIns="0" tIns="0" rIns="0" bIns="0" rtlCol="0"/>
          <a:lstStyle/>
          <a:p>
            <a:endParaRPr/>
          </a:p>
        </p:txBody>
      </p:sp>
      <p:sp>
        <p:nvSpPr>
          <p:cNvPr id="37" name="object 37"/>
          <p:cNvSpPr/>
          <p:nvPr/>
        </p:nvSpPr>
        <p:spPr>
          <a:xfrm>
            <a:off x="8506083" y="4223516"/>
            <a:ext cx="282575" cy="577215"/>
          </a:xfrm>
          <a:custGeom>
            <a:avLst/>
            <a:gdLst/>
            <a:ahLst/>
            <a:cxnLst/>
            <a:rect l="l" t="t" r="r" b="b"/>
            <a:pathLst>
              <a:path w="282575" h="577214">
                <a:moveTo>
                  <a:pt x="47000" y="504062"/>
                </a:moveTo>
                <a:lnTo>
                  <a:pt x="2926" y="577083"/>
                </a:lnTo>
                <a:lnTo>
                  <a:pt x="87751" y="568451"/>
                </a:lnTo>
                <a:lnTo>
                  <a:pt x="75129" y="548508"/>
                </a:lnTo>
                <a:lnTo>
                  <a:pt x="59954" y="548508"/>
                </a:lnTo>
                <a:lnTo>
                  <a:pt x="53218" y="537709"/>
                </a:lnTo>
                <a:lnTo>
                  <a:pt x="64020" y="530955"/>
                </a:lnTo>
                <a:lnTo>
                  <a:pt x="47000" y="504062"/>
                </a:lnTo>
                <a:close/>
              </a:path>
              <a:path w="282575" h="577214">
                <a:moveTo>
                  <a:pt x="64020" y="530955"/>
                </a:moveTo>
                <a:lnTo>
                  <a:pt x="53218" y="537709"/>
                </a:lnTo>
                <a:lnTo>
                  <a:pt x="59954" y="548508"/>
                </a:lnTo>
                <a:lnTo>
                  <a:pt x="70817" y="541695"/>
                </a:lnTo>
                <a:lnTo>
                  <a:pt x="64020" y="530955"/>
                </a:lnTo>
                <a:close/>
              </a:path>
              <a:path w="282575" h="577214">
                <a:moveTo>
                  <a:pt x="70817" y="541695"/>
                </a:moveTo>
                <a:lnTo>
                  <a:pt x="59954" y="548508"/>
                </a:lnTo>
                <a:lnTo>
                  <a:pt x="75129" y="548508"/>
                </a:lnTo>
                <a:lnTo>
                  <a:pt x="70817" y="541695"/>
                </a:lnTo>
                <a:close/>
              </a:path>
              <a:path w="282575" h="577214">
                <a:moveTo>
                  <a:pt x="5974" y="0"/>
                </a:moveTo>
                <a:lnTo>
                  <a:pt x="0" y="11167"/>
                </a:lnTo>
                <a:lnTo>
                  <a:pt x="34411" y="29074"/>
                </a:lnTo>
                <a:lnTo>
                  <a:pt x="68061" y="47243"/>
                </a:lnTo>
                <a:lnTo>
                  <a:pt x="116067" y="74794"/>
                </a:lnTo>
                <a:lnTo>
                  <a:pt x="159379" y="103881"/>
                </a:lnTo>
                <a:lnTo>
                  <a:pt x="195955" y="134873"/>
                </a:lnTo>
                <a:lnTo>
                  <a:pt x="223906" y="168139"/>
                </a:lnTo>
                <a:lnTo>
                  <a:pt x="245120" y="205358"/>
                </a:lnTo>
                <a:lnTo>
                  <a:pt x="260603" y="246375"/>
                </a:lnTo>
                <a:lnTo>
                  <a:pt x="268864" y="289047"/>
                </a:lnTo>
                <a:lnTo>
                  <a:pt x="269869" y="303144"/>
                </a:lnTo>
                <a:lnTo>
                  <a:pt x="269747" y="317241"/>
                </a:lnTo>
                <a:lnTo>
                  <a:pt x="262646" y="358258"/>
                </a:lnTo>
                <a:lnTo>
                  <a:pt x="243596" y="396108"/>
                </a:lnTo>
                <a:lnTo>
                  <a:pt x="203453" y="436244"/>
                </a:lnTo>
                <a:lnTo>
                  <a:pt x="167639" y="463676"/>
                </a:lnTo>
                <a:lnTo>
                  <a:pt x="128381" y="490465"/>
                </a:lnTo>
                <a:lnTo>
                  <a:pt x="64020" y="530955"/>
                </a:lnTo>
                <a:lnTo>
                  <a:pt x="70817" y="541695"/>
                </a:lnTo>
                <a:lnTo>
                  <a:pt x="76565" y="538090"/>
                </a:lnTo>
                <a:lnTo>
                  <a:pt x="115305" y="514087"/>
                </a:lnTo>
                <a:lnTo>
                  <a:pt x="135514" y="501014"/>
                </a:lnTo>
                <a:lnTo>
                  <a:pt x="175259" y="473832"/>
                </a:lnTo>
                <a:lnTo>
                  <a:pt x="211835" y="445769"/>
                </a:lnTo>
                <a:lnTo>
                  <a:pt x="242194" y="417444"/>
                </a:lnTo>
                <a:lnTo>
                  <a:pt x="269747" y="375665"/>
                </a:lnTo>
                <a:lnTo>
                  <a:pt x="281177" y="332350"/>
                </a:lnTo>
                <a:lnTo>
                  <a:pt x="282458" y="317372"/>
                </a:lnTo>
                <a:lnTo>
                  <a:pt x="282458" y="302382"/>
                </a:lnTo>
                <a:lnTo>
                  <a:pt x="276484" y="257424"/>
                </a:lnTo>
                <a:lnTo>
                  <a:pt x="262493" y="213609"/>
                </a:lnTo>
                <a:lnTo>
                  <a:pt x="242194" y="173092"/>
                </a:lnTo>
                <a:lnTo>
                  <a:pt x="215524" y="136778"/>
                </a:lnTo>
                <a:lnTo>
                  <a:pt x="180197" y="104012"/>
                </a:lnTo>
                <a:lnTo>
                  <a:pt x="138043" y="73651"/>
                </a:lnTo>
                <a:lnTo>
                  <a:pt x="74035" y="35932"/>
                </a:lnTo>
                <a:lnTo>
                  <a:pt x="40264" y="17906"/>
                </a:lnTo>
                <a:lnTo>
                  <a:pt x="5974" y="0"/>
                </a:lnTo>
                <a:close/>
              </a:path>
            </a:pathLst>
          </a:custGeom>
          <a:solidFill>
            <a:srgbClr val="000000"/>
          </a:solidFill>
        </p:spPr>
        <p:txBody>
          <a:bodyPr wrap="square" lIns="0" tIns="0" rIns="0" bIns="0" rtlCol="0"/>
          <a:lstStyle/>
          <a:p>
            <a:endParaRPr/>
          </a:p>
        </p:txBody>
      </p:sp>
      <p:sp>
        <p:nvSpPr>
          <p:cNvPr id="38" name="object 38"/>
          <p:cNvSpPr txBox="1"/>
          <p:nvPr/>
        </p:nvSpPr>
        <p:spPr>
          <a:xfrm>
            <a:off x="6231387" y="5678179"/>
            <a:ext cx="470534" cy="69596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a:p>
            <a:pPr marL="56515">
              <a:lnSpc>
                <a:spcPct val="100000"/>
              </a:lnSpc>
              <a:spcBef>
                <a:spcPts val="1075"/>
              </a:spcBef>
            </a:pPr>
            <a:r>
              <a:rPr sz="2000" spc="-5" dirty="0">
                <a:latin typeface="Comic Sans MS"/>
                <a:cs typeface="Comic Sans MS"/>
              </a:rPr>
              <a:t>(i</a:t>
            </a:r>
            <a:r>
              <a:rPr sz="2000" spc="5" dirty="0">
                <a:latin typeface="Comic Sans MS"/>
                <a:cs typeface="Comic Sans MS"/>
              </a:rPr>
              <a:t>i</a:t>
            </a:r>
            <a:r>
              <a:rPr sz="2000" spc="-5" dirty="0">
                <a:latin typeface="Comic Sans MS"/>
                <a:cs typeface="Comic Sans MS"/>
              </a:rPr>
              <a:t>i)</a:t>
            </a:r>
            <a:endParaRPr sz="2000">
              <a:latin typeface="Comic Sans MS"/>
              <a:cs typeface="Comic Sans MS"/>
            </a:endParaRPr>
          </a:p>
        </p:txBody>
      </p:sp>
      <p:sp>
        <p:nvSpPr>
          <p:cNvPr id="39" name="object 39"/>
          <p:cNvSpPr txBox="1"/>
          <p:nvPr/>
        </p:nvSpPr>
        <p:spPr>
          <a:xfrm>
            <a:off x="8174869" y="48015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40" name="object 40"/>
          <p:cNvSpPr txBox="1"/>
          <p:nvPr/>
        </p:nvSpPr>
        <p:spPr>
          <a:xfrm>
            <a:off x="8174869" y="5678179"/>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41" name="object 41"/>
          <p:cNvSpPr txBox="1"/>
          <p:nvPr/>
        </p:nvSpPr>
        <p:spPr>
          <a:xfrm>
            <a:off x="2414398" y="6093865"/>
            <a:ext cx="283210"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(i)</a:t>
            </a:r>
            <a:endParaRPr sz="2000">
              <a:latin typeface="Comic Sans MS"/>
              <a:cs typeface="Comic Sans MS"/>
            </a:endParaRPr>
          </a:p>
        </p:txBody>
      </p:sp>
      <p:sp>
        <p:nvSpPr>
          <p:cNvPr id="42" name="object 42"/>
          <p:cNvSpPr txBox="1"/>
          <p:nvPr/>
        </p:nvSpPr>
        <p:spPr>
          <a:xfrm>
            <a:off x="4194939" y="6093865"/>
            <a:ext cx="355600"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(i</a:t>
            </a:r>
            <a:r>
              <a:rPr sz="2000" spc="5" dirty="0">
                <a:latin typeface="Comic Sans MS"/>
                <a:cs typeface="Comic Sans MS"/>
              </a:rPr>
              <a:t>i</a:t>
            </a:r>
            <a:r>
              <a:rPr sz="2000" dirty="0">
                <a:latin typeface="Comic Sans MS"/>
                <a:cs typeface="Comic Sans MS"/>
              </a:rPr>
              <a:t>)</a:t>
            </a:r>
            <a:endParaRPr sz="2000">
              <a:latin typeface="Comic Sans MS"/>
              <a:cs typeface="Comic Sans MS"/>
            </a:endParaRPr>
          </a:p>
        </p:txBody>
      </p:sp>
      <p:sp>
        <p:nvSpPr>
          <p:cNvPr id="43" name="object 43"/>
          <p:cNvSpPr txBox="1"/>
          <p:nvPr/>
        </p:nvSpPr>
        <p:spPr>
          <a:xfrm>
            <a:off x="8734338" y="6093865"/>
            <a:ext cx="407034"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(iv)</a:t>
            </a:r>
            <a:endParaRPr sz="2000">
              <a:latin typeface="Comic Sans MS"/>
              <a:cs typeface="Comic Sans MS"/>
            </a:endParaRPr>
          </a:p>
        </p:txBody>
      </p:sp>
      <p:sp>
        <p:nvSpPr>
          <p:cNvPr id="44" name="object 44"/>
          <p:cNvSpPr txBox="1"/>
          <p:nvPr/>
        </p:nvSpPr>
        <p:spPr>
          <a:xfrm>
            <a:off x="4665729" y="6398665"/>
            <a:ext cx="3749040" cy="325120"/>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(b</a:t>
            </a:r>
            <a:r>
              <a:rPr sz="2000" dirty="0">
                <a:latin typeface="Comic Sans MS"/>
                <a:cs typeface="Comic Sans MS"/>
              </a:rPr>
              <a:t>)</a:t>
            </a:r>
            <a:r>
              <a:rPr sz="2000" spc="105" dirty="0">
                <a:latin typeface="Times New Roman"/>
                <a:cs typeface="Times New Roman"/>
              </a:rPr>
              <a:t> </a:t>
            </a:r>
            <a:r>
              <a:rPr sz="2000" spc="-5" dirty="0">
                <a:latin typeface="Comic Sans MS"/>
                <a:cs typeface="Comic Sans MS"/>
              </a:rPr>
              <a:t>So</a:t>
            </a:r>
            <a:r>
              <a:rPr sz="2000" spc="5" dirty="0">
                <a:latin typeface="Comic Sans MS"/>
                <a:cs typeface="Comic Sans MS"/>
              </a:rPr>
              <a:t>m</a:t>
            </a:r>
            <a:r>
              <a:rPr sz="2000" dirty="0">
                <a:latin typeface="Comic Sans MS"/>
                <a:cs typeface="Comic Sans MS"/>
              </a:rPr>
              <a:t>e</a:t>
            </a:r>
            <a:r>
              <a:rPr sz="2000" spc="80" dirty="0">
                <a:latin typeface="Times New Roman"/>
                <a:cs typeface="Times New Roman"/>
              </a:rPr>
              <a:t> </a:t>
            </a:r>
            <a:r>
              <a:rPr sz="2000" dirty="0">
                <a:latin typeface="Comic Sans MS"/>
                <a:cs typeface="Comic Sans MS"/>
              </a:rPr>
              <a:t>of</a:t>
            </a:r>
            <a:r>
              <a:rPr sz="2000" spc="90" dirty="0">
                <a:latin typeface="Times New Roman"/>
                <a:cs typeface="Times New Roman"/>
              </a:rPr>
              <a:t> </a:t>
            </a:r>
            <a:r>
              <a:rPr sz="2000" spc="-5" dirty="0">
                <a:latin typeface="Comic Sans MS"/>
                <a:cs typeface="Comic Sans MS"/>
              </a:rPr>
              <a:t>th</a:t>
            </a:r>
            <a:r>
              <a:rPr sz="2000" dirty="0">
                <a:latin typeface="Comic Sans MS"/>
                <a:cs typeface="Comic Sans MS"/>
              </a:rPr>
              <a:t>e</a:t>
            </a:r>
            <a:r>
              <a:rPr sz="2000" spc="80" dirty="0">
                <a:latin typeface="Times New Roman"/>
                <a:cs typeface="Times New Roman"/>
              </a:rPr>
              <a:t> </a:t>
            </a:r>
            <a:r>
              <a:rPr sz="2000" dirty="0">
                <a:latin typeface="Comic Sans MS"/>
                <a:cs typeface="Comic Sans MS"/>
              </a:rPr>
              <a:t>subgr</a:t>
            </a:r>
            <a:r>
              <a:rPr sz="2000" spc="-10" dirty="0">
                <a:latin typeface="Comic Sans MS"/>
                <a:cs typeface="Comic Sans MS"/>
              </a:rPr>
              <a:t>a</a:t>
            </a:r>
            <a:r>
              <a:rPr sz="2000" dirty="0">
                <a:latin typeface="Comic Sans MS"/>
                <a:cs typeface="Comic Sans MS"/>
              </a:rPr>
              <a:t>ph</a:t>
            </a:r>
            <a:r>
              <a:rPr sz="2000" spc="100" dirty="0">
                <a:latin typeface="Times New Roman"/>
                <a:cs typeface="Times New Roman"/>
              </a:rPr>
              <a:t> </a:t>
            </a:r>
            <a:r>
              <a:rPr sz="2000" dirty="0">
                <a:latin typeface="Comic Sans MS"/>
                <a:cs typeface="Comic Sans MS"/>
              </a:rPr>
              <a:t>of</a:t>
            </a:r>
            <a:r>
              <a:rPr sz="2000" spc="75" dirty="0">
                <a:latin typeface="Times New Roman"/>
                <a:cs typeface="Times New Roman"/>
              </a:rPr>
              <a:t> </a:t>
            </a:r>
            <a:r>
              <a:rPr sz="2000" spc="15" dirty="0">
                <a:latin typeface="Comic Sans MS"/>
                <a:cs typeface="Comic Sans MS"/>
              </a:rPr>
              <a:t>G</a:t>
            </a:r>
            <a:r>
              <a:rPr sz="1950" spc="22" baseline="-21367" dirty="0">
                <a:latin typeface="Comic Sans MS"/>
                <a:cs typeface="Comic Sans MS"/>
              </a:rPr>
              <a:t>3</a:t>
            </a:r>
            <a:endParaRPr sz="1950" baseline="-21367">
              <a:latin typeface="Comic Sans MS"/>
              <a:cs typeface="Comic Sans MS"/>
            </a:endParaRPr>
          </a:p>
        </p:txBody>
      </p:sp>
      <p:sp>
        <p:nvSpPr>
          <p:cNvPr id="45" name="object 45"/>
          <p:cNvSpPr/>
          <p:nvPr/>
        </p:nvSpPr>
        <p:spPr>
          <a:xfrm>
            <a:off x="1371600" y="1295400"/>
            <a:ext cx="444500" cy="444500"/>
          </a:xfrm>
          <a:custGeom>
            <a:avLst/>
            <a:gdLst/>
            <a:ahLst/>
            <a:cxnLst/>
            <a:rect l="l" t="t" r="r" b="b"/>
            <a:pathLst>
              <a:path w="444500" h="444500">
                <a:moveTo>
                  <a:pt x="0" y="222260"/>
                </a:moveTo>
                <a:lnTo>
                  <a:pt x="6463" y="168870"/>
                </a:lnTo>
                <a:lnTo>
                  <a:pt x="24819" y="120149"/>
                </a:lnTo>
                <a:lnTo>
                  <a:pt x="53522" y="77643"/>
                </a:lnTo>
                <a:lnTo>
                  <a:pt x="91022" y="42903"/>
                </a:lnTo>
                <a:lnTo>
                  <a:pt x="135770" y="17475"/>
                </a:lnTo>
                <a:lnTo>
                  <a:pt x="186219"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5"/>
                </a:lnTo>
                <a:lnTo>
                  <a:pt x="441585" y="258323"/>
                </a:lnTo>
                <a:lnTo>
                  <a:pt x="427022" y="308791"/>
                </a:lnTo>
                <a:lnTo>
                  <a:pt x="401599" y="353536"/>
                </a:lnTo>
                <a:lnTo>
                  <a:pt x="366862" y="391018"/>
                </a:lnTo>
                <a:lnTo>
                  <a:pt x="324361" y="419698"/>
                </a:lnTo>
                <a:lnTo>
                  <a:pt x="275642" y="438035"/>
                </a:lnTo>
                <a:lnTo>
                  <a:pt x="222254" y="444489"/>
                </a:lnTo>
                <a:lnTo>
                  <a:pt x="204034" y="443753"/>
                </a:lnTo>
                <a:lnTo>
                  <a:pt x="186219" y="441583"/>
                </a:lnTo>
                <a:lnTo>
                  <a:pt x="135770" y="427035"/>
                </a:lnTo>
                <a:lnTo>
                  <a:pt x="91022" y="401632"/>
                </a:lnTo>
                <a:lnTo>
                  <a:pt x="53522" y="366913"/>
                </a:lnTo>
                <a:lnTo>
                  <a:pt x="24819" y="324418"/>
                </a:lnTo>
                <a:lnTo>
                  <a:pt x="6463" y="275687"/>
                </a:lnTo>
                <a:lnTo>
                  <a:pt x="0" y="222260"/>
                </a:lnTo>
                <a:close/>
              </a:path>
            </a:pathLst>
          </a:custGeom>
          <a:ln w="12700">
            <a:solidFill>
              <a:srgbClr val="1F487C"/>
            </a:solidFill>
          </a:ln>
        </p:spPr>
        <p:txBody>
          <a:bodyPr wrap="square" lIns="0" tIns="0" rIns="0" bIns="0" rtlCol="0"/>
          <a:lstStyle/>
          <a:p>
            <a:endParaRPr/>
          </a:p>
        </p:txBody>
      </p:sp>
      <p:sp>
        <p:nvSpPr>
          <p:cNvPr id="46" name="object 46"/>
          <p:cNvSpPr txBox="1"/>
          <p:nvPr/>
        </p:nvSpPr>
        <p:spPr>
          <a:xfrm>
            <a:off x="1474090" y="1360529"/>
            <a:ext cx="4225290" cy="557530"/>
          </a:xfrm>
          <a:prstGeom prst="rect">
            <a:avLst/>
          </a:prstGeom>
        </p:spPr>
        <p:txBody>
          <a:bodyPr vert="horz" wrap="square" lIns="0" tIns="0" rIns="0" bIns="0" rtlCol="0">
            <a:spAutoFit/>
          </a:bodyPr>
          <a:lstStyle/>
          <a:p>
            <a:pPr marL="12700">
              <a:lnSpc>
                <a:spcPts val="3080"/>
              </a:lnSpc>
            </a:pPr>
            <a:r>
              <a:rPr sz="2800" spc="-20" dirty="0">
                <a:solidFill>
                  <a:srgbClr val="1F487C"/>
                </a:solidFill>
                <a:latin typeface="Comic Sans MS"/>
                <a:cs typeface="Comic Sans MS"/>
              </a:rPr>
              <a:t>0</a:t>
            </a:r>
            <a:endParaRPr sz="2800">
              <a:latin typeface="Comic Sans MS"/>
              <a:cs typeface="Comic Sans MS"/>
            </a:endParaRPr>
          </a:p>
          <a:p>
            <a:pPr marL="1320800">
              <a:lnSpc>
                <a:spcPts val="1880"/>
              </a:lnSpc>
              <a:tabLst>
                <a:tab pos="2736215" algn="l"/>
                <a:tab pos="4072254" algn="l"/>
              </a:tabLst>
            </a:pPr>
            <a:r>
              <a:rPr sz="1800" b="1" dirty="0">
                <a:latin typeface="Comic Sans MS"/>
                <a:cs typeface="Comic Sans MS"/>
              </a:rPr>
              <a:t>0</a:t>
            </a:r>
            <a:r>
              <a:rPr sz="1800" b="1" dirty="0">
                <a:latin typeface="Times New Roman"/>
                <a:cs typeface="Times New Roman"/>
              </a:rPr>
              <a:t>	</a:t>
            </a:r>
            <a:r>
              <a:rPr sz="1800" b="1" dirty="0">
                <a:latin typeface="Comic Sans MS"/>
                <a:cs typeface="Comic Sans MS"/>
              </a:rPr>
              <a:t>0</a:t>
            </a:r>
            <a:r>
              <a:rPr sz="1800" b="1" dirty="0">
                <a:latin typeface="Times New Roman"/>
                <a:cs typeface="Times New Roman"/>
              </a:rPr>
              <a:t>	</a:t>
            </a:r>
            <a:r>
              <a:rPr sz="1800" b="1" dirty="0">
                <a:latin typeface="Comic Sans MS"/>
                <a:cs typeface="Comic Sans MS"/>
              </a:rPr>
              <a:t>1</a:t>
            </a:r>
            <a:endParaRPr sz="1800">
              <a:latin typeface="Comic Sans MS"/>
              <a:cs typeface="Comic Sans MS"/>
            </a:endParaRPr>
          </a:p>
        </p:txBody>
      </p:sp>
      <p:sp>
        <p:nvSpPr>
          <p:cNvPr id="47" name="object 47"/>
          <p:cNvSpPr txBox="1"/>
          <p:nvPr/>
        </p:nvSpPr>
        <p:spPr>
          <a:xfrm>
            <a:off x="372631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48" name="object 48"/>
          <p:cNvSpPr txBox="1"/>
          <p:nvPr/>
        </p:nvSpPr>
        <p:spPr>
          <a:xfrm>
            <a:off x="466992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49" name="object 49"/>
          <p:cNvSpPr txBox="1"/>
          <p:nvPr/>
        </p:nvSpPr>
        <p:spPr>
          <a:xfrm>
            <a:off x="600558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3</a:t>
            </a:r>
            <a:endParaRPr sz="1800">
              <a:latin typeface="Comic Sans MS"/>
              <a:cs typeface="Comic Sans MS"/>
            </a:endParaRPr>
          </a:p>
        </p:txBody>
      </p:sp>
      <p:sp>
        <p:nvSpPr>
          <p:cNvPr id="50" name="object 50"/>
          <p:cNvSpPr txBox="1"/>
          <p:nvPr/>
        </p:nvSpPr>
        <p:spPr>
          <a:xfrm>
            <a:off x="6477386" y="1676716"/>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51" name="object 51"/>
          <p:cNvSpPr txBox="1"/>
          <p:nvPr/>
        </p:nvSpPr>
        <p:spPr>
          <a:xfrm>
            <a:off x="8049266" y="1676716"/>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52" name="object 52"/>
          <p:cNvSpPr txBox="1"/>
          <p:nvPr/>
        </p:nvSpPr>
        <p:spPr>
          <a:xfrm>
            <a:off x="757746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53" name="object 53"/>
          <p:cNvSpPr txBox="1"/>
          <p:nvPr/>
        </p:nvSpPr>
        <p:spPr>
          <a:xfrm>
            <a:off x="8520817"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54" name="object 54"/>
          <p:cNvSpPr txBox="1"/>
          <p:nvPr/>
        </p:nvSpPr>
        <p:spPr>
          <a:xfrm>
            <a:off x="8049266" y="31248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3</a:t>
            </a:r>
            <a:endParaRPr sz="1800">
              <a:latin typeface="Comic Sans MS"/>
              <a:cs typeface="Comic Sans MS"/>
            </a:endParaRPr>
          </a:p>
        </p:txBody>
      </p:sp>
      <p:sp>
        <p:nvSpPr>
          <p:cNvPr id="55" name="object 55"/>
          <p:cNvSpPr txBox="1"/>
          <p:nvPr/>
        </p:nvSpPr>
        <p:spPr>
          <a:xfrm>
            <a:off x="2279651" y="2968773"/>
            <a:ext cx="283210"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a:t>
            </a:r>
            <a:r>
              <a:rPr sz="2000" dirty="0">
                <a:latin typeface="Comic Sans MS"/>
                <a:cs typeface="Comic Sans MS"/>
              </a:rPr>
              <a:t>i)</a:t>
            </a:r>
            <a:endParaRPr sz="2000">
              <a:latin typeface="Comic Sans MS"/>
              <a:cs typeface="Comic Sans MS"/>
            </a:endParaRPr>
          </a:p>
        </p:txBody>
      </p:sp>
      <p:sp>
        <p:nvSpPr>
          <p:cNvPr id="56" name="object 56"/>
          <p:cNvSpPr txBox="1"/>
          <p:nvPr/>
        </p:nvSpPr>
        <p:spPr>
          <a:xfrm>
            <a:off x="3964054" y="2968773"/>
            <a:ext cx="3702050" cy="629920"/>
          </a:xfrm>
          <a:prstGeom prst="rect">
            <a:avLst/>
          </a:prstGeom>
        </p:spPr>
        <p:txBody>
          <a:bodyPr vert="horz" wrap="square" lIns="0" tIns="0" rIns="0" bIns="0" rtlCol="0">
            <a:spAutoFit/>
          </a:bodyPr>
          <a:lstStyle/>
          <a:p>
            <a:pPr marL="109855">
              <a:lnSpc>
                <a:spcPct val="100000"/>
              </a:lnSpc>
              <a:tabLst>
                <a:tab pos="1583690" algn="l"/>
                <a:tab pos="2976880" algn="l"/>
              </a:tabLst>
            </a:pPr>
            <a:r>
              <a:rPr sz="2000" spc="-5" dirty="0">
                <a:latin typeface="Comic Sans MS"/>
                <a:cs typeface="Comic Sans MS"/>
              </a:rPr>
              <a:t>(i</a:t>
            </a:r>
            <a:r>
              <a:rPr sz="2000" dirty="0">
                <a:latin typeface="Comic Sans MS"/>
                <a:cs typeface="Comic Sans MS"/>
              </a:rPr>
              <a:t>i)</a:t>
            </a:r>
            <a:r>
              <a:rPr sz="2000" dirty="0">
                <a:latin typeface="Times New Roman"/>
                <a:cs typeface="Times New Roman"/>
              </a:rPr>
              <a:t>	</a:t>
            </a:r>
            <a:r>
              <a:rPr sz="2000" spc="-5" dirty="0">
                <a:latin typeface="Comic Sans MS"/>
                <a:cs typeface="Comic Sans MS"/>
              </a:rPr>
              <a:t>(ii</a:t>
            </a:r>
            <a:r>
              <a:rPr sz="2000" spc="5" dirty="0">
                <a:latin typeface="Comic Sans MS"/>
                <a:cs typeface="Comic Sans MS"/>
              </a:rPr>
              <a:t>i</a:t>
            </a:r>
            <a:r>
              <a:rPr sz="2000" dirty="0">
                <a:latin typeface="Comic Sans MS"/>
                <a:cs typeface="Comic Sans MS"/>
              </a:rPr>
              <a:t>)</a:t>
            </a:r>
            <a:r>
              <a:rPr sz="2000" dirty="0">
                <a:latin typeface="Times New Roman"/>
                <a:cs typeface="Times New Roman"/>
              </a:rPr>
              <a:t>	</a:t>
            </a:r>
            <a:r>
              <a:rPr sz="2000" spc="-5" dirty="0">
                <a:latin typeface="Comic Sans MS"/>
                <a:cs typeface="Comic Sans MS"/>
              </a:rPr>
              <a:t>(iv)</a:t>
            </a:r>
            <a:endParaRPr sz="2000">
              <a:latin typeface="Comic Sans MS"/>
              <a:cs typeface="Comic Sans MS"/>
            </a:endParaRPr>
          </a:p>
          <a:p>
            <a:pPr marL="12700">
              <a:lnSpc>
                <a:spcPct val="100000"/>
              </a:lnSpc>
            </a:pPr>
            <a:r>
              <a:rPr sz="2000" spc="-5" dirty="0">
                <a:latin typeface="Comic Sans MS"/>
                <a:cs typeface="Comic Sans MS"/>
              </a:rPr>
              <a:t>(</a:t>
            </a:r>
            <a:r>
              <a:rPr sz="2000" spc="-10" dirty="0">
                <a:latin typeface="Comic Sans MS"/>
                <a:cs typeface="Comic Sans MS"/>
              </a:rPr>
              <a:t>a</a:t>
            </a:r>
            <a:r>
              <a:rPr sz="2000" dirty="0">
                <a:latin typeface="Comic Sans MS"/>
                <a:cs typeface="Comic Sans MS"/>
              </a:rPr>
              <a:t>)</a:t>
            </a:r>
            <a:r>
              <a:rPr sz="2000" spc="105" dirty="0">
                <a:latin typeface="Times New Roman"/>
                <a:cs typeface="Times New Roman"/>
              </a:rPr>
              <a:t> </a:t>
            </a:r>
            <a:r>
              <a:rPr sz="2000" spc="-5" dirty="0">
                <a:latin typeface="Comic Sans MS"/>
                <a:cs typeface="Comic Sans MS"/>
              </a:rPr>
              <a:t>So</a:t>
            </a:r>
            <a:r>
              <a:rPr sz="2000" spc="5" dirty="0">
                <a:latin typeface="Comic Sans MS"/>
                <a:cs typeface="Comic Sans MS"/>
              </a:rPr>
              <a:t>m</a:t>
            </a:r>
            <a:r>
              <a:rPr sz="2000" dirty="0">
                <a:latin typeface="Comic Sans MS"/>
                <a:cs typeface="Comic Sans MS"/>
              </a:rPr>
              <a:t>e</a:t>
            </a:r>
            <a:r>
              <a:rPr sz="2000" spc="80" dirty="0">
                <a:latin typeface="Times New Roman"/>
                <a:cs typeface="Times New Roman"/>
              </a:rPr>
              <a:t> </a:t>
            </a:r>
            <a:r>
              <a:rPr sz="2000" dirty="0">
                <a:latin typeface="Comic Sans MS"/>
                <a:cs typeface="Comic Sans MS"/>
              </a:rPr>
              <a:t>of</a:t>
            </a:r>
            <a:r>
              <a:rPr sz="2000" spc="90" dirty="0">
                <a:latin typeface="Times New Roman"/>
                <a:cs typeface="Times New Roman"/>
              </a:rPr>
              <a:t> </a:t>
            </a:r>
            <a:r>
              <a:rPr sz="2000" spc="-5" dirty="0">
                <a:latin typeface="Comic Sans MS"/>
                <a:cs typeface="Comic Sans MS"/>
              </a:rPr>
              <a:t>th</a:t>
            </a:r>
            <a:r>
              <a:rPr sz="2000" dirty="0">
                <a:latin typeface="Comic Sans MS"/>
                <a:cs typeface="Comic Sans MS"/>
              </a:rPr>
              <a:t>e</a:t>
            </a:r>
            <a:r>
              <a:rPr sz="2000" spc="100" dirty="0">
                <a:latin typeface="Times New Roman"/>
                <a:cs typeface="Times New Roman"/>
              </a:rPr>
              <a:t> </a:t>
            </a:r>
            <a:r>
              <a:rPr sz="2000" dirty="0">
                <a:latin typeface="Comic Sans MS"/>
                <a:cs typeface="Comic Sans MS"/>
              </a:rPr>
              <a:t>subgr</a:t>
            </a:r>
            <a:r>
              <a:rPr sz="2000" spc="-10" dirty="0">
                <a:latin typeface="Comic Sans MS"/>
                <a:cs typeface="Comic Sans MS"/>
              </a:rPr>
              <a:t>a</a:t>
            </a:r>
            <a:r>
              <a:rPr sz="2000" dirty="0">
                <a:latin typeface="Comic Sans MS"/>
                <a:cs typeface="Comic Sans MS"/>
              </a:rPr>
              <a:t>ph</a:t>
            </a:r>
            <a:r>
              <a:rPr sz="2000" spc="85" dirty="0">
                <a:latin typeface="Times New Roman"/>
                <a:cs typeface="Times New Roman"/>
              </a:rPr>
              <a:t> </a:t>
            </a:r>
            <a:r>
              <a:rPr sz="2000" dirty="0">
                <a:latin typeface="Comic Sans MS"/>
                <a:cs typeface="Comic Sans MS"/>
              </a:rPr>
              <a:t>of</a:t>
            </a:r>
            <a:r>
              <a:rPr sz="2000" spc="90" dirty="0">
                <a:latin typeface="Times New Roman"/>
                <a:cs typeface="Times New Roman"/>
              </a:rPr>
              <a:t> </a:t>
            </a:r>
            <a:r>
              <a:rPr sz="2000" spc="5" dirty="0">
                <a:latin typeface="Comic Sans MS"/>
                <a:cs typeface="Comic Sans MS"/>
              </a:rPr>
              <a:t>G</a:t>
            </a:r>
            <a:r>
              <a:rPr sz="1950" spc="15" baseline="-21367" dirty="0">
                <a:latin typeface="Comic Sans MS"/>
                <a:cs typeface="Comic Sans MS"/>
              </a:rPr>
              <a:t>1</a:t>
            </a:r>
            <a:endParaRPr sz="1950" baseline="-21367">
              <a:latin typeface="Comic Sans MS"/>
              <a:cs typeface="Comic Sans MS"/>
            </a:endParaRPr>
          </a:p>
        </p:txBody>
      </p:sp>
      <p:sp>
        <p:nvSpPr>
          <p:cNvPr id="57" name="object 57"/>
          <p:cNvSpPr txBox="1"/>
          <p:nvPr/>
        </p:nvSpPr>
        <p:spPr>
          <a:xfrm>
            <a:off x="6231387" y="39633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58" name="object 58"/>
          <p:cNvSpPr txBox="1"/>
          <p:nvPr/>
        </p:nvSpPr>
        <p:spPr>
          <a:xfrm>
            <a:off x="8174869" y="39633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59" name="object 59"/>
          <p:cNvSpPr/>
          <p:nvPr/>
        </p:nvSpPr>
        <p:spPr>
          <a:xfrm>
            <a:off x="685800" y="2057400"/>
            <a:ext cx="444500" cy="444500"/>
          </a:xfrm>
          <a:custGeom>
            <a:avLst/>
            <a:gdLst/>
            <a:ahLst/>
            <a:cxnLst/>
            <a:rect l="l" t="t" r="r" b="b"/>
            <a:pathLst>
              <a:path w="444500" h="444500">
                <a:moveTo>
                  <a:pt x="0" y="222260"/>
                </a:moveTo>
                <a:lnTo>
                  <a:pt x="6459" y="168870"/>
                </a:lnTo>
                <a:lnTo>
                  <a:pt x="24806" y="120149"/>
                </a:lnTo>
                <a:lnTo>
                  <a:pt x="53498" y="77643"/>
                </a:lnTo>
                <a:lnTo>
                  <a:pt x="90991" y="42903"/>
                </a:lnTo>
                <a:lnTo>
                  <a:pt x="135740" y="17475"/>
                </a:lnTo>
                <a:lnTo>
                  <a:pt x="186202" y="2910"/>
                </a:lnTo>
                <a:lnTo>
                  <a:pt x="222254" y="0"/>
                </a:lnTo>
                <a:lnTo>
                  <a:pt x="240481" y="737"/>
                </a:lnTo>
                <a:lnTo>
                  <a:pt x="258303" y="2910"/>
                </a:lnTo>
                <a:lnTo>
                  <a:pt x="308761" y="17475"/>
                </a:lnTo>
                <a:lnTo>
                  <a:pt x="353508" y="42903"/>
                </a:lnTo>
                <a:lnTo>
                  <a:pt x="390999" y="77643"/>
                </a:lnTo>
                <a:lnTo>
                  <a:pt x="419690" y="120149"/>
                </a:lnTo>
                <a:lnTo>
                  <a:pt x="438037" y="168870"/>
                </a:lnTo>
                <a:lnTo>
                  <a:pt x="444495" y="222260"/>
                </a:lnTo>
                <a:lnTo>
                  <a:pt x="443759" y="240495"/>
                </a:lnTo>
                <a:lnTo>
                  <a:pt x="441587" y="258323"/>
                </a:lnTo>
                <a:lnTo>
                  <a:pt x="427031" y="308791"/>
                </a:lnTo>
                <a:lnTo>
                  <a:pt x="401616" y="353536"/>
                </a:lnTo>
                <a:lnTo>
                  <a:pt x="366887" y="391018"/>
                </a:lnTo>
                <a:lnTo>
                  <a:pt x="324387" y="419698"/>
                </a:lnTo>
                <a:lnTo>
                  <a:pt x="275662" y="438035"/>
                </a:lnTo>
                <a:lnTo>
                  <a:pt x="222254" y="444489"/>
                </a:lnTo>
                <a:lnTo>
                  <a:pt x="204025" y="443753"/>
                </a:lnTo>
                <a:lnTo>
                  <a:pt x="186202" y="441583"/>
                </a:lnTo>
                <a:lnTo>
                  <a:pt x="135740" y="427035"/>
                </a:lnTo>
                <a:lnTo>
                  <a:pt x="90991" y="401632"/>
                </a:lnTo>
                <a:lnTo>
                  <a:pt x="53498" y="366913"/>
                </a:lnTo>
                <a:lnTo>
                  <a:pt x="24806" y="324418"/>
                </a:lnTo>
                <a:lnTo>
                  <a:pt x="6459" y="275687"/>
                </a:lnTo>
                <a:lnTo>
                  <a:pt x="0" y="222260"/>
                </a:lnTo>
                <a:close/>
              </a:path>
            </a:pathLst>
          </a:custGeom>
          <a:ln w="12700">
            <a:solidFill>
              <a:srgbClr val="1F487C"/>
            </a:solidFill>
          </a:ln>
        </p:spPr>
        <p:txBody>
          <a:bodyPr wrap="square" lIns="0" tIns="0" rIns="0" bIns="0" rtlCol="0"/>
          <a:lstStyle/>
          <a:p>
            <a:endParaRPr/>
          </a:p>
        </p:txBody>
      </p:sp>
      <p:sp>
        <p:nvSpPr>
          <p:cNvPr id="60" name="object 60"/>
          <p:cNvSpPr txBox="1"/>
          <p:nvPr/>
        </p:nvSpPr>
        <p:spPr>
          <a:xfrm>
            <a:off x="815749" y="2110084"/>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61" name="object 61"/>
          <p:cNvSpPr/>
          <p:nvPr/>
        </p:nvSpPr>
        <p:spPr>
          <a:xfrm>
            <a:off x="2057400" y="2057400"/>
            <a:ext cx="444500" cy="444500"/>
          </a:xfrm>
          <a:custGeom>
            <a:avLst/>
            <a:gdLst/>
            <a:ahLst/>
            <a:cxnLst/>
            <a:rect l="l" t="t" r="r" b="b"/>
            <a:pathLst>
              <a:path w="444500" h="444500">
                <a:moveTo>
                  <a:pt x="0" y="222260"/>
                </a:moveTo>
                <a:lnTo>
                  <a:pt x="6463" y="168870"/>
                </a:lnTo>
                <a:lnTo>
                  <a:pt x="24819" y="120149"/>
                </a:lnTo>
                <a:lnTo>
                  <a:pt x="53522" y="77643"/>
                </a:lnTo>
                <a:lnTo>
                  <a:pt x="91022" y="42903"/>
                </a:lnTo>
                <a:lnTo>
                  <a:pt x="135770" y="17475"/>
                </a:lnTo>
                <a:lnTo>
                  <a:pt x="186219"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5"/>
                </a:lnTo>
                <a:lnTo>
                  <a:pt x="441585" y="258323"/>
                </a:lnTo>
                <a:lnTo>
                  <a:pt x="427022" y="308791"/>
                </a:lnTo>
                <a:lnTo>
                  <a:pt x="401599" y="353536"/>
                </a:lnTo>
                <a:lnTo>
                  <a:pt x="366862" y="391018"/>
                </a:lnTo>
                <a:lnTo>
                  <a:pt x="324361" y="419698"/>
                </a:lnTo>
                <a:lnTo>
                  <a:pt x="275642" y="438035"/>
                </a:lnTo>
                <a:lnTo>
                  <a:pt x="222254" y="444489"/>
                </a:lnTo>
                <a:lnTo>
                  <a:pt x="204034" y="443753"/>
                </a:lnTo>
                <a:lnTo>
                  <a:pt x="186219" y="441583"/>
                </a:lnTo>
                <a:lnTo>
                  <a:pt x="135770" y="427035"/>
                </a:lnTo>
                <a:lnTo>
                  <a:pt x="91022" y="401632"/>
                </a:lnTo>
                <a:lnTo>
                  <a:pt x="53522" y="366913"/>
                </a:lnTo>
                <a:lnTo>
                  <a:pt x="24819" y="324418"/>
                </a:lnTo>
                <a:lnTo>
                  <a:pt x="6463" y="275687"/>
                </a:lnTo>
                <a:lnTo>
                  <a:pt x="0" y="222260"/>
                </a:lnTo>
                <a:close/>
              </a:path>
            </a:pathLst>
          </a:custGeom>
          <a:ln w="12700">
            <a:solidFill>
              <a:srgbClr val="1F487C"/>
            </a:solidFill>
          </a:ln>
        </p:spPr>
        <p:txBody>
          <a:bodyPr wrap="square" lIns="0" tIns="0" rIns="0" bIns="0" rtlCol="0"/>
          <a:lstStyle/>
          <a:p>
            <a:endParaRPr/>
          </a:p>
        </p:txBody>
      </p:sp>
      <p:sp>
        <p:nvSpPr>
          <p:cNvPr id="62" name="object 62"/>
          <p:cNvSpPr txBox="1"/>
          <p:nvPr/>
        </p:nvSpPr>
        <p:spPr>
          <a:xfrm>
            <a:off x="2160271" y="2110084"/>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2</a:t>
            </a:r>
            <a:endParaRPr sz="2800">
              <a:latin typeface="Comic Sans MS"/>
              <a:cs typeface="Comic Sans MS"/>
            </a:endParaRPr>
          </a:p>
        </p:txBody>
      </p:sp>
      <p:sp>
        <p:nvSpPr>
          <p:cNvPr id="63" name="object 63"/>
          <p:cNvSpPr/>
          <p:nvPr/>
        </p:nvSpPr>
        <p:spPr>
          <a:xfrm>
            <a:off x="1371600" y="2667000"/>
            <a:ext cx="444500" cy="444500"/>
          </a:xfrm>
          <a:custGeom>
            <a:avLst/>
            <a:gdLst/>
            <a:ahLst/>
            <a:cxnLst/>
            <a:rect l="l" t="t" r="r" b="b"/>
            <a:pathLst>
              <a:path w="444500" h="444500">
                <a:moveTo>
                  <a:pt x="0" y="222260"/>
                </a:moveTo>
                <a:lnTo>
                  <a:pt x="6463" y="168870"/>
                </a:lnTo>
                <a:lnTo>
                  <a:pt x="24819" y="120149"/>
                </a:lnTo>
                <a:lnTo>
                  <a:pt x="53522" y="77643"/>
                </a:lnTo>
                <a:lnTo>
                  <a:pt x="91022" y="42903"/>
                </a:lnTo>
                <a:lnTo>
                  <a:pt x="135770" y="17475"/>
                </a:lnTo>
                <a:lnTo>
                  <a:pt x="186219"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5"/>
                </a:lnTo>
                <a:lnTo>
                  <a:pt x="441585" y="258323"/>
                </a:lnTo>
                <a:lnTo>
                  <a:pt x="427022" y="308791"/>
                </a:lnTo>
                <a:lnTo>
                  <a:pt x="401599" y="353536"/>
                </a:lnTo>
                <a:lnTo>
                  <a:pt x="366862" y="391018"/>
                </a:lnTo>
                <a:lnTo>
                  <a:pt x="324361" y="419698"/>
                </a:lnTo>
                <a:lnTo>
                  <a:pt x="275642" y="438035"/>
                </a:lnTo>
                <a:lnTo>
                  <a:pt x="222254" y="444489"/>
                </a:lnTo>
                <a:lnTo>
                  <a:pt x="204034" y="443753"/>
                </a:lnTo>
                <a:lnTo>
                  <a:pt x="186219" y="441583"/>
                </a:lnTo>
                <a:lnTo>
                  <a:pt x="135770" y="427035"/>
                </a:lnTo>
                <a:lnTo>
                  <a:pt x="91022" y="401632"/>
                </a:lnTo>
                <a:lnTo>
                  <a:pt x="53522" y="366913"/>
                </a:lnTo>
                <a:lnTo>
                  <a:pt x="24819" y="324418"/>
                </a:lnTo>
                <a:lnTo>
                  <a:pt x="6463" y="275687"/>
                </a:lnTo>
                <a:lnTo>
                  <a:pt x="0" y="222260"/>
                </a:lnTo>
                <a:close/>
              </a:path>
            </a:pathLst>
          </a:custGeom>
          <a:ln w="12700">
            <a:solidFill>
              <a:srgbClr val="1F487C"/>
            </a:solidFill>
          </a:ln>
        </p:spPr>
        <p:txBody>
          <a:bodyPr wrap="square" lIns="0" tIns="0" rIns="0" bIns="0" rtlCol="0"/>
          <a:lstStyle/>
          <a:p>
            <a:endParaRPr/>
          </a:p>
        </p:txBody>
      </p:sp>
      <p:sp>
        <p:nvSpPr>
          <p:cNvPr id="64" name="object 64"/>
          <p:cNvSpPr/>
          <p:nvPr/>
        </p:nvSpPr>
        <p:spPr>
          <a:xfrm>
            <a:off x="1593854" y="1746260"/>
            <a:ext cx="1905" cy="914400"/>
          </a:xfrm>
          <a:custGeom>
            <a:avLst/>
            <a:gdLst/>
            <a:ahLst/>
            <a:cxnLst/>
            <a:rect l="l" t="t" r="r" b="b"/>
            <a:pathLst>
              <a:path w="1905" h="914400">
                <a:moveTo>
                  <a:pt x="0" y="0"/>
                </a:moveTo>
                <a:lnTo>
                  <a:pt x="1642" y="914399"/>
                </a:lnTo>
              </a:path>
            </a:pathLst>
          </a:custGeom>
          <a:ln w="12700">
            <a:solidFill>
              <a:srgbClr val="1F487C"/>
            </a:solidFill>
          </a:ln>
        </p:spPr>
        <p:txBody>
          <a:bodyPr wrap="square" lIns="0" tIns="0" rIns="0" bIns="0" rtlCol="0"/>
          <a:lstStyle/>
          <a:p>
            <a:endParaRPr/>
          </a:p>
        </p:txBody>
      </p:sp>
      <p:sp>
        <p:nvSpPr>
          <p:cNvPr id="65" name="object 65"/>
          <p:cNvSpPr/>
          <p:nvPr/>
        </p:nvSpPr>
        <p:spPr>
          <a:xfrm>
            <a:off x="1136654" y="2279660"/>
            <a:ext cx="914400" cy="1905"/>
          </a:xfrm>
          <a:custGeom>
            <a:avLst/>
            <a:gdLst/>
            <a:ahLst/>
            <a:cxnLst/>
            <a:rect l="l" t="t" r="r" b="b"/>
            <a:pathLst>
              <a:path w="914400" h="1905">
                <a:moveTo>
                  <a:pt x="0" y="0"/>
                </a:moveTo>
                <a:lnTo>
                  <a:pt x="914399" y="1645"/>
                </a:lnTo>
              </a:path>
            </a:pathLst>
          </a:custGeom>
          <a:ln w="12700">
            <a:solidFill>
              <a:srgbClr val="1F487C"/>
            </a:solidFill>
          </a:ln>
        </p:spPr>
        <p:txBody>
          <a:bodyPr wrap="square" lIns="0" tIns="0" rIns="0" bIns="0" rtlCol="0"/>
          <a:lstStyle/>
          <a:p>
            <a:endParaRPr/>
          </a:p>
        </p:txBody>
      </p:sp>
      <p:sp>
        <p:nvSpPr>
          <p:cNvPr id="66" name="object 66"/>
          <p:cNvSpPr/>
          <p:nvPr/>
        </p:nvSpPr>
        <p:spPr>
          <a:xfrm>
            <a:off x="1025520" y="1670060"/>
            <a:ext cx="408305" cy="434975"/>
          </a:xfrm>
          <a:custGeom>
            <a:avLst/>
            <a:gdLst/>
            <a:ahLst/>
            <a:cxnLst/>
            <a:rect l="l" t="t" r="r" b="b"/>
            <a:pathLst>
              <a:path w="408305" h="434975">
                <a:moveTo>
                  <a:pt x="408050" y="0"/>
                </a:moveTo>
                <a:lnTo>
                  <a:pt x="0" y="434949"/>
                </a:lnTo>
              </a:path>
            </a:pathLst>
          </a:custGeom>
          <a:ln w="12700">
            <a:solidFill>
              <a:srgbClr val="1F487C"/>
            </a:solidFill>
          </a:ln>
        </p:spPr>
        <p:txBody>
          <a:bodyPr wrap="square" lIns="0" tIns="0" rIns="0" bIns="0" rtlCol="0"/>
          <a:lstStyle/>
          <a:p>
            <a:endParaRPr/>
          </a:p>
        </p:txBody>
      </p:sp>
      <p:sp>
        <p:nvSpPr>
          <p:cNvPr id="67" name="object 67"/>
          <p:cNvSpPr/>
          <p:nvPr/>
        </p:nvSpPr>
        <p:spPr>
          <a:xfrm>
            <a:off x="1746254" y="1670060"/>
            <a:ext cx="422275" cy="434975"/>
          </a:xfrm>
          <a:custGeom>
            <a:avLst/>
            <a:gdLst/>
            <a:ahLst/>
            <a:cxnLst/>
            <a:rect l="l" t="t" r="r" b="b"/>
            <a:pathLst>
              <a:path w="422275" h="434975">
                <a:moveTo>
                  <a:pt x="0" y="0"/>
                </a:moveTo>
                <a:lnTo>
                  <a:pt x="422266" y="434949"/>
                </a:lnTo>
              </a:path>
            </a:pathLst>
          </a:custGeom>
          <a:ln w="12700">
            <a:solidFill>
              <a:srgbClr val="1F487C"/>
            </a:solidFill>
          </a:ln>
        </p:spPr>
        <p:txBody>
          <a:bodyPr wrap="square" lIns="0" tIns="0" rIns="0" bIns="0" rtlCol="0"/>
          <a:lstStyle/>
          <a:p>
            <a:endParaRPr/>
          </a:p>
        </p:txBody>
      </p:sp>
      <p:sp>
        <p:nvSpPr>
          <p:cNvPr id="68" name="object 68"/>
          <p:cNvSpPr/>
          <p:nvPr/>
        </p:nvSpPr>
        <p:spPr>
          <a:xfrm>
            <a:off x="1011234" y="2486009"/>
            <a:ext cx="354330" cy="313055"/>
          </a:xfrm>
          <a:custGeom>
            <a:avLst/>
            <a:gdLst/>
            <a:ahLst/>
            <a:cxnLst/>
            <a:rect l="l" t="t" r="r" b="b"/>
            <a:pathLst>
              <a:path w="354330" h="313055">
                <a:moveTo>
                  <a:pt x="0" y="0"/>
                </a:moveTo>
                <a:lnTo>
                  <a:pt x="354019" y="312694"/>
                </a:lnTo>
              </a:path>
            </a:pathLst>
          </a:custGeom>
          <a:ln w="12700">
            <a:solidFill>
              <a:srgbClr val="1F487C"/>
            </a:solidFill>
          </a:ln>
        </p:spPr>
        <p:txBody>
          <a:bodyPr wrap="square" lIns="0" tIns="0" rIns="0" bIns="0" rtlCol="0"/>
          <a:lstStyle/>
          <a:p>
            <a:endParaRPr/>
          </a:p>
        </p:txBody>
      </p:sp>
      <p:sp>
        <p:nvSpPr>
          <p:cNvPr id="69" name="object 69"/>
          <p:cNvSpPr/>
          <p:nvPr/>
        </p:nvSpPr>
        <p:spPr>
          <a:xfrm>
            <a:off x="1800225" y="2459096"/>
            <a:ext cx="327025" cy="339725"/>
          </a:xfrm>
          <a:custGeom>
            <a:avLst/>
            <a:gdLst/>
            <a:ahLst/>
            <a:cxnLst/>
            <a:rect l="l" t="t" r="r" b="b"/>
            <a:pathLst>
              <a:path w="327025" h="339725">
                <a:moveTo>
                  <a:pt x="327029" y="0"/>
                </a:moveTo>
                <a:lnTo>
                  <a:pt x="0" y="339608"/>
                </a:lnTo>
              </a:path>
            </a:pathLst>
          </a:custGeom>
          <a:ln w="12700">
            <a:solidFill>
              <a:srgbClr val="1F487C"/>
            </a:solidFill>
          </a:ln>
        </p:spPr>
        <p:txBody>
          <a:bodyPr wrap="square" lIns="0" tIns="0" rIns="0" bIns="0" rtlCol="0"/>
          <a:lstStyle/>
          <a:p>
            <a:endParaRPr/>
          </a:p>
        </p:txBody>
      </p:sp>
      <p:sp>
        <p:nvSpPr>
          <p:cNvPr id="70" name="object 70"/>
          <p:cNvSpPr/>
          <p:nvPr/>
        </p:nvSpPr>
        <p:spPr>
          <a:xfrm>
            <a:off x="1419225" y="3487796"/>
            <a:ext cx="444500" cy="444500"/>
          </a:xfrm>
          <a:custGeom>
            <a:avLst/>
            <a:gdLst/>
            <a:ahLst/>
            <a:cxnLst/>
            <a:rect l="l" t="t" r="r" b="b"/>
            <a:pathLst>
              <a:path w="444500" h="444500">
                <a:moveTo>
                  <a:pt x="0" y="222260"/>
                </a:moveTo>
                <a:lnTo>
                  <a:pt x="6463" y="168831"/>
                </a:lnTo>
                <a:lnTo>
                  <a:pt x="24819" y="120095"/>
                </a:lnTo>
                <a:lnTo>
                  <a:pt x="53522" y="77593"/>
                </a:lnTo>
                <a:lnTo>
                  <a:pt x="91022" y="42868"/>
                </a:lnTo>
                <a:lnTo>
                  <a:pt x="135770" y="17458"/>
                </a:lnTo>
                <a:lnTo>
                  <a:pt x="186219" y="2907"/>
                </a:lnTo>
                <a:lnTo>
                  <a:pt x="222254" y="0"/>
                </a:lnTo>
                <a:lnTo>
                  <a:pt x="240473" y="736"/>
                </a:lnTo>
                <a:lnTo>
                  <a:pt x="258288" y="2907"/>
                </a:lnTo>
                <a:lnTo>
                  <a:pt x="308735" y="17458"/>
                </a:lnTo>
                <a:lnTo>
                  <a:pt x="353481" y="42868"/>
                </a:lnTo>
                <a:lnTo>
                  <a:pt x="390978" y="77593"/>
                </a:lnTo>
                <a:lnTo>
                  <a:pt x="419678" y="120095"/>
                </a:lnTo>
                <a:lnTo>
                  <a:pt x="438033" y="168831"/>
                </a:lnTo>
                <a:lnTo>
                  <a:pt x="444495" y="222260"/>
                </a:lnTo>
                <a:lnTo>
                  <a:pt x="443758" y="240478"/>
                </a:lnTo>
                <a:lnTo>
                  <a:pt x="441585" y="258292"/>
                </a:lnTo>
                <a:lnTo>
                  <a:pt x="427022" y="308738"/>
                </a:lnTo>
                <a:lnTo>
                  <a:pt x="401599" y="353485"/>
                </a:lnTo>
                <a:lnTo>
                  <a:pt x="366862" y="390983"/>
                </a:lnTo>
                <a:lnTo>
                  <a:pt x="324361" y="419685"/>
                </a:lnTo>
                <a:lnTo>
                  <a:pt x="275642" y="438042"/>
                </a:lnTo>
                <a:lnTo>
                  <a:pt x="222254" y="444505"/>
                </a:lnTo>
                <a:lnTo>
                  <a:pt x="204034" y="443767"/>
                </a:lnTo>
                <a:lnTo>
                  <a:pt x="186219" y="441594"/>
                </a:lnTo>
                <a:lnTo>
                  <a:pt x="135770" y="427030"/>
                </a:lnTo>
                <a:lnTo>
                  <a:pt x="91022" y="401604"/>
                </a:lnTo>
                <a:lnTo>
                  <a:pt x="53522" y="366866"/>
                </a:lnTo>
                <a:lnTo>
                  <a:pt x="24819" y="324363"/>
                </a:lnTo>
                <a:lnTo>
                  <a:pt x="6463" y="275645"/>
                </a:lnTo>
                <a:lnTo>
                  <a:pt x="0" y="222260"/>
                </a:lnTo>
                <a:close/>
              </a:path>
            </a:pathLst>
          </a:custGeom>
          <a:ln w="12700">
            <a:solidFill>
              <a:srgbClr val="1F487C"/>
            </a:solidFill>
          </a:ln>
        </p:spPr>
        <p:txBody>
          <a:bodyPr wrap="square" lIns="0" tIns="0" rIns="0" bIns="0" rtlCol="0"/>
          <a:lstStyle/>
          <a:p>
            <a:endParaRPr/>
          </a:p>
        </p:txBody>
      </p:sp>
      <p:sp>
        <p:nvSpPr>
          <p:cNvPr id="71" name="object 71"/>
          <p:cNvSpPr txBox="1"/>
          <p:nvPr/>
        </p:nvSpPr>
        <p:spPr>
          <a:xfrm>
            <a:off x="1451230" y="2719684"/>
            <a:ext cx="369570" cy="1201420"/>
          </a:xfrm>
          <a:prstGeom prst="rect">
            <a:avLst/>
          </a:prstGeom>
        </p:spPr>
        <p:txBody>
          <a:bodyPr vert="horz" wrap="square" lIns="0" tIns="0" rIns="0" bIns="0" rtlCol="0">
            <a:spAutoFit/>
          </a:bodyPr>
          <a:lstStyle/>
          <a:p>
            <a:pPr marL="35560">
              <a:lnSpc>
                <a:spcPts val="3025"/>
              </a:lnSpc>
            </a:pPr>
            <a:r>
              <a:rPr sz="2800" spc="-20" dirty="0">
                <a:solidFill>
                  <a:srgbClr val="1F487C"/>
                </a:solidFill>
                <a:latin typeface="Comic Sans MS"/>
                <a:cs typeface="Comic Sans MS"/>
              </a:rPr>
              <a:t>3</a:t>
            </a:r>
            <a:endParaRPr sz="2800">
              <a:latin typeface="Comic Sans MS"/>
              <a:cs typeface="Comic Sans MS"/>
            </a:endParaRPr>
          </a:p>
          <a:p>
            <a:pPr algn="ctr">
              <a:lnSpc>
                <a:spcPts val="3025"/>
              </a:lnSpc>
            </a:pPr>
            <a:r>
              <a:rPr sz="2800" spc="-25" dirty="0">
                <a:solidFill>
                  <a:srgbClr val="1F487C"/>
                </a:solidFill>
                <a:latin typeface="Comic Sans MS"/>
                <a:cs typeface="Comic Sans MS"/>
              </a:rPr>
              <a:t>G</a:t>
            </a:r>
            <a:r>
              <a:rPr sz="1800" dirty="0">
                <a:solidFill>
                  <a:srgbClr val="1F487C"/>
                </a:solidFill>
                <a:latin typeface="Comic Sans MS"/>
                <a:cs typeface="Comic Sans MS"/>
              </a:rPr>
              <a:t>1</a:t>
            </a:r>
            <a:endParaRPr sz="1800">
              <a:latin typeface="Comic Sans MS"/>
              <a:cs typeface="Comic Sans MS"/>
            </a:endParaRPr>
          </a:p>
          <a:p>
            <a:pPr marL="13970" algn="ctr">
              <a:lnSpc>
                <a:spcPct val="100000"/>
              </a:lnSpc>
              <a:spcBef>
                <a:spcPts val="409"/>
              </a:spcBef>
            </a:pPr>
            <a:r>
              <a:rPr sz="2800" spc="-20" dirty="0">
                <a:solidFill>
                  <a:srgbClr val="1F487C"/>
                </a:solidFill>
                <a:latin typeface="Comic Sans MS"/>
                <a:cs typeface="Comic Sans MS"/>
              </a:rPr>
              <a:t>0</a:t>
            </a:r>
            <a:endParaRPr sz="2800">
              <a:latin typeface="Comic Sans MS"/>
              <a:cs typeface="Comic Sans MS"/>
            </a:endParaRPr>
          </a:p>
        </p:txBody>
      </p:sp>
      <p:sp>
        <p:nvSpPr>
          <p:cNvPr id="72" name="object 72"/>
          <p:cNvSpPr/>
          <p:nvPr/>
        </p:nvSpPr>
        <p:spPr>
          <a:xfrm>
            <a:off x="1417700" y="4591050"/>
            <a:ext cx="444500" cy="444500"/>
          </a:xfrm>
          <a:custGeom>
            <a:avLst/>
            <a:gdLst/>
            <a:ahLst/>
            <a:cxnLst/>
            <a:rect l="l" t="t" r="r" b="b"/>
            <a:pathLst>
              <a:path w="444500" h="444500">
                <a:moveTo>
                  <a:pt x="0" y="222254"/>
                </a:moveTo>
                <a:lnTo>
                  <a:pt x="6455" y="168865"/>
                </a:lnTo>
                <a:lnTo>
                  <a:pt x="24795" y="120144"/>
                </a:lnTo>
                <a:lnTo>
                  <a:pt x="53478" y="77640"/>
                </a:lnTo>
                <a:lnTo>
                  <a:pt x="90965" y="42901"/>
                </a:lnTo>
                <a:lnTo>
                  <a:pt x="135715" y="17475"/>
                </a:lnTo>
                <a:lnTo>
                  <a:pt x="186187" y="2910"/>
                </a:lnTo>
                <a:lnTo>
                  <a:pt x="222254" y="0"/>
                </a:lnTo>
                <a:lnTo>
                  <a:pt x="240473" y="737"/>
                </a:lnTo>
                <a:lnTo>
                  <a:pt x="258288" y="2910"/>
                </a:lnTo>
                <a:lnTo>
                  <a:pt x="308735" y="17475"/>
                </a:lnTo>
                <a:lnTo>
                  <a:pt x="353481" y="42901"/>
                </a:lnTo>
                <a:lnTo>
                  <a:pt x="390978" y="77640"/>
                </a:lnTo>
                <a:lnTo>
                  <a:pt x="419678" y="120144"/>
                </a:lnTo>
                <a:lnTo>
                  <a:pt x="438033" y="168865"/>
                </a:lnTo>
                <a:lnTo>
                  <a:pt x="444495" y="222254"/>
                </a:lnTo>
                <a:lnTo>
                  <a:pt x="443758" y="240489"/>
                </a:lnTo>
                <a:lnTo>
                  <a:pt x="441585" y="258317"/>
                </a:lnTo>
                <a:lnTo>
                  <a:pt x="427022" y="308785"/>
                </a:lnTo>
                <a:lnTo>
                  <a:pt x="401599" y="353533"/>
                </a:lnTo>
                <a:lnTo>
                  <a:pt x="366862" y="391018"/>
                </a:lnTo>
                <a:lnTo>
                  <a:pt x="324361" y="419701"/>
                </a:lnTo>
                <a:lnTo>
                  <a:pt x="275642" y="438040"/>
                </a:lnTo>
                <a:lnTo>
                  <a:pt x="222254" y="444495"/>
                </a:lnTo>
                <a:lnTo>
                  <a:pt x="204016" y="443759"/>
                </a:lnTo>
                <a:lnTo>
                  <a:pt x="186187" y="441588"/>
                </a:lnTo>
                <a:lnTo>
                  <a:pt x="135715" y="427039"/>
                </a:lnTo>
                <a:lnTo>
                  <a:pt x="90965" y="401633"/>
                </a:lnTo>
                <a:lnTo>
                  <a:pt x="53478" y="366911"/>
                </a:lnTo>
                <a:lnTo>
                  <a:pt x="24795" y="324413"/>
                </a:lnTo>
                <a:lnTo>
                  <a:pt x="6455" y="275680"/>
                </a:lnTo>
                <a:lnTo>
                  <a:pt x="0" y="222254"/>
                </a:lnTo>
                <a:close/>
              </a:path>
            </a:pathLst>
          </a:custGeom>
          <a:ln w="12700">
            <a:solidFill>
              <a:srgbClr val="1F487C"/>
            </a:solidFill>
          </a:ln>
        </p:spPr>
        <p:txBody>
          <a:bodyPr wrap="square" lIns="0" tIns="0" rIns="0" bIns="0" rtlCol="0"/>
          <a:lstStyle/>
          <a:p>
            <a:endParaRPr/>
          </a:p>
        </p:txBody>
      </p:sp>
      <p:sp>
        <p:nvSpPr>
          <p:cNvPr id="73" name="object 73"/>
          <p:cNvSpPr txBox="1"/>
          <p:nvPr/>
        </p:nvSpPr>
        <p:spPr>
          <a:xfrm>
            <a:off x="1547623" y="4644244"/>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74" name="object 74"/>
          <p:cNvSpPr/>
          <p:nvPr/>
        </p:nvSpPr>
        <p:spPr>
          <a:xfrm>
            <a:off x="1433571" y="5610225"/>
            <a:ext cx="444500" cy="444500"/>
          </a:xfrm>
          <a:custGeom>
            <a:avLst/>
            <a:gdLst/>
            <a:ahLst/>
            <a:cxnLst/>
            <a:rect l="l" t="t" r="r" b="b"/>
            <a:pathLst>
              <a:path w="444500" h="444500">
                <a:moveTo>
                  <a:pt x="0" y="222254"/>
                </a:moveTo>
                <a:lnTo>
                  <a:pt x="6455" y="168842"/>
                </a:lnTo>
                <a:lnTo>
                  <a:pt x="24795" y="120113"/>
                </a:lnTo>
                <a:lnTo>
                  <a:pt x="53478" y="77611"/>
                </a:lnTo>
                <a:lnTo>
                  <a:pt x="90965" y="42880"/>
                </a:lnTo>
                <a:lnTo>
                  <a:pt x="135715" y="17465"/>
                </a:lnTo>
                <a:lnTo>
                  <a:pt x="186187" y="2908"/>
                </a:lnTo>
                <a:lnTo>
                  <a:pt x="222254" y="0"/>
                </a:lnTo>
                <a:lnTo>
                  <a:pt x="240473" y="736"/>
                </a:lnTo>
                <a:lnTo>
                  <a:pt x="258288" y="2908"/>
                </a:lnTo>
                <a:lnTo>
                  <a:pt x="308737" y="17465"/>
                </a:lnTo>
                <a:lnTo>
                  <a:pt x="353486" y="42880"/>
                </a:lnTo>
                <a:lnTo>
                  <a:pt x="390985" y="77611"/>
                </a:lnTo>
                <a:lnTo>
                  <a:pt x="419688" y="120113"/>
                </a:lnTo>
                <a:lnTo>
                  <a:pt x="438045" y="168842"/>
                </a:lnTo>
                <a:lnTo>
                  <a:pt x="444508" y="222254"/>
                </a:lnTo>
                <a:lnTo>
                  <a:pt x="443770" y="240481"/>
                </a:lnTo>
                <a:lnTo>
                  <a:pt x="441597" y="258302"/>
                </a:lnTo>
                <a:lnTo>
                  <a:pt x="427033" y="308760"/>
                </a:lnTo>
                <a:lnTo>
                  <a:pt x="401607" y="353506"/>
                </a:lnTo>
                <a:lnTo>
                  <a:pt x="366867" y="390998"/>
                </a:lnTo>
                <a:lnTo>
                  <a:pt x="324363" y="419689"/>
                </a:lnTo>
                <a:lnTo>
                  <a:pt x="275642" y="438036"/>
                </a:lnTo>
                <a:lnTo>
                  <a:pt x="222254" y="444495"/>
                </a:lnTo>
                <a:lnTo>
                  <a:pt x="204016" y="443759"/>
                </a:lnTo>
                <a:lnTo>
                  <a:pt x="186187" y="441587"/>
                </a:lnTo>
                <a:lnTo>
                  <a:pt x="135715" y="427030"/>
                </a:lnTo>
                <a:lnTo>
                  <a:pt x="90965" y="401615"/>
                </a:lnTo>
                <a:lnTo>
                  <a:pt x="53478" y="366886"/>
                </a:lnTo>
                <a:lnTo>
                  <a:pt x="24795" y="324386"/>
                </a:lnTo>
                <a:lnTo>
                  <a:pt x="6455" y="275661"/>
                </a:lnTo>
                <a:lnTo>
                  <a:pt x="0" y="222254"/>
                </a:lnTo>
                <a:close/>
              </a:path>
            </a:pathLst>
          </a:custGeom>
          <a:ln w="12700">
            <a:solidFill>
              <a:srgbClr val="1F487C"/>
            </a:solidFill>
          </a:ln>
        </p:spPr>
        <p:txBody>
          <a:bodyPr wrap="square" lIns="0" tIns="0" rIns="0" bIns="0" rtlCol="0"/>
          <a:lstStyle/>
          <a:p>
            <a:endParaRPr/>
          </a:p>
        </p:txBody>
      </p:sp>
      <p:sp>
        <p:nvSpPr>
          <p:cNvPr id="75" name="object 75"/>
          <p:cNvSpPr txBox="1"/>
          <p:nvPr/>
        </p:nvSpPr>
        <p:spPr>
          <a:xfrm>
            <a:off x="1535939" y="5663491"/>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2</a:t>
            </a:r>
            <a:endParaRPr sz="2800">
              <a:latin typeface="Comic Sans MS"/>
              <a:cs typeface="Comic Sans MS"/>
            </a:endParaRPr>
          </a:p>
        </p:txBody>
      </p:sp>
      <p:sp>
        <p:nvSpPr>
          <p:cNvPr id="76" name="object 76"/>
          <p:cNvSpPr/>
          <p:nvPr/>
        </p:nvSpPr>
        <p:spPr>
          <a:xfrm>
            <a:off x="1618868" y="5046595"/>
            <a:ext cx="76200" cy="559435"/>
          </a:xfrm>
          <a:custGeom>
            <a:avLst/>
            <a:gdLst/>
            <a:ahLst/>
            <a:cxnLst/>
            <a:rect l="l" t="t" r="r" b="b"/>
            <a:pathLst>
              <a:path w="76200" h="559435">
                <a:moveTo>
                  <a:pt x="0" y="431935"/>
                </a:moveTo>
                <a:lnTo>
                  <a:pt x="38480" y="558866"/>
                </a:lnTo>
                <a:lnTo>
                  <a:pt x="61083" y="482726"/>
                </a:lnTo>
                <a:lnTo>
                  <a:pt x="31872" y="482726"/>
                </a:lnTo>
                <a:lnTo>
                  <a:pt x="31849" y="474149"/>
                </a:lnTo>
                <a:lnTo>
                  <a:pt x="0" y="431935"/>
                </a:lnTo>
                <a:close/>
              </a:path>
              <a:path w="76200" h="559435">
                <a:moveTo>
                  <a:pt x="31850" y="474151"/>
                </a:moveTo>
                <a:lnTo>
                  <a:pt x="31872" y="482726"/>
                </a:lnTo>
                <a:lnTo>
                  <a:pt x="38231" y="482608"/>
                </a:lnTo>
                <a:lnTo>
                  <a:pt x="31850" y="474151"/>
                </a:lnTo>
                <a:close/>
              </a:path>
              <a:path w="76200" h="559435">
                <a:moveTo>
                  <a:pt x="76199" y="431804"/>
                </a:moveTo>
                <a:lnTo>
                  <a:pt x="44552" y="474149"/>
                </a:lnTo>
                <a:lnTo>
                  <a:pt x="44576" y="482608"/>
                </a:lnTo>
                <a:lnTo>
                  <a:pt x="31872" y="482726"/>
                </a:lnTo>
                <a:lnTo>
                  <a:pt x="61083" y="482726"/>
                </a:lnTo>
                <a:lnTo>
                  <a:pt x="76199" y="431804"/>
                </a:lnTo>
                <a:close/>
              </a:path>
              <a:path w="76200" h="559435">
                <a:moveTo>
                  <a:pt x="43184" y="0"/>
                </a:moveTo>
                <a:lnTo>
                  <a:pt x="30611" y="131"/>
                </a:lnTo>
                <a:lnTo>
                  <a:pt x="31850" y="474151"/>
                </a:lnTo>
                <a:lnTo>
                  <a:pt x="38231" y="482608"/>
                </a:lnTo>
                <a:lnTo>
                  <a:pt x="44552" y="474149"/>
                </a:lnTo>
                <a:lnTo>
                  <a:pt x="43184" y="0"/>
                </a:lnTo>
                <a:close/>
              </a:path>
              <a:path w="76200" h="559435">
                <a:moveTo>
                  <a:pt x="44552" y="474149"/>
                </a:moveTo>
                <a:lnTo>
                  <a:pt x="38231" y="482608"/>
                </a:lnTo>
                <a:lnTo>
                  <a:pt x="44576" y="482608"/>
                </a:lnTo>
                <a:lnTo>
                  <a:pt x="44552" y="474149"/>
                </a:lnTo>
                <a:close/>
              </a:path>
            </a:pathLst>
          </a:custGeom>
          <a:solidFill>
            <a:srgbClr val="1F487C"/>
          </a:solidFill>
        </p:spPr>
        <p:txBody>
          <a:bodyPr wrap="square" lIns="0" tIns="0" rIns="0" bIns="0" rtlCol="0"/>
          <a:lstStyle/>
          <a:p>
            <a:endParaRPr/>
          </a:p>
        </p:txBody>
      </p:sp>
      <p:sp>
        <p:nvSpPr>
          <p:cNvPr id="77" name="object 77"/>
          <p:cNvSpPr/>
          <p:nvPr/>
        </p:nvSpPr>
        <p:spPr>
          <a:xfrm>
            <a:off x="1796795" y="3876675"/>
            <a:ext cx="76200" cy="720725"/>
          </a:xfrm>
          <a:custGeom>
            <a:avLst/>
            <a:gdLst/>
            <a:ahLst/>
            <a:cxnLst/>
            <a:rect l="l" t="t" r="r" b="b"/>
            <a:pathLst>
              <a:path w="76200" h="720725">
                <a:moveTo>
                  <a:pt x="38231" y="76199"/>
                </a:moveTo>
                <a:lnTo>
                  <a:pt x="31854" y="84651"/>
                </a:lnTo>
                <a:lnTo>
                  <a:pt x="30479" y="720720"/>
                </a:lnTo>
                <a:lnTo>
                  <a:pt x="43052" y="720720"/>
                </a:lnTo>
                <a:lnTo>
                  <a:pt x="44556" y="84684"/>
                </a:lnTo>
                <a:lnTo>
                  <a:pt x="38231" y="76199"/>
                </a:lnTo>
                <a:close/>
              </a:path>
              <a:path w="76200" h="720725">
                <a:moveTo>
                  <a:pt x="61038" y="76199"/>
                </a:moveTo>
                <a:lnTo>
                  <a:pt x="44576" y="76199"/>
                </a:lnTo>
                <a:lnTo>
                  <a:pt x="44556" y="84684"/>
                </a:lnTo>
                <a:lnTo>
                  <a:pt x="76199" y="127122"/>
                </a:lnTo>
                <a:lnTo>
                  <a:pt x="61038" y="76199"/>
                </a:lnTo>
                <a:close/>
              </a:path>
              <a:path w="76200" h="720725">
                <a:moveTo>
                  <a:pt x="38349" y="0"/>
                </a:moveTo>
                <a:lnTo>
                  <a:pt x="0" y="126872"/>
                </a:lnTo>
                <a:lnTo>
                  <a:pt x="31854" y="84651"/>
                </a:lnTo>
                <a:lnTo>
                  <a:pt x="31872" y="76199"/>
                </a:lnTo>
                <a:lnTo>
                  <a:pt x="61038" y="76199"/>
                </a:lnTo>
                <a:lnTo>
                  <a:pt x="38349" y="0"/>
                </a:lnTo>
                <a:close/>
              </a:path>
              <a:path w="76200" h="720725">
                <a:moveTo>
                  <a:pt x="44576" y="76199"/>
                </a:moveTo>
                <a:lnTo>
                  <a:pt x="38231" y="76199"/>
                </a:lnTo>
                <a:lnTo>
                  <a:pt x="44556" y="84684"/>
                </a:lnTo>
                <a:lnTo>
                  <a:pt x="44576" y="76199"/>
                </a:lnTo>
                <a:close/>
              </a:path>
              <a:path w="76200" h="720725">
                <a:moveTo>
                  <a:pt x="38231" y="76199"/>
                </a:moveTo>
                <a:lnTo>
                  <a:pt x="31872" y="76199"/>
                </a:lnTo>
                <a:lnTo>
                  <a:pt x="31854" y="84651"/>
                </a:lnTo>
                <a:lnTo>
                  <a:pt x="38231" y="76199"/>
                </a:lnTo>
                <a:close/>
              </a:path>
            </a:pathLst>
          </a:custGeom>
          <a:solidFill>
            <a:srgbClr val="1F487C"/>
          </a:solidFill>
        </p:spPr>
        <p:txBody>
          <a:bodyPr wrap="square" lIns="0" tIns="0" rIns="0" bIns="0" rtlCol="0"/>
          <a:lstStyle/>
          <a:p>
            <a:endParaRPr/>
          </a:p>
        </p:txBody>
      </p:sp>
      <p:sp>
        <p:nvSpPr>
          <p:cNvPr id="78" name="object 78"/>
          <p:cNvSpPr/>
          <p:nvPr/>
        </p:nvSpPr>
        <p:spPr>
          <a:xfrm>
            <a:off x="1428500" y="3903595"/>
            <a:ext cx="76200" cy="735330"/>
          </a:xfrm>
          <a:custGeom>
            <a:avLst/>
            <a:gdLst/>
            <a:ahLst/>
            <a:cxnLst/>
            <a:rect l="l" t="t" r="r" b="b"/>
            <a:pathLst>
              <a:path w="76200" h="735329">
                <a:moveTo>
                  <a:pt x="0" y="608207"/>
                </a:moveTo>
                <a:lnTo>
                  <a:pt x="38349" y="735080"/>
                </a:lnTo>
                <a:lnTo>
                  <a:pt x="61038" y="658880"/>
                </a:lnTo>
                <a:lnTo>
                  <a:pt x="31872" y="658880"/>
                </a:lnTo>
                <a:lnTo>
                  <a:pt x="31855" y="650442"/>
                </a:lnTo>
                <a:lnTo>
                  <a:pt x="0" y="608207"/>
                </a:lnTo>
                <a:close/>
              </a:path>
              <a:path w="76200" h="735329">
                <a:moveTo>
                  <a:pt x="31855" y="650442"/>
                </a:moveTo>
                <a:lnTo>
                  <a:pt x="31872" y="658880"/>
                </a:lnTo>
                <a:lnTo>
                  <a:pt x="38218" y="658880"/>
                </a:lnTo>
                <a:lnTo>
                  <a:pt x="31855" y="650442"/>
                </a:lnTo>
                <a:close/>
              </a:path>
              <a:path w="76200" h="735329">
                <a:moveTo>
                  <a:pt x="43052" y="0"/>
                </a:moveTo>
                <a:lnTo>
                  <a:pt x="30479" y="131"/>
                </a:lnTo>
                <a:lnTo>
                  <a:pt x="31855" y="650442"/>
                </a:lnTo>
                <a:lnTo>
                  <a:pt x="38218" y="658880"/>
                </a:lnTo>
                <a:lnTo>
                  <a:pt x="44557" y="650381"/>
                </a:lnTo>
                <a:lnTo>
                  <a:pt x="43052" y="0"/>
                </a:lnTo>
                <a:close/>
              </a:path>
              <a:path w="76200" h="735329">
                <a:moveTo>
                  <a:pt x="44557" y="650381"/>
                </a:moveTo>
                <a:lnTo>
                  <a:pt x="38218" y="658880"/>
                </a:lnTo>
                <a:lnTo>
                  <a:pt x="44576" y="658880"/>
                </a:lnTo>
                <a:lnTo>
                  <a:pt x="44557" y="650381"/>
                </a:lnTo>
                <a:close/>
              </a:path>
              <a:path w="76200" h="735329">
                <a:moveTo>
                  <a:pt x="76199" y="607957"/>
                </a:moveTo>
                <a:lnTo>
                  <a:pt x="44557" y="650381"/>
                </a:lnTo>
                <a:lnTo>
                  <a:pt x="44576" y="658880"/>
                </a:lnTo>
                <a:lnTo>
                  <a:pt x="61038" y="658880"/>
                </a:lnTo>
                <a:lnTo>
                  <a:pt x="76199" y="607957"/>
                </a:lnTo>
                <a:close/>
              </a:path>
            </a:pathLst>
          </a:custGeom>
          <a:solidFill>
            <a:srgbClr val="1F487C"/>
          </a:solidFill>
        </p:spPr>
        <p:txBody>
          <a:bodyPr wrap="square" lIns="0" tIns="0" rIns="0" bIns="0" rtlCol="0"/>
          <a:lstStyle/>
          <a:p>
            <a:endParaRPr/>
          </a:p>
        </p:txBody>
      </p:sp>
      <p:sp>
        <p:nvSpPr>
          <p:cNvPr id="79" name="object 79"/>
          <p:cNvSpPr txBox="1"/>
          <p:nvPr/>
        </p:nvSpPr>
        <p:spPr>
          <a:xfrm>
            <a:off x="1409828" y="6420015"/>
            <a:ext cx="405765" cy="381000"/>
          </a:xfrm>
          <a:prstGeom prst="rect">
            <a:avLst/>
          </a:prstGeom>
        </p:spPr>
        <p:txBody>
          <a:bodyPr vert="horz" wrap="square" lIns="0" tIns="0" rIns="0" bIns="0" rtlCol="0">
            <a:spAutoFit/>
          </a:bodyPr>
          <a:lstStyle/>
          <a:p>
            <a:pPr marL="12700">
              <a:lnSpc>
                <a:spcPct val="100000"/>
              </a:lnSpc>
            </a:pPr>
            <a:r>
              <a:rPr sz="2800" spc="-25" dirty="0">
                <a:solidFill>
                  <a:srgbClr val="1F487C"/>
                </a:solidFill>
                <a:latin typeface="Comic Sans MS"/>
                <a:cs typeface="Comic Sans MS"/>
              </a:rPr>
              <a:t>G</a:t>
            </a:r>
            <a:r>
              <a:rPr sz="1800" dirty="0">
                <a:solidFill>
                  <a:srgbClr val="1F487C"/>
                </a:solidFill>
                <a:latin typeface="Comic Sans MS"/>
                <a:cs typeface="Comic Sans MS"/>
              </a:rPr>
              <a:t>3</a:t>
            </a:r>
            <a:endParaRPr sz="1800">
              <a:latin typeface="Comic Sans MS"/>
              <a:cs typeface="Comic Sans MS"/>
            </a:endParaRPr>
          </a:p>
        </p:txBody>
      </p:sp>
      <p:sp>
        <p:nvSpPr>
          <p:cNvPr id="80" name="object 80"/>
          <p:cNvSpPr txBox="1">
            <a:spLocks noGrp="1"/>
          </p:cNvSpPr>
          <p:nvPr>
            <p:ph type="title"/>
          </p:nvPr>
        </p:nvSpPr>
        <p:spPr>
          <a:xfrm>
            <a:off x="609600" y="0"/>
            <a:ext cx="8229600" cy="1143000"/>
          </a:xfrm>
          <a:prstGeom prst="rect">
            <a:avLst/>
          </a:prstGeom>
        </p:spPr>
        <p:txBody>
          <a:bodyPr vert="horz" wrap="square" lIns="0" tIns="0" rIns="0" bIns="0" rtlCol="0">
            <a:spAutoFit/>
          </a:bodyPr>
          <a:lstStyle/>
          <a:p>
            <a:pPr marL="183515">
              <a:lnSpc>
                <a:spcPts val="4770"/>
              </a:lnSpc>
            </a:pPr>
            <a:r>
              <a:rPr sz="4000" i="1" spc="-30" dirty="0">
                <a:solidFill>
                  <a:srgbClr val="0000FF"/>
                </a:solidFill>
                <a:latin typeface="Georgia"/>
                <a:cs typeface="Georgia"/>
              </a:rPr>
              <a:t>Subgraph</a:t>
            </a:r>
            <a:r>
              <a:rPr sz="4000" i="1" spc="-20" dirty="0">
                <a:solidFill>
                  <a:srgbClr val="0000FF"/>
                </a:solidFill>
                <a:latin typeface="Georgia"/>
                <a:cs typeface="Georgia"/>
              </a:rPr>
              <a:t>s</a:t>
            </a:r>
            <a:r>
              <a:rPr sz="4000" i="1" spc="-35" dirty="0">
                <a:solidFill>
                  <a:srgbClr val="0000FF"/>
                </a:solidFill>
                <a:latin typeface="Times New Roman"/>
                <a:cs typeface="Times New Roman"/>
              </a:rPr>
              <a:t> </a:t>
            </a:r>
            <a:r>
              <a:rPr sz="4000" i="1" spc="-30" dirty="0">
                <a:solidFill>
                  <a:srgbClr val="0000FF"/>
                </a:solidFill>
                <a:latin typeface="Georgia"/>
                <a:cs typeface="Georgia"/>
              </a:rPr>
              <a:t>Examples</a:t>
            </a:r>
            <a:endParaRPr sz="4000" dirty="0">
              <a:latin typeface="Georgia"/>
              <a:cs typeface="Georgia"/>
            </a:endParaRPr>
          </a:p>
        </p:txBody>
      </p:sp>
      <mc:AlternateContent xmlns:mc="http://schemas.openxmlformats.org/markup-compatibility/2006">
        <mc:Choice xmlns:p14="http://schemas.microsoft.com/office/powerpoint/2010/main" Requires="p14">
          <p:contentPart p14:bwMode="auto" r:id="rId3">
            <p14:nvContentPartPr>
              <p14:cNvPr id="86" name="Ink 85"/>
              <p14:cNvContentPartPr/>
              <p14:nvPr/>
            </p14:nvContentPartPr>
            <p14:xfrm>
              <a:off x="31392" y="2970360"/>
              <a:ext cx="732600" cy="1301400"/>
            </p14:xfrm>
          </p:contentPart>
        </mc:Choice>
        <mc:Fallback>
          <p:pic>
            <p:nvPicPr>
              <p:cNvPr id="86" name="Ink 85"/>
              <p:cNvPicPr/>
              <p:nvPr/>
            </p:nvPicPr>
            <p:blipFill>
              <a:blip r:embed="rId4"/>
              <a:stretch>
                <a:fillRect/>
              </a:stretch>
            </p:blipFill>
            <p:spPr>
              <a:xfrm>
                <a:off x="20232" y="2964240"/>
                <a:ext cx="757080" cy="1318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8" name="Ink 87"/>
              <p14:cNvContentPartPr/>
              <p14:nvPr/>
            </p14:nvContentPartPr>
            <p14:xfrm>
              <a:off x="2635632" y="1193400"/>
              <a:ext cx="697680" cy="287280"/>
            </p14:xfrm>
          </p:contentPart>
        </mc:Choice>
        <mc:Fallback>
          <p:pic>
            <p:nvPicPr>
              <p:cNvPr id="88" name="Ink 87"/>
              <p:cNvPicPr/>
              <p:nvPr/>
            </p:nvPicPr>
            <p:blipFill>
              <a:blip r:embed="rId6"/>
              <a:stretch>
                <a:fillRect/>
              </a:stretch>
            </p:blipFill>
            <p:spPr>
              <a:xfrm>
                <a:off x="2624832" y="1181880"/>
                <a:ext cx="7167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0" name="Ink 89"/>
              <p14:cNvContentPartPr/>
              <p14:nvPr/>
            </p14:nvContentPartPr>
            <p14:xfrm>
              <a:off x="4346352" y="1208880"/>
              <a:ext cx="1021680" cy="304200"/>
            </p14:xfrm>
          </p:contentPart>
        </mc:Choice>
        <mc:Fallback>
          <p:pic>
            <p:nvPicPr>
              <p:cNvPr id="90" name="Ink 89"/>
              <p:cNvPicPr/>
              <p:nvPr/>
            </p:nvPicPr>
            <p:blipFill>
              <a:blip r:embed="rId8"/>
              <a:stretch>
                <a:fillRect/>
              </a:stretch>
            </p:blipFill>
            <p:spPr>
              <a:xfrm>
                <a:off x="4334472" y="1203120"/>
                <a:ext cx="103932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2" name="Ink 91"/>
              <p14:cNvContentPartPr/>
              <p14:nvPr/>
            </p14:nvContentPartPr>
            <p14:xfrm>
              <a:off x="6173712" y="1127160"/>
              <a:ext cx="781920" cy="191880"/>
            </p14:xfrm>
          </p:contentPart>
        </mc:Choice>
        <mc:Fallback>
          <p:pic>
            <p:nvPicPr>
              <p:cNvPr id="92" name="Ink 91"/>
              <p:cNvPicPr/>
              <p:nvPr/>
            </p:nvPicPr>
            <p:blipFill>
              <a:blip r:embed="rId10"/>
              <a:stretch>
                <a:fillRect/>
              </a:stretch>
            </p:blipFill>
            <p:spPr>
              <a:xfrm>
                <a:off x="6162912" y="1115640"/>
                <a:ext cx="7988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4" name="Ink 93"/>
              <p14:cNvContentPartPr/>
              <p14:nvPr/>
            </p14:nvContentPartPr>
            <p14:xfrm>
              <a:off x="551592" y="1231200"/>
              <a:ext cx="2295360" cy="2144880"/>
            </p14:xfrm>
          </p:contentPart>
        </mc:Choice>
        <mc:Fallback>
          <p:pic>
            <p:nvPicPr>
              <p:cNvPr id="94" name="Ink 93"/>
              <p:cNvPicPr/>
              <p:nvPr/>
            </p:nvPicPr>
            <p:blipFill>
              <a:blip r:embed="rId12"/>
              <a:stretch>
                <a:fillRect/>
              </a:stretch>
            </p:blipFill>
            <p:spPr>
              <a:xfrm>
                <a:off x="541872" y="1221120"/>
                <a:ext cx="2318040" cy="216684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1944"/>
            <a:ext cx="8229600" cy="841056"/>
          </a:xfrm>
          <a:prstGeom prst="rect">
            <a:avLst/>
          </a:prstGeom>
        </p:spPr>
        <p:txBody>
          <a:bodyPr vert="horz" wrap="square" lIns="0" tIns="70922" rIns="0" bIns="0" rtlCol="0">
            <a:spAutoFit/>
          </a:bodyPr>
          <a:lstStyle/>
          <a:p>
            <a:pPr marL="3221990">
              <a:lnSpc>
                <a:spcPct val="100000"/>
              </a:lnSpc>
            </a:pPr>
            <a:r>
              <a:rPr dirty="0">
                <a:latin typeface="Times New Roman" panose="02020603050405020304" pitchFamily="18" charset="0"/>
                <a:cs typeface="Times New Roman" panose="02020603050405020304" pitchFamily="18" charset="0"/>
              </a:rPr>
              <a:t>More…</a:t>
            </a:r>
          </a:p>
        </p:txBody>
      </p:sp>
      <p:sp>
        <p:nvSpPr>
          <p:cNvPr id="3" name="object 3"/>
          <p:cNvSpPr txBox="1"/>
          <p:nvPr/>
        </p:nvSpPr>
        <p:spPr>
          <a:xfrm>
            <a:off x="535940" y="1314237"/>
            <a:ext cx="6675755" cy="951543"/>
          </a:xfrm>
          <a:prstGeom prst="rect">
            <a:avLst/>
          </a:prstGeom>
        </p:spPr>
        <p:txBody>
          <a:bodyPr vert="horz" wrap="square" lIns="0" tIns="0" rIns="0" bIns="0" rtlCol="0">
            <a:spAutoFit/>
          </a:bodyPr>
          <a:lstStyle/>
          <a:p>
            <a:pPr marL="355600" indent="-342900">
              <a:lnSpc>
                <a:spcPct val="100000"/>
              </a:lnSpc>
              <a:buClr>
                <a:srgbClr val="007F00"/>
              </a:buClr>
              <a:buFont typeface="Arial"/>
              <a:buChar char="•"/>
              <a:tabLst>
                <a:tab pos="355600" algn="l"/>
              </a:tabLst>
            </a:pPr>
            <a:r>
              <a:rPr sz="2800" spc="-20" dirty="0">
                <a:solidFill>
                  <a:srgbClr val="007F00"/>
                </a:solidFill>
                <a:latin typeface="Times New Roman" pitchFamily="18" charset="0"/>
                <a:cs typeface="Times New Roman" pitchFamily="18" charset="0"/>
              </a:rPr>
              <a:t>tr</a:t>
            </a:r>
            <a:r>
              <a:rPr sz="2800" spc="-15" dirty="0">
                <a:solidFill>
                  <a:srgbClr val="007F00"/>
                </a:solidFill>
                <a:latin typeface="Times New Roman" pitchFamily="18" charset="0"/>
                <a:cs typeface="Times New Roman" pitchFamily="18" charset="0"/>
              </a:rPr>
              <a:t>e</a:t>
            </a:r>
            <a:r>
              <a:rPr sz="2800" spc="-20" dirty="0">
                <a:solidFill>
                  <a:srgbClr val="007F00"/>
                </a:solidFill>
                <a:latin typeface="Times New Roman" pitchFamily="18" charset="0"/>
                <a:cs typeface="Times New Roman" pitchFamily="18" charset="0"/>
              </a:rPr>
              <a:t>e</a:t>
            </a:r>
            <a:r>
              <a:rPr sz="2800" spc="145" dirty="0">
                <a:solidFill>
                  <a:srgbClr val="007F00"/>
                </a:solidFill>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co</a:t>
            </a:r>
            <a:r>
              <a:rPr sz="2800" spc="-10" dirty="0">
                <a:latin typeface="Times New Roman" pitchFamily="18" charset="0"/>
                <a:cs typeface="Times New Roman" pitchFamily="18" charset="0"/>
              </a:rPr>
              <a:t>n</a:t>
            </a:r>
            <a:r>
              <a:rPr sz="2800" spc="-20" dirty="0">
                <a:latin typeface="Times New Roman" pitchFamily="18" charset="0"/>
                <a:cs typeface="Times New Roman" pitchFamily="18" charset="0"/>
              </a:rPr>
              <a:t>nec</a:t>
            </a:r>
            <a:r>
              <a:rPr sz="2800" spc="-5" dirty="0">
                <a:latin typeface="Times New Roman" pitchFamily="18" charset="0"/>
                <a:cs typeface="Times New Roman" pitchFamily="18" charset="0"/>
              </a:rPr>
              <a:t>t</a:t>
            </a:r>
            <a:r>
              <a:rPr sz="2800" spc="-20" dirty="0">
                <a:latin typeface="Times New Roman" pitchFamily="18" charset="0"/>
                <a:cs typeface="Times New Roman" pitchFamily="18" charset="0"/>
              </a:rPr>
              <a:t>ed</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graph</a:t>
            </a:r>
            <a:r>
              <a:rPr sz="2800" spc="140" dirty="0">
                <a:latin typeface="Times New Roman" pitchFamily="18" charset="0"/>
                <a:cs typeface="Times New Roman" pitchFamily="18" charset="0"/>
              </a:rPr>
              <a:t> </a:t>
            </a:r>
            <a:r>
              <a:rPr sz="2800" spc="-20" dirty="0">
                <a:latin typeface="Times New Roman" pitchFamily="18" charset="0"/>
                <a:cs typeface="Times New Roman" pitchFamily="18" charset="0"/>
              </a:rPr>
              <a:t>with</a:t>
            </a:r>
            <a:r>
              <a:rPr sz="2800" spc="-10" dirty="0">
                <a:latin typeface="Times New Roman" pitchFamily="18" charset="0"/>
                <a:cs typeface="Times New Roman" pitchFamily="18" charset="0"/>
              </a:rPr>
              <a:t>o</a:t>
            </a:r>
            <a:r>
              <a:rPr sz="2800" spc="-20" dirty="0">
                <a:latin typeface="Times New Roman" pitchFamily="18" charset="0"/>
                <a:cs typeface="Times New Roman" pitchFamily="18" charset="0"/>
              </a:rPr>
              <a:t>u</a:t>
            </a:r>
            <a:r>
              <a:rPr sz="2800" spc="-15" dirty="0">
                <a:latin typeface="Times New Roman" pitchFamily="18" charset="0"/>
                <a:cs typeface="Times New Roman" pitchFamily="18" charset="0"/>
              </a:rPr>
              <a:t>t</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cycles</a:t>
            </a:r>
            <a:endParaRPr sz="2800" dirty="0">
              <a:latin typeface="Times New Roman" pitchFamily="18" charset="0"/>
              <a:cs typeface="Times New Roman" pitchFamily="18" charset="0"/>
            </a:endParaRPr>
          </a:p>
          <a:p>
            <a:pPr marL="355600" indent="-342900">
              <a:lnSpc>
                <a:spcPct val="100000"/>
              </a:lnSpc>
              <a:spcBef>
                <a:spcPts val="670"/>
              </a:spcBef>
              <a:buClr>
                <a:srgbClr val="007F00"/>
              </a:buClr>
              <a:buFont typeface="Arial"/>
              <a:buChar char="•"/>
              <a:tabLst>
                <a:tab pos="355600" algn="l"/>
              </a:tabLst>
            </a:pPr>
            <a:r>
              <a:rPr sz="2800" spc="-20" dirty="0">
                <a:solidFill>
                  <a:srgbClr val="FA2C24"/>
                </a:solidFill>
                <a:latin typeface="Times New Roman" pitchFamily="18" charset="0"/>
                <a:cs typeface="Times New Roman" pitchFamily="18" charset="0"/>
              </a:rPr>
              <a:t>fores</a:t>
            </a:r>
            <a:r>
              <a:rPr sz="2800" spc="-15" dirty="0">
                <a:solidFill>
                  <a:srgbClr val="FA2C24"/>
                </a:solidFill>
                <a:latin typeface="Times New Roman" pitchFamily="18" charset="0"/>
                <a:cs typeface="Times New Roman" pitchFamily="18" charset="0"/>
              </a:rPr>
              <a:t>t</a:t>
            </a:r>
            <a:r>
              <a:rPr sz="2800" spc="160" dirty="0">
                <a:solidFill>
                  <a:srgbClr val="FA2C24"/>
                </a:solidFill>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co</a:t>
            </a:r>
            <a:r>
              <a:rPr sz="2800" spc="-5" dirty="0">
                <a:latin typeface="Times New Roman" pitchFamily="18" charset="0"/>
                <a:cs typeface="Times New Roman" pitchFamily="18" charset="0"/>
              </a:rPr>
              <a:t>l</a:t>
            </a:r>
            <a:r>
              <a:rPr sz="2800" spc="-15" dirty="0">
                <a:latin typeface="Times New Roman" pitchFamily="18" charset="0"/>
                <a:cs typeface="Times New Roman" pitchFamily="18" charset="0"/>
              </a:rPr>
              <a:t>le</a:t>
            </a:r>
            <a:r>
              <a:rPr sz="2800" spc="-10" dirty="0">
                <a:latin typeface="Times New Roman" pitchFamily="18" charset="0"/>
                <a:cs typeface="Times New Roman" pitchFamily="18" charset="0"/>
              </a:rPr>
              <a:t>c</a:t>
            </a:r>
            <a:r>
              <a:rPr sz="2800" spc="-20" dirty="0">
                <a:latin typeface="Times New Roman" pitchFamily="18" charset="0"/>
                <a:cs typeface="Times New Roman" pitchFamily="18" charset="0"/>
              </a:rPr>
              <a:t>tio</a:t>
            </a:r>
            <a:r>
              <a:rPr sz="2800" spc="-15" dirty="0">
                <a:latin typeface="Times New Roman" pitchFamily="18" charset="0"/>
                <a:cs typeface="Times New Roman" pitchFamily="18" charset="0"/>
              </a:rPr>
              <a:t>n</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of</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tr</a:t>
            </a:r>
            <a:r>
              <a:rPr sz="2800" spc="-15" dirty="0">
                <a:latin typeface="Times New Roman" pitchFamily="18" charset="0"/>
                <a:cs typeface="Times New Roman" pitchFamily="18" charset="0"/>
              </a:rPr>
              <a:t>ees</a:t>
            </a:r>
            <a:endParaRPr sz="2800" dirty="0">
              <a:latin typeface="Times New Roman" pitchFamily="18" charset="0"/>
              <a:cs typeface="Times New Roman" pitchFamily="18" charset="0"/>
            </a:endParaRPr>
          </a:p>
        </p:txBody>
      </p:sp>
      <p:sp>
        <p:nvSpPr>
          <p:cNvPr id="4" name="object 4"/>
          <p:cNvSpPr/>
          <p:nvPr/>
        </p:nvSpPr>
        <p:spPr>
          <a:xfrm>
            <a:off x="5818967" y="5904107"/>
            <a:ext cx="22225" cy="38735"/>
          </a:xfrm>
          <a:custGeom>
            <a:avLst/>
            <a:gdLst/>
            <a:ahLst/>
            <a:cxnLst/>
            <a:rect l="l" t="t" r="r" b="b"/>
            <a:pathLst>
              <a:path w="22225" h="38735">
                <a:moveTo>
                  <a:pt x="10911" y="0"/>
                </a:moveTo>
                <a:lnTo>
                  <a:pt x="0" y="9619"/>
                </a:lnTo>
                <a:lnTo>
                  <a:pt x="10911" y="38267"/>
                </a:lnTo>
                <a:lnTo>
                  <a:pt x="22158" y="28645"/>
                </a:lnTo>
                <a:lnTo>
                  <a:pt x="10911" y="0"/>
                </a:lnTo>
                <a:close/>
              </a:path>
            </a:pathLst>
          </a:custGeom>
          <a:solidFill>
            <a:srgbClr val="0000FF"/>
          </a:solidFill>
        </p:spPr>
        <p:txBody>
          <a:bodyPr wrap="square" lIns="0" tIns="0" rIns="0" bIns="0" rtlCol="0"/>
          <a:lstStyle/>
          <a:p>
            <a:endParaRPr/>
          </a:p>
        </p:txBody>
      </p:sp>
      <p:sp>
        <p:nvSpPr>
          <p:cNvPr id="5" name="object 5"/>
          <p:cNvSpPr/>
          <p:nvPr/>
        </p:nvSpPr>
        <p:spPr>
          <a:xfrm>
            <a:off x="5038404" y="6066806"/>
            <a:ext cx="33655" cy="29209"/>
          </a:xfrm>
          <a:custGeom>
            <a:avLst/>
            <a:gdLst/>
            <a:ahLst/>
            <a:cxnLst/>
            <a:rect l="l" t="t" r="r" b="b"/>
            <a:pathLst>
              <a:path w="33654" h="29210">
                <a:moveTo>
                  <a:pt x="22158" y="0"/>
                </a:moveTo>
                <a:lnTo>
                  <a:pt x="0" y="0"/>
                </a:lnTo>
                <a:lnTo>
                  <a:pt x="10911" y="28645"/>
                </a:lnTo>
                <a:lnTo>
                  <a:pt x="33406" y="28645"/>
                </a:lnTo>
                <a:lnTo>
                  <a:pt x="22158" y="0"/>
                </a:lnTo>
                <a:close/>
              </a:path>
            </a:pathLst>
          </a:custGeom>
          <a:solidFill>
            <a:srgbClr val="0000FF"/>
          </a:solidFill>
        </p:spPr>
        <p:txBody>
          <a:bodyPr wrap="square" lIns="0" tIns="0" rIns="0" bIns="0" rtlCol="0"/>
          <a:lstStyle/>
          <a:p>
            <a:endParaRPr/>
          </a:p>
        </p:txBody>
      </p:sp>
      <p:sp>
        <p:nvSpPr>
          <p:cNvPr id="6" name="object 6"/>
          <p:cNvSpPr/>
          <p:nvPr/>
        </p:nvSpPr>
        <p:spPr>
          <a:xfrm>
            <a:off x="5060563" y="5913726"/>
            <a:ext cx="769620" cy="182245"/>
          </a:xfrm>
          <a:custGeom>
            <a:avLst/>
            <a:gdLst/>
            <a:ahLst/>
            <a:cxnLst/>
            <a:rect l="l" t="t" r="r" b="b"/>
            <a:pathLst>
              <a:path w="769620" h="182245">
                <a:moveTo>
                  <a:pt x="758403" y="0"/>
                </a:moveTo>
                <a:lnTo>
                  <a:pt x="0" y="153079"/>
                </a:lnTo>
                <a:lnTo>
                  <a:pt x="11247" y="181724"/>
                </a:lnTo>
                <a:lnTo>
                  <a:pt x="769315" y="28648"/>
                </a:lnTo>
                <a:lnTo>
                  <a:pt x="758403" y="0"/>
                </a:lnTo>
                <a:close/>
              </a:path>
            </a:pathLst>
          </a:custGeom>
          <a:solidFill>
            <a:srgbClr val="0000FF"/>
          </a:solidFill>
        </p:spPr>
        <p:txBody>
          <a:bodyPr wrap="square" lIns="0" tIns="0" rIns="0" bIns="0" rtlCol="0"/>
          <a:lstStyle/>
          <a:p>
            <a:endParaRPr/>
          </a:p>
        </p:txBody>
      </p:sp>
      <p:sp>
        <p:nvSpPr>
          <p:cNvPr id="7" name="object 7"/>
          <p:cNvSpPr/>
          <p:nvPr/>
        </p:nvSpPr>
        <p:spPr>
          <a:xfrm>
            <a:off x="2105561" y="4822518"/>
            <a:ext cx="33655" cy="19050"/>
          </a:xfrm>
          <a:custGeom>
            <a:avLst/>
            <a:gdLst/>
            <a:ahLst/>
            <a:cxnLst/>
            <a:rect l="l" t="t" r="r" b="b"/>
            <a:pathLst>
              <a:path w="33655" h="19050">
                <a:moveTo>
                  <a:pt x="33433" y="0"/>
                </a:moveTo>
                <a:lnTo>
                  <a:pt x="0" y="9348"/>
                </a:lnTo>
                <a:lnTo>
                  <a:pt x="11237" y="18992"/>
                </a:lnTo>
                <a:lnTo>
                  <a:pt x="33433" y="9348"/>
                </a:lnTo>
                <a:lnTo>
                  <a:pt x="33433" y="0"/>
                </a:lnTo>
                <a:close/>
              </a:path>
            </a:pathLst>
          </a:custGeom>
          <a:solidFill>
            <a:srgbClr val="0000FF"/>
          </a:solidFill>
        </p:spPr>
        <p:txBody>
          <a:bodyPr wrap="square" lIns="0" tIns="0" rIns="0" bIns="0" rtlCol="0"/>
          <a:lstStyle/>
          <a:p>
            <a:endParaRPr/>
          </a:p>
        </p:txBody>
      </p:sp>
      <p:sp>
        <p:nvSpPr>
          <p:cNvPr id="8" name="object 8"/>
          <p:cNvSpPr/>
          <p:nvPr/>
        </p:nvSpPr>
        <p:spPr>
          <a:xfrm>
            <a:off x="1592781" y="3941670"/>
            <a:ext cx="45085" cy="29209"/>
          </a:xfrm>
          <a:custGeom>
            <a:avLst/>
            <a:gdLst/>
            <a:ahLst/>
            <a:cxnLst/>
            <a:rect l="l" t="t" r="r" b="b"/>
            <a:pathLst>
              <a:path w="45085" h="29210">
                <a:moveTo>
                  <a:pt x="33445" y="0"/>
                </a:moveTo>
                <a:lnTo>
                  <a:pt x="0" y="19181"/>
                </a:lnTo>
                <a:lnTo>
                  <a:pt x="11241" y="28812"/>
                </a:lnTo>
                <a:lnTo>
                  <a:pt x="44674" y="19181"/>
                </a:lnTo>
                <a:lnTo>
                  <a:pt x="33445" y="0"/>
                </a:lnTo>
                <a:close/>
              </a:path>
            </a:pathLst>
          </a:custGeom>
          <a:solidFill>
            <a:srgbClr val="0000FF"/>
          </a:solidFill>
        </p:spPr>
        <p:txBody>
          <a:bodyPr wrap="square" lIns="0" tIns="0" rIns="0" bIns="0" rtlCol="0"/>
          <a:lstStyle/>
          <a:p>
            <a:endParaRPr/>
          </a:p>
        </p:txBody>
      </p:sp>
      <p:sp>
        <p:nvSpPr>
          <p:cNvPr id="9" name="object 9"/>
          <p:cNvSpPr/>
          <p:nvPr/>
        </p:nvSpPr>
        <p:spPr>
          <a:xfrm>
            <a:off x="1604022" y="3960851"/>
            <a:ext cx="535305" cy="871219"/>
          </a:xfrm>
          <a:custGeom>
            <a:avLst/>
            <a:gdLst/>
            <a:ahLst/>
            <a:cxnLst/>
            <a:rect l="l" t="t" r="r" b="b"/>
            <a:pathLst>
              <a:path w="535305" h="871220">
                <a:moveTo>
                  <a:pt x="33433" y="0"/>
                </a:moveTo>
                <a:lnTo>
                  <a:pt x="0" y="9631"/>
                </a:lnTo>
                <a:lnTo>
                  <a:pt x="501539" y="871014"/>
                </a:lnTo>
                <a:lnTo>
                  <a:pt x="534972" y="861666"/>
                </a:lnTo>
                <a:lnTo>
                  <a:pt x="33433" y="0"/>
                </a:lnTo>
                <a:close/>
              </a:path>
            </a:pathLst>
          </a:custGeom>
          <a:solidFill>
            <a:srgbClr val="0000FF"/>
          </a:solidFill>
        </p:spPr>
        <p:txBody>
          <a:bodyPr wrap="square" lIns="0" tIns="0" rIns="0" bIns="0" rtlCol="0"/>
          <a:lstStyle/>
          <a:p>
            <a:endParaRPr/>
          </a:p>
        </p:txBody>
      </p:sp>
      <p:sp>
        <p:nvSpPr>
          <p:cNvPr id="10" name="object 10"/>
          <p:cNvSpPr/>
          <p:nvPr/>
        </p:nvSpPr>
        <p:spPr>
          <a:xfrm>
            <a:off x="1592781" y="3960851"/>
            <a:ext cx="45085" cy="19685"/>
          </a:xfrm>
          <a:custGeom>
            <a:avLst/>
            <a:gdLst/>
            <a:ahLst/>
            <a:cxnLst/>
            <a:rect l="l" t="t" r="r" b="b"/>
            <a:pathLst>
              <a:path w="45085" h="19685">
                <a:moveTo>
                  <a:pt x="11241" y="0"/>
                </a:moveTo>
                <a:lnTo>
                  <a:pt x="0" y="9631"/>
                </a:lnTo>
                <a:lnTo>
                  <a:pt x="33445" y="19275"/>
                </a:lnTo>
                <a:lnTo>
                  <a:pt x="44674" y="9631"/>
                </a:lnTo>
                <a:lnTo>
                  <a:pt x="11241" y="0"/>
                </a:lnTo>
                <a:close/>
              </a:path>
            </a:pathLst>
          </a:custGeom>
          <a:solidFill>
            <a:srgbClr val="0000FF"/>
          </a:solidFill>
        </p:spPr>
        <p:txBody>
          <a:bodyPr wrap="square" lIns="0" tIns="0" rIns="0" bIns="0" rtlCol="0"/>
          <a:lstStyle/>
          <a:p>
            <a:endParaRPr/>
          </a:p>
        </p:txBody>
      </p:sp>
      <p:sp>
        <p:nvSpPr>
          <p:cNvPr id="11" name="object 11"/>
          <p:cNvSpPr/>
          <p:nvPr/>
        </p:nvSpPr>
        <p:spPr>
          <a:xfrm>
            <a:off x="2005251" y="3080308"/>
            <a:ext cx="33655" cy="29209"/>
          </a:xfrm>
          <a:custGeom>
            <a:avLst/>
            <a:gdLst/>
            <a:ahLst/>
            <a:cxnLst/>
            <a:rect l="l" t="t" r="r" b="b"/>
            <a:pathLst>
              <a:path w="33655" h="29210">
                <a:moveTo>
                  <a:pt x="0" y="0"/>
                </a:moveTo>
                <a:lnTo>
                  <a:pt x="0" y="18958"/>
                </a:lnTo>
                <a:lnTo>
                  <a:pt x="33430" y="28620"/>
                </a:lnTo>
                <a:lnTo>
                  <a:pt x="33430" y="9540"/>
                </a:lnTo>
                <a:lnTo>
                  <a:pt x="0" y="0"/>
                </a:lnTo>
                <a:close/>
              </a:path>
            </a:pathLst>
          </a:custGeom>
          <a:solidFill>
            <a:srgbClr val="0000FF"/>
          </a:solidFill>
        </p:spPr>
        <p:txBody>
          <a:bodyPr wrap="square" lIns="0" tIns="0" rIns="0" bIns="0" rtlCol="0"/>
          <a:lstStyle/>
          <a:p>
            <a:endParaRPr/>
          </a:p>
        </p:txBody>
      </p:sp>
      <p:sp>
        <p:nvSpPr>
          <p:cNvPr id="12" name="object 12"/>
          <p:cNvSpPr/>
          <p:nvPr/>
        </p:nvSpPr>
        <p:spPr>
          <a:xfrm>
            <a:off x="1604022" y="3099267"/>
            <a:ext cx="434975" cy="871219"/>
          </a:xfrm>
          <a:custGeom>
            <a:avLst/>
            <a:gdLst/>
            <a:ahLst/>
            <a:cxnLst/>
            <a:rect l="l" t="t" r="r" b="b"/>
            <a:pathLst>
              <a:path w="434975" h="871220">
                <a:moveTo>
                  <a:pt x="401229" y="0"/>
                </a:moveTo>
                <a:lnTo>
                  <a:pt x="0" y="861584"/>
                </a:lnTo>
                <a:lnTo>
                  <a:pt x="33433" y="871215"/>
                </a:lnTo>
                <a:lnTo>
                  <a:pt x="434660" y="9662"/>
                </a:lnTo>
                <a:lnTo>
                  <a:pt x="401229" y="0"/>
                </a:lnTo>
                <a:close/>
              </a:path>
            </a:pathLst>
          </a:custGeom>
          <a:solidFill>
            <a:srgbClr val="0000FF"/>
          </a:solidFill>
        </p:spPr>
        <p:txBody>
          <a:bodyPr wrap="square" lIns="0" tIns="0" rIns="0" bIns="0" rtlCol="0"/>
          <a:lstStyle/>
          <a:p>
            <a:endParaRPr/>
          </a:p>
        </p:txBody>
      </p:sp>
      <p:sp>
        <p:nvSpPr>
          <p:cNvPr id="13" name="object 13"/>
          <p:cNvSpPr/>
          <p:nvPr/>
        </p:nvSpPr>
        <p:spPr>
          <a:xfrm>
            <a:off x="1994297" y="3080308"/>
            <a:ext cx="44450" cy="29209"/>
          </a:xfrm>
          <a:custGeom>
            <a:avLst/>
            <a:gdLst/>
            <a:ahLst/>
            <a:cxnLst/>
            <a:rect l="l" t="t" r="r" b="b"/>
            <a:pathLst>
              <a:path w="44450" h="29210">
                <a:moveTo>
                  <a:pt x="33433" y="0"/>
                </a:moveTo>
                <a:lnTo>
                  <a:pt x="0" y="18958"/>
                </a:lnTo>
                <a:lnTo>
                  <a:pt x="10954" y="28620"/>
                </a:lnTo>
                <a:lnTo>
                  <a:pt x="44384" y="18958"/>
                </a:lnTo>
                <a:lnTo>
                  <a:pt x="33433" y="0"/>
                </a:lnTo>
                <a:close/>
              </a:path>
            </a:pathLst>
          </a:custGeom>
          <a:solidFill>
            <a:srgbClr val="0000FF"/>
          </a:solidFill>
        </p:spPr>
        <p:txBody>
          <a:bodyPr wrap="square" lIns="0" tIns="0" rIns="0" bIns="0" rtlCol="0"/>
          <a:lstStyle/>
          <a:p>
            <a:endParaRPr/>
          </a:p>
        </p:txBody>
      </p:sp>
      <p:sp>
        <p:nvSpPr>
          <p:cNvPr id="14" name="object 14"/>
          <p:cNvSpPr/>
          <p:nvPr/>
        </p:nvSpPr>
        <p:spPr>
          <a:xfrm>
            <a:off x="2507062" y="3960851"/>
            <a:ext cx="33655" cy="19685"/>
          </a:xfrm>
          <a:custGeom>
            <a:avLst/>
            <a:gdLst/>
            <a:ahLst/>
            <a:cxnLst/>
            <a:rect l="l" t="t" r="r" b="b"/>
            <a:pathLst>
              <a:path w="33655" h="19685">
                <a:moveTo>
                  <a:pt x="33445" y="0"/>
                </a:moveTo>
                <a:lnTo>
                  <a:pt x="0" y="9631"/>
                </a:lnTo>
                <a:lnTo>
                  <a:pt x="11241" y="19275"/>
                </a:lnTo>
                <a:lnTo>
                  <a:pt x="33445" y="9631"/>
                </a:lnTo>
                <a:lnTo>
                  <a:pt x="33445" y="0"/>
                </a:lnTo>
                <a:close/>
              </a:path>
            </a:pathLst>
          </a:custGeom>
          <a:solidFill>
            <a:srgbClr val="0000FF"/>
          </a:solidFill>
        </p:spPr>
        <p:txBody>
          <a:bodyPr wrap="square" lIns="0" tIns="0" rIns="0" bIns="0" rtlCol="0"/>
          <a:lstStyle/>
          <a:p>
            <a:endParaRPr/>
          </a:p>
        </p:txBody>
      </p:sp>
      <p:sp>
        <p:nvSpPr>
          <p:cNvPr id="15" name="object 15"/>
          <p:cNvSpPr/>
          <p:nvPr/>
        </p:nvSpPr>
        <p:spPr>
          <a:xfrm>
            <a:off x="2005251" y="3099267"/>
            <a:ext cx="535305" cy="871219"/>
          </a:xfrm>
          <a:custGeom>
            <a:avLst/>
            <a:gdLst/>
            <a:ahLst/>
            <a:cxnLst/>
            <a:rect l="l" t="t" r="r" b="b"/>
            <a:pathLst>
              <a:path w="535305" h="871220">
                <a:moveTo>
                  <a:pt x="33430" y="0"/>
                </a:moveTo>
                <a:lnTo>
                  <a:pt x="0" y="9662"/>
                </a:lnTo>
                <a:lnTo>
                  <a:pt x="501810" y="871215"/>
                </a:lnTo>
                <a:lnTo>
                  <a:pt x="535256" y="861584"/>
                </a:lnTo>
                <a:lnTo>
                  <a:pt x="33430" y="0"/>
                </a:lnTo>
                <a:close/>
              </a:path>
            </a:pathLst>
          </a:custGeom>
          <a:solidFill>
            <a:srgbClr val="0000FF"/>
          </a:solidFill>
        </p:spPr>
        <p:txBody>
          <a:bodyPr wrap="square" lIns="0" tIns="0" rIns="0" bIns="0" rtlCol="0"/>
          <a:lstStyle/>
          <a:p>
            <a:endParaRPr/>
          </a:p>
        </p:txBody>
      </p:sp>
      <p:sp>
        <p:nvSpPr>
          <p:cNvPr id="16" name="object 16"/>
          <p:cNvSpPr/>
          <p:nvPr/>
        </p:nvSpPr>
        <p:spPr>
          <a:xfrm>
            <a:off x="1994297" y="3080308"/>
            <a:ext cx="33655" cy="38735"/>
          </a:xfrm>
          <a:custGeom>
            <a:avLst/>
            <a:gdLst/>
            <a:ahLst/>
            <a:cxnLst/>
            <a:rect l="l" t="t" r="r" b="b"/>
            <a:pathLst>
              <a:path w="33655" h="38735">
                <a:moveTo>
                  <a:pt x="10954" y="0"/>
                </a:moveTo>
                <a:lnTo>
                  <a:pt x="0" y="28620"/>
                </a:lnTo>
                <a:lnTo>
                  <a:pt x="22192" y="38252"/>
                </a:lnTo>
                <a:lnTo>
                  <a:pt x="33433" y="9540"/>
                </a:lnTo>
                <a:lnTo>
                  <a:pt x="10954" y="0"/>
                </a:lnTo>
                <a:close/>
              </a:path>
            </a:pathLst>
          </a:custGeom>
          <a:solidFill>
            <a:srgbClr val="0000FF"/>
          </a:solidFill>
        </p:spPr>
        <p:txBody>
          <a:bodyPr wrap="square" lIns="0" tIns="0" rIns="0" bIns="0" rtlCol="0"/>
          <a:lstStyle/>
          <a:p>
            <a:endParaRPr/>
          </a:p>
        </p:txBody>
      </p:sp>
      <p:sp>
        <p:nvSpPr>
          <p:cNvPr id="17" name="object 17"/>
          <p:cNvSpPr/>
          <p:nvPr/>
        </p:nvSpPr>
        <p:spPr>
          <a:xfrm>
            <a:off x="2919590" y="3348411"/>
            <a:ext cx="22860" cy="29209"/>
          </a:xfrm>
          <a:custGeom>
            <a:avLst/>
            <a:gdLst/>
            <a:ahLst/>
            <a:cxnLst/>
            <a:rect l="l" t="t" r="r" b="b"/>
            <a:pathLst>
              <a:path w="22860" h="29210">
                <a:moveTo>
                  <a:pt x="22384" y="0"/>
                </a:moveTo>
                <a:lnTo>
                  <a:pt x="11143" y="0"/>
                </a:lnTo>
                <a:lnTo>
                  <a:pt x="0" y="28620"/>
                </a:lnTo>
                <a:lnTo>
                  <a:pt x="11143" y="28620"/>
                </a:lnTo>
                <a:lnTo>
                  <a:pt x="22384" y="0"/>
                </a:lnTo>
                <a:close/>
              </a:path>
            </a:pathLst>
          </a:custGeom>
          <a:solidFill>
            <a:srgbClr val="0000FF"/>
          </a:solidFill>
        </p:spPr>
        <p:txBody>
          <a:bodyPr wrap="square" lIns="0" tIns="0" rIns="0" bIns="0" rtlCol="0"/>
          <a:lstStyle/>
          <a:p>
            <a:endParaRPr/>
          </a:p>
        </p:txBody>
      </p:sp>
      <p:sp>
        <p:nvSpPr>
          <p:cNvPr id="18" name="object 18"/>
          <p:cNvSpPr/>
          <p:nvPr/>
        </p:nvSpPr>
        <p:spPr>
          <a:xfrm>
            <a:off x="2016489" y="3089849"/>
            <a:ext cx="914400" cy="287655"/>
          </a:xfrm>
          <a:custGeom>
            <a:avLst/>
            <a:gdLst/>
            <a:ahLst/>
            <a:cxnLst/>
            <a:rect l="l" t="t" r="r" b="b"/>
            <a:pathLst>
              <a:path w="914400" h="287654">
                <a:moveTo>
                  <a:pt x="11241" y="0"/>
                </a:moveTo>
                <a:lnTo>
                  <a:pt x="0" y="28712"/>
                </a:lnTo>
                <a:lnTo>
                  <a:pt x="903101" y="287182"/>
                </a:lnTo>
                <a:lnTo>
                  <a:pt x="914244" y="258561"/>
                </a:lnTo>
                <a:lnTo>
                  <a:pt x="11241" y="0"/>
                </a:lnTo>
                <a:close/>
              </a:path>
            </a:pathLst>
          </a:custGeom>
          <a:solidFill>
            <a:srgbClr val="0000FF"/>
          </a:solidFill>
        </p:spPr>
        <p:txBody>
          <a:bodyPr wrap="square" lIns="0" tIns="0" rIns="0" bIns="0" rtlCol="0"/>
          <a:lstStyle/>
          <a:p>
            <a:endParaRPr/>
          </a:p>
        </p:txBody>
      </p:sp>
      <p:sp>
        <p:nvSpPr>
          <p:cNvPr id="19" name="object 19"/>
          <p:cNvSpPr/>
          <p:nvPr/>
        </p:nvSpPr>
        <p:spPr>
          <a:xfrm>
            <a:off x="3120420" y="4037469"/>
            <a:ext cx="22860" cy="29209"/>
          </a:xfrm>
          <a:custGeom>
            <a:avLst/>
            <a:gdLst/>
            <a:ahLst/>
            <a:cxnLst/>
            <a:rect l="l" t="t" r="r" b="b"/>
            <a:pathLst>
              <a:path w="22860" h="29210">
                <a:moveTo>
                  <a:pt x="22280" y="0"/>
                </a:moveTo>
                <a:lnTo>
                  <a:pt x="11033" y="0"/>
                </a:lnTo>
                <a:lnTo>
                  <a:pt x="0" y="28623"/>
                </a:lnTo>
                <a:lnTo>
                  <a:pt x="22280" y="28623"/>
                </a:lnTo>
                <a:lnTo>
                  <a:pt x="22280" y="0"/>
                </a:lnTo>
                <a:close/>
              </a:path>
            </a:pathLst>
          </a:custGeom>
          <a:solidFill>
            <a:srgbClr val="0000FF"/>
          </a:solidFill>
        </p:spPr>
        <p:txBody>
          <a:bodyPr wrap="square" lIns="0" tIns="0" rIns="0" bIns="0" rtlCol="0"/>
          <a:lstStyle/>
          <a:p>
            <a:endParaRPr/>
          </a:p>
        </p:txBody>
      </p:sp>
      <p:sp>
        <p:nvSpPr>
          <p:cNvPr id="20" name="object 20"/>
          <p:cNvSpPr/>
          <p:nvPr/>
        </p:nvSpPr>
        <p:spPr>
          <a:xfrm>
            <a:off x="2495848" y="3941670"/>
            <a:ext cx="33655" cy="38735"/>
          </a:xfrm>
          <a:custGeom>
            <a:avLst/>
            <a:gdLst/>
            <a:ahLst/>
            <a:cxnLst/>
            <a:rect l="l" t="t" r="r" b="b"/>
            <a:pathLst>
              <a:path w="33655" h="38735">
                <a:moveTo>
                  <a:pt x="11213" y="0"/>
                </a:moveTo>
                <a:lnTo>
                  <a:pt x="0" y="38456"/>
                </a:lnTo>
                <a:lnTo>
                  <a:pt x="22454" y="38456"/>
                </a:lnTo>
                <a:lnTo>
                  <a:pt x="33421" y="9643"/>
                </a:lnTo>
                <a:lnTo>
                  <a:pt x="11213" y="0"/>
                </a:lnTo>
                <a:close/>
              </a:path>
            </a:pathLst>
          </a:custGeom>
          <a:solidFill>
            <a:srgbClr val="0000FF"/>
          </a:solidFill>
        </p:spPr>
        <p:txBody>
          <a:bodyPr wrap="square" lIns="0" tIns="0" rIns="0" bIns="0" rtlCol="0"/>
          <a:lstStyle/>
          <a:p>
            <a:endParaRPr/>
          </a:p>
        </p:txBody>
      </p:sp>
      <p:sp>
        <p:nvSpPr>
          <p:cNvPr id="21" name="object 21"/>
          <p:cNvSpPr/>
          <p:nvPr/>
        </p:nvSpPr>
        <p:spPr>
          <a:xfrm>
            <a:off x="2518303" y="3951314"/>
            <a:ext cx="613410" cy="114935"/>
          </a:xfrm>
          <a:custGeom>
            <a:avLst/>
            <a:gdLst/>
            <a:ahLst/>
            <a:cxnLst/>
            <a:rect l="l" t="t" r="r" b="b"/>
            <a:pathLst>
              <a:path w="613410" h="114935">
                <a:moveTo>
                  <a:pt x="10966" y="0"/>
                </a:moveTo>
                <a:lnTo>
                  <a:pt x="0" y="28812"/>
                </a:lnTo>
                <a:lnTo>
                  <a:pt x="602117" y="114778"/>
                </a:lnTo>
                <a:lnTo>
                  <a:pt x="613150" y="86154"/>
                </a:lnTo>
                <a:lnTo>
                  <a:pt x="10966" y="0"/>
                </a:lnTo>
                <a:close/>
              </a:path>
            </a:pathLst>
          </a:custGeom>
          <a:solidFill>
            <a:srgbClr val="0000FF"/>
          </a:solidFill>
        </p:spPr>
        <p:txBody>
          <a:bodyPr wrap="square" lIns="0" tIns="0" rIns="0" bIns="0" rtlCol="0"/>
          <a:lstStyle/>
          <a:p>
            <a:endParaRPr/>
          </a:p>
        </p:txBody>
      </p:sp>
      <p:sp>
        <p:nvSpPr>
          <p:cNvPr id="22" name="object 22"/>
          <p:cNvSpPr/>
          <p:nvPr/>
        </p:nvSpPr>
        <p:spPr>
          <a:xfrm>
            <a:off x="3800733" y="3338779"/>
            <a:ext cx="22225" cy="38735"/>
          </a:xfrm>
          <a:custGeom>
            <a:avLst/>
            <a:gdLst/>
            <a:ahLst/>
            <a:cxnLst/>
            <a:rect l="l" t="t" r="r" b="b"/>
            <a:pathLst>
              <a:path w="22225" h="38735">
                <a:moveTo>
                  <a:pt x="10911" y="0"/>
                </a:moveTo>
                <a:lnTo>
                  <a:pt x="0" y="38252"/>
                </a:lnTo>
                <a:lnTo>
                  <a:pt x="22158" y="38252"/>
                </a:lnTo>
                <a:lnTo>
                  <a:pt x="22158" y="9631"/>
                </a:lnTo>
                <a:lnTo>
                  <a:pt x="10911" y="0"/>
                </a:lnTo>
                <a:close/>
              </a:path>
            </a:pathLst>
          </a:custGeom>
          <a:solidFill>
            <a:srgbClr val="0000FF"/>
          </a:solidFill>
        </p:spPr>
        <p:txBody>
          <a:bodyPr wrap="square" lIns="0" tIns="0" rIns="0" bIns="0" rtlCol="0"/>
          <a:lstStyle/>
          <a:p>
            <a:endParaRPr/>
          </a:p>
        </p:txBody>
      </p:sp>
      <p:sp>
        <p:nvSpPr>
          <p:cNvPr id="23" name="object 23"/>
          <p:cNvSpPr/>
          <p:nvPr/>
        </p:nvSpPr>
        <p:spPr>
          <a:xfrm>
            <a:off x="4525274" y="3434533"/>
            <a:ext cx="22225" cy="29209"/>
          </a:xfrm>
          <a:custGeom>
            <a:avLst/>
            <a:gdLst/>
            <a:ahLst/>
            <a:cxnLst/>
            <a:rect l="l" t="t" r="r" b="b"/>
            <a:pathLst>
              <a:path w="22225" h="29210">
                <a:moveTo>
                  <a:pt x="0" y="14317"/>
                </a:moveTo>
                <a:lnTo>
                  <a:pt x="22193" y="14317"/>
                </a:lnTo>
              </a:path>
            </a:pathLst>
          </a:custGeom>
          <a:ln w="29904">
            <a:solidFill>
              <a:srgbClr val="0000FF"/>
            </a:solidFill>
          </a:ln>
        </p:spPr>
        <p:txBody>
          <a:bodyPr wrap="square" lIns="0" tIns="0" rIns="0" bIns="0" rtlCol="0"/>
          <a:lstStyle/>
          <a:p>
            <a:endParaRPr/>
          </a:p>
        </p:txBody>
      </p:sp>
      <p:sp>
        <p:nvSpPr>
          <p:cNvPr id="24" name="object 24"/>
          <p:cNvSpPr/>
          <p:nvPr/>
        </p:nvSpPr>
        <p:spPr>
          <a:xfrm>
            <a:off x="3822893" y="3348411"/>
            <a:ext cx="702945" cy="114935"/>
          </a:xfrm>
          <a:custGeom>
            <a:avLst/>
            <a:gdLst/>
            <a:ahLst/>
            <a:cxnLst/>
            <a:rect l="l" t="t" r="r" b="b"/>
            <a:pathLst>
              <a:path w="702945" h="114935">
                <a:moveTo>
                  <a:pt x="0" y="0"/>
                </a:moveTo>
                <a:lnTo>
                  <a:pt x="0" y="28620"/>
                </a:lnTo>
                <a:lnTo>
                  <a:pt x="702381" y="114757"/>
                </a:lnTo>
                <a:lnTo>
                  <a:pt x="702381" y="86136"/>
                </a:lnTo>
                <a:lnTo>
                  <a:pt x="0" y="0"/>
                </a:lnTo>
                <a:close/>
              </a:path>
            </a:pathLst>
          </a:custGeom>
          <a:solidFill>
            <a:srgbClr val="0000FF"/>
          </a:solidFill>
        </p:spPr>
        <p:txBody>
          <a:bodyPr wrap="square" lIns="0" tIns="0" rIns="0" bIns="0" rtlCol="0"/>
          <a:lstStyle/>
          <a:p>
            <a:endParaRPr/>
          </a:p>
        </p:txBody>
      </p:sp>
      <p:sp>
        <p:nvSpPr>
          <p:cNvPr id="25" name="object 25"/>
          <p:cNvSpPr/>
          <p:nvPr/>
        </p:nvSpPr>
        <p:spPr>
          <a:xfrm>
            <a:off x="4503084" y="3434547"/>
            <a:ext cx="33655" cy="29209"/>
          </a:xfrm>
          <a:custGeom>
            <a:avLst/>
            <a:gdLst/>
            <a:ahLst/>
            <a:cxnLst/>
            <a:rect l="l" t="t" r="r" b="b"/>
            <a:pathLst>
              <a:path w="33654" h="29210">
                <a:moveTo>
                  <a:pt x="11033" y="0"/>
                </a:moveTo>
                <a:lnTo>
                  <a:pt x="0" y="9357"/>
                </a:lnTo>
                <a:lnTo>
                  <a:pt x="22189" y="28620"/>
                </a:lnTo>
                <a:lnTo>
                  <a:pt x="33436" y="18989"/>
                </a:lnTo>
                <a:lnTo>
                  <a:pt x="11033" y="0"/>
                </a:lnTo>
                <a:close/>
              </a:path>
            </a:pathLst>
          </a:custGeom>
          <a:solidFill>
            <a:srgbClr val="0000FF"/>
          </a:solidFill>
        </p:spPr>
        <p:txBody>
          <a:bodyPr wrap="square" lIns="0" tIns="0" rIns="0" bIns="0" rtlCol="0"/>
          <a:lstStyle/>
          <a:p>
            <a:endParaRPr/>
          </a:p>
        </p:txBody>
      </p:sp>
      <p:sp>
        <p:nvSpPr>
          <p:cNvPr id="26" name="object 26"/>
          <p:cNvSpPr/>
          <p:nvPr/>
        </p:nvSpPr>
        <p:spPr>
          <a:xfrm>
            <a:off x="5015910" y="3080308"/>
            <a:ext cx="33655" cy="29209"/>
          </a:xfrm>
          <a:custGeom>
            <a:avLst/>
            <a:gdLst/>
            <a:ahLst/>
            <a:cxnLst/>
            <a:rect l="l" t="t" r="r" b="b"/>
            <a:pathLst>
              <a:path w="33654" h="29210">
                <a:moveTo>
                  <a:pt x="11247" y="0"/>
                </a:moveTo>
                <a:lnTo>
                  <a:pt x="0" y="9540"/>
                </a:lnTo>
                <a:lnTo>
                  <a:pt x="22494" y="28620"/>
                </a:lnTo>
                <a:lnTo>
                  <a:pt x="33406" y="18958"/>
                </a:lnTo>
                <a:lnTo>
                  <a:pt x="11247" y="0"/>
                </a:lnTo>
                <a:close/>
              </a:path>
            </a:pathLst>
          </a:custGeom>
          <a:solidFill>
            <a:srgbClr val="0000FF"/>
          </a:solidFill>
        </p:spPr>
        <p:txBody>
          <a:bodyPr wrap="square" lIns="0" tIns="0" rIns="0" bIns="0" rtlCol="0"/>
          <a:lstStyle/>
          <a:p>
            <a:endParaRPr/>
          </a:p>
        </p:txBody>
      </p:sp>
      <p:sp>
        <p:nvSpPr>
          <p:cNvPr id="27" name="object 27"/>
          <p:cNvSpPr/>
          <p:nvPr/>
        </p:nvSpPr>
        <p:spPr>
          <a:xfrm>
            <a:off x="4514118" y="3089849"/>
            <a:ext cx="524510" cy="363855"/>
          </a:xfrm>
          <a:custGeom>
            <a:avLst/>
            <a:gdLst/>
            <a:ahLst/>
            <a:cxnLst/>
            <a:rect l="l" t="t" r="r" b="b"/>
            <a:pathLst>
              <a:path w="524510" h="363854">
                <a:moveTo>
                  <a:pt x="501792" y="0"/>
                </a:moveTo>
                <a:lnTo>
                  <a:pt x="0" y="344698"/>
                </a:lnTo>
                <a:lnTo>
                  <a:pt x="22402" y="363687"/>
                </a:lnTo>
                <a:lnTo>
                  <a:pt x="524286" y="19080"/>
                </a:lnTo>
                <a:lnTo>
                  <a:pt x="501792" y="0"/>
                </a:lnTo>
                <a:close/>
              </a:path>
            </a:pathLst>
          </a:custGeom>
          <a:solidFill>
            <a:srgbClr val="0000FF"/>
          </a:solidFill>
        </p:spPr>
        <p:txBody>
          <a:bodyPr wrap="square" lIns="0" tIns="0" rIns="0" bIns="0" rtlCol="0"/>
          <a:lstStyle/>
          <a:p>
            <a:endParaRPr/>
          </a:p>
        </p:txBody>
      </p:sp>
      <p:sp>
        <p:nvSpPr>
          <p:cNvPr id="28" name="object 28"/>
          <p:cNvSpPr/>
          <p:nvPr/>
        </p:nvSpPr>
        <p:spPr>
          <a:xfrm>
            <a:off x="4413778" y="2745223"/>
            <a:ext cx="33655" cy="10160"/>
          </a:xfrm>
          <a:custGeom>
            <a:avLst/>
            <a:gdLst/>
            <a:ahLst/>
            <a:cxnLst/>
            <a:rect l="l" t="t" r="r" b="b"/>
            <a:pathLst>
              <a:path w="33654" h="10160">
                <a:moveTo>
                  <a:pt x="0" y="4810"/>
                </a:moveTo>
                <a:lnTo>
                  <a:pt x="33444" y="4810"/>
                </a:lnTo>
              </a:path>
            </a:pathLst>
          </a:custGeom>
          <a:ln w="10890">
            <a:solidFill>
              <a:srgbClr val="0000FF"/>
            </a:solidFill>
          </a:ln>
        </p:spPr>
        <p:txBody>
          <a:bodyPr wrap="square" lIns="0" tIns="0" rIns="0" bIns="0" rtlCol="0"/>
          <a:lstStyle/>
          <a:p>
            <a:endParaRPr/>
          </a:p>
        </p:txBody>
      </p:sp>
      <p:sp>
        <p:nvSpPr>
          <p:cNvPr id="29" name="object 29"/>
          <p:cNvSpPr/>
          <p:nvPr/>
        </p:nvSpPr>
        <p:spPr>
          <a:xfrm>
            <a:off x="4514118" y="3443915"/>
            <a:ext cx="33655" cy="19685"/>
          </a:xfrm>
          <a:custGeom>
            <a:avLst/>
            <a:gdLst/>
            <a:ahLst/>
            <a:cxnLst/>
            <a:rect l="l" t="t" r="r" b="b"/>
            <a:pathLst>
              <a:path w="33654" h="19685">
                <a:moveTo>
                  <a:pt x="0" y="9626"/>
                </a:moveTo>
                <a:lnTo>
                  <a:pt x="33444" y="9626"/>
                </a:lnTo>
              </a:path>
            </a:pathLst>
          </a:custGeom>
          <a:ln w="20522">
            <a:solidFill>
              <a:srgbClr val="0000FF"/>
            </a:solidFill>
          </a:ln>
        </p:spPr>
        <p:txBody>
          <a:bodyPr wrap="square" lIns="0" tIns="0" rIns="0" bIns="0" rtlCol="0"/>
          <a:lstStyle/>
          <a:p>
            <a:endParaRPr/>
          </a:p>
        </p:txBody>
      </p:sp>
      <p:sp>
        <p:nvSpPr>
          <p:cNvPr id="30" name="object 30"/>
          <p:cNvSpPr/>
          <p:nvPr/>
        </p:nvSpPr>
        <p:spPr>
          <a:xfrm>
            <a:off x="4413778" y="2754843"/>
            <a:ext cx="133985" cy="689610"/>
          </a:xfrm>
          <a:custGeom>
            <a:avLst/>
            <a:gdLst/>
            <a:ahLst/>
            <a:cxnLst/>
            <a:rect l="l" t="t" r="r" b="b"/>
            <a:pathLst>
              <a:path w="133985" h="689610">
                <a:moveTo>
                  <a:pt x="33406" y="0"/>
                </a:moveTo>
                <a:lnTo>
                  <a:pt x="0" y="0"/>
                </a:lnTo>
                <a:lnTo>
                  <a:pt x="100340" y="689061"/>
                </a:lnTo>
                <a:lnTo>
                  <a:pt x="133776" y="689061"/>
                </a:lnTo>
                <a:lnTo>
                  <a:pt x="33406" y="0"/>
                </a:lnTo>
                <a:close/>
              </a:path>
            </a:pathLst>
          </a:custGeom>
          <a:solidFill>
            <a:srgbClr val="0000FF"/>
          </a:solidFill>
        </p:spPr>
        <p:txBody>
          <a:bodyPr wrap="square" lIns="0" tIns="0" rIns="0" bIns="0" rtlCol="0"/>
          <a:lstStyle/>
          <a:p>
            <a:endParaRPr/>
          </a:p>
        </p:txBody>
      </p:sp>
      <p:sp>
        <p:nvSpPr>
          <p:cNvPr id="31" name="object 31"/>
          <p:cNvSpPr/>
          <p:nvPr/>
        </p:nvSpPr>
        <p:spPr>
          <a:xfrm>
            <a:off x="2964250" y="3922604"/>
            <a:ext cx="290195" cy="248920"/>
          </a:xfrm>
          <a:custGeom>
            <a:avLst/>
            <a:gdLst/>
            <a:ahLst/>
            <a:cxnLst/>
            <a:rect l="l" t="t" r="r" b="b"/>
            <a:pathLst>
              <a:path w="290195" h="248920">
                <a:moveTo>
                  <a:pt x="146563" y="0"/>
                </a:moveTo>
                <a:lnTo>
                  <a:pt x="101099" y="6399"/>
                </a:lnTo>
                <a:lnTo>
                  <a:pt x="61194" y="24107"/>
                </a:lnTo>
                <a:lnTo>
                  <a:pt x="29366" y="50872"/>
                </a:lnTo>
                <a:lnTo>
                  <a:pt x="8134" y="84445"/>
                </a:lnTo>
                <a:lnTo>
                  <a:pt x="16" y="122575"/>
                </a:lnTo>
                <a:lnTo>
                  <a:pt x="0" y="124401"/>
                </a:lnTo>
                <a:lnTo>
                  <a:pt x="869" y="137619"/>
                </a:lnTo>
                <a:lnTo>
                  <a:pt x="13128" y="174921"/>
                </a:lnTo>
                <a:lnTo>
                  <a:pt x="37806" y="206918"/>
                </a:lnTo>
                <a:lnTo>
                  <a:pt x="72260" y="231323"/>
                </a:lnTo>
                <a:lnTo>
                  <a:pt x="113847" y="245848"/>
                </a:lnTo>
                <a:lnTo>
                  <a:pt x="144228" y="248914"/>
                </a:lnTo>
                <a:lnTo>
                  <a:pt x="159734" y="248170"/>
                </a:lnTo>
                <a:lnTo>
                  <a:pt x="203388" y="237683"/>
                </a:lnTo>
                <a:lnTo>
                  <a:pt x="240741" y="216576"/>
                </a:lnTo>
                <a:lnTo>
                  <a:pt x="269210" y="187115"/>
                </a:lnTo>
                <a:lnTo>
                  <a:pt x="286215" y="151566"/>
                </a:lnTo>
                <a:lnTo>
                  <a:pt x="289909" y="125604"/>
                </a:lnTo>
                <a:lnTo>
                  <a:pt x="289048" y="112235"/>
                </a:lnTo>
                <a:lnTo>
                  <a:pt x="276888" y="74612"/>
                </a:lnTo>
                <a:lnTo>
                  <a:pt x="252391" y="42429"/>
                </a:lnTo>
                <a:lnTo>
                  <a:pt x="218161" y="17895"/>
                </a:lnTo>
                <a:lnTo>
                  <a:pt x="176805" y="3218"/>
                </a:lnTo>
                <a:lnTo>
                  <a:pt x="146563" y="0"/>
                </a:lnTo>
                <a:close/>
              </a:path>
            </a:pathLst>
          </a:custGeom>
          <a:solidFill>
            <a:srgbClr val="FFFFFF"/>
          </a:solidFill>
        </p:spPr>
        <p:txBody>
          <a:bodyPr wrap="square" lIns="0" tIns="0" rIns="0" bIns="0" rtlCol="0"/>
          <a:lstStyle/>
          <a:p>
            <a:endParaRPr/>
          </a:p>
        </p:txBody>
      </p:sp>
      <p:sp>
        <p:nvSpPr>
          <p:cNvPr id="32" name="object 32"/>
          <p:cNvSpPr/>
          <p:nvPr/>
        </p:nvSpPr>
        <p:spPr>
          <a:xfrm>
            <a:off x="3068235" y="3913129"/>
            <a:ext cx="197485" cy="267970"/>
          </a:xfrm>
          <a:custGeom>
            <a:avLst/>
            <a:gdLst/>
            <a:ahLst/>
            <a:cxnLst/>
            <a:rect l="l" t="t" r="r" b="b"/>
            <a:pathLst>
              <a:path w="197485" h="267970">
                <a:moveTo>
                  <a:pt x="37556" y="267900"/>
                </a:moveTo>
                <a:lnTo>
                  <a:pt x="85583" y="262390"/>
                </a:lnTo>
                <a:lnTo>
                  <a:pt x="126911" y="246767"/>
                </a:lnTo>
                <a:lnTo>
                  <a:pt x="160041" y="222432"/>
                </a:lnTo>
                <a:lnTo>
                  <a:pt x="183476" y="190787"/>
                </a:lnTo>
                <a:lnTo>
                  <a:pt x="195720" y="153233"/>
                </a:lnTo>
                <a:lnTo>
                  <a:pt x="197056" y="139645"/>
                </a:lnTo>
                <a:lnTo>
                  <a:pt x="196353" y="124978"/>
                </a:lnTo>
                <a:lnTo>
                  <a:pt x="185999" y="84683"/>
                </a:lnTo>
                <a:lnTo>
                  <a:pt x="164519" y="50861"/>
                </a:lnTo>
                <a:lnTo>
                  <a:pt x="133507" y="24688"/>
                </a:lnTo>
                <a:lnTo>
                  <a:pt x="94557" y="7342"/>
                </a:lnTo>
                <a:lnTo>
                  <a:pt x="49263" y="0"/>
                </a:lnTo>
                <a:lnTo>
                  <a:pt x="32127" y="580"/>
                </a:lnTo>
                <a:lnTo>
                  <a:pt x="15686" y="2350"/>
                </a:lnTo>
                <a:lnTo>
                  <a:pt x="0" y="5256"/>
                </a:lnTo>
              </a:path>
            </a:pathLst>
          </a:custGeom>
          <a:ln w="63505">
            <a:solidFill>
              <a:srgbClr val="FF0000"/>
            </a:solidFill>
          </a:ln>
        </p:spPr>
        <p:txBody>
          <a:bodyPr wrap="square" lIns="0" tIns="0" rIns="0" bIns="0" rtlCol="0"/>
          <a:lstStyle/>
          <a:p>
            <a:endParaRPr/>
          </a:p>
        </p:txBody>
      </p:sp>
      <p:sp>
        <p:nvSpPr>
          <p:cNvPr id="33" name="object 33"/>
          <p:cNvSpPr/>
          <p:nvPr/>
        </p:nvSpPr>
        <p:spPr>
          <a:xfrm>
            <a:off x="2362093" y="3836441"/>
            <a:ext cx="290195" cy="248920"/>
          </a:xfrm>
          <a:custGeom>
            <a:avLst/>
            <a:gdLst/>
            <a:ahLst/>
            <a:cxnLst/>
            <a:rect l="l" t="t" r="r" b="b"/>
            <a:pathLst>
              <a:path w="290194" h="248920">
                <a:moveTo>
                  <a:pt x="146651" y="0"/>
                </a:moveTo>
                <a:lnTo>
                  <a:pt x="101178" y="6395"/>
                </a:lnTo>
                <a:lnTo>
                  <a:pt x="61261" y="24093"/>
                </a:lnTo>
                <a:lnTo>
                  <a:pt x="29416" y="50844"/>
                </a:lnTo>
                <a:lnTo>
                  <a:pt x="8163" y="84399"/>
                </a:lnTo>
                <a:lnTo>
                  <a:pt x="18" y="122508"/>
                </a:lnTo>
                <a:lnTo>
                  <a:pt x="0" y="124410"/>
                </a:lnTo>
                <a:lnTo>
                  <a:pt x="869" y="137625"/>
                </a:lnTo>
                <a:lnTo>
                  <a:pt x="13131" y="174922"/>
                </a:lnTo>
                <a:lnTo>
                  <a:pt x="37813" y="206916"/>
                </a:lnTo>
                <a:lnTo>
                  <a:pt x="72270" y="231321"/>
                </a:lnTo>
                <a:lnTo>
                  <a:pt x="113854" y="245852"/>
                </a:lnTo>
                <a:lnTo>
                  <a:pt x="144229" y="248925"/>
                </a:lnTo>
                <a:lnTo>
                  <a:pt x="159738" y="248182"/>
                </a:lnTo>
                <a:lnTo>
                  <a:pt x="203399" y="237699"/>
                </a:lnTo>
                <a:lnTo>
                  <a:pt x="240759" y="216599"/>
                </a:lnTo>
                <a:lnTo>
                  <a:pt x="269237" y="187147"/>
                </a:lnTo>
                <a:lnTo>
                  <a:pt x="286254" y="151609"/>
                </a:lnTo>
                <a:lnTo>
                  <a:pt x="289957" y="125653"/>
                </a:lnTo>
                <a:lnTo>
                  <a:pt x="289096" y="112280"/>
                </a:lnTo>
                <a:lnTo>
                  <a:pt x="276939" y="74644"/>
                </a:lnTo>
                <a:lnTo>
                  <a:pt x="252445" y="42453"/>
                </a:lnTo>
                <a:lnTo>
                  <a:pt x="218224" y="17911"/>
                </a:lnTo>
                <a:lnTo>
                  <a:pt x="176881" y="3225"/>
                </a:lnTo>
                <a:lnTo>
                  <a:pt x="146651" y="0"/>
                </a:lnTo>
                <a:close/>
              </a:path>
            </a:pathLst>
          </a:custGeom>
          <a:solidFill>
            <a:srgbClr val="FFFFFF"/>
          </a:solidFill>
        </p:spPr>
        <p:txBody>
          <a:bodyPr wrap="square" lIns="0" tIns="0" rIns="0" bIns="0" rtlCol="0"/>
          <a:lstStyle/>
          <a:p>
            <a:endParaRPr/>
          </a:p>
        </p:txBody>
      </p:sp>
      <p:sp>
        <p:nvSpPr>
          <p:cNvPr id="34" name="object 34"/>
          <p:cNvSpPr/>
          <p:nvPr/>
        </p:nvSpPr>
        <p:spPr>
          <a:xfrm>
            <a:off x="2437118" y="3826978"/>
            <a:ext cx="226060" cy="267970"/>
          </a:xfrm>
          <a:custGeom>
            <a:avLst/>
            <a:gdLst/>
            <a:ahLst/>
            <a:cxnLst/>
            <a:rect l="l" t="t" r="r" b="b"/>
            <a:pathLst>
              <a:path w="226060" h="267970">
                <a:moveTo>
                  <a:pt x="31378" y="264038"/>
                </a:moveTo>
                <a:lnTo>
                  <a:pt x="34872" y="264824"/>
                </a:lnTo>
                <a:lnTo>
                  <a:pt x="50408" y="266983"/>
                </a:lnTo>
                <a:lnTo>
                  <a:pt x="66522" y="267896"/>
                </a:lnTo>
                <a:lnTo>
                  <a:pt x="83187" y="267270"/>
                </a:lnTo>
                <a:lnTo>
                  <a:pt x="129157" y="258236"/>
                </a:lnTo>
                <a:lnTo>
                  <a:pt x="167924" y="239558"/>
                </a:lnTo>
                <a:lnTo>
                  <a:pt x="197992" y="212637"/>
                </a:lnTo>
                <a:lnTo>
                  <a:pt x="217866" y="178874"/>
                </a:lnTo>
                <a:lnTo>
                  <a:pt x="226052" y="139670"/>
                </a:lnTo>
                <a:lnTo>
                  <a:pt x="225349" y="124999"/>
                </a:lnTo>
                <a:lnTo>
                  <a:pt x="214996" y="84694"/>
                </a:lnTo>
                <a:lnTo>
                  <a:pt x="193518" y="50865"/>
                </a:lnTo>
                <a:lnTo>
                  <a:pt x="162510" y="24689"/>
                </a:lnTo>
                <a:lnTo>
                  <a:pt x="123566" y="7342"/>
                </a:lnTo>
                <a:lnTo>
                  <a:pt x="78281" y="0"/>
                </a:lnTo>
                <a:lnTo>
                  <a:pt x="61135" y="580"/>
                </a:lnTo>
                <a:lnTo>
                  <a:pt x="44687" y="2349"/>
                </a:lnTo>
                <a:lnTo>
                  <a:pt x="28983" y="5256"/>
                </a:lnTo>
                <a:lnTo>
                  <a:pt x="14070" y="9253"/>
                </a:lnTo>
                <a:lnTo>
                  <a:pt x="0" y="14288"/>
                </a:lnTo>
              </a:path>
            </a:pathLst>
          </a:custGeom>
          <a:ln w="62884">
            <a:solidFill>
              <a:srgbClr val="FF0000"/>
            </a:solidFill>
          </a:ln>
        </p:spPr>
        <p:txBody>
          <a:bodyPr wrap="square" lIns="0" tIns="0" rIns="0" bIns="0" rtlCol="0"/>
          <a:lstStyle/>
          <a:p>
            <a:endParaRPr/>
          </a:p>
        </p:txBody>
      </p:sp>
      <p:sp>
        <p:nvSpPr>
          <p:cNvPr id="35" name="object 35"/>
          <p:cNvSpPr/>
          <p:nvPr/>
        </p:nvSpPr>
        <p:spPr>
          <a:xfrm>
            <a:off x="2423946" y="3846646"/>
            <a:ext cx="1905" cy="635"/>
          </a:xfrm>
          <a:custGeom>
            <a:avLst/>
            <a:gdLst/>
            <a:ahLst/>
            <a:cxnLst/>
            <a:rect l="l" t="t" r="r" b="b"/>
            <a:pathLst>
              <a:path w="1905" h="635">
                <a:moveTo>
                  <a:pt x="370" y="470"/>
                </a:moveTo>
                <a:lnTo>
                  <a:pt x="0" y="639"/>
                </a:lnTo>
              </a:path>
            </a:pathLst>
          </a:custGeom>
          <a:ln w="58940">
            <a:solidFill>
              <a:srgbClr val="FF0000"/>
            </a:solidFill>
          </a:ln>
        </p:spPr>
        <p:txBody>
          <a:bodyPr wrap="square" lIns="0" tIns="0" rIns="0" bIns="0" rtlCol="0"/>
          <a:lstStyle/>
          <a:p>
            <a:endParaRPr/>
          </a:p>
        </p:txBody>
      </p:sp>
      <p:sp>
        <p:nvSpPr>
          <p:cNvPr id="36" name="object 36"/>
          <p:cNvSpPr/>
          <p:nvPr/>
        </p:nvSpPr>
        <p:spPr>
          <a:xfrm>
            <a:off x="1960851" y="4697820"/>
            <a:ext cx="290195" cy="249554"/>
          </a:xfrm>
          <a:custGeom>
            <a:avLst/>
            <a:gdLst/>
            <a:ahLst/>
            <a:cxnLst/>
            <a:rect l="l" t="t" r="r" b="b"/>
            <a:pathLst>
              <a:path w="290194" h="249554">
                <a:moveTo>
                  <a:pt x="146340" y="0"/>
                </a:moveTo>
                <a:lnTo>
                  <a:pt x="101007" y="6400"/>
                </a:lnTo>
                <a:lnTo>
                  <a:pt x="61174" y="24120"/>
                </a:lnTo>
                <a:lnTo>
                  <a:pt x="29375" y="50924"/>
                </a:lnTo>
                <a:lnTo>
                  <a:pt x="8144" y="84576"/>
                </a:lnTo>
                <a:lnTo>
                  <a:pt x="17" y="122841"/>
                </a:lnTo>
                <a:lnTo>
                  <a:pt x="0" y="124697"/>
                </a:lnTo>
                <a:lnTo>
                  <a:pt x="872" y="137910"/>
                </a:lnTo>
                <a:lnTo>
                  <a:pt x="13161" y="175210"/>
                </a:lnTo>
                <a:lnTo>
                  <a:pt x="37883" y="207208"/>
                </a:lnTo>
                <a:lnTo>
                  <a:pt x="72368" y="231604"/>
                </a:lnTo>
                <a:lnTo>
                  <a:pt x="113946" y="246096"/>
                </a:lnTo>
                <a:lnTo>
                  <a:pt x="144287" y="249119"/>
                </a:lnTo>
                <a:lnTo>
                  <a:pt x="159753" y="248373"/>
                </a:lnTo>
                <a:lnTo>
                  <a:pt x="203332" y="237857"/>
                </a:lnTo>
                <a:lnTo>
                  <a:pt x="240650" y="216699"/>
                </a:lnTo>
                <a:lnTo>
                  <a:pt x="269095" y="187182"/>
                </a:lnTo>
                <a:lnTo>
                  <a:pt x="286053" y="151588"/>
                </a:lnTo>
                <a:lnTo>
                  <a:pt x="289686" y="125611"/>
                </a:lnTo>
                <a:lnTo>
                  <a:pt x="288824" y="112240"/>
                </a:lnTo>
                <a:lnTo>
                  <a:pt x="276655" y="74612"/>
                </a:lnTo>
                <a:lnTo>
                  <a:pt x="252146" y="42427"/>
                </a:lnTo>
                <a:lnTo>
                  <a:pt x="217911" y="17893"/>
                </a:lnTo>
                <a:lnTo>
                  <a:pt x="176564" y="3216"/>
                </a:lnTo>
                <a:lnTo>
                  <a:pt x="146340" y="0"/>
                </a:lnTo>
                <a:close/>
              </a:path>
            </a:pathLst>
          </a:custGeom>
          <a:solidFill>
            <a:srgbClr val="FFFFFF"/>
          </a:solidFill>
        </p:spPr>
        <p:txBody>
          <a:bodyPr wrap="square" lIns="0" tIns="0" rIns="0" bIns="0" rtlCol="0"/>
          <a:lstStyle/>
          <a:p>
            <a:endParaRPr/>
          </a:p>
        </p:txBody>
      </p:sp>
      <p:sp>
        <p:nvSpPr>
          <p:cNvPr id="37" name="object 37"/>
          <p:cNvSpPr/>
          <p:nvPr/>
        </p:nvSpPr>
        <p:spPr>
          <a:xfrm>
            <a:off x="2102624" y="4688614"/>
            <a:ext cx="159385" cy="267970"/>
          </a:xfrm>
          <a:custGeom>
            <a:avLst/>
            <a:gdLst/>
            <a:ahLst/>
            <a:cxnLst/>
            <a:rect l="l" t="t" r="r" b="b"/>
            <a:pathLst>
              <a:path w="159385" h="267970">
                <a:moveTo>
                  <a:pt x="0" y="267650"/>
                </a:moveTo>
                <a:lnTo>
                  <a:pt x="47916" y="262126"/>
                </a:lnTo>
                <a:lnTo>
                  <a:pt x="89182" y="246467"/>
                </a:lnTo>
                <a:lnTo>
                  <a:pt x="122265" y="222074"/>
                </a:lnTo>
                <a:lnTo>
                  <a:pt x="145637" y="190352"/>
                </a:lnTo>
                <a:lnTo>
                  <a:pt x="157765" y="152702"/>
                </a:lnTo>
                <a:lnTo>
                  <a:pt x="159045" y="139078"/>
                </a:lnTo>
                <a:lnTo>
                  <a:pt x="158335" y="124437"/>
                </a:lnTo>
                <a:lnTo>
                  <a:pt x="147924" y="84229"/>
                </a:lnTo>
                <a:lnTo>
                  <a:pt x="126349" y="50505"/>
                </a:lnTo>
                <a:lnTo>
                  <a:pt x="95217" y="24441"/>
                </a:lnTo>
                <a:lnTo>
                  <a:pt x="56139" y="7214"/>
                </a:lnTo>
                <a:lnTo>
                  <a:pt x="26466" y="1219"/>
                </a:lnTo>
                <a:lnTo>
                  <a:pt x="10723" y="0"/>
                </a:lnTo>
              </a:path>
            </a:pathLst>
          </a:custGeom>
          <a:ln w="64369">
            <a:solidFill>
              <a:srgbClr val="FF0000"/>
            </a:solidFill>
          </a:ln>
        </p:spPr>
        <p:txBody>
          <a:bodyPr wrap="square" lIns="0" tIns="0" rIns="0" bIns="0" rtlCol="0"/>
          <a:lstStyle/>
          <a:p>
            <a:endParaRPr/>
          </a:p>
        </p:txBody>
      </p:sp>
      <p:sp>
        <p:nvSpPr>
          <p:cNvPr id="38" name="object 38"/>
          <p:cNvSpPr/>
          <p:nvPr/>
        </p:nvSpPr>
        <p:spPr>
          <a:xfrm>
            <a:off x="1459040" y="3836437"/>
            <a:ext cx="290195" cy="248920"/>
          </a:xfrm>
          <a:custGeom>
            <a:avLst/>
            <a:gdLst/>
            <a:ahLst/>
            <a:cxnLst/>
            <a:rect l="l" t="t" r="r" b="b"/>
            <a:pathLst>
              <a:path w="290194" h="248920">
                <a:moveTo>
                  <a:pt x="146215" y="0"/>
                </a:moveTo>
                <a:lnTo>
                  <a:pt x="100874" y="6419"/>
                </a:lnTo>
                <a:lnTo>
                  <a:pt x="61033" y="24175"/>
                </a:lnTo>
                <a:lnTo>
                  <a:pt x="29243" y="51008"/>
                </a:lnTo>
                <a:lnTo>
                  <a:pt x="8052" y="84656"/>
                </a:lnTo>
                <a:lnTo>
                  <a:pt x="12" y="122858"/>
                </a:lnTo>
                <a:lnTo>
                  <a:pt x="0" y="124414"/>
                </a:lnTo>
                <a:lnTo>
                  <a:pt x="869" y="137629"/>
                </a:lnTo>
                <a:lnTo>
                  <a:pt x="13128" y="174924"/>
                </a:lnTo>
                <a:lnTo>
                  <a:pt x="37807" y="206917"/>
                </a:lnTo>
                <a:lnTo>
                  <a:pt x="72262" y="231322"/>
                </a:lnTo>
                <a:lnTo>
                  <a:pt x="113849" y="245855"/>
                </a:lnTo>
                <a:lnTo>
                  <a:pt x="144230" y="248929"/>
                </a:lnTo>
                <a:lnTo>
                  <a:pt x="159696" y="248184"/>
                </a:lnTo>
                <a:lnTo>
                  <a:pt x="203273" y="237679"/>
                </a:lnTo>
                <a:lnTo>
                  <a:pt x="240592" y="216537"/>
                </a:lnTo>
                <a:lnTo>
                  <a:pt x="269045" y="187031"/>
                </a:lnTo>
                <a:lnTo>
                  <a:pt x="286025" y="151432"/>
                </a:lnTo>
                <a:lnTo>
                  <a:pt x="289682" y="125437"/>
                </a:lnTo>
                <a:lnTo>
                  <a:pt x="288817" y="112079"/>
                </a:lnTo>
                <a:lnTo>
                  <a:pt x="276613" y="74472"/>
                </a:lnTo>
                <a:lnTo>
                  <a:pt x="252049" y="42296"/>
                </a:lnTo>
                <a:lnTo>
                  <a:pt x="217768" y="17780"/>
                </a:lnTo>
                <a:lnTo>
                  <a:pt x="176412" y="3155"/>
                </a:lnTo>
                <a:lnTo>
                  <a:pt x="146215" y="0"/>
                </a:lnTo>
                <a:close/>
              </a:path>
            </a:pathLst>
          </a:custGeom>
          <a:solidFill>
            <a:srgbClr val="FFFFFF"/>
          </a:solidFill>
        </p:spPr>
        <p:txBody>
          <a:bodyPr wrap="square" lIns="0" tIns="0" rIns="0" bIns="0" rtlCol="0"/>
          <a:lstStyle/>
          <a:p>
            <a:endParaRPr/>
          </a:p>
        </p:txBody>
      </p:sp>
      <p:sp>
        <p:nvSpPr>
          <p:cNvPr id="39" name="object 39"/>
          <p:cNvSpPr/>
          <p:nvPr/>
        </p:nvSpPr>
        <p:spPr>
          <a:xfrm>
            <a:off x="1508276" y="3826960"/>
            <a:ext cx="252095" cy="267970"/>
          </a:xfrm>
          <a:custGeom>
            <a:avLst/>
            <a:gdLst/>
            <a:ahLst/>
            <a:cxnLst/>
            <a:rect l="l" t="t" r="r" b="b"/>
            <a:pathLst>
              <a:path w="252094" h="267970">
                <a:moveTo>
                  <a:pt x="41861" y="260284"/>
                </a:moveTo>
                <a:lnTo>
                  <a:pt x="45667" y="261488"/>
                </a:lnTo>
                <a:lnTo>
                  <a:pt x="60582" y="264841"/>
                </a:lnTo>
                <a:lnTo>
                  <a:pt x="76148" y="267001"/>
                </a:lnTo>
                <a:lnTo>
                  <a:pt x="92303" y="267914"/>
                </a:lnTo>
                <a:lnTo>
                  <a:pt x="108929" y="267287"/>
                </a:lnTo>
                <a:lnTo>
                  <a:pt x="154818" y="258236"/>
                </a:lnTo>
                <a:lnTo>
                  <a:pt x="193542" y="239522"/>
                </a:lnTo>
                <a:lnTo>
                  <a:pt x="223585" y="212552"/>
                </a:lnTo>
                <a:lnTo>
                  <a:pt x="243431" y="178731"/>
                </a:lnTo>
                <a:lnTo>
                  <a:pt x="251567" y="139464"/>
                </a:lnTo>
                <a:lnTo>
                  <a:pt x="250859" y="124805"/>
                </a:lnTo>
                <a:lnTo>
                  <a:pt x="240464" y="84525"/>
                </a:lnTo>
                <a:lnTo>
                  <a:pt x="218920" y="50713"/>
                </a:lnTo>
                <a:lnTo>
                  <a:pt x="187848" y="24562"/>
                </a:lnTo>
                <a:lnTo>
                  <a:pt x="148865" y="7260"/>
                </a:lnTo>
                <a:lnTo>
                  <a:pt x="103592" y="0"/>
                </a:lnTo>
                <a:lnTo>
                  <a:pt x="86456" y="585"/>
                </a:lnTo>
                <a:lnTo>
                  <a:pt x="39437" y="9296"/>
                </a:lnTo>
                <a:lnTo>
                  <a:pt x="12221" y="20399"/>
                </a:lnTo>
                <a:lnTo>
                  <a:pt x="0" y="27387"/>
                </a:lnTo>
              </a:path>
            </a:pathLst>
          </a:custGeom>
          <a:ln w="62379">
            <a:solidFill>
              <a:srgbClr val="FF0000"/>
            </a:solidFill>
          </a:ln>
        </p:spPr>
        <p:txBody>
          <a:bodyPr wrap="square" lIns="0" tIns="0" rIns="0" bIns="0" rtlCol="0"/>
          <a:lstStyle/>
          <a:p>
            <a:endParaRPr/>
          </a:p>
        </p:txBody>
      </p:sp>
      <p:sp>
        <p:nvSpPr>
          <p:cNvPr id="40" name="object 40"/>
          <p:cNvSpPr/>
          <p:nvPr/>
        </p:nvSpPr>
        <p:spPr>
          <a:xfrm>
            <a:off x="2763548" y="3233327"/>
            <a:ext cx="290195" cy="248920"/>
          </a:xfrm>
          <a:custGeom>
            <a:avLst/>
            <a:gdLst/>
            <a:ahLst/>
            <a:cxnLst/>
            <a:rect l="l" t="t" r="r" b="b"/>
            <a:pathLst>
              <a:path w="290194" h="248920">
                <a:moveTo>
                  <a:pt x="146682" y="0"/>
                </a:moveTo>
                <a:lnTo>
                  <a:pt x="101223" y="6394"/>
                </a:lnTo>
                <a:lnTo>
                  <a:pt x="61303" y="24088"/>
                </a:lnTo>
                <a:lnTo>
                  <a:pt x="29446" y="50834"/>
                </a:lnTo>
                <a:lnTo>
                  <a:pt x="8177" y="84382"/>
                </a:lnTo>
                <a:lnTo>
                  <a:pt x="18" y="122484"/>
                </a:lnTo>
                <a:lnTo>
                  <a:pt x="0" y="124410"/>
                </a:lnTo>
                <a:lnTo>
                  <a:pt x="870" y="137659"/>
                </a:lnTo>
                <a:lnTo>
                  <a:pt x="13142" y="174995"/>
                </a:lnTo>
                <a:lnTo>
                  <a:pt x="37842" y="206965"/>
                </a:lnTo>
                <a:lnTo>
                  <a:pt x="72316" y="231318"/>
                </a:lnTo>
                <a:lnTo>
                  <a:pt x="113910" y="245799"/>
                </a:lnTo>
                <a:lnTo>
                  <a:pt x="144286" y="248858"/>
                </a:lnTo>
                <a:lnTo>
                  <a:pt x="159782" y="248118"/>
                </a:lnTo>
                <a:lnTo>
                  <a:pt x="203428" y="237669"/>
                </a:lnTo>
                <a:lnTo>
                  <a:pt x="240797" y="216617"/>
                </a:lnTo>
                <a:lnTo>
                  <a:pt x="269294" y="187193"/>
                </a:lnTo>
                <a:lnTo>
                  <a:pt x="286322" y="151632"/>
                </a:lnTo>
                <a:lnTo>
                  <a:pt x="290022" y="125617"/>
                </a:lnTo>
                <a:lnTo>
                  <a:pt x="289159" y="112250"/>
                </a:lnTo>
                <a:lnTo>
                  <a:pt x="276985" y="74628"/>
                </a:lnTo>
                <a:lnTo>
                  <a:pt x="252469" y="42444"/>
                </a:lnTo>
                <a:lnTo>
                  <a:pt x="218230" y="17906"/>
                </a:lnTo>
                <a:lnTo>
                  <a:pt x="176892" y="3223"/>
                </a:lnTo>
                <a:lnTo>
                  <a:pt x="146682" y="0"/>
                </a:lnTo>
                <a:close/>
              </a:path>
            </a:pathLst>
          </a:custGeom>
          <a:solidFill>
            <a:srgbClr val="FFFFFF"/>
          </a:solidFill>
        </p:spPr>
        <p:txBody>
          <a:bodyPr wrap="square" lIns="0" tIns="0" rIns="0" bIns="0" rtlCol="0"/>
          <a:lstStyle/>
          <a:p>
            <a:endParaRPr/>
          </a:p>
        </p:txBody>
      </p:sp>
      <p:sp>
        <p:nvSpPr>
          <p:cNvPr id="41" name="object 41"/>
          <p:cNvSpPr/>
          <p:nvPr/>
        </p:nvSpPr>
        <p:spPr>
          <a:xfrm>
            <a:off x="2809584" y="3436475"/>
            <a:ext cx="227329" cy="55880"/>
          </a:xfrm>
          <a:custGeom>
            <a:avLst/>
            <a:gdLst/>
            <a:ahLst/>
            <a:cxnLst/>
            <a:rect l="l" t="t" r="r" b="b"/>
            <a:pathLst>
              <a:path w="227330" h="55879">
                <a:moveTo>
                  <a:pt x="92" y="26657"/>
                </a:moveTo>
                <a:lnTo>
                  <a:pt x="34748" y="44419"/>
                </a:lnTo>
                <a:lnTo>
                  <a:pt x="79432" y="54389"/>
                </a:lnTo>
                <a:lnTo>
                  <a:pt x="95589" y="55296"/>
                </a:lnTo>
                <a:lnTo>
                  <a:pt x="112216" y="54670"/>
                </a:lnTo>
                <a:lnTo>
                  <a:pt x="158100" y="45638"/>
                </a:lnTo>
                <a:lnTo>
                  <a:pt x="196813" y="26950"/>
                </a:lnTo>
                <a:lnTo>
                  <a:pt x="217890" y="9811"/>
                </a:lnTo>
                <a:lnTo>
                  <a:pt x="226834" y="0"/>
                </a:lnTo>
              </a:path>
            </a:pathLst>
          </a:custGeom>
          <a:ln w="57822">
            <a:solidFill>
              <a:srgbClr val="FF0000"/>
            </a:solidFill>
          </a:ln>
        </p:spPr>
        <p:txBody>
          <a:bodyPr wrap="square" lIns="0" tIns="0" rIns="0" bIns="0" rtlCol="0"/>
          <a:lstStyle/>
          <a:p>
            <a:endParaRPr/>
          </a:p>
        </p:txBody>
      </p:sp>
      <p:sp>
        <p:nvSpPr>
          <p:cNvPr id="42" name="object 42"/>
          <p:cNvSpPr/>
          <p:nvPr/>
        </p:nvSpPr>
        <p:spPr>
          <a:xfrm>
            <a:off x="1731499" y="3094036"/>
            <a:ext cx="290195" cy="249554"/>
          </a:xfrm>
          <a:custGeom>
            <a:avLst/>
            <a:gdLst/>
            <a:ahLst/>
            <a:cxnLst/>
            <a:rect l="l" t="t" r="r" b="b"/>
            <a:pathLst>
              <a:path w="290194" h="249555">
                <a:moveTo>
                  <a:pt x="146751" y="0"/>
                </a:moveTo>
                <a:lnTo>
                  <a:pt x="101244" y="6388"/>
                </a:lnTo>
                <a:lnTo>
                  <a:pt x="61306" y="24069"/>
                </a:lnTo>
                <a:lnTo>
                  <a:pt x="29448" y="50798"/>
                </a:lnTo>
                <a:lnTo>
                  <a:pt x="8182" y="84329"/>
                </a:lnTo>
                <a:lnTo>
                  <a:pt x="19" y="122418"/>
                </a:lnTo>
                <a:lnTo>
                  <a:pt x="0" y="124379"/>
                </a:lnTo>
                <a:lnTo>
                  <a:pt x="868" y="137623"/>
                </a:lnTo>
                <a:lnTo>
                  <a:pt x="13120" y="174972"/>
                </a:lnTo>
                <a:lnTo>
                  <a:pt x="37784" y="206983"/>
                </a:lnTo>
                <a:lnTo>
                  <a:pt x="72217" y="231388"/>
                </a:lnTo>
                <a:lnTo>
                  <a:pt x="113777" y="245923"/>
                </a:lnTo>
                <a:lnTo>
                  <a:pt x="144138" y="249009"/>
                </a:lnTo>
                <a:lnTo>
                  <a:pt x="159646" y="248268"/>
                </a:lnTo>
                <a:lnTo>
                  <a:pt x="203307" y="237809"/>
                </a:lnTo>
                <a:lnTo>
                  <a:pt x="240673" y="216744"/>
                </a:lnTo>
                <a:lnTo>
                  <a:pt x="269168" y="187315"/>
                </a:lnTo>
                <a:lnTo>
                  <a:pt x="286218" y="151766"/>
                </a:lnTo>
                <a:lnTo>
                  <a:pt x="289955" y="125776"/>
                </a:lnTo>
                <a:lnTo>
                  <a:pt x="289095" y="112380"/>
                </a:lnTo>
                <a:lnTo>
                  <a:pt x="276942" y="74699"/>
                </a:lnTo>
                <a:lnTo>
                  <a:pt x="252461" y="42485"/>
                </a:lnTo>
                <a:lnTo>
                  <a:pt x="218261" y="17933"/>
                </a:lnTo>
                <a:lnTo>
                  <a:pt x="176951" y="3238"/>
                </a:lnTo>
                <a:lnTo>
                  <a:pt x="146751" y="0"/>
                </a:lnTo>
                <a:close/>
              </a:path>
            </a:pathLst>
          </a:custGeom>
          <a:solidFill>
            <a:srgbClr val="FFFFFF"/>
          </a:solidFill>
        </p:spPr>
        <p:txBody>
          <a:bodyPr wrap="square" lIns="0" tIns="0" rIns="0" bIns="0" rtlCol="0"/>
          <a:lstStyle/>
          <a:p>
            <a:endParaRPr/>
          </a:p>
        </p:txBody>
      </p:sp>
      <p:sp>
        <p:nvSpPr>
          <p:cNvPr id="43" name="object 43"/>
          <p:cNvSpPr/>
          <p:nvPr/>
        </p:nvSpPr>
        <p:spPr>
          <a:xfrm>
            <a:off x="1704060" y="3051595"/>
            <a:ext cx="457410" cy="182202"/>
          </a:xfrm>
          <a:custGeom>
            <a:avLst/>
            <a:gdLst/>
            <a:ahLst/>
            <a:cxnLst/>
            <a:rect l="l" t="t" r="r" b="b"/>
            <a:pathLst>
              <a:path w="159385" h="237489">
                <a:moveTo>
                  <a:pt x="0" y="236987"/>
                </a:moveTo>
                <a:lnTo>
                  <a:pt x="47938" y="231483"/>
                </a:lnTo>
                <a:lnTo>
                  <a:pt x="89220" y="215866"/>
                </a:lnTo>
                <a:lnTo>
                  <a:pt x="122324" y="191520"/>
                </a:lnTo>
                <a:lnTo>
                  <a:pt x="145736" y="159830"/>
                </a:lnTo>
                <a:lnTo>
                  <a:pt x="157943" y="122180"/>
                </a:lnTo>
                <a:lnTo>
                  <a:pt x="159260" y="108545"/>
                </a:lnTo>
                <a:lnTo>
                  <a:pt x="158553" y="93895"/>
                </a:lnTo>
                <a:lnTo>
                  <a:pt x="148163" y="53656"/>
                </a:lnTo>
                <a:lnTo>
                  <a:pt x="126621" y="19896"/>
                </a:lnTo>
                <a:lnTo>
                  <a:pt x="106857" y="1570"/>
                </a:lnTo>
                <a:lnTo>
                  <a:pt x="104570" y="0"/>
                </a:lnTo>
              </a:path>
            </a:pathLst>
          </a:custGeom>
          <a:ln w="63889">
            <a:solidFill>
              <a:srgbClr val="FF0000"/>
            </a:solidFill>
          </a:ln>
        </p:spPr>
        <p:txBody>
          <a:bodyPr wrap="square" lIns="0" tIns="0" rIns="0" bIns="0" rtlCol="0"/>
          <a:lstStyle/>
          <a:p>
            <a:endParaRPr/>
          </a:p>
        </p:txBody>
      </p:sp>
      <p:sp>
        <p:nvSpPr>
          <p:cNvPr id="44" name="object 44"/>
          <p:cNvSpPr/>
          <p:nvPr/>
        </p:nvSpPr>
        <p:spPr>
          <a:xfrm>
            <a:off x="3666621" y="3233327"/>
            <a:ext cx="290195" cy="248920"/>
          </a:xfrm>
          <a:custGeom>
            <a:avLst/>
            <a:gdLst/>
            <a:ahLst/>
            <a:cxnLst/>
            <a:rect l="l" t="t" r="r" b="b"/>
            <a:pathLst>
              <a:path w="290195" h="248920">
                <a:moveTo>
                  <a:pt x="146711" y="0"/>
                </a:moveTo>
                <a:lnTo>
                  <a:pt x="101242" y="6392"/>
                </a:lnTo>
                <a:lnTo>
                  <a:pt x="61317" y="24083"/>
                </a:lnTo>
                <a:lnTo>
                  <a:pt x="29457" y="50823"/>
                </a:lnTo>
                <a:lnTo>
                  <a:pt x="8184" y="84365"/>
                </a:lnTo>
                <a:lnTo>
                  <a:pt x="18" y="122461"/>
                </a:lnTo>
                <a:lnTo>
                  <a:pt x="0" y="124410"/>
                </a:lnTo>
                <a:lnTo>
                  <a:pt x="870" y="137658"/>
                </a:lnTo>
                <a:lnTo>
                  <a:pt x="13141" y="174993"/>
                </a:lnTo>
                <a:lnTo>
                  <a:pt x="37840" y="206963"/>
                </a:lnTo>
                <a:lnTo>
                  <a:pt x="72313" y="231316"/>
                </a:lnTo>
                <a:lnTo>
                  <a:pt x="113909" y="245798"/>
                </a:lnTo>
                <a:lnTo>
                  <a:pt x="144287" y="248858"/>
                </a:lnTo>
                <a:lnTo>
                  <a:pt x="159784" y="248118"/>
                </a:lnTo>
                <a:lnTo>
                  <a:pt x="203434" y="237671"/>
                </a:lnTo>
                <a:lnTo>
                  <a:pt x="240806" y="216621"/>
                </a:lnTo>
                <a:lnTo>
                  <a:pt x="269305" y="187201"/>
                </a:lnTo>
                <a:lnTo>
                  <a:pt x="286337" y="151643"/>
                </a:lnTo>
                <a:lnTo>
                  <a:pt x="290040" y="125631"/>
                </a:lnTo>
                <a:lnTo>
                  <a:pt x="289178" y="112262"/>
                </a:lnTo>
                <a:lnTo>
                  <a:pt x="277005" y="74638"/>
                </a:lnTo>
                <a:lnTo>
                  <a:pt x="252491" y="42453"/>
                </a:lnTo>
                <a:lnTo>
                  <a:pt x="218256" y="17913"/>
                </a:lnTo>
                <a:lnTo>
                  <a:pt x="176920" y="3226"/>
                </a:lnTo>
                <a:lnTo>
                  <a:pt x="146711" y="0"/>
                </a:lnTo>
                <a:close/>
              </a:path>
            </a:pathLst>
          </a:custGeom>
          <a:solidFill>
            <a:srgbClr val="FFFFFF"/>
          </a:solidFill>
        </p:spPr>
        <p:txBody>
          <a:bodyPr wrap="square" lIns="0" tIns="0" rIns="0" bIns="0" rtlCol="0"/>
          <a:lstStyle/>
          <a:p>
            <a:endParaRPr/>
          </a:p>
        </p:txBody>
      </p:sp>
      <p:sp>
        <p:nvSpPr>
          <p:cNvPr id="45" name="object 45"/>
          <p:cNvSpPr/>
          <p:nvPr/>
        </p:nvSpPr>
        <p:spPr>
          <a:xfrm>
            <a:off x="3711707" y="3308384"/>
            <a:ext cx="256540" cy="183515"/>
          </a:xfrm>
          <a:custGeom>
            <a:avLst/>
            <a:gdLst/>
            <a:ahLst/>
            <a:cxnLst/>
            <a:rect l="l" t="t" r="r" b="b"/>
            <a:pathLst>
              <a:path w="256539" h="183514">
                <a:moveTo>
                  <a:pt x="119" y="154033"/>
                </a:moveTo>
                <a:lnTo>
                  <a:pt x="35974" y="172562"/>
                </a:lnTo>
                <a:lnTo>
                  <a:pt x="80633" y="182500"/>
                </a:lnTo>
                <a:lnTo>
                  <a:pt x="96774" y="183390"/>
                </a:lnTo>
                <a:lnTo>
                  <a:pt x="113401" y="182764"/>
                </a:lnTo>
                <a:lnTo>
                  <a:pt x="159286" y="173729"/>
                </a:lnTo>
                <a:lnTo>
                  <a:pt x="197997" y="155038"/>
                </a:lnTo>
                <a:lnTo>
                  <a:pt x="228022" y="128076"/>
                </a:lnTo>
                <a:lnTo>
                  <a:pt x="247847" y="94228"/>
                </a:lnTo>
                <a:lnTo>
                  <a:pt x="255961" y="54879"/>
                </a:lnTo>
                <a:lnTo>
                  <a:pt x="255253" y="40231"/>
                </a:lnTo>
                <a:lnTo>
                  <a:pt x="253128" y="26171"/>
                </a:lnTo>
                <a:lnTo>
                  <a:pt x="249644" y="12745"/>
                </a:lnTo>
                <a:lnTo>
                  <a:pt x="244862" y="0"/>
                </a:lnTo>
              </a:path>
            </a:pathLst>
          </a:custGeom>
          <a:ln w="60538">
            <a:solidFill>
              <a:srgbClr val="FF0000"/>
            </a:solidFill>
          </a:ln>
        </p:spPr>
        <p:txBody>
          <a:bodyPr wrap="square" lIns="0" tIns="0" rIns="0" bIns="0" rtlCol="0"/>
          <a:lstStyle/>
          <a:p>
            <a:endParaRPr/>
          </a:p>
        </p:txBody>
      </p:sp>
      <p:sp>
        <p:nvSpPr>
          <p:cNvPr id="46" name="object 46"/>
          <p:cNvSpPr/>
          <p:nvPr/>
        </p:nvSpPr>
        <p:spPr>
          <a:xfrm>
            <a:off x="3950550" y="3296360"/>
            <a:ext cx="5080" cy="9525"/>
          </a:xfrm>
          <a:custGeom>
            <a:avLst/>
            <a:gdLst/>
            <a:ahLst/>
            <a:cxnLst/>
            <a:rect l="l" t="t" r="r" b="b"/>
            <a:pathLst>
              <a:path w="5079" h="9525">
                <a:moveTo>
                  <a:pt x="4646" y="9281"/>
                </a:moveTo>
                <a:lnTo>
                  <a:pt x="0" y="0"/>
                </a:lnTo>
              </a:path>
            </a:pathLst>
          </a:custGeom>
          <a:ln w="64950">
            <a:solidFill>
              <a:srgbClr val="FF0000"/>
            </a:solidFill>
          </a:ln>
        </p:spPr>
        <p:txBody>
          <a:bodyPr wrap="square" lIns="0" tIns="0" rIns="0" bIns="0" rtlCol="0"/>
          <a:lstStyle/>
          <a:p>
            <a:endParaRPr/>
          </a:p>
        </p:txBody>
      </p:sp>
      <p:sp>
        <p:nvSpPr>
          <p:cNvPr id="47" name="object 47"/>
          <p:cNvSpPr/>
          <p:nvPr/>
        </p:nvSpPr>
        <p:spPr>
          <a:xfrm>
            <a:off x="3943351" y="3285097"/>
            <a:ext cx="3810" cy="5715"/>
          </a:xfrm>
          <a:custGeom>
            <a:avLst/>
            <a:gdLst/>
            <a:ahLst/>
            <a:cxnLst/>
            <a:rect l="l" t="t" r="r" b="b"/>
            <a:pathLst>
              <a:path w="3810" h="5714">
                <a:moveTo>
                  <a:pt x="3559" y="5566"/>
                </a:moveTo>
                <a:lnTo>
                  <a:pt x="0" y="0"/>
                </a:lnTo>
              </a:path>
            </a:pathLst>
          </a:custGeom>
          <a:ln w="64090">
            <a:solidFill>
              <a:srgbClr val="FF0000"/>
            </a:solidFill>
          </a:ln>
        </p:spPr>
        <p:txBody>
          <a:bodyPr wrap="square" lIns="0" tIns="0" rIns="0" bIns="0" rtlCol="0"/>
          <a:lstStyle/>
          <a:p>
            <a:endParaRPr/>
          </a:p>
        </p:txBody>
      </p:sp>
      <p:sp>
        <p:nvSpPr>
          <p:cNvPr id="48" name="object 48"/>
          <p:cNvSpPr/>
          <p:nvPr/>
        </p:nvSpPr>
        <p:spPr>
          <a:xfrm>
            <a:off x="3935029" y="3274639"/>
            <a:ext cx="3810" cy="4445"/>
          </a:xfrm>
          <a:custGeom>
            <a:avLst/>
            <a:gdLst/>
            <a:ahLst/>
            <a:cxnLst/>
            <a:rect l="l" t="t" r="r" b="b"/>
            <a:pathLst>
              <a:path w="3810" h="4445">
                <a:moveTo>
                  <a:pt x="3212" y="4036"/>
                </a:moveTo>
                <a:lnTo>
                  <a:pt x="0" y="0"/>
                </a:lnTo>
              </a:path>
            </a:pathLst>
          </a:custGeom>
          <a:ln w="63154">
            <a:solidFill>
              <a:srgbClr val="FF0000"/>
            </a:solidFill>
          </a:ln>
        </p:spPr>
        <p:txBody>
          <a:bodyPr wrap="square" lIns="0" tIns="0" rIns="0" bIns="0" rtlCol="0"/>
          <a:lstStyle/>
          <a:p>
            <a:endParaRPr/>
          </a:p>
        </p:txBody>
      </p:sp>
      <p:sp>
        <p:nvSpPr>
          <p:cNvPr id="49" name="object 49"/>
          <p:cNvSpPr/>
          <p:nvPr/>
        </p:nvSpPr>
        <p:spPr>
          <a:xfrm>
            <a:off x="3925646" y="3265031"/>
            <a:ext cx="3810" cy="3810"/>
          </a:xfrm>
          <a:custGeom>
            <a:avLst/>
            <a:gdLst/>
            <a:ahLst/>
            <a:cxnLst/>
            <a:rect l="l" t="t" r="r" b="b"/>
            <a:pathLst>
              <a:path w="3810" h="3810">
                <a:moveTo>
                  <a:pt x="3487" y="3569"/>
                </a:moveTo>
                <a:lnTo>
                  <a:pt x="0" y="0"/>
                </a:lnTo>
              </a:path>
            </a:pathLst>
          </a:custGeom>
          <a:ln w="62190">
            <a:solidFill>
              <a:srgbClr val="FF0000"/>
            </a:solidFill>
          </a:ln>
        </p:spPr>
        <p:txBody>
          <a:bodyPr wrap="square" lIns="0" tIns="0" rIns="0" bIns="0" rtlCol="0"/>
          <a:lstStyle/>
          <a:p>
            <a:endParaRPr/>
          </a:p>
        </p:txBody>
      </p:sp>
      <p:sp>
        <p:nvSpPr>
          <p:cNvPr id="50" name="object 50"/>
          <p:cNvSpPr/>
          <p:nvPr/>
        </p:nvSpPr>
        <p:spPr>
          <a:xfrm>
            <a:off x="3915260" y="3256317"/>
            <a:ext cx="4445" cy="3810"/>
          </a:xfrm>
          <a:custGeom>
            <a:avLst/>
            <a:gdLst/>
            <a:ahLst/>
            <a:cxnLst/>
            <a:rect l="l" t="t" r="r" b="b"/>
            <a:pathLst>
              <a:path w="4445" h="3810">
                <a:moveTo>
                  <a:pt x="4196" y="3520"/>
                </a:moveTo>
                <a:lnTo>
                  <a:pt x="0" y="0"/>
                </a:lnTo>
              </a:path>
            </a:pathLst>
          </a:custGeom>
          <a:ln w="61244">
            <a:solidFill>
              <a:srgbClr val="FF0000"/>
            </a:solidFill>
          </a:ln>
        </p:spPr>
        <p:txBody>
          <a:bodyPr wrap="square" lIns="0" tIns="0" rIns="0" bIns="0" rtlCol="0"/>
          <a:lstStyle/>
          <a:p>
            <a:endParaRPr/>
          </a:p>
        </p:txBody>
      </p:sp>
      <p:sp>
        <p:nvSpPr>
          <p:cNvPr id="51" name="object 51"/>
          <p:cNvSpPr/>
          <p:nvPr/>
        </p:nvSpPr>
        <p:spPr>
          <a:xfrm>
            <a:off x="3903932" y="3248542"/>
            <a:ext cx="5080" cy="3810"/>
          </a:xfrm>
          <a:custGeom>
            <a:avLst/>
            <a:gdLst/>
            <a:ahLst/>
            <a:cxnLst/>
            <a:rect l="l" t="t" r="r" b="b"/>
            <a:pathLst>
              <a:path w="5079" h="3810">
                <a:moveTo>
                  <a:pt x="5087" y="3490"/>
                </a:moveTo>
                <a:lnTo>
                  <a:pt x="0" y="0"/>
                </a:lnTo>
              </a:path>
            </a:pathLst>
          </a:custGeom>
          <a:ln w="60353">
            <a:solidFill>
              <a:srgbClr val="FF0000"/>
            </a:solidFill>
          </a:ln>
        </p:spPr>
        <p:txBody>
          <a:bodyPr wrap="square" lIns="0" tIns="0" rIns="0" bIns="0" rtlCol="0"/>
          <a:lstStyle/>
          <a:p>
            <a:endParaRPr/>
          </a:p>
        </p:txBody>
      </p:sp>
      <p:sp>
        <p:nvSpPr>
          <p:cNvPr id="52" name="object 52"/>
          <p:cNvSpPr/>
          <p:nvPr/>
        </p:nvSpPr>
        <p:spPr>
          <a:xfrm>
            <a:off x="3891721" y="3241750"/>
            <a:ext cx="6350" cy="3810"/>
          </a:xfrm>
          <a:custGeom>
            <a:avLst/>
            <a:gdLst/>
            <a:ahLst/>
            <a:cxnLst/>
            <a:rect l="l" t="t" r="r" b="b"/>
            <a:pathLst>
              <a:path w="6350" h="3810">
                <a:moveTo>
                  <a:pt x="5825" y="3239"/>
                </a:moveTo>
                <a:lnTo>
                  <a:pt x="0" y="0"/>
                </a:lnTo>
              </a:path>
            </a:pathLst>
          </a:custGeom>
          <a:ln w="59549">
            <a:solidFill>
              <a:srgbClr val="FF0000"/>
            </a:solidFill>
          </a:ln>
        </p:spPr>
        <p:txBody>
          <a:bodyPr wrap="square" lIns="0" tIns="0" rIns="0" bIns="0" rtlCol="0"/>
          <a:lstStyle/>
          <a:p>
            <a:endParaRPr/>
          </a:p>
        </p:txBody>
      </p:sp>
      <p:sp>
        <p:nvSpPr>
          <p:cNvPr id="53" name="object 53"/>
          <p:cNvSpPr/>
          <p:nvPr/>
        </p:nvSpPr>
        <p:spPr>
          <a:xfrm>
            <a:off x="3878689" y="3235984"/>
            <a:ext cx="6350" cy="3175"/>
          </a:xfrm>
          <a:custGeom>
            <a:avLst/>
            <a:gdLst/>
            <a:ahLst/>
            <a:cxnLst/>
            <a:rect l="l" t="t" r="r" b="b"/>
            <a:pathLst>
              <a:path w="6350" h="3175">
                <a:moveTo>
                  <a:pt x="5974" y="2642"/>
                </a:moveTo>
                <a:lnTo>
                  <a:pt x="0" y="0"/>
                </a:lnTo>
              </a:path>
            </a:pathLst>
          </a:custGeom>
          <a:ln w="58853">
            <a:solidFill>
              <a:srgbClr val="FF0000"/>
            </a:solidFill>
          </a:ln>
        </p:spPr>
        <p:txBody>
          <a:bodyPr wrap="square" lIns="0" tIns="0" rIns="0" bIns="0" rtlCol="0"/>
          <a:lstStyle/>
          <a:p>
            <a:endParaRPr/>
          </a:p>
        </p:txBody>
      </p:sp>
      <p:sp>
        <p:nvSpPr>
          <p:cNvPr id="54" name="object 54"/>
          <p:cNvSpPr/>
          <p:nvPr/>
        </p:nvSpPr>
        <p:spPr>
          <a:xfrm>
            <a:off x="3864896" y="3231288"/>
            <a:ext cx="5080" cy="1905"/>
          </a:xfrm>
          <a:custGeom>
            <a:avLst/>
            <a:gdLst/>
            <a:ahLst/>
            <a:cxnLst/>
            <a:rect l="l" t="t" r="r" b="b"/>
            <a:pathLst>
              <a:path w="5079" h="1905">
                <a:moveTo>
                  <a:pt x="4950" y="1684"/>
                </a:moveTo>
                <a:lnTo>
                  <a:pt x="0" y="0"/>
                </a:lnTo>
              </a:path>
            </a:pathLst>
          </a:custGeom>
          <a:ln w="58279">
            <a:solidFill>
              <a:srgbClr val="FF0000"/>
            </a:solidFill>
          </a:ln>
        </p:spPr>
        <p:txBody>
          <a:bodyPr wrap="square" lIns="0" tIns="0" rIns="0" bIns="0" rtlCol="0"/>
          <a:lstStyle/>
          <a:p>
            <a:endParaRPr/>
          </a:p>
        </p:txBody>
      </p:sp>
      <p:sp>
        <p:nvSpPr>
          <p:cNvPr id="55" name="object 55"/>
          <p:cNvSpPr/>
          <p:nvPr/>
        </p:nvSpPr>
        <p:spPr>
          <a:xfrm>
            <a:off x="3850401" y="3227705"/>
            <a:ext cx="2540" cy="635"/>
          </a:xfrm>
          <a:custGeom>
            <a:avLst/>
            <a:gdLst/>
            <a:ahLst/>
            <a:cxnLst/>
            <a:rect l="l" t="t" r="r" b="b"/>
            <a:pathLst>
              <a:path w="2539" h="635">
                <a:moveTo>
                  <a:pt x="1962" y="484"/>
                </a:moveTo>
                <a:lnTo>
                  <a:pt x="0" y="0"/>
                </a:lnTo>
              </a:path>
            </a:pathLst>
          </a:custGeom>
          <a:ln w="57835">
            <a:solidFill>
              <a:srgbClr val="FF0000"/>
            </a:solidFill>
          </a:ln>
        </p:spPr>
        <p:txBody>
          <a:bodyPr wrap="square" lIns="0" tIns="0" rIns="0" bIns="0" rtlCol="0"/>
          <a:lstStyle/>
          <a:p>
            <a:endParaRPr/>
          </a:p>
        </p:txBody>
      </p:sp>
      <p:sp>
        <p:nvSpPr>
          <p:cNvPr id="56" name="object 56"/>
          <p:cNvSpPr/>
          <p:nvPr/>
        </p:nvSpPr>
        <p:spPr>
          <a:xfrm>
            <a:off x="4369338" y="3319490"/>
            <a:ext cx="290195" cy="248920"/>
          </a:xfrm>
          <a:custGeom>
            <a:avLst/>
            <a:gdLst/>
            <a:ahLst/>
            <a:cxnLst/>
            <a:rect l="l" t="t" r="r" b="b"/>
            <a:pathLst>
              <a:path w="290195" h="248920">
                <a:moveTo>
                  <a:pt x="146100" y="0"/>
                </a:moveTo>
                <a:lnTo>
                  <a:pt x="100822" y="6424"/>
                </a:lnTo>
                <a:lnTo>
                  <a:pt x="61006" y="24196"/>
                </a:lnTo>
                <a:lnTo>
                  <a:pt x="29219" y="51050"/>
                </a:lnTo>
                <a:lnTo>
                  <a:pt x="8031" y="84722"/>
                </a:lnTo>
                <a:lnTo>
                  <a:pt x="10" y="122948"/>
                </a:lnTo>
                <a:lnTo>
                  <a:pt x="0" y="124413"/>
                </a:lnTo>
                <a:lnTo>
                  <a:pt x="872" y="137675"/>
                </a:lnTo>
                <a:lnTo>
                  <a:pt x="13164" y="175042"/>
                </a:lnTo>
                <a:lnTo>
                  <a:pt x="37890" y="207025"/>
                </a:lnTo>
                <a:lnTo>
                  <a:pt x="72379" y="231367"/>
                </a:lnTo>
                <a:lnTo>
                  <a:pt x="113957" y="245814"/>
                </a:lnTo>
                <a:lnTo>
                  <a:pt x="144295" y="248832"/>
                </a:lnTo>
                <a:lnTo>
                  <a:pt x="159768" y="248090"/>
                </a:lnTo>
                <a:lnTo>
                  <a:pt x="203356" y="237615"/>
                </a:lnTo>
                <a:lnTo>
                  <a:pt x="240670" y="216512"/>
                </a:lnTo>
                <a:lnTo>
                  <a:pt x="269104" y="187022"/>
                </a:lnTo>
                <a:lnTo>
                  <a:pt x="286050" y="151384"/>
                </a:lnTo>
                <a:lnTo>
                  <a:pt x="289677" y="125316"/>
                </a:lnTo>
                <a:lnTo>
                  <a:pt x="288814" y="111986"/>
                </a:lnTo>
                <a:lnTo>
                  <a:pt x="276622" y="74441"/>
                </a:lnTo>
                <a:lnTo>
                  <a:pt x="252070" y="42301"/>
                </a:lnTo>
                <a:lnTo>
                  <a:pt x="217779" y="17799"/>
                </a:lnTo>
                <a:lnTo>
                  <a:pt x="176368" y="3167"/>
                </a:lnTo>
                <a:lnTo>
                  <a:pt x="146100" y="0"/>
                </a:lnTo>
                <a:close/>
              </a:path>
            </a:pathLst>
          </a:custGeom>
          <a:solidFill>
            <a:srgbClr val="FFFFFF"/>
          </a:solidFill>
        </p:spPr>
        <p:txBody>
          <a:bodyPr wrap="square" lIns="0" tIns="0" rIns="0" bIns="0" rtlCol="0"/>
          <a:lstStyle/>
          <a:p>
            <a:endParaRPr/>
          </a:p>
        </p:txBody>
      </p:sp>
      <p:sp>
        <p:nvSpPr>
          <p:cNvPr id="57" name="object 57"/>
          <p:cNvSpPr/>
          <p:nvPr/>
        </p:nvSpPr>
        <p:spPr>
          <a:xfrm>
            <a:off x="4553063" y="3313710"/>
            <a:ext cx="117475" cy="243204"/>
          </a:xfrm>
          <a:custGeom>
            <a:avLst/>
            <a:gdLst/>
            <a:ahLst/>
            <a:cxnLst/>
            <a:rect l="l" t="t" r="r" b="b"/>
            <a:pathLst>
              <a:path w="117475" h="243204">
                <a:moveTo>
                  <a:pt x="47037" y="243047"/>
                </a:moveTo>
                <a:lnTo>
                  <a:pt x="80136" y="218663"/>
                </a:lnTo>
                <a:lnTo>
                  <a:pt x="103545" y="186972"/>
                </a:lnTo>
                <a:lnTo>
                  <a:pt x="115755" y="149391"/>
                </a:lnTo>
                <a:lnTo>
                  <a:pt x="117076" y="135801"/>
                </a:lnTo>
                <a:lnTo>
                  <a:pt x="116370" y="121152"/>
                </a:lnTo>
                <a:lnTo>
                  <a:pt x="105999" y="80891"/>
                </a:lnTo>
                <a:lnTo>
                  <a:pt x="84490" y="47088"/>
                </a:lnTo>
                <a:lnTo>
                  <a:pt x="53445" y="20928"/>
                </a:lnTo>
                <a:lnTo>
                  <a:pt x="14464" y="3602"/>
                </a:lnTo>
                <a:lnTo>
                  <a:pt x="0" y="0"/>
                </a:lnTo>
              </a:path>
            </a:pathLst>
          </a:custGeom>
          <a:ln w="65066">
            <a:solidFill>
              <a:srgbClr val="FF0000"/>
            </a:solidFill>
          </a:ln>
        </p:spPr>
        <p:txBody>
          <a:bodyPr wrap="square" lIns="0" tIns="0" rIns="0" bIns="0" rtlCol="0"/>
          <a:lstStyle/>
          <a:p>
            <a:endParaRPr/>
          </a:p>
        </p:txBody>
      </p:sp>
      <p:sp>
        <p:nvSpPr>
          <p:cNvPr id="58" name="object 58"/>
          <p:cNvSpPr/>
          <p:nvPr/>
        </p:nvSpPr>
        <p:spPr>
          <a:xfrm>
            <a:off x="4971440" y="2888718"/>
            <a:ext cx="290195" cy="249554"/>
          </a:xfrm>
          <a:custGeom>
            <a:avLst/>
            <a:gdLst/>
            <a:ahLst/>
            <a:cxnLst/>
            <a:rect l="l" t="t" r="r" b="b"/>
            <a:pathLst>
              <a:path w="290195" h="249555">
                <a:moveTo>
                  <a:pt x="146292" y="0"/>
                </a:moveTo>
                <a:lnTo>
                  <a:pt x="100992" y="6408"/>
                </a:lnTo>
                <a:lnTo>
                  <a:pt x="61161" y="24144"/>
                </a:lnTo>
                <a:lnTo>
                  <a:pt x="29353" y="50960"/>
                </a:lnTo>
                <a:lnTo>
                  <a:pt x="8119" y="84611"/>
                </a:lnTo>
                <a:lnTo>
                  <a:pt x="15" y="122850"/>
                </a:lnTo>
                <a:lnTo>
                  <a:pt x="0" y="124595"/>
                </a:lnTo>
                <a:lnTo>
                  <a:pt x="872" y="137823"/>
                </a:lnTo>
                <a:lnTo>
                  <a:pt x="13166" y="175139"/>
                </a:lnTo>
                <a:lnTo>
                  <a:pt x="37895" y="207125"/>
                </a:lnTo>
                <a:lnTo>
                  <a:pt x="72386" y="231500"/>
                </a:lnTo>
                <a:lnTo>
                  <a:pt x="113963" y="245982"/>
                </a:lnTo>
                <a:lnTo>
                  <a:pt x="144297" y="249013"/>
                </a:lnTo>
                <a:lnTo>
                  <a:pt x="159774" y="248269"/>
                </a:lnTo>
                <a:lnTo>
                  <a:pt x="203369" y="237771"/>
                </a:lnTo>
                <a:lnTo>
                  <a:pt x="240688" y="216637"/>
                </a:lnTo>
                <a:lnTo>
                  <a:pt x="269125" y="187134"/>
                </a:lnTo>
                <a:lnTo>
                  <a:pt x="286075" y="151528"/>
                </a:lnTo>
                <a:lnTo>
                  <a:pt x="289708" y="125517"/>
                </a:lnTo>
                <a:lnTo>
                  <a:pt x="288845" y="112159"/>
                </a:lnTo>
                <a:lnTo>
                  <a:pt x="276670" y="74553"/>
                </a:lnTo>
                <a:lnTo>
                  <a:pt x="252149" y="42378"/>
                </a:lnTo>
                <a:lnTo>
                  <a:pt x="217897" y="17851"/>
                </a:lnTo>
                <a:lnTo>
                  <a:pt x="176531" y="3194"/>
                </a:lnTo>
                <a:lnTo>
                  <a:pt x="146292" y="0"/>
                </a:lnTo>
                <a:close/>
              </a:path>
            </a:pathLst>
          </a:custGeom>
          <a:solidFill>
            <a:srgbClr val="FFFFFF"/>
          </a:solidFill>
        </p:spPr>
        <p:txBody>
          <a:bodyPr wrap="square" lIns="0" tIns="0" rIns="0" bIns="0" rtlCol="0"/>
          <a:lstStyle/>
          <a:p>
            <a:endParaRPr/>
          </a:p>
        </p:txBody>
      </p:sp>
      <p:sp>
        <p:nvSpPr>
          <p:cNvPr id="59" name="object 59"/>
          <p:cNvSpPr/>
          <p:nvPr/>
        </p:nvSpPr>
        <p:spPr>
          <a:xfrm>
            <a:off x="5027166" y="2879415"/>
            <a:ext cx="245110" cy="267970"/>
          </a:xfrm>
          <a:custGeom>
            <a:avLst/>
            <a:gdLst/>
            <a:ahLst/>
            <a:cxnLst/>
            <a:rect l="l" t="t" r="r" b="b"/>
            <a:pathLst>
              <a:path w="245110" h="267969">
                <a:moveTo>
                  <a:pt x="380" y="245422"/>
                </a:moveTo>
                <a:lnTo>
                  <a:pt x="39336" y="261371"/>
                </a:lnTo>
                <a:lnTo>
                  <a:pt x="85963" y="267729"/>
                </a:lnTo>
                <a:lnTo>
                  <a:pt x="102592" y="267101"/>
                </a:lnTo>
                <a:lnTo>
                  <a:pt x="148484" y="258045"/>
                </a:lnTo>
                <a:lnTo>
                  <a:pt x="187204" y="239325"/>
                </a:lnTo>
                <a:lnTo>
                  <a:pt x="217231" y="212346"/>
                </a:lnTo>
                <a:lnTo>
                  <a:pt x="237043" y="178512"/>
                </a:lnTo>
                <a:lnTo>
                  <a:pt x="245121" y="139230"/>
                </a:lnTo>
                <a:lnTo>
                  <a:pt x="244412" y="124583"/>
                </a:lnTo>
                <a:lnTo>
                  <a:pt x="234013" y="84351"/>
                </a:lnTo>
                <a:lnTo>
                  <a:pt x="212457" y="50596"/>
                </a:lnTo>
                <a:lnTo>
                  <a:pt x="181354" y="24498"/>
                </a:lnTo>
                <a:lnTo>
                  <a:pt x="142311" y="7239"/>
                </a:lnTo>
                <a:lnTo>
                  <a:pt x="96938" y="0"/>
                </a:lnTo>
                <a:lnTo>
                  <a:pt x="79829" y="584"/>
                </a:lnTo>
                <a:lnTo>
                  <a:pt x="63420" y="2359"/>
                </a:lnTo>
              </a:path>
            </a:pathLst>
          </a:custGeom>
          <a:ln w="62507">
            <a:solidFill>
              <a:srgbClr val="FF0000"/>
            </a:solidFill>
          </a:ln>
        </p:spPr>
        <p:txBody>
          <a:bodyPr wrap="square" lIns="0" tIns="0" rIns="0" bIns="0" rtlCol="0"/>
          <a:lstStyle/>
          <a:p>
            <a:endParaRPr/>
          </a:p>
        </p:txBody>
      </p:sp>
      <p:sp>
        <p:nvSpPr>
          <p:cNvPr id="60" name="object 60"/>
          <p:cNvSpPr/>
          <p:nvPr/>
        </p:nvSpPr>
        <p:spPr>
          <a:xfrm>
            <a:off x="5074930" y="2883219"/>
            <a:ext cx="8255" cy="1905"/>
          </a:xfrm>
          <a:custGeom>
            <a:avLst/>
            <a:gdLst/>
            <a:ahLst/>
            <a:cxnLst/>
            <a:rect l="l" t="t" r="r" b="b"/>
            <a:pathLst>
              <a:path w="8254" h="1905">
                <a:moveTo>
                  <a:pt x="7425" y="87"/>
                </a:moveTo>
                <a:lnTo>
                  <a:pt x="0" y="1469"/>
                </a:lnTo>
              </a:path>
            </a:pathLst>
          </a:custGeom>
          <a:ln w="57605">
            <a:solidFill>
              <a:srgbClr val="FF0000"/>
            </a:solidFill>
          </a:ln>
        </p:spPr>
        <p:txBody>
          <a:bodyPr wrap="square" lIns="0" tIns="0" rIns="0" bIns="0" rtlCol="0"/>
          <a:lstStyle/>
          <a:p>
            <a:endParaRPr/>
          </a:p>
        </p:txBody>
      </p:sp>
      <p:sp>
        <p:nvSpPr>
          <p:cNvPr id="61" name="object 61"/>
          <p:cNvSpPr/>
          <p:nvPr/>
        </p:nvSpPr>
        <p:spPr>
          <a:xfrm>
            <a:off x="4268754" y="2630432"/>
            <a:ext cx="290195" cy="248920"/>
          </a:xfrm>
          <a:custGeom>
            <a:avLst/>
            <a:gdLst/>
            <a:ahLst/>
            <a:cxnLst/>
            <a:rect l="l" t="t" r="r" b="b"/>
            <a:pathLst>
              <a:path w="290195" h="248919">
                <a:moveTo>
                  <a:pt x="146675" y="0"/>
                </a:moveTo>
                <a:lnTo>
                  <a:pt x="101217" y="6369"/>
                </a:lnTo>
                <a:lnTo>
                  <a:pt x="61298" y="24012"/>
                </a:lnTo>
                <a:lnTo>
                  <a:pt x="29443" y="50719"/>
                </a:lnTo>
                <a:lnTo>
                  <a:pt x="8174" y="84280"/>
                </a:lnTo>
                <a:lnTo>
                  <a:pt x="18" y="122483"/>
                </a:lnTo>
                <a:lnTo>
                  <a:pt x="0" y="124410"/>
                </a:lnTo>
                <a:lnTo>
                  <a:pt x="870" y="137612"/>
                </a:lnTo>
                <a:lnTo>
                  <a:pt x="13144" y="174875"/>
                </a:lnTo>
                <a:lnTo>
                  <a:pt x="37847" y="206848"/>
                </a:lnTo>
                <a:lnTo>
                  <a:pt x="72326" y="231239"/>
                </a:lnTo>
                <a:lnTo>
                  <a:pt x="113929" y="245761"/>
                </a:lnTo>
                <a:lnTo>
                  <a:pt x="144311" y="248828"/>
                </a:lnTo>
                <a:lnTo>
                  <a:pt x="159801" y="248084"/>
                </a:lnTo>
                <a:lnTo>
                  <a:pt x="203442" y="237599"/>
                </a:lnTo>
                <a:lnTo>
                  <a:pt x="240813" y="216498"/>
                </a:lnTo>
                <a:lnTo>
                  <a:pt x="269315" y="187049"/>
                </a:lnTo>
                <a:lnTo>
                  <a:pt x="286345" y="151525"/>
                </a:lnTo>
                <a:lnTo>
                  <a:pt x="290040" y="125586"/>
                </a:lnTo>
                <a:lnTo>
                  <a:pt x="289177" y="112177"/>
                </a:lnTo>
                <a:lnTo>
                  <a:pt x="276997" y="74496"/>
                </a:lnTo>
                <a:lnTo>
                  <a:pt x="252470" y="42326"/>
                </a:lnTo>
                <a:lnTo>
                  <a:pt x="218223" y="17839"/>
                </a:lnTo>
                <a:lnTo>
                  <a:pt x="176881" y="3207"/>
                </a:lnTo>
                <a:lnTo>
                  <a:pt x="146675" y="0"/>
                </a:lnTo>
                <a:close/>
              </a:path>
            </a:pathLst>
          </a:custGeom>
          <a:solidFill>
            <a:srgbClr val="FFFFFF"/>
          </a:solidFill>
        </p:spPr>
        <p:txBody>
          <a:bodyPr wrap="square" lIns="0" tIns="0" rIns="0" bIns="0" rtlCol="0"/>
          <a:lstStyle/>
          <a:p>
            <a:endParaRPr/>
          </a:p>
        </p:txBody>
      </p:sp>
      <p:sp>
        <p:nvSpPr>
          <p:cNvPr id="62" name="object 62"/>
          <p:cNvSpPr/>
          <p:nvPr/>
        </p:nvSpPr>
        <p:spPr>
          <a:xfrm>
            <a:off x="4457675" y="2628201"/>
            <a:ext cx="112395" cy="255270"/>
          </a:xfrm>
          <a:custGeom>
            <a:avLst/>
            <a:gdLst/>
            <a:ahLst/>
            <a:cxnLst/>
            <a:rect l="l" t="t" r="r" b="b"/>
            <a:pathLst>
              <a:path w="112395" h="255269">
                <a:moveTo>
                  <a:pt x="0" y="255163"/>
                </a:moveTo>
                <a:lnTo>
                  <a:pt x="42255" y="239309"/>
                </a:lnTo>
                <a:lnTo>
                  <a:pt x="75357" y="214921"/>
                </a:lnTo>
                <a:lnTo>
                  <a:pt x="98762" y="183213"/>
                </a:lnTo>
                <a:lnTo>
                  <a:pt x="110936" y="145589"/>
                </a:lnTo>
                <a:lnTo>
                  <a:pt x="112234" y="131977"/>
                </a:lnTo>
                <a:lnTo>
                  <a:pt x="111524" y="117334"/>
                </a:lnTo>
                <a:lnTo>
                  <a:pt x="101120" y="77110"/>
                </a:lnTo>
                <a:lnTo>
                  <a:pt x="79557" y="43360"/>
                </a:lnTo>
                <a:lnTo>
                  <a:pt x="48450" y="17262"/>
                </a:lnTo>
                <a:lnTo>
                  <a:pt x="23205" y="4696"/>
                </a:lnTo>
                <a:lnTo>
                  <a:pt x="9426" y="0"/>
                </a:lnTo>
              </a:path>
            </a:pathLst>
          </a:custGeom>
          <a:ln w="65317">
            <a:solidFill>
              <a:srgbClr val="FF0000"/>
            </a:solidFill>
          </a:ln>
        </p:spPr>
        <p:txBody>
          <a:bodyPr wrap="square" lIns="0" tIns="0" rIns="0" bIns="0" rtlCol="0"/>
          <a:lstStyle/>
          <a:p>
            <a:endParaRPr/>
          </a:p>
        </p:txBody>
      </p:sp>
      <p:sp>
        <p:nvSpPr>
          <p:cNvPr id="63" name="object 63"/>
          <p:cNvSpPr/>
          <p:nvPr/>
        </p:nvSpPr>
        <p:spPr>
          <a:xfrm>
            <a:off x="4982474" y="3807805"/>
            <a:ext cx="33655" cy="38735"/>
          </a:xfrm>
          <a:custGeom>
            <a:avLst/>
            <a:gdLst/>
            <a:ahLst/>
            <a:cxnLst/>
            <a:rect l="l" t="t" r="r" b="b"/>
            <a:pathLst>
              <a:path w="33654" h="38735">
                <a:moveTo>
                  <a:pt x="22494" y="0"/>
                </a:moveTo>
                <a:lnTo>
                  <a:pt x="0" y="28626"/>
                </a:lnTo>
                <a:lnTo>
                  <a:pt x="22494" y="38270"/>
                </a:lnTo>
                <a:lnTo>
                  <a:pt x="33436" y="9363"/>
                </a:lnTo>
                <a:lnTo>
                  <a:pt x="22494" y="0"/>
                </a:lnTo>
                <a:close/>
              </a:path>
            </a:pathLst>
          </a:custGeom>
          <a:solidFill>
            <a:srgbClr val="0000FF"/>
          </a:solidFill>
        </p:spPr>
        <p:txBody>
          <a:bodyPr wrap="square" lIns="0" tIns="0" rIns="0" bIns="0" rtlCol="0"/>
          <a:lstStyle/>
          <a:p>
            <a:endParaRPr/>
          </a:p>
        </p:txBody>
      </p:sp>
      <p:sp>
        <p:nvSpPr>
          <p:cNvPr id="64" name="object 64"/>
          <p:cNvSpPr/>
          <p:nvPr/>
        </p:nvSpPr>
        <p:spPr>
          <a:xfrm>
            <a:off x="5539953" y="4037469"/>
            <a:ext cx="22860" cy="29209"/>
          </a:xfrm>
          <a:custGeom>
            <a:avLst/>
            <a:gdLst/>
            <a:ahLst/>
            <a:cxnLst/>
            <a:rect l="l" t="t" r="r" b="b"/>
            <a:pathLst>
              <a:path w="22860" h="29210">
                <a:moveTo>
                  <a:pt x="11247" y="0"/>
                </a:moveTo>
                <a:lnTo>
                  <a:pt x="0" y="28623"/>
                </a:lnTo>
                <a:lnTo>
                  <a:pt x="11247" y="28623"/>
                </a:lnTo>
                <a:lnTo>
                  <a:pt x="22372" y="9537"/>
                </a:lnTo>
                <a:lnTo>
                  <a:pt x="11247" y="0"/>
                </a:lnTo>
                <a:close/>
              </a:path>
            </a:pathLst>
          </a:custGeom>
          <a:solidFill>
            <a:srgbClr val="0000FF"/>
          </a:solidFill>
        </p:spPr>
        <p:txBody>
          <a:bodyPr wrap="square" lIns="0" tIns="0" rIns="0" bIns="0" rtlCol="0"/>
          <a:lstStyle/>
          <a:p>
            <a:endParaRPr/>
          </a:p>
        </p:txBody>
      </p:sp>
      <p:sp>
        <p:nvSpPr>
          <p:cNvPr id="65" name="object 65"/>
          <p:cNvSpPr/>
          <p:nvPr/>
        </p:nvSpPr>
        <p:spPr>
          <a:xfrm>
            <a:off x="5004968" y="3817168"/>
            <a:ext cx="546735" cy="248920"/>
          </a:xfrm>
          <a:custGeom>
            <a:avLst/>
            <a:gdLst/>
            <a:ahLst/>
            <a:cxnLst/>
            <a:rect l="l" t="t" r="r" b="b"/>
            <a:pathLst>
              <a:path w="546735" h="248920">
                <a:moveTo>
                  <a:pt x="10942" y="0"/>
                </a:moveTo>
                <a:lnTo>
                  <a:pt x="0" y="28907"/>
                </a:lnTo>
                <a:lnTo>
                  <a:pt x="534984" y="248924"/>
                </a:lnTo>
                <a:lnTo>
                  <a:pt x="546232" y="220300"/>
                </a:lnTo>
                <a:lnTo>
                  <a:pt x="10942" y="0"/>
                </a:lnTo>
                <a:close/>
              </a:path>
            </a:pathLst>
          </a:custGeom>
          <a:solidFill>
            <a:srgbClr val="0000FF"/>
          </a:solidFill>
        </p:spPr>
        <p:txBody>
          <a:bodyPr wrap="square" lIns="0" tIns="0" rIns="0" bIns="0" rtlCol="0"/>
          <a:lstStyle/>
          <a:p>
            <a:endParaRPr/>
          </a:p>
        </p:txBody>
      </p:sp>
      <p:sp>
        <p:nvSpPr>
          <p:cNvPr id="66" name="object 66"/>
          <p:cNvSpPr/>
          <p:nvPr/>
        </p:nvSpPr>
        <p:spPr>
          <a:xfrm>
            <a:off x="5517672" y="4027837"/>
            <a:ext cx="33655" cy="38735"/>
          </a:xfrm>
          <a:custGeom>
            <a:avLst/>
            <a:gdLst/>
            <a:ahLst/>
            <a:cxnLst/>
            <a:rect l="l" t="t" r="r" b="b"/>
            <a:pathLst>
              <a:path w="33654" h="38735">
                <a:moveTo>
                  <a:pt x="11247" y="0"/>
                </a:moveTo>
                <a:lnTo>
                  <a:pt x="0" y="28812"/>
                </a:lnTo>
                <a:lnTo>
                  <a:pt x="22280" y="38255"/>
                </a:lnTo>
                <a:lnTo>
                  <a:pt x="33527" y="9631"/>
                </a:lnTo>
                <a:lnTo>
                  <a:pt x="11247" y="0"/>
                </a:lnTo>
                <a:close/>
              </a:path>
            </a:pathLst>
          </a:custGeom>
          <a:solidFill>
            <a:srgbClr val="0000FF"/>
          </a:solidFill>
        </p:spPr>
        <p:txBody>
          <a:bodyPr wrap="square" lIns="0" tIns="0" rIns="0" bIns="0" rtlCol="0"/>
          <a:lstStyle/>
          <a:p>
            <a:endParaRPr/>
          </a:p>
        </p:txBody>
      </p:sp>
      <p:sp>
        <p:nvSpPr>
          <p:cNvPr id="67" name="object 67"/>
          <p:cNvSpPr/>
          <p:nvPr/>
        </p:nvSpPr>
        <p:spPr>
          <a:xfrm>
            <a:off x="6086368" y="4171520"/>
            <a:ext cx="22225" cy="29209"/>
          </a:xfrm>
          <a:custGeom>
            <a:avLst/>
            <a:gdLst/>
            <a:ahLst/>
            <a:cxnLst/>
            <a:rect l="l" t="t" r="r" b="b"/>
            <a:pathLst>
              <a:path w="22225" h="29210">
                <a:moveTo>
                  <a:pt x="22189" y="0"/>
                </a:moveTo>
                <a:lnTo>
                  <a:pt x="11277" y="0"/>
                </a:lnTo>
                <a:lnTo>
                  <a:pt x="0" y="28623"/>
                </a:lnTo>
                <a:lnTo>
                  <a:pt x="11277" y="28623"/>
                </a:lnTo>
                <a:lnTo>
                  <a:pt x="22189" y="0"/>
                </a:lnTo>
                <a:close/>
              </a:path>
            </a:pathLst>
          </a:custGeom>
          <a:solidFill>
            <a:srgbClr val="0000FF"/>
          </a:solidFill>
        </p:spPr>
        <p:txBody>
          <a:bodyPr wrap="square" lIns="0" tIns="0" rIns="0" bIns="0" rtlCol="0"/>
          <a:lstStyle/>
          <a:p>
            <a:endParaRPr/>
          </a:p>
        </p:txBody>
      </p:sp>
      <p:sp>
        <p:nvSpPr>
          <p:cNvPr id="68" name="object 68"/>
          <p:cNvSpPr/>
          <p:nvPr/>
        </p:nvSpPr>
        <p:spPr>
          <a:xfrm>
            <a:off x="5539953" y="4037469"/>
            <a:ext cx="558165" cy="163195"/>
          </a:xfrm>
          <a:custGeom>
            <a:avLst/>
            <a:gdLst/>
            <a:ahLst/>
            <a:cxnLst/>
            <a:rect l="l" t="t" r="r" b="b"/>
            <a:pathLst>
              <a:path w="558164" h="163195">
                <a:moveTo>
                  <a:pt x="11247" y="0"/>
                </a:moveTo>
                <a:lnTo>
                  <a:pt x="0" y="28623"/>
                </a:lnTo>
                <a:lnTo>
                  <a:pt x="546414" y="162674"/>
                </a:lnTo>
                <a:lnTo>
                  <a:pt x="557692" y="134051"/>
                </a:lnTo>
                <a:lnTo>
                  <a:pt x="11247" y="0"/>
                </a:lnTo>
                <a:close/>
              </a:path>
            </a:pathLst>
          </a:custGeom>
          <a:solidFill>
            <a:srgbClr val="0000FF"/>
          </a:solidFill>
        </p:spPr>
        <p:txBody>
          <a:bodyPr wrap="square" lIns="0" tIns="0" rIns="0" bIns="0" rtlCol="0"/>
          <a:lstStyle/>
          <a:p>
            <a:endParaRPr/>
          </a:p>
        </p:txBody>
      </p:sp>
      <p:sp>
        <p:nvSpPr>
          <p:cNvPr id="69" name="object 69"/>
          <p:cNvSpPr/>
          <p:nvPr/>
        </p:nvSpPr>
        <p:spPr>
          <a:xfrm>
            <a:off x="5696102" y="3558966"/>
            <a:ext cx="45085" cy="29209"/>
          </a:xfrm>
          <a:custGeom>
            <a:avLst/>
            <a:gdLst/>
            <a:ahLst/>
            <a:cxnLst/>
            <a:rect l="l" t="t" r="r" b="b"/>
            <a:pathLst>
              <a:path w="45085" h="29210">
                <a:moveTo>
                  <a:pt x="33406" y="0"/>
                </a:moveTo>
                <a:lnTo>
                  <a:pt x="0" y="18989"/>
                </a:lnTo>
                <a:lnTo>
                  <a:pt x="11247" y="28651"/>
                </a:lnTo>
                <a:lnTo>
                  <a:pt x="44653" y="18989"/>
                </a:lnTo>
                <a:lnTo>
                  <a:pt x="33406" y="0"/>
                </a:lnTo>
                <a:close/>
              </a:path>
            </a:pathLst>
          </a:custGeom>
          <a:solidFill>
            <a:srgbClr val="0000FF"/>
          </a:solidFill>
        </p:spPr>
        <p:txBody>
          <a:bodyPr wrap="square" lIns="0" tIns="0" rIns="0" bIns="0" rtlCol="0"/>
          <a:lstStyle/>
          <a:p>
            <a:endParaRPr/>
          </a:p>
        </p:txBody>
      </p:sp>
      <p:sp>
        <p:nvSpPr>
          <p:cNvPr id="70" name="object 70"/>
          <p:cNvSpPr/>
          <p:nvPr/>
        </p:nvSpPr>
        <p:spPr>
          <a:xfrm>
            <a:off x="6075151" y="4181057"/>
            <a:ext cx="33655" cy="19685"/>
          </a:xfrm>
          <a:custGeom>
            <a:avLst/>
            <a:gdLst/>
            <a:ahLst/>
            <a:cxnLst/>
            <a:rect l="l" t="t" r="r" b="b"/>
            <a:pathLst>
              <a:path w="33654" h="19685">
                <a:moveTo>
                  <a:pt x="33406" y="0"/>
                </a:moveTo>
                <a:lnTo>
                  <a:pt x="0" y="9643"/>
                </a:lnTo>
                <a:lnTo>
                  <a:pt x="11216" y="19086"/>
                </a:lnTo>
                <a:lnTo>
                  <a:pt x="33406" y="9643"/>
                </a:lnTo>
                <a:lnTo>
                  <a:pt x="33406" y="0"/>
                </a:lnTo>
                <a:close/>
              </a:path>
            </a:pathLst>
          </a:custGeom>
          <a:solidFill>
            <a:srgbClr val="0000FF"/>
          </a:solidFill>
        </p:spPr>
        <p:txBody>
          <a:bodyPr wrap="square" lIns="0" tIns="0" rIns="0" bIns="0" rtlCol="0"/>
          <a:lstStyle/>
          <a:p>
            <a:endParaRPr/>
          </a:p>
        </p:txBody>
      </p:sp>
      <p:sp>
        <p:nvSpPr>
          <p:cNvPr id="71" name="object 71"/>
          <p:cNvSpPr/>
          <p:nvPr/>
        </p:nvSpPr>
        <p:spPr>
          <a:xfrm>
            <a:off x="5707349" y="3577956"/>
            <a:ext cx="401320" cy="612775"/>
          </a:xfrm>
          <a:custGeom>
            <a:avLst/>
            <a:gdLst/>
            <a:ahLst/>
            <a:cxnLst/>
            <a:rect l="l" t="t" r="r" b="b"/>
            <a:pathLst>
              <a:path w="401320" h="612775">
                <a:moveTo>
                  <a:pt x="33406" y="0"/>
                </a:moveTo>
                <a:lnTo>
                  <a:pt x="0" y="9662"/>
                </a:lnTo>
                <a:lnTo>
                  <a:pt x="367802" y="612745"/>
                </a:lnTo>
                <a:lnTo>
                  <a:pt x="401208" y="603101"/>
                </a:lnTo>
                <a:lnTo>
                  <a:pt x="33406" y="0"/>
                </a:lnTo>
                <a:close/>
              </a:path>
            </a:pathLst>
          </a:custGeom>
          <a:solidFill>
            <a:srgbClr val="0000FF"/>
          </a:solidFill>
        </p:spPr>
        <p:txBody>
          <a:bodyPr wrap="square" lIns="0" tIns="0" rIns="0" bIns="0" rtlCol="0"/>
          <a:lstStyle/>
          <a:p>
            <a:endParaRPr/>
          </a:p>
        </p:txBody>
      </p:sp>
      <p:sp>
        <p:nvSpPr>
          <p:cNvPr id="72" name="object 72"/>
          <p:cNvSpPr/>
          <p:nvPr/>
        </p:nvSpPr>
        <p:spPr>
          <a:xfrm>
            <a:off x="5528919" y="4027837"/>
            <a:ext cx="33655" cy="29209"/>
          </a:xfrm>
          <a:custGeom>
            <a:avLst/>
            <a:gdLst/>
            <a:ahLst/>
            <a:cxnLst/>
            <a:rect l="l" t="t" r="r" b="b"/>
            <a:pathLst>
              <a:path w="33654" h="29210">
                <a:moveTo>
                  <a:pt x="11033" y="0"/>
                </a:moveTo>
                <a:lnTo>
                  <a:pt x="0" y="19168"/>
                </a:lnTo>
                <a:lnTo>
                  <a:pt x="33406" y="28812"/>
                </a:lnTo>
                <a:lnTo>
                  <a:pt x="33406" y="19168"/>
                </a:lnTo>
                <a:lnTo>
                  <a:pt x="11033" y="0"/>
                </a:lnTo>
                <a:close/>
              </a:path>
            </a:pathLst>
          </a:custGeom>
          <a:solidFill>
            <a:srgbClr val="0000FF"/>
          </a:solidFill>
        </p:spPr>
        <p:txBody>
          <a:bodyPr wrap="square" lIns="0" tIns="0" rIns="0" bIns="0" rtlCol="0"/>
          <a:lstStyle/>
          <a:p>
            <a:endParaRPr/>
          </a:p>
        </p:txBody>
      </p:sp>
      <p:sp>
        <p:nvSpPr>
          <p:cNvPr id="73" name="object 73"/>
          <p:cNvSpPr/>
          <p:nvPr/>
        </p:nvSpPr>
        <p:spPr>
          <a:xfrm>
            <a:off x="5272399" y="4477892"/>
            <a:ext cx="45085" cy="19050"/>
          </a:xfrm>
          <a:custGeom>
            <a:avLst/>
            <a:gdLst/>
            <a:ahLst/>
            <a:cxnLst/>
            <a:rect l="l" t="t" r="r" b="b"/>
            <a:pathLst>
              <a:path w="45085" h="19050">
                <a:moveTo>
                  <a:pt x="11247" y="0"/>
                </a:moveTo>
                <a:lnTo>
                  <a:pt x="0" y="9345"/>
                </a:lnTo>
                <a:lnTo>
                  <a:pt x="33436" y="18979"/>
                </a:lnTo>
                <a:lnTo>
                  <a:pt x="44683" y="9345"/>
                </a:lnTo>
                <a:lnTo>
                  <a:pt x="11247" y="0"/>
                </a:lnTo>
                <a:close/>
              </a:path>
            </a:pathLst>
          </a:custGeom>
          <a:solidFill>
            <a:srgbClr val="0000FF"/>
          </a:solidFill>
        </p:spPr>
        <p:txBody>
          <a:bodyPr wrap="square" lIns="0" tIns="0" rIns="0" bIns="0" rtlCol="0"/>
          <a:lstStyle/>
          <a:p>
            <a:endParaRPr/>
          </a:p>
        </p:txBody>
      </p:sp>
      <p:sp>
        <p:nvSpPr>
          <p:cNvPr id="74" name="object 74"/>
          <p:cNvSpPr/>
          <p:nvPr/>
        </p:nvSpPr>
        <p:spPr>
          <a:xfrm>
            <a:off x="5283646" y="4047006"/>
            <a:ext cx="278765" cy="440690"/>
          </a:xfrm>
          <a:custGeom>
            <a:avLst/>
            <a:gdLst/>
            <a:ahLst/>
            <a:cxnLst/>
            <a:rect l="l" t="t" r="r" b="b"/>
            <a:pathLst>
              <a:path w="278764" h="440689">
                <a:moveTo>
                  <a:pt x="245272" y="0"/>
                </a:moveTo>
                <a:lnTo>
                  <a:pt x="0" y="430886"/>
                </a:lnTo>
                <a:lnTo>
                  <a:pt x="33436" y="440231"/>
                </a:lnTo>
                <a:lnTo>
                  <a:pt x="278678" y="9643"/>
                </a:lnTo>
                <a:lnTo>
                  <a:pt x="245272" y="0"/>
                </a:lnTo>
                <a:close/>
              </a:path>
            </a:pathLst>
          </a:custGeom>
          <a:solidFill>
            <a:srgbClr val="0000FF"/>
          </a:solidFill>
        </p:spPr>
        <p:txBody>
          <a:bodyPr wrap="square" lIns="0" tIns="0" rIns="0" bIns="0" rtlCol="0"/>
          <a:lstStyle/>
          <a:p>
            <a:endParaRPr/>
          </a:p>
        </p:txBody>
      </p:sp>
      <p:sp>
        <p:nvSpPr>
          <p:cNvPr id="75" name="object 75"/>
          <p:cNvSpPr/>
          <p:nvPr/>
        </p:nvSpPr>
        <p:spPr>
          <a:xfrm>
            <a:off x="4648108" y="5166954"/>
            <a:ext cx="33655" cy="38735"/>
          </a:xfrm>
          <a:custGeom>
            <a:avLst/>
            <a:gdLst/>
            <a:ahLst/>
            <a:cxnLst/>
            <a:rect l="l" t="t" r="r" b="b"/>
            <a:pathLst>
              <a:path w="33654" h="38735">
                <a:moveTo>
                  <a:pt x="22189" y="0"/>
                </a:moveTo>
                <a:lnTo>
                  <a:pt x="0" y="28812"/>
                </a:lnTo>
                <a:lnTo>
                  <a:pt x="10911" y="38255"/>
                </a:lnTo>
                <a:lnTo>
                  <a:pt x="33436" y="9631"/>
                </a:lnTo>
                <a:lnTo>
                  <a:pt x="22189" y="0"/>
                </a:lnTo>
                <a:close/>
              </a:path>
            </a:pathLst>
          </a:custGeom>
          <a:solidFill>
            <a:srgbClr val="0000FF"/>
          </a:solidFill>
        </p:spPr>
        <p:txBody>
          <a:bodyPr wrap="square" lIns="0" tIns="0" rIns="0" bIns="0" rtlCol="0"/>
          <a:lstStyle/>
          <a:p>
            <a:endParaRPr/>
          </a:p>
        </p:txBody>
      </p:sp>
      <p:sp>
        <p:nvSpPr>
          <p:cNvPr id="76" name="object 76"/>
          <p:cNvSpPr/>
          <p:nvPr/>
        </p:nvSpPr>
        <p:spPr>
          <a:xfrm>
            <a:off x="5216834" y="5482934"/>
            <a:ext cx="33655" cy="29209"/>
          </a:xfrm>
          <a:custGeom>
            <a:avLst/>
            <a:gdLst/>
            <a:ahLst/>
            <a:cxnLst/>
            <a:rect l="l" t="t" r="r" b="b"/>
            <a:pathLst>
              <a:path w="33654" h="29210">
                <a:moveTo>
                  <a:pt x="22158" y="0"/>
                </a:moveTo>
                <a:lnTo>
                  <a:pt x="0" y="28635"/>
                </a:lnTo>
                <a:lnTo>
                  <a:pt x="22158" y="28635"/>
                </a:lnTo>
                <a:lnTo>
                  <a:pt x="33406" y="9622"/>
                </a:lnTo>
                <a:lnTo>
                  <a:pt x="22158" y="0"/>
                </a:lnTo>
                <a:close/>
              </a:path>
            </a:pathLst>
          </a:custGeom>
          <a:solidFill>
            <a:srgbClr val="0000FF"/>
          </a:solidFill>
        </p:spPr>
        <p:txBody>
          <a:bodyPr wrap="square" lIns="0" tIns="0" rIns="0" bIns="0" rtlCol="0"/>
          <a:lstStyle/>
          <a:p>
            <a:endParaRPr/>
          </a:p>
        </p:txBody>
      </p:sp>
      <p:sp>
        <p:nvSpPr>
          <p:cNvPr id="77" name="object 77"/>
          <p:cNvSpPr/>
          <p:nvPr/>
        </p:nvSpPr>
        <p:spPr>
          <a:xfrm>
            <a:off x="4659020" y="5176585"/>
            <a:ext cx="580390" cy="335280"/>
          </a:xfrm>
          <a:custGeom>
            <a:avLst/>
            <a:gdLst/>
            <a:ahLst/>
            <a:cxnLst/>
            <a:rect l="l" t="t" r="r" b="b"/>
            <a:pathLst>
              <a:path w="580389" h="335279">
                <a:moveTo>
                  <a:pt x="22524" y="0"/>
                </a:moveTo>
                <a:lnTo>
                  <a:pt x="0" y="28623"/>
                </a:lnTo>
                <a:lnTo>
                  <a:pt x="557814" y="334984"/>
                </a:lnTo>
                <a:lnTo>
                  <a:pt x="579973" y="306348"/>
                </a:lnTo>
                <a:lnTo>
                  <a:pt x="22524" y="0"/>
                </a:lnTo>
                <a:close/>
              </a:path>
            </a:pathLst>
          </a:custGeom>
          <a:solidFill>
            <a:srgbClr val="0000FF"/>
          </a:solidFill>
        </p:spPr>
        <p:txBody>
          <a:bodyPr wrap="square" lIns="0" tIns="0" rIns="0" bIns="0" rtlCol="0"/>
          <a:lstStyle/>
          <a:p>
            <a:endParaRPr/>
          </a:p>
        </p:txBody>
      </p:sp>
      <p:sp>
        <p:nvSpPr>
          <p:cNvPr id="78" name="object 78"/>
          <p:cNvSpPr/>
          <p:nvPr/>
        </p:nvSpPr>
        <p:spPr>
          <a:xfrm>
            <a:off x="5205587" y="5473302"/>
            <a:ext cx="33655" cy="29209"/>
          </a:xfrm>
          <a:custGeom>
            <a:avLst/>
            <a:gdLst/>
            <a:ahLst/>
            <a:cxnLst/>
            <a:rect l="l" t="t" r="r" b="b"/>
            <a:pathLst>
              <a:path w="33654" h="29210">
                <a:moveTo>
                  <a:pt x="22158" y="0"/>
                </a:moveTo>
                <a:lnTo>
                  <a:pt x="0" y="19254"/>
                </a:lnTo>
                <a:lnTo>
                  <a:pt x="11247" y="28648"/>
                </a:lnTo>
                <a:lnTo>
                  <a:pt x="33406" y="9631"/>
                </a:lnTo>
                <a:lnTo>
                  <a:pt x="22158" y="0"/>
                </a:lnTo>
                <a:close/>
              </a:path>
            </a:pathLst>
          </a:custGeom>
          <a:solidFill>
            <a:srgbClr val="0000FF"/>
          </a:solidFill>
        </p:spPr>
        <p:txBody>
          <a:bodyPr wrap="square" lIns="0" tIns="0" rIns="0" bIns="0" rtlCol="0"/>
          <a:lstStyle/>
          <a:p>
            <a:endParaRPr/>
          </a:p>
        </p:txBody>
      </p:sp>
      <p:sp>
        <p:nvSpPr>
          <p:cNvPr id="79" name="object 79"/>
          <p:cNvSpPr/>
          <p:nvPr/>
        </p:nvSpPr>
        <p:spPr>
          <a:xfrm>
            <a:off x="5807719" y="5913726"/>
            <a:ext cx="33655" cy="29209"/>
          </a:xfrm>
          <a:custGeom>
            <a:avLst/>
            <a:gdLst/>
            <a:ahLst/>
            <a:cxnLst/>
            <a:rect l="l" t="t" r="r" b="b"/>
            <a:pathLst>
              <a:path w="33654" h="29210">
                <a:moveTo>
                  <a:pt x="22158" y="0"/>
                </a:moveTo>
                <a:lnTo>
                  <a:pt x="0" y="19025"/>
                </a:lnTo>
                <a:lnTo>
                  <a:pt x="11247" y="28648"/>
                </a:lnTo>
                <a:lnTo>
                  <a:pt x="33406" y="9406"/>
                </a:lnTo>
                <a:lnTo>
                  <a:pt x="22158" y="0"/>
                </a:lnTo>
                <a:close/>
              </a:path>
            </a:pathLst>
          </a:custGeom>
          <a:solidFill>
            <a:srgbClr val="0000FF"/>
          </a:solidFill>
        </p:spPr>
        <p:txBody>
          <a:bodyPr wrap="square" lIns="0" tIns="0" rIns="0" bIns="0" rtlCol="0"/>
          <a:lstStyle/>
          <a:p>
            <a:endParaRPr/>
          </a:p>
        </p:txBody>
      </p:sp>
      <p:sp>
        <p:nvSpPr>
          <p:cNvPr id="80" name="object 80"/>
          <p:cNvSpPr/>
          <p:nvPr/>
        </p:nvSpPr>
        <p:spPr>
          <a:xfrm>
            <a:off x="5216834" y="5482934"/>
            <a:ext cx="613410" cy="450215"/>
          </a:xfrm>
          <a:custGeom>
            <a:avLst/>
            <a:gdLst/>
            <a:ahLst/>
            <a:cxnLst/>
            <a:rect l="l" t="t" r="r" b="b"/>
            <a:pathLst>
              <a:path w="613410" h="450214">
                <a:moveTo>
                  <a:pt x="22158" y="0"/>
                </a:moveTo>
                <a:lnTo>
                  <a:pt x="0" y="19016"/>
                </a:lnTo>
                <a:lnTo>
                  <a:pt x="590885" y="449817"/>
                </a:lnTo>
                <a:lnTo>
                  <a:pt x="613044" y="430792"/>
                </a:lnTo>
                <a:lnTo>
                  <a:pt x="22158" y="0"/>
                </a:lnTo>
                <a:close/>
              </a:path>
            </a:pathLst>
          </a:custGeom>
          <a:solidFill>
            <a:srgbClr val="0000FF"/>
          </a:solidFill>
        </p:spPr>
        <p:txBody>
          <a:bodyPr wrap="square" lIns="0" tIns="0" rIns="0" bIns="0" rtlCol="0"/>
          <a:lstStyle/>
          <a:p>
            <a:endParaRPr/>
          </a:p>
        </p:txBody>
      </p:sp>
      <p:sp>
        <p:nvSpPr>
          <p:cNvPr id="81" name="object 81"/>
          <p:cNvSpPr/>
          <p:nvPr/>
        </p:nvSpPr>
        <p:spPr>
          <a:xfrm>
            <a:off x="4023481" y="5329629"/>
            <a:ext cx="33655" cy="29209"/>
          </a:xfrm>
          <a:custGeom>
            <a:avLst/>
            <a:gdLst/>
            <a:ahLst/>
            <a:cxnLst/>
            <a:rect l="l" t="t" r="r" b="b"/>
            <a:pathLst>
              <a:path w="33654" h="29210">
                <a:moveTo>
                  <a:pt x="22524" y="0"/>
                </a:moveTo>
                <a:lnTo>
                  <a:pt x="0" y="0"/>
                </a:lnTo>
                <a:lnTo>
                  <a:pt x="11247" y="28910"/>
                </a:lnTo>
                <a:lnTo>
                  <a:pt x="33436" y="28910"/>
                </a:lnTo>
                <a:lnTo>
                  <a:pt x="22524" y="0"/>
                </a:lnTo>
                <a:close/>
              </a:path>
            </a:pathLst>
          </a:custGeom>
          <a:solidFill>
            <a:srgbClr val="0000FF"/>
          </a:solidFill>
        </p:spPr>
        <p:txBody>
          <a:bodyPr wrap="square" lIns="0" tIns="0" rIns="0" bIns="0" rtlCol="0"/>
          <a:lstStyle/>
          <a:p>
            <a:endParaRPr/>
          </a:p>
        </p:txBody>
      </p:sp>
      <p:sp>
        <p:nvSpPr>
          <p:cNvPr id="82" name="object 82"/>
          <p:cNvSpPr/>
          <p:nvPr/>
        </p:nvSpPr>
        <p:spPr>
          <a:xfrm>
            <a:off x="4670297" y="5166954"/>
            <a:ext cx="22225" cy="38735"/>
          </a:xfrm>
          <a:custGeom>
            <a:avLst/>
            <a:gdLst/>
            <a:ahLst/>
            <a:cxnLst/>
            <a:rect l="l" t="t" r="r" b="b"/>
            <a:pathLst>
              <a:path w="22225" h="38735">
                <a:moveTo>
                  <a:pt x="11247" y="0"/>
                </a:moveTo>
                <a:lnTo>
                  <a:pt x="0" y="9631"/>
                </a:lnTo>
                <a:lnTo>
                  <a:pt x="11247" y="38255"/>
                </a:lnTo>
                <a:lnTo>
                  <a:pt x="22158" y="28812"/>
                </a:lnTo>
                <a:lnTo>
                  <a:pt x="11247" y="0"/>
                </a:lnTo>
                <a:close/>
              </a:path>
            </a:pathLst>
          </a:custGeom>
          <a:solidFill>
            <a:srgbClr val="0000FF"/>
          </a:solidFill>
        </p:spPr>
        <p:txBody>
          <a:bodyPr wrap="square" lIns="0" tIns="0" rIns="0" bIns="0" rtlCol="0"/>
          <a:lstStyle/>
          <a:p>
            <a:endParaRPr/>
          </a:p>
        </p:txBody>
      </p:sp>
      <p:sp>
        <p:nvSpPr>
          <p:cNvPr id="83" name="object 83"/>
          <p:cNvSpPr/>
          <p:nvPr/>
        </p:nvSpPr>
        <p:spPr>
          <a:xfrm>
            <a:off x="4046006" y="5176585"/>
            <a:ext cx="635635" cy="182245"/>
          </a:xfrm>
          <a:custGeom>
            <a:avLst/>
            <a:gdLst/>
            <a:ahLst/>
            <a:cxnLst/>
            <a:rect l="l" t="t" r="r" b="b"/>
            <a:pathLst>
              <a:path w="635635" h="182245">
                <a:moveTo>
                  <a:pt x="624291" y="0"/>
                </a:moveTo>
                <a:lnTo>
                  <a:pt x="0" y="153043"/>
                </a:lnTo>
                <a:lnTo>
                  <a:pt x="10911" y="181953"/>
                </a:lnTo>
                <a:lnTo>
                  <a:pt x="635538" y="28623"/>
                </a:lnTo>
                <a:lnTo>
                  <a:pt x="624291" y="0"/>
                </a:lnTo>
                <a:close/>
              </a:path>
            </a:pathLst>
          </a:custGeom>
          <a:solidFill>
            <a:srgbClr val="0000FF"/>
          </a:solidFill>
        </p:spPr>
        <p:txBody>
          <a:bodyPr wrap="square" lIns="0" tIns="0" rIns="0" bIns="0" rtlCol="0"/>
          <a:lstStyle/>
          <a:p>
            <a:endParaRPr/>
          </a:p>
        </p:txBody>
      </p:sp>
      <p:sp>
        <p:nvSpPr>
          <p:cNvPr id="84" name="object 84"/>
          <p:cNvSpPr/>
          <p:nvPr/>
        </p:nvSpPr>
        <p:spPr>
          <a:xfrm>
            <a:off x="5149656" y="4353481"/>
            <a:ext cx="290195" cy="248920"/>
          </a:xfrm>
          <a:custGeom>
            <a:avLst/>
            <a:gdLst/>
            <a:ahLst/>
            <a:cxnLst/>
            <a:rect l="l" t="t" r="r" b="b"/>
            <a:pathLst>
              <a:path w="290195" h="248920">
                <a:moveTo>
                  <a:pt x="146470" y="0"/>
                </a:moveTo>
                <a:lnTo>
                  <a:pt x="101169" y="6377"/>
                </a:lnTo>
                <a:lnTo>
                  <a:pt x="61299" y="24042"/>
                </a:lnTo>
                <a:lnTo>
                  <a:pt x="29434" y="50783"/>
                </a:lnTo>
                <a:lnTo>
                  <a:pt x="8148" y="84389"/>
                </a:lnTo>
                <a:lnTo>
                  <a:pt x="15" y="122646"/>
                </a:lnTo>
                <a:lnTo>
                  <a:pt x="0" y="124411"/>
                </a:lnTo>
                <a:lnTo>
                  <a:pt x="874" y="137613"/>
                </a:lnTo>
                <a:lnTo>
                  <a:pt x="13190" y="174882"/>
                </a:lnTo>
                <a:lnTo>
                  <a:pt x="37951" y="206859"/>
                </a:lnTo>
                <a:lnTo>
                  <a:pt x="72460" y="231252"/>
                </a:lnTo>
                <a:lnTo>
                  <a:pt x="114021" y="245764"/>
                </a:lnTo>
                <a:lnTo>
                  <a:pt x="144317" y="248817"/>
                </a:lnTo>
                <a:lnTo>
                  <a:pt x="159818" y="248073"/>
                </a:lnTo>
                <a:lnTo>
                  <a:pt x="203466" y="237574"/>
                </a:lnTo>
                <a:lnTo>
                  <a:pt x="240815" y="216450"/>
                </a:lnTo>
                <a:lnTo>
                  <a:pt x="269274" y="186975"/>
                </a:lnTo>
                <a:lnTo>
                  <a:pt x="286255" y="151427"/>
                </a:lnTo>
                <a:lnTo>
                  <a:pt x="289920" y="125478"/>
                </a:lnTo>
                <a:lnTo>
                  <a:pt x="289058" y="112077"/>
                </a:lnTo>
                <a:lnTo>
                  <a:pt x="276887" y="74418"/>
                </a:lnTo>
                <a:lnTo>
                  <a:pt x="252369" y="42266"/>
                </a:lnTo>
                <a:lnTo>
                  <a:pt x="218114" y="17797"/>
                </a:lnTo>
                <a:lnTo>
                  <a:pt x="176730" y="3187"/>
                </a:lnTo>
                <a:lnTo>
                  <a:pt x="146470" y="0"/>
                </a:lnTo>
                <a:close/>
              </a:path>
            </a:pathLst>
          </a:custGeom>
          <a:solidFill>
            <a:srgbClr val="FFFFFF"/>
          </a:solidFill>
        </p:spPr>
        <p:txBody>
          <a:bodyPr wrap="square" lIns="0" tIns="0" rIns="0" bIns="0" rtlCol="0"/>
          <a:lstStyle/>
          <a:p>
            <a:endParaRPr/>
          </a:p>
        </p:txBody>
      </p:sp>
      <p:sp>
        <p:nvSpPr>
          <p:cNvPr id="85" name="object 85"/>
          <p:cNvSpPr/>
          <p:nvPr/>
        </p:nvSpPr>
        <p:spPr>
          <a:xfrm>
            <a:off x="5291435" y="4345255"/>
            <a:ext cx="159385" cy="266700"/>
          </a:xfrm>
          <a:custGeom>
            <a:avLst/>
            <a:gdLst/>
            <a:ahLst/>
            <a:cxnLst/>
            <a:rect l="l" t="t" r="r" b="b"/>
            <a:pathLst>
              <a:path w="159385" h="266700">
                <a:moveTo>
                  <a:pt x="0" y="266664"/>
                </a:moveTo>
                <a:lnTo>
                  <a:pt x="47946" y="261137"/>
                </a:lnTo>
                <a:lnTo>
                  <a:pt x="89234" y="245470"/>
                </a:lnTo>
                <a:lnTo>
                  <a:pt x="122334" y="221082"/>
                </a:lnTo>
                <a:lnTo>
                  <a:pt x="145739" y="189388"/>
                </a:lnTo>
                <a:lnTo>
                  <a:pt x="157942" y="151804"/>
                </a:lnTo>
                <a:lnTo>
                  <a:pt x="159260" y="138212"/>
                </a:lnTo>
                <a:lnTo>
                  <a:pt x="158554" y="123570"/>
                </a:lnTo>
                <a:lnTo>
                  <a:pt x="148186" y="83328"/>
                </a:lnTo>
                <a:lnTo>
                  <a:pt x="126680" y="49537"/>
                </a:lnTo>
                <a:lnTo>
                  <a:pt x="95633" y="23385"/>
                </a:lnTo>
                <a:lnTo>
                  <a:pt x="56642" y="6059"/>
                </a:lnTo>
                <a:lnTo>
                  <a:pt x="42155" y="2450"/>
                </a:lnTo>
                <a:lnTo>
                  <a:pt x="27031" y="0"/>
                </a:lnTo>
              </a:path>
            </a:pathLst>
          </a:custGeom>
          <a:ln w="64351">
            <a:solidFill>
              <a:srgbClr val="FF0000"/>
            </a:solidFill>
          </a:ln>
        </p:spPr>
        <p:txBody>
          <a:bodyPr wrap="square" lIns="0" tIns="0" rIns="0" bIns="0" rtlCol="0"/>
          <a:lstStyle/>
          <a:p>
            <a:endParaRPr/>
          </a:p>
        </p:txBody>
      </p:sp>
      <p:sp>
        <p:nvSpPr>
          <p:cNvPr id="86" name="object 86"/>
          <p:cNvSpPr/>
          <p:nvPr/>
        </p:nvSpPr>
        <p:spPr>
          <a:xfrm>
            <a:off x="5302781" y="4344005"/>
            <a:ext cx="10160" cy="1270"/>
          </a:xfrm>
          <a:custGeom>
            <a:avLst/>
            <a:gdLst/>
            <a:ahLst/>
            <a:cxnLst/>
            <a:rect l="l" t="t" r="r" b="b"/>
            <a:pathLst>
              <a:path w="10160" h="1270">
                <a:moveTo>
                  <a:pt x="9804" y="780"/>
                </a:moveTo>
                <a:lnTo>
                  <a:pt x="0" y="0"/>
                </a:lnTo>
              </a:path>
            </a:pathLst>
          </a:custGeom>
          <a:ln w="57344">
            <a:solidFill>
              <a:srgbClr val="FF0000"/>
            </a:solidFill>
          </a:ln>
        </p:spPr>
        <p:txBody>
          <a:bodyPr wrap="square" lIns="0" tIns="0" rIns="0" bIns="0" rtlCol="0"/>
          <a:lstStyle/>
          <a:p>
            <a:endParaRPr/>
          </a:p>
        </p:txBody>
      </p:sp>
      <p:sp>
        <p:nvSpPr>
          <p:cNvPr id="87" name="object 87"/>
          <p:cNvSpPr/>
          <p:nvPr/>
        </p:nvSpPr>
        <p:spPr>
          <a:xfrm>
            <a:off x="5941374" y="4056659"/>
            <a:ext cx="290195" cy="248920"/>
          </a:xfrm>
          <a:custGeom>
            <a:avLst/>
            <a:gdLst/>
            <a:ahLst/>
            <a:cxnLst/>
            <a:rect l="l" t="t" r="r" b="b"/>
            <a:pathLst>
              <a:path w="290195" h="248920">
                <a:moveTo>
                  <a:pt x="146721" y="0"/>
                </a:moveTo>
                <a:lnTo>
                  <a:pt x="101247" y="6373"/>
                </a:lnTo>
                <a:lnTo>
                  <a:pt x="61319" y="24023"/>
                </a:lnTo>
                <a:lnTo>
                  <a:pt x="29457" y="50732"/>
                </a:lnTo>
                <a:lnTo>
                  <a:pt x="8184" y="84278"/>
                </a:lnTo>
                <a:lnTo>
                  <a:pt x="18" y="122443"/>
                </a:lnTo>
                <a:lnTo>
                  <a:pt x="0" y="124397"/>
                </a:lnTo>
                <a:lnTo>
                  <a:pt x="870" y="137612"/>
                </a:lnTo>
                <a:lnTo>
                  <a:pt x="13138" y="174905"/>
                </a:lnTo>
                <a:lnTo>
                  <a:pt x="37829" y="206897"/>
                </a:lnTo>
                <a:lnTo>
                  <a:pt x="72290" y="231302"/>
                </a:lnTo>
                <a:lnTo>
                  <a:pt x="113868" y="245836"/>
                </a:lnTo>
                <a:lnTo>
                  <a:pt x="144231" y="248912"/>
                </a:lnTo>
                <a:lnTo>
                  <a:pt x="159728" y="248169"/>
                </a:lnTo>
                <a:lnTo>
                  <a:pt x="203376" y="237691"/>
                </a:lnTo>
                <a:lnTo>
                  <a:pt x="240746" y="216599"/>
                </a:lnTo>
                <a:lnTo>
                  <a:pt x="269248" y="187156"/>
                </a:lnTo>
                <a:lnTo>
                  <a:pt x="286292" y="151628"/>
                </a:lnTo>
                <a:lnTo>
                  <a:pt x="290009" y="125680"/>
                </a:lnTo>
                <a:lnTo>
                  <a:pt x="289147" y="112268"/>
                </a:lnTo>
                <a:lnTo>
                  <a:pt x="276979" y="74577"/>
                </a:lnTo>
                <a:lnTo>
                  <a:pt x="252473" y="42388"/>
                </a:lnTo>
                <a:lnTo>
                  <a:pt x="218247" y="17879"/>
                </a:lnTo>
                <a:lnTo>
                  <a:pt x="176922" y="3222"/>
                </a:lnTo>
                <a:lnTo>
                  <a:pt x="146721" y="0"/>
                </a:lnTo>
                <a:close/>
              </a:path>
            </a:pathLst>
          </a:custGeom>
          <a:solidFill>
            <a:srgbClr val="FFFFFF"/>
          </a:solidFill>
        </p:spPr>
        <p:txBody>
          <a:bodyPr wrap="square" lIns="0" tIns="0" rIns="0" bIns="0" rtlCol="0"/>
          <a:lstStyle/>
          <a:p>
            <a:endParaRPr/>
          </a:p>
        </p:txBody>
      </p:sp>
      <p:sp>
        <p:nvSpPr>
          <p:cNvPr id="88" name="object 88"/>
          <p:cNvSpPr/>
          <p:nvPr/>
        </p:nvSpPr>
        <p:spPr>
          <a:xfrm>
            <a:off x="5930219" y="4181056"/>
            <a:ext cx="3810" cy="29209"/>
          </a:xfrm>
          <a:custGeom>
            <a:avLst/>
            <a:gdLst/>
            <a:ahLst/>
            <a:cxnLst/>
            <a:rect l="l" t="t" r="r" b="b"/>
            <a:pathLst>
              <a:path w="3810" h="29210">
                <a:moveTo>
                  <a:pt x="0" y="0"/>
                </a:moveTo>
                <a:lnTo>
                  <a:pt x="755" y="13957"/>
                </a:lnTo>
                <a:lnTo>
                  <a:pt x="2979" y="27421"/>
                </a:lnTo>
              </a:path>
            </a:pathLst>
          </a:custGeom>
          <a:ln w="66760">
            <a:solidFill>
              <a:srgbClr val="FF0000"/>
            </a:solidFill>
          </a:ln>
        </p:spPr>
        <p:txBody>
          <a:bodyPr wrap="square" lIns="0" tIns="0" rIns="0" bIns="0" rtlCol="0"/>
          <a:lstStyle/>
          <a:p>
            <a:endParaRPr/>
          </a:p>
        </p:txBody>
      </p:sp>
      <p:sp>
        <p:nvSpPr>
          <p:cNvPr id="89" name="object 89"/>
          <p:cNvSpPr/>
          <p:nvPr/>
        </p:nvSpPr>
        <p:spPr>
          <a:xfrm>
            <a:off x="6080935" y="4048028"/>
            <a:ext cx="161925" cy="267335"/>
          </a:xfrm>
          <a:custGeom>
            <a:avLst/>
            <a:gdLst/>
            <a:ahLst/>
            <a:cxnLst/>
            <a:rect l="l" t="t" r="r" b="b"/>
            <a:pathLst>
              <a:path w="161925" h="267335">
                <a:moveTo>
                  <a:pt x="55" y="266954"/>
                </a:moveTo>
                <a:lnTo>
                  <a:pt x="50044" y="261557"/>
                </a:lnTo>
                <a:lnTo>
                  <a:pt x="91364" y="245933"/>
                </a:lnTo>
                <a:lnTo>
                  <a:pt x="124506" y="221597"/>
                </a:lnTo>
                <a:lnTo>
                  <a:pt x="147964" y="189953"/>
                </a:lnTo>
                <a:lnTo>
                  <a:pt x="160228" y="152402"/>
                </a:lnTo>
                <a:lnTo>
                  <a:pt x="161568" y="138815"/>
                </a:lnTo>
                <a:lnTo>
                  <a:pt x="160864" y="124150"/>
                </a:lnTo>
                <a:lnTo>
                  <a:pt x="150499" y="83857"/>
                </a:lnTo>
                <a:lnTo>
                  <a:pt x="129003" y="50031"/>
                </a:lnTo>
                <a:lnTo>
                  <a:pt x="97982" y="23852"/>
                </a:lnTo>
                <a:lnTo>
                  <a:pt x="59042" y="6498"/>
                </a:lnTo>
                <a:lnTo>
                  <a:pt x="29474" y="412"/>
                </a:lnTo>
                <a:lnTo>
                  <a:pt x="24363" y="0"/>
                </a:lnTo>
              </a:path>
            </a:pathLst>
          </a:custGeom>
          <a:ln w="64304">
            <a:solidFill>
              <a:srgbClr val="FF0000"/>
            </a:solidFill>
          </a:ln>
        </p:spPr>
        <p:txBody>
          <a:bodyPr wrap="square" lIns="0" tIns="0" rIns="0" bIns="0" rtlCol="0"/>
          <a:lstStyle/>
          <a:p>
            <a:endParaRPr/>
          </a:p>
        </p:txBody>
      </p:sp>
      <p:sp>
        <p:nvSpPr>
          <p:cNvPr id="90" name="object 90"/>
          <p:cNvSpPr/>
          <p:nvPr/>
        </p:nvSpPr>
        <p:spPr>
          <a:xfrm>
            <a:off x="5932303" y="4154297"/>
            <a:ext cx="1270" cy="3810"/>
          </a:xfrm>
          <a:custGeom>
            <a:avLst/>
            <a:gdLst/>
            <a:ahLst/>
            <a:cxnLst/>
            <a:rect l="l" t="t" r="r" b="b"/>
            <a:pathLst>
              <a:path w="1270" h="3810">
                <a:moveTo>
                  <a:pt x="638" y="1179"/>
                </a:moveTo>
                <a:lnTo>
                  <a:pt x="0" y="3815"/>
                </a:lnTo>
              </a:path>
            </a:pathLst>
          </a:custGeom>
          <a:ln w="66341">
            <a:solidFill>
              <a:srgbClr val="FF0000"/>
            </a:solidFill>
          </a:ln>
        </p:spPr>
        <p:txBody>
          <a:bodyPr wrap="square" lIns="0" tIns="0" rIns="0" bIns="0" rtlCol="0"/>
          <a:lstStyle/>
          <a:p>
            <a:endParaRPr/>
          </a:p>
        </p:txBody>
      </p:sp>
      <p:sp>
        <p:nvSpPr>
          <p:cNvPr id="91" name="object 91"/>
          <p:cNvSpPr/>
          <p:nvPr/>
        </p:nvSpPr>
        <p:spPr>
          <a:xfrm>
            <a:off x="5930219" y="4162489"/>
            <a:ext cx="1905" cy="19050"/>
          </a:xfrm>
          <a:custGeom>
            <a:avLst/>
            <a:gdLst/>
            <a:ahLst/>
            <a:cxnLst/>
            <a:rect l="l" t="t" r="r" b="b"/>
            <a:pathLst>
              <a:path w="1904" h="19050">
                <a:moveTo>
                  <a:pt x="1337" y="1363"/>
                </a:moveTo>
                <a:lnTo>
                  <a:pt x="367" y="8822"/>
                </a:lnTo>
              </a:path>
              <a:path w="1904" h="19050">
                <a:moveTo>
                  <a:pt x="298" y="10653"/>
                </a:moveTo>
                <a:lnTo>
                  <a:pt x="0" y="18568"/>
                </a:lnTo>
              </a:path>
            </a:pathLst>
          </a:custGeom>
          <a:ln w="62078">
            <a:solidFill>
              <a:srgbClr val="FF0000"/>
            </a:solidFill>
          </a:ln>
        </p:spPr>
        <p:txBody>
          <a:bodyPr wrap="square" lIns="0" tIns="0" rIns="0" bIns="0" rtlCol="0"/>
          <a:lstStyle/>
          <a:p>
            <a:endParaRPr/>
          </a:p>
        </p:txBody>
      </p:sp>
      <p:sp>
        <p:nvSpPr>
          <p:cNvPr id="92" name="object 92"/>
          <p:cNvSpPr/>
          <p:nvPr/>
        </p:nvSpPr>
        <p:spPr>
          <a:xfrm>
            <a:off x="4859975" y="3702379"/>
            <a:ext cx="290195" cy="249554"/>
          </a:xfrm>
          <a:custGeom>
            <a:avLst/>
            <a:gdLst/>
            <a:ahLst/>
            <a:cxnLst/>
            <a:rect l="l" t="t" r="r" b="b"/>
            <a:pathLst>
              <a:path w="290195" h="249554">
                <a:moveTo>
                  <a:pt x="146209" y="0"/>
                </a:moveTo>
                <a:lnTo>
                  <a:pt x="100851" y="6419"/>
                </a:lnTo>
                <a:lnTo>
                  <a:pt x="61010" y="24177"/>
                </a:lnTo>
                <a:lnTo>
                  <a:pt x="29227" y="51011"/>
                </a:lnTo>
                <a:lnTo>
                  <a:pt x="8047" y="84660"/>
                </a:lnTo>
                <a:lnTo>
                  <a:pt x="12" y="122865"/>
                </a:lnTo>
                <a:lnTo>
                  <a:pt x="0" y="124420"/>
                </a:lnTo>
                <a:lnTo>
                  <a:pt x="868" y="137667"/>
                </a:lnTo>
                <a:lnTo>
                  <a:pt x="13119" y="175009"/>
                </a:lnTo>
                <a:lnTo>
                  <a:pt x="37787" y="206995"/>
                </a:lnTo>
                <a:lnTo>
                  <a:pt x="72237" y="231366"/>
                </a:lnTo>
                <a:lnTo>
                  <a:pt x="113833" y="245866"/>
                </a:lnTo>
                <a:lnTo>
                  <a:pt x="144233" y="248932"/>
                </a:lnTo>
                <a:lnTo>
                  <a:pt x="159687" y="248190"/>
                </a:lnTo>
                <a:lnTo>
                  <a:pt x="203248" y="237712"/>
                </a:lnTo>
                <a:lnTo>
                  <a:pt x="240568" y="216605"/>
                </a:lnTo>
                <a:lnTo>
                  <a:pt x="269030" y="187115"/>
                </a:lnTo>
                <a:lnTo>
                  <a:pt x="286018" y="151488"/>
                </a:lnTo>
                <a:lnTo>
                  <a:pt x="289676" y="125437"/>
                </a:lnTo>
                <a:lnTo>
                  <a:pt x="288810" y="112079"/>
                </a:lnTo>
                <a:lnTo>
                  <a:pt x="276596" y="74470"/>
                </a:lnTo>
                <a:lnTo>
                  <a:pt x="252020" y="42292"/>
                </a:lnTo>
                <a:lnTo>
                  <a:pt x="217732" y="17776"/>
                </a:lnTo>
                <a:lnTo>
                  <a:pt x="176386" y="3152"/>
                </a:lnTo>
                <a:lnTo>
                  <a:pt x="146209" y="0"/>
                </a:lnTo>
                <a:close/>
              </a:path>
            </a:pathLst>
          </a:custGeom>
          <a:solidFill>
            <a:srgbClr val="FFFFFF"/>
          </a:solidFill>
        </p:spPr>
        <p:txBody>
          <a:bodyPr wrap="square" lIns="0" tIns="0" rIns="0" bIns="0" rtlCol="0"/>
          <a:lstStyle/>
          <a:p>
            <a:endParaRPr/>
          </a:p>
        </p:txBody>
      </p:sp>
      <p:sp>
        <p:nvSpPr>
          <p:cNvPr id="93" name="object 93"/>
          <p:cNvSpPr/>
          <p:nvPr/>
        </p:nvSpPr>
        <p:spPr>
          <a:xfrm>
            <a:off x="5034112" y="3957248"/>
            <a:ext cx="5715" cy="1270"/>
          </a:xfrm>
          <a:custGeom>
            <a:avLst/>
            <a:gdLst/>
            <a:ahLst/>
            <a:cxnLst/>
            <a:rect l="l" t="t" r="r" b="b"/>
            <a:pathLst>
              <a:path w="5714" h="1270">
                <a:moveTo>
                  <a:pt x="0" y="1091"/>
                </a:moveTo>
                <a:lnTo>
                  <a:pt x="5510" y="0"/>
                </a:lnTo>
              </a:path>
            </a:pathLst>
          </a:custGeom>
          <a:ln w="57646">
            <a:solidFill>
              <a:srgbClr val="FF0000"/>
            </a:solidFill>
          </a:ln>
        </p:spPr>
        <p:txBody>
          <a:bodyPr wrap="square" lIns="0" tIns="0" rIns="0" bIns="0" rtlCol="0"/>
          <a:lstStyle/>
          <a:p>
            <a:endParaRPr/>
          </a:p>
        </p:txBody>
      </p:sp>
      <p:sp>
        <p:nvSpPr>
          <p:cNvPr id="94" name="object 94"/>
          <p:cNvSpPr/>
          <p:nvPr/>
        </p:nvSpPr>
        <p:spPr>
          <a:xfrm>
            <a:off x="4920710" y="3692911"/>
            <a:ext cx="240665" cy="262890"/>
          </a:xfrm>
          <a:custGeom>
            <a:avLst/>
            <a:gdLst/>
            <a:ahLst/>
            <a:cxnLst/>
            <a:rect l="l" t="t" r="r" b="b"/>
            <a:pathLst>
              <a:path w="240664" h="262889">
                <a:moveTo>
                  <a:pt x="128687" y="262399"/>
                </a:moveTo>
                <a:lnTo>
                  <a:pt x="169961" y="246758"/>
                </a:lnTo>
                <a:lnTo>
                  <a:pt x="203080" y="222392"/>
                </a:lnTo>
                <a:lnTo>
                  <a:pt x="226512" y="190709"/>
                </a:lnTo>
                <a:lnTo>
                  <a:pt x="238739" y="153113"/>
                </a:lnTo>
                <a:lnTo>
                  <a:pt x="240062" y="139510"/>
                </a:lnTo>
                <a:lnTo>
                  <a:pt x="239354" y="124845"/>
                </a:lnTo>
                <a:lnTo>
                  <a:pt x="228954" y="84549"/>
                </a:lnTo>
                <a:lnTo>
                  <a:pt x="207403" y="50728"/>
                </a:lnTo>
                <a:lnTo>
                  <a:pt x="176329" y="24570"/>
                </a:lnTo>
                <a:lnTo>
                  <a:pt x="137361" y="7265"/>
                </a:lnTo>
                <a:lnTo>
                  <a:pt x="92124" y="0"/>
                </a:lnTo>
                <a:lnTo>
                  <a:pt x="74974" y="585"/>
                </a:lnTo>
                <a:lnTo>
                  <a:pt x="27929" y="9290"/>
                </a:lnTo>
                <a:lnTo>
                  <a:pt x="703" y="20387"/>
                </a:lnTo>
                <a:lnTo>
                  <a:pt x="118" y="20721"/>
                </a:lnTo>
              </a:path>
            </a:pathLst>
          </a:custGeom>
          <a:ln w="62505">
            <a:solidFill>
              <a:srgbClr val="FF0000"/>
            </a:solidFill>
          </a:ln>
        </p:spPr>
        <p:txBody>
          <a:bodyPr wrap="square" lIns="0" tIns="0" rIns="0" bIns="0" rtlCol="0"/>
          <a:lstStyle/>
          <a:p>
            <a:endParaRPr/>
          </a:p>
        </p:txBody>
      </p:sp>
      <p:sp>
        <p:nvSpPr>
          <p:cNvPr id="95" name="object 95"/>
          <p:cNvSpPr/>
          <p:nvPr/>
        </p:nvSpPr>
        <p:spPr>
          <a:xfrm>
            <a:off x="5562325" y="3453545"/>
            <a:ext cx="290195" cy="248920"/>
          </a:xfrm>
          <a:custGeom>
            <a:avLst/>
            <a:gdLst/>
            <a:ahLst/>
            <a:cxnLst/>
            <a:rect l="l" t="t" r="r" b="b"/>
            <a:pathLst>
              <a:path w="290195" h="248920">
                <a:moveTo>
                  <a:pt x="146679" y="0"/>
                </a:moveTo>
                <a:lnTo>
                  <a:pt x="101231" y="6394"/>
                </a:lnTo>
                <a:lnTo>
                  <a:pt x="61313" y="24089"/>
                </a:lnTo>
                <a:lnTo>
                  <a:pt x="29453" y="50836"/>
                </a:lnTo>
                <a:lnTo>
                  <a:pt x="8179" y="84384"/>
                </a:lnTo>
                <a:lnTo>
                  <a:pt x="18" y="122487"/>
                </a:lnTo>
                <a:lnTo>
                  <a:pt x="0" y="124410"/>
                </a:lnTo>
                <a:lnTo>
                  <a:pt x="871" y="137659"/>
                </a:lnTo>
                <a:lnTo>
                  <a:pt x="13149" y="174993"/>
                </a:lnTo>
                <a:lnTo>
                  <a:pt x="37857" y="206957"/>
                </a:lnTo>
                <a:lnTo>
                  <a:pt x="72340" y="231300"/>
                </a:lnTo>
                <a:lnTo>
                  <a:pt x="113938" y="245774"/>
                </a:lnTo>
                <a:lnTo>
                  <a:pt x="144311" y="248828"/>
                </a:lnTo>
                <a:lnTo>
                  <a:pt x="159807" y="248088"/>
                </a:lnTo>
                <a:lnTo>
                  <a:pt x="203455" y="237642"/>
                </a:lnTo>
                <a:lnTo>
                  <a:pt x="240826" y="216592"/>
                </a:lnTo>
                <a:lnTo>
                  <a:pt x="269322" y="187171"/>
                </a:lnTo>
                <a:lnTo>
                  <a:pt x="286346" y="151609"/>
                </a:lnTo>
                <a:lnTo>
                  <a:pt x="290040" y="125591"/>
                </a:lnTo>
                <a:lnTo>
                  <a:pt x="289178" y="112228"/>
                </a:lnTo>
                <a:lnTo>
                  <a:pt x="277002" y="74616"/>
                </a:lnTo>
                <a:lnTo>
                  <a:pt x="252482" y="42438"/>
                </a:lnTo>
                <a:lnTo>
                  <a:pt x="218238" y="17902"/>
                </a:lnTo>
                <a:lnTo>
                  <a:pt x="176893" y="3221"/>
                </a:lnTo>
                <a:lnTo>
                  <a:pt x="146679" y="0"/>
                </a:lnTo>
                <a:close/>
              </a:path>
            </a:pathLst>
          </a:custGeom>
          <a:solidFill>
            <a:srgbClr val="FFFFFF"/>
          </a:solidFill>
        </p:spPr>
        <p:txBody>
          <a:bodyPr wrap="square" lIns="0" tIns="0" rIns="0" bIns="0" rtlCol="0"/>
          <a:lstStyle/>
          <a:p>
            <a:endParaRPr/>
          </a:p>
        </p:txBody>
      </p:sp>
      <p:sp>
        <p:nvSpPr>
          <p:cNvPr id="96" name="object 96"/>
          <p:cNvSpPr/>
          <p:nvPr/>
        </p:nvSpPr>
        <p:spPr>
          <a:xfrm>
            <a:off x="5602554" y="3461798"/>
            <a:ext cx="260985" cy="250190"/>
          </a:xfrm>
          <a:custGeom>
            <a:avLst/>
            <a:gdLst/>
            <a:ahLst/>
            <a:cxnLst/>
            <a:rect l="l" t="t" r="r" b="b"/>
            <a:pathLst>
              <a:path w="260985" h="250189">
                <a:moveTo>
                  <a:pt x="344" y="217482"/>
                </a:moveTo>
                <a:lnTo>
                  <a:pt x="40567" y="239278"/>
                </a:lnTo>
                <a:lnTo>
                  <a:pt x="85254" y="249289"/>
                </a:lnTo>
                <a:lnTo>
                  <a:pt x="101413" y="250200"/>
                </a:lnTo>
                <a:lnTo>
                  <a:pt x="118041" y="249572"/>
                </a:lnTo>
                <a:lnTo>
                  <a:pt x="163926" y="240500"/>
                </a:lnTo>
                <a:lnTo>
                  <a:pt x="202637" y="221755"/>
                </a:lnTo>
                <a:lnTo>
                  <a:pt x="232661" y="194756"/>
                </a:lnTo>
                <a:lnTo>
                  <a:pt x="252487" y="160923"/>
                </a:lnTo>
                <a:lnTo>
                  <a:pt x="260601" y="121675"/>
                </a:lnTo>
                <a:lnTo>
                  <a:pt x="259894" y="107025"/>
                </a:lnTo>
                <a:lnTo>
                  <a:pt x="249501" y="66760"/>
                </a:lnTo>
                <a:lnTo>
                  <a:pt x="227960" y="32954"/>
                </a:lnTo>
                <a:lnTo>
                  <a:pt x="196886" y="6803"/>
                </a:lnTo>
                <a:lnTo>
                  <a:pt x="184698" y="0"/>
                </a:lnTo>
              </a:path>
            </a:pathLst>
          </a:custGeom>
          <a:ln w="61889">
            <a:solidFill>
              <a:srgbClr val="FF0000"/>
            </a:solidFill>
          </a:ln>
        </p:spPr>
        <p:txBody>
          <a:bodyPr wrap="square" lIns="0" tIns="0" rIns="0" bIns="0" rtlCol="0"/>
          <a:lstStyle/>
          <a:p>
            <a:endParaRPr/>
          </a:p>
        </p:txBody>
      </p:sp>
      <p:sp>
        <p:nvSpPr>
          <p:cNvPr id="97" name="object 97"/>
          <p:cNvSpPr/>
          <p:nvPr/>
        </p:nvSpPr>
        <p:spPr>
          <a:xfrm>
            <a:off x="5774247" y="3456021"/>
            <a:ext cx="4445" cy="2540"/>
          </a:xfrm>
          <a:custGeom>
            <a:avLst/>
            <a:gdLst/>
            <a:ahLst/>
            <a:cxnLst/>
            <a:rect l="l" t="t" r="r" b="b"/>
            <a:pathLst>
              <a:path w="4445" h="2539">
                <a:moveTo>
                  <a:pt x="4394" y="1951"/>
                </a:moveTo>
                <a:lnTo>
                  <a:pt x="0" y="0"/>
                </a:lnTo>
              </a:path>
            </a:pathLst>
          </a:custGeom>
          <a:ln w="58863">
            <a:solidFill>
              <a:srgbClr val="FF0000"/>
            </a:solidFill>
          </a:ln>
        </p:spPr>
        <p:txBody>
          <a:bodyPr wrap="square" lIns="0" tIns="0" rIns="0" bIns="0" rtlCol="0"/>
          <a:lstStyle/>
          <a:p>
            <a:endParaRPr/>
          </a:p>
        </p:txBody>
      </p:sp>
      <p:sp>
        <p:nvSpPr>
          <p:cNvPr id="98" name="object 98"/>
          <p:cNvSpPr/>
          <p:nvPr/>
        </p:nvSpPr>
        <p:spPr>
          <a:xfrm>
            <a:off x="5384017" y="3922605"/>
            <a:ext cx="290195" cy="248920"/>
          </a:xfrm>
          <a:custGeom>
            <a:avLst/>
            <a:gdLst/>
            <a:ahLst/>
            <a:cxnLst/>
            <a:rect l="l" t="t" r="r" b="b"/>
            <a:pathLst>
              <a:path w="290195" h="248920">
                <a:moveTo>
                  <a:pt x="146576" y="0"/>
                </a:moveTo>
                <a:lnTo>
                  <a:pt x="101113" y="6398"/>
                </a:lnTo>
                <a:lnTo>
                  <a:pt x="61206" y="24104"/>
                </a:lnTo>
                <a:lnTo>
                  <a:pt x="29375" y="50867"/>
                </a:lnTo>
                <a:lnTo>
                  <a:pt x="8139" y="84437"/>
                </a:lnTo>
                <a:lnTo>
                  <a:pt x="16" y="122564"/>
                </a:lnTo>
                <a:lnTo>
                  <a:pt x="0" y="124401"/>
                </a:lnTo>
                <a:lnTo>
                  <a:pt x="869" y="137619"/>
                </a:lnTo>
                <a:lnTo>
                  <a:pt x="13131" y="174924"/>
                </a:lnTo>
                <a:lnTo>
                  <a:pt x="37814" y="206923"/>
                </a:lnTo>
                <a:lnTo>
                  <a:pt x="72270" y="231328"/>
                </a:lnTo>
                <a:lnTo>
                  <a:pt x="113853" y="245851"/>
                </a:lnTo>
                <a:lnTo>
                  <a:pt x="144227" y="248913"/>
                </a:lnTo>
                <a:lnTo>
                  <a:pt x="159729" y="248170"/>
                </a:lnTo>
                <a:lnTo>
                  <a:pt x="203378" y="237684"/>
                </a:lnTo>
                <a:lnTo>
                  <a:pt x="240733" y="216578"/>
                </a:lnTo>
                <a:lnTo>
                  <a:pt x="269209" y="187119"/>
                </a:lnTo>
                <a:lnTo>
                  <a:pt x="286221" y="151572"/>
                </a:lnTo>
                <a:lnTo>
                  <a:pt x="289918" y="125612"/>
                </a:lnTo>
                <a:lnTo>
                  <a:pt x="289057" y="112244"/>
                </a:lnTo>
                <a:lnTo>
                  <a:pt x="276896" y="74621"/>
                </a:lnTo>
                <a:lnTo>
                  <a:pt x="252396" y="42440"/>
                </a:lnTo>
                <a:lnTo>
                  <a:pt x="218167" y="17905"/>
                </a:lnTo>
                <a:lnTo>
                  <a:pt x="176814" y="3223"/>
                </a:lnTo>
                <a:lnTo>
                  <a:pt x="146576" y="0"/>
                </a:lnTo>
                <a:close/>
              </a:path>
            </a:pathLst>
          </a:custGeom>
          <a:solidFill>
            <a:srgbClr val="FFFFFF"/>
          </a:solidFill>
        </p:spPr>
        <p:txBody>
          <a:bodyPr wrap="square" lIns="0" tIns="0" rIns="0" bIns="0" rtlCol="0"/>
          <a:lstStyle/>
          <a:p>
            <a:endParaRPr/>
          </a:p>
        </p:txBody>
      </p:sp>
      <p:sp>
        <p:nvSpPr>
          <p:cNvPr id="99" name="object 99"/>
          <p:cNvSpPr/>
          <p:nvPr/>
        </p:nvSpPr>
        <p:spPr>
          <a:xfrm>
            <a:off x="5472575" y="3913108"/>
            <a:ext cx="212725" cy="267970"/>
          </a:xfrm>
          <a:custGeom>
            <a:avLst/>
            <a:gdLst/>
            <a:ahLst/>
            <a:cxnLst/>
            <a:rect l="l" t="t" r="r" b="b"/>
            <a:pathLst>
              <a:path w="212725" h="267970">
                <a:moveTo>
                  <a:pt x="52950" y="267920"/>
                </a:moveTo>
                <a:lnTo>
                  <a:pt x="100879" y="262398"/>
                </a:lnTo>
                <a:lnTo>
                  <a:pt x="142150" y="246740"/>
                </a:lnTo>
                <a:lnTo>
                  <a:pt x="175238" y="222352"/>
                </a:lnTo>
                <a:lnTo>
                  <a:pt x="198632" y="190642"/>
                </a:lnTo>
                <a:lnTo>
                  <a:pt x="210818" y="153017"/>
                </a:lnTo>
                <a:lnTo>
                  <a:pt x="212129" y="139403"/>
                </a:lnTo>
                <a:lnTo>
                  <a:pt x="211421" y="124751"/>
                </a:lnTo>
                <a:lnTo>
                  <a:pt x="201027" y="84486"/>
                </a:lnTo>
                <a:lnTo>
                  <a:pt x="179483" y="50684"/>
                </a:lnTo>
                <a:lnTo>
                  <a:pt x="148405" y="24540"/>
                </a:lnTo>
                <a:lnTo>
                  <a:pt x="109407" y="7247"/>
                </a:lnTo>
                <a:lnTo>
                  <a:pt x="64102" y="0"/>
                </a:lnTo>
                <a:lnTo>
                  <a:pt x="46976" y="586"/>
                </a:lnTo>
                <a:lnTo>
                  <a:pt x="30548" y="2366"/>
                </a:lnTo>
                <a:lnTo>
                  <a:pt x="14867" y="5290"/>
                </a:lnTo>
                <a:lnTo>
                  <a:pt x="0" y="9302"/>
                </a:lnTo>
              </a:path>
            </a:pathLst>
          </a:custGeom>
          <a:ln w="63177">
            <a:solidFill>
              <a:srgbClr val="FF0000"/>
            </a:solidFill>
          </a:ln>
        </p:spPr>
        <p:txBody>
          <a:bodyPr wrap="square" lIns="0" tIns="0" rIns="0" bIns="0" rtlCol="0"/>
          <a:lstStyle/>
          <a:p>
            <a:endParaRPr/>
          </a:p>
        </p:txBody>
      </p:sp>
      <p:sp>
        <p:nvSpPr>
          <p:cNvPr id="100" name="object 100"/>
          <p:cNvSpPr/>
          <p:nvPr/>
        </p:nvSpPr>
        <p:spPr>
          <a:xfrm>
            <a:off x="5071810" y="5368093"/>
            <a:ext cx="290195" cy="248920"/>
          </a:xfrm>
          <a:custGeom>
            <a:avLst/>
            <a:gdLst/>
            <a:ahLst/>
            <a:cxnLst/>
            <a:rect l="l" t="t" r="r" b="b"/>
            <a:pathLst>
              <a:path w="290195" h="248920">
                <a:moveTo>
                  <a:pt x="146202" y="0"/>
                </a:moveTo>
                <a:lnTo>
                  <a:pt x="100864" y="6396"/>
                </a:lnTo>
                <a:lnTo>
                  <a:pt x="61029" y="24108"/>
                </a:lnTo>
                <a:lnTo>
                  <a:pt x="29245" y="50910"/>
                </a:lnTo>
                <a:lnTo>
                  <a:pt x="8057" y="84575"/>
                </a:lnTo>
                <a:lnTo>
                  <a:pt x="12" y="122879"/>
                </a:lnTo>
                <a:lnTo>
                  <a:pt x="0" y="124463"/>
                </a:lnTo>
                <a:lnTo>
                  <a:pt x="869" y="137664"/>
                </a:lnTo>
                <a:lnTo>
                  <a:pt x="13129" y="174927"/>
                </a:lnTo>
                <a:lnTo>
                  <a:pt x="37812" y="206902"/>
                </a:lnTo>
                <a:lnTo>
                  <a:pt x="72280" y="231297"/>
                </a:lnTo>
                <a:lnTo>
                  <a:pt x="113893" y="245823"/>
                </a:lnTo>
                <a:lnTo>
                  <a:pt x="144300" y="248893"/>
                </a:lnTo>
                <a:lnTo>
                  <a:pt x="159755" y="248148"/>
                </a:lnTo>
                <a:lnTo>
                  <a:pt x="203316" y="237635"/>
                </a:lnTo>
                <a:lnTo>
                  <a:pt x="240637" y="216481"/>
                </a:lnTo>
                <a:lnTo>
                  <a:pt x="269095" y="186967"/>
                </a:lnTo>
                <a:lnTo>
                  <a:pt x="286068" y="151373"/>
                </a:lnTo>
                <a:lnTo>
                  <a:pt x="289708" y="125390"/>
                </a:lnTo>
                <a:lnTo>
                  <a:pt x="288841" y="111999"/>
                </a:lnTo>
                <a:lnTo>
                  <a:pt x="276623" y="74344"/>
                </a:lnTo>
                <a:lnTo>
                  <a:pt x="252039" y="42182"/>
                </a:lnTo>
                <a:lnTo>
                  <a:pt x="217742" y="17711"/>
                </a:lnTo>
                <a:lnTo>
                  <a:pt x="176385" y="3135"/>
                </a:lnTo>
                <a:lnTo>
                  <a:pt x="146202" y="0"/>
                </a:lnTo>
                <a:close/>
              </a:path>
            </a:pathLst>
          </a:custGeom>
          <a:solidFill>
            <a:srgbClr val="FFFFFF"/>
          </a:solidFill>
        </p:spPr>
        <p:txBody>
          <a:bodyPr wrap="square" lIns="0" tIns="0" rIns="0" bIns="0" rtlCol="0"/>
          <a:lstStyle/>
          <a:p>
            <a:endParaRPr/>
          </a:p>
        </p:txBody>
      </p:sp>
      <p:sp>
        <p:nvSpPr>
          <p:cNvPr id="101" name="object 101"/>
          <p:cNvSpPr/>
          <p:nvPr/>
        </p:nvSpPr>
        <p:spPr>
          <a:xfrm>
            <a:off x="5213533" y="5359881"/>
            <a:ext cx="159385" cy="266700"/>
          </a:xfrm>
          <a:custGeom>
            <a:avLst/>
            <a:gdLst/>
            <a:ahLst/>
            <a:cxnLst/>
            <a:rect l="l" t="t" r="r" b="b"/>
            <a:pathLst>
              <a:path w="159385" h="266700">
                <a:moveTo>
                  <a:pt x="0" y="266462"/>
                </a:moveTo>
                <a:lnTo>
                  <a:pt x="47902" y="260941"/>
                </a:lnTo>
                <a:lnTo>
                  <a:pt x="89170" y="245287"/>
                </a:lnTo>
                <a:lnTo>
                  <a:pt x="122265" y="220901"/>
                </a:lnTo>
                <a:lnTo>
                  <a:pt x="145654" y="189188"/>
                </a:lnTo>
                <a:lnTo>
                  <a:pt x="157807" y="151551"/>
                </a:lnTo>
                <a:lnTo>
                  <a:pt x="159096" y="137932"/>
                </a:lnTo>
                <a:lnTo>
                  <a:pt x="158384" y="123270"/>
                </a:lnTo>
                <a:lnTo>
                  <a:pt x="147956" y="83011"/>
                </a:lnTo>
                <a:lnTo>
                  <a:pt x="126356" y="49257"/>
                </a:lnTo>
                <a:lnTo>
                  <a:pt x="95213" y="23184"/>
                </a:lnTo>
                <a:lnTo>
                  <a:pt x="56158" y="5971"/>
                </a:lnTo>
                <a:lnTo>
                  <a:pt x="41662" y="2405"/>
                </a:lnTo>
                <a:lnTo>
                  <a:pt x="26534" y="0"/>
                </a:lnTo>
              </a:path>
            </a:pathLst>
          </a:custGeom>
          <a:ln w="64352">
            <a:solidFill>
              <a:srgbClr val="FF0000"/>
            </a:solidFill>
          </a:ln>
        </p:spPr>
        <p:txBody>
          <a:bodyPr wrap="square" lIns="0" tIns="0" rIns="0" bIns="0" rtlCol="0"/>
          <a:lstStyle/>
          <a:p>
            <a:endParaRPr/>
          </a:p>
        </p:txBody>
      </p:sp>
      <p:sp>
        <p:nvSpPr>
          <p:cNvPr id="102" name="object 102"/>
          <p:cNvSpPr/>
          <p:nvPr/>
        </p:nvSpPr>
        <p:spPr>
          <a:xfrm>
            <a:off x="5224387" y="5358679"/>
            <a:ext cx="12700" cy="1270"/>
          </a:xfrm>
          <a:custGeom>
            <a:avLst/>
            <a:gdLst/>
            <a:ahLst/>
            <a:cxnLst/>
            <a:rect l="l" t="t" r="r" b="b"/>
            <a:pathLst>
              <a:path w="12700" h="1270">
                <a:moveTo>
                  <a:pt x="12158" y="932"/>
                </a:moveTo>
                <a:lnTo>
                  <a:pt x="0" y="0"/>
                </a:lnTo>
              </a:path>
            </a:pathLst>
          </a:custGeom>
          <a:ln w="57340">
            <a:solidFill>
              <a:srgbClr val="FF0000"/>
            </a:solidFill>
          </a:ln>
        </p:spPr>
        <p:txBody>
          <a:bodyPr wrap="square" lIns="0" tIns="0" rIns="0" bIns="0" rtlCol="0"/>
          <a:lstStyle/>
          <a:p>
            <a:endParaRPr/>
          </a:p>
        </p:txBody>
      </p:sp>
      <p:sp>
        <p:nvSpPr>
          <p:cNvPr id="103" name="object 103"/>
          <p:cNvSpPr/>
          <p:nvPr/>
        </p:nvSpPr>
        <p:spPr>
          <a:xfrm>
            <a:off x="3967795" y="5214861"/>
            <a:ext cx="290195" cy="248920"/>
          </a:xfrm>
          <a:custGeom>
            <a:avLst/>
            <a:gdLst/>
            <a:ahLst/>
            <a:cxnLst/>
            <a:rect l="l" t="t" r="r" b="b"/>
            <a:pathLst>
              <a:path w="290195" h="248920">
                <a:moveTo>
                  <a:pt x="146658" y="0"/>
                </a:moveTo>
                <a:lnTo>
                  <a:pt x="101204" y="6385"/>
                </a:lnTo>
                <a:lnTo>
                  <a:pt x="61287" y="24063"/>
                </a:lnTo>
                <a:lnTo>
                  <a:pt x="29433" y="50797"/>
                </a:lnTo>
                <a:lnTo>
                  <a:pt x="8168" y="84354"/>
                </a:lnTo>
                <a:lnTo>
                  <a:pt x="18" y="122498"/>
                </a:lnTo>
                <a:lnTo>
                  <a:pt x="0" y="124401"/>
                </a:lnTo>
                <a:lnTo>
                  <a:pt x="870" y="137642"/>
                </a:lnTo>
                <a:lnTo>
                  <a:pt x="13145" y="174962"/>
                </a:lnTo>
                <a:lnTo>
                  <a:pt x="37850" y="206925"/>
                </a:lnTo>
                <a:lnTo>
                  <a:pt x="72331" y="231274"/>
                </a:lnTo>
                <a:lnTo>
                  <a:pt x="113937" y="245752"/>
                </a:lnTo>
                <a:lnTo>
                  <a:pt x="144321" y="248807"/>
                </a:lnTo>
                <a:lnTo>
                  <a:pt x="159810" y="248066"/>
                </a:lnTo>
                <a:lnTo>
                  <a:pt x="203450" y="237613"/>
                </a:lnTo>
                <a:lnTo>
                  <a:pt x="240821" y="216554"/>
                </a:lnTo>
                <a:lnTo>
                  <a:pt x="269321" y="187127"/>
                </a:lnTo>
                <a:lnTo>
                  <a:pt x="286348" y="151570"/>
                </a:lnTo>
                <a:lnTo>
                  <a:pt x="290040" y="125565"/>
                </a:lnTo>
                <a:lnTo>
                  <a:pt x="289177" y="112187"/>
                </a:lnTo>
                <a:lnTo>
                  <a:pt x="276995" y="74555"/>
                </a:lnTo>
                <a:lnTo>
                  <a:pt x="252465" y="42384"/>
                </a:lnTo>
                <a:lnTo>
                  <a:pt x="218214" y="17871"/>
                </a:lnTo>
                <a:lnTo>
                  <a:pt x="176867" y="3212"/>
                </a:lnTo>
                <a:lnTo>
                  <a:pt x="146658" y="0"/>
                </a:lnTo>
                <a:close/>
              </a:path>
            </a:pathLst>
          </a:custGeom>
          <a:solidFill>
            <a:srgbClr val="FFFFFF"/>
          </a:solidFill>
        </p:spPr>
        <p:txBody>
          <a:bodyPr wrap="square" lIns="0" tIns="0" rIns="0" bIns="0" rtlCol="0"/>
          <a:lstStyle/>
          <a:p>
            <a:endParaRPr/>
          </a:p>
        </p:txBody>
      </p:sp>
      <p:sp>
        <p:nvSpPr>
          <p:cNvPr id="104" name="object 104"/>
          <p:cNvSpPr/>
          <p:nvPr/>
        </p:nvSpPr>
        <p:spPr>
          <a:xfrm>
            <a:off x="4077727" y="5470207"/>
            <a:ext cx="5080" cy="635"/>
          </a:xfrm>
          <a:custGeom>
            <a:avLst/>
            <a:gdLst/>
            <a:ahLst/>
            <a:cxnLst/>
            <a:rect l="l" t="t" r="r" b="b"/>
            <a:pathLst>
              <a:path w="5079" h="635">
                <a:moveTo>
                  <a:pt x="0" y="0"/>
                </a:moveTo>
                <a:lnTo>
                  <a:pt x="4225" y="585"/>
                </a:lnTo>
              </a:path>
            </a:pathLst>
          </a:custGeom>
          <a:ln w="57465">
            <a:solidFill>
              <a:srgbClr val="FF0000"/>
            </a:solidFill>
          </a:ln>
        </p:spPr>
        <p:txBody>
          <a:bodyPr wrap="square" lIns="0" tIns="0" rIns="0" bIns="0" rtlCol="0"/>
          <a:lstStyle/>
          <a:p>
            <a:endParaRPr/>
          </a:p>
        </p:txBody>
      </p:sp>
      <p:sp>
        <p:nvSpPr>
          <p:cNvPr id="105" name="object 105"/>
          <p:cNvSpPr/>
          <p:nvPr/>
        </p:nvSpPr>
        <p:spPr>
          <a:xfrm>
            <a:off x="4093286" y="5205358"/>
            <a:ext cx="175895" cy="267970"/>
          </a:xfrm>
          <a:custGeom>
            <a:avLst/>
            <a:gdLst/>
            <a:ahLst/>
            <a:cxnLst/>
            <a:rect l="l" t="t" r="r" b="b"/>
            <a:pathLst>
              <a:path w="175895" h="267970">
                <a:moveTo>
                  <a:pt x="0" y="267006"/>
                </a:moveTo>
                <a:lnTo>
                  <a:pt x="16156" y="267916"/>
                </a:lnTo>
                <a:lnTo>
                  <a:pt x="32783" y="267287"/>
                </a:lnTo>
                <a:lnTo>
                  <a:pt x="48781" y="265426"/>
                </a:lnTo>
                <a:lnTo>
                  <a:pt x="92442" y="252976"/>
                </a:lnTo>
                <a:lnTo>
                  <a:pt x="128425" y="231325"/>
                </a:lnTo>
                <a:lnTo>
                  <a:pt x="155217" y="201891"/>
                </a:lnTo>
                <a:lnTo>
                  <a:pt x="171304" y="166091"/>
                </a:lnTo>
                <a:lnTo>
                  <a:pt x="175335" y="139387"/>
                </a:lnTo>
                <a:lnTo>
                  <a:pt x="174627" y="124741"/>
                </a:lnTo>
                <a:lnTo>
                  <a:pt x="164232" y="84486"/>
                </a:lnTo>
                <a:lnTo>
                  <a:pt x="142686" y="50687"/>
                </a:lnTo>
                <a:lnTo>
                  <a:pt x="111604" y="24542"/>
                </a:lnTo>
                <a:lnTo>
                  <a:pt x="72602" y="7247"/>
                </a:lnTo>
                <a:lnTo>
                  <a:pt x="42998" y="1225"/>
                </a:lnTo>
                <a:lnTo>
                  <a:pt x="27294" y="0"/>
                </a:lnTo>
              </a:path>
            </a:pathLst>
          </a:custGeom>
          <a:ln w="63997">
            <a:solidFill>
              <a:srgbClr val="FF0000"/>
            </a:solidFill>
          </a:ln>
        </p:spPr>
        <p:txBody>
          <a:bodyPr wrap="square" lIns="0" tIns="0" rIns="0" bIns="0" rtlCol="0"/>
          <a:lstStyle/>
          <a:p>
            <a:endParaRPr/>
          </a:p>
        </p:txBody>
      </p:sp>
      <p:sp>
        <p:nvSpPr>
          <p:cNvPr id="106" name="object 106"/>
          <p:cNvSpPr/>
          <p:nvPr/>
        </p:nvSpPr>
        <p:spPr>
          <a:xfrm>
            <a:off x="4103468" y="5205391"/>
            <a:ext cx="16510" cy="635"/>
          </a:xfrm>
          <a:custGeom>
            <a:avLst/>
            <a:gdLst/>
            <a:ahLst/>
            <a:cxnLst/>
            <a:rect l="l" t="t" r="r" b="b"/>
            <a:pathLst>
              <a:path w="16510" h="635">
                <a:moveTo>
                  <a:pt x="15486" y="22"/>
                </a:moveTo>
                <a:lnTo>
                  <a:pt x="0" y="553"/>
                </a:lnTo>
              </a:path>
            </a:pathLst>
          </a:custGeom>
          <a:ln w="57295">
            <a:solidFill>
              <a:srgbClr val="FF0000"/>
            </a:solidFill>
          </a:ln>
        </p:spPr>
        <p:txBody>
          <a:bodyPr wrap="square" lIns="0" tIns="0" rIns="0" bIns="0" rtlCol="0"/>
          <a:lstStyle/>
          <a:p>
            <a:endParaRPr/>
          </a:p>
        </p:txBody>
      </p:sp>
      <p:sp>
        <p:nvSpPr>
          <p:cNvPr id="107" name="object 107"/>
          <p:cNvSpPr/>
          <p:nvPr/>
        </p:nvSpPr>
        <p:spPr>
          <a:xfrm>
            <a:off x="4514118" y="5061724"/>
            <a:ext cx="290195" cy="248920"/>
          </a:xfrm>
          <a:custGeom>
            <a:avLst/>
            <a:gdLst/>
            <a:ahLst/>
            <a:cxnLst/>
            <a:rect l="l" t="t" r="r" b="b"/>
            <a:pathLst>
              <a:path w="290195" h="248920">
                <a:moveTo>
                  <a:pt x="146571" y="0"/>
                </a:moveTo>
                <a:lnTo>
                  <a:pt x="101192" y="6380"/>
                </a:lnTo>
                <a:lnTo>
                  <a:pt x="61298" y="24049"/>
                </a:lnTo>
                <a:lnTo>
                  <a:pt x="29438" y="50786"/>
                </a:lnTo>
                <a:lnTo>
                  <a:pt x="8161" y="84365"/>
                </a:lnTo>
                <a:lnTo>
                  <a:pt x="16" y="122566"/>
                </a:lnTo>
                <a:lnTo>
                  <a:pt x="0" y="124410"/>
                </a:lnTo>
                <a:lnTo>
                  <a:pt x="872" y="137627"/>
                </a:lnTo>
                <a:lnTo>
                  <a:pt x="13165" y="174929"/>
                </a:lnTo>
                <a:lnTo>
                  <a:pt x="37891" y="206926"/>
                </a:lnTo>
                <a:lnTo>
                  <a:pt x="72369" y="231330"/>
                </a:lnTo>
                <a:lnTo>
                  <a:pt x="113924" y="245852"/>
                </a:lnTo>
                <a:lnTo>
                  <a:pt x="144236" y="248913"/>
                </a:lnTo>
                <a:lnTo>
                  <a:pt x="159721" y="248170"/>
                </a:lnTo>
                <a:lnTo>
                  <a:pt x="203346" y="237683"/>
                </a:lnTo>
                <a:lnTo>
                  <a:pt x="240703" y="216575"/>
                </a:lnTo>
                <a:lnTo>
                  <a:pt x="269194" y="187114"/>
                </a:lnTo>
                <a:lnTo>
                  <a:pt x="286220" y="151567"/>
                </a:lnTo>
                <a:lnTo>
                  <a:pt x="289918" y="125608"/>
                </a:lnTo>
                <a:lnTo>
                  <a:pt x="289056" y="112207"/>
                </a:lnTo>
                <a:lnTo>
                  <a:pt x="276881" y="74537"/>
                </a:lnTo>
                <a:lnTo>
                  <a:pt x="252364" y="42361"/>
                </a:lnTo>
                <a:lnTo>
                  <a:pt x="218124" y="17860"/>
                </a:lnTo>
                <a:lnTo>
                  <a:pt x="176783" y="3213"/>
                </a:lnTo>
                <a:lnTo>
                  <a:pt x="146571" y="0"/>
                </a:lnTo>
                <a:close/>
              </a:path>
            </a:pathLst>
          </a:custGeom>
          <a:solidFill>
            <a:srgbClr val="FFFFFF"/>
          </a:solidFill>
        </p:spPr>
        <p:txBody>
          <a:bodyPr wrap="square" lIns="0" tIns="0" rIns="0" bIns="0" rtlCol="0"/>
          <a:lstStyle/>
          <a:p>
            <a:endParaRPr/>
          </a:p>
        </p:txBody>
      </p:sp>
      <p:sp>
        <p:nvSpPr>
          <p:cNvPr id="108" name="object 108"/>
          <p:cNvSpPr/>
          <p:nvPr/>
        </p:nvSpPr>
        <p:spPr>
          <a:xfrm>
            <a:off x="4609307" y="5059566"/>
            <a:ext cx="206375" cy="260985"/>
          </a:xfrm>
          <a:custGeom>
            <a:avLst/>
            <a:gdLst/>
            <a:ahLst/>
            <a:cxnLst/>
            <a:rect l="l" t="t" r="r" b="b"/>
            <a:pathLst>
              <a:path w="206375" h="260985">
                <a:moveTo>
                  <a:pt x="0" y="254218"/>
                </a:moveTo>
                <a:lnTo>
                  <a:pt x="14882" y="257555"/>
                </a:lnTo>
                <a:lnTo>
                  <a:pt x="30424" y="259701"/>
                </a:lnTo>
                <a:lnTo>
                  <a:pt x="46547" y="260597"/>
                </a:lnTo>
                <a:lnTo>
                  <a:pt x="63168" y="259969"/>
                </a:lnTo>
                <a:lnTo>
                  <a:pt x="109051" y="250918"/>
                </a:lnTo>
                <a:lnTo>
                  <a:pt x="147781" y="232209"/>
                </a:lnTo>
                <a:lnTo>
                  <a:pt x="177840" y="205245"/>
                </a:lnTo>
                <a:lnTo>
                  <a:pt x="197705" y="171433"/>
                </a:lnTo>
                <a:lnTo>
                  <a:pt x="205859" y="132177"/>
                </a:lnTo>
                <a:lnTo>
                  <a:pt x="205152" y="117531"/>
                </a:lnTo>
                <a:lnTo>
                  <a:pt x="194770" y="77280"/>
                </a:lnTo>
                <a:lnTo>
                  <a:pt x="173246" y="43483"/>
                </a:lnTo>
                <a:lnTo>
                  <a:pt x="142189" y="17327"/>
                </a:lnTo>
                <a:lnTo>
                  <a:pt x="116984" y="4720"/>
                </a:lnTo>
                <a:lnTo>
                  <a:pt x="103216" y="0"/>
                </a:lnTo>
              </a:path>
            </a:pathLst>
          </a:custGeom>
          <a:ln w="63188">
            <a:solidFill>
              <a:srgbClr val="FF0000"/>
            </a:solidFill>
          </a:ln>
        </p:spPr>
        <p:txBody>
          <a:bodyPr wrap="square" lIns="0" tIns="0" rIns="0" bIns="0" rtlCol="0"/>
          <a:lstStyle/>
          <a:p>
            <a:endParaRPr/>
          </a:p>
        </p:txBody>
      </p:sp>
      <p:sp>
        <p:nvSpPr>
          <p:cNvPr id="109" name="object 109"/>
          <p:cNvSpPr/>
          <p:nvPr/>
        </p:nvSpPr>
        <p:spPr>
          <a:xfrm>
            <a:off x="4904292" y="5952015"/>
            <a:ext cx="290195" cy="248920"/>
          </a:xfrm>
          <a:custGeom>
            <a:avLst/>
            <a:gdLst/>
            <a:ahLst/>
            <a:cxnLst/>
            <a:rect l="l" t="t" r="r" b="b"/>
            <a:pathLst>
              <a:path w="290195" h="248920">
                <a:moveTo>
                  <a:pt x="146699" y="0"/>
                </a:moveTo>
                <a:lnTo>
                  <a:pt x="101315" y="6368"/>
                </a:lnTo>
                <a:lnTo>
                  <a:pt x="61403" y="24010"/>
                </a:lnTo>
                <a:lnTo>
                  <a:pt x="29515" y="50714"/>
                </a:lnTo>
                <a:lnTo>
                  <a:pt x="8202" y="84269"/>
                </a:lnTo>
                <a:lnTo>
                  <a:pt x="18" y="122463"/>
                </a:lnTo>
                <a:lnTo>
                  <a:pt x="0" y="124410"/>
                </a:lnTo>
                <a:lnTo>
                  <a:pt x="873" y="137612"/>
                </a:lnTo>
                <a:lnTo>
                  <a:pt x="13175" y="174879"/>
                </a:lnTo>
                <a:lnTo>
                  <a:pt x="37915" y="206856"/>
                </a:lnTo>
                <a:lnTo>
                  <a:pt x="72410" y="231253"/>
                </a:lnTo>
                <a:lnTo>
                  <a:pt x="113978" y="245781"/>
                </a:lnTo>
                <a:lnTo>
                  <a:pt x="144293" y="248852"/>
                </a:lnTo>
                <a:lnTo>
                  <a:pt x="159785" y="248109"/>
                </a:lnTo>
                <a:lnTo>
                  <a:pt x="203426" y="237624"/>
                </a:lnTo>
                <a:lnTo>
                  <a:pt x="240799" y="216523"/>
                </a:lnTo>
                <a:lnTo>
                  <a:pt x="269302" y="187076"/>
                </a:lnTo>
                <a:lnTo>
                  <a:pt x="286338" y="151553"/>
                </a:lnTo>
                <a:lnTo>
                  <a:pt x="290040" y="125616"/>
                </a:lnTo>
                <a:lnTo>
                  <a:pt x="289177" y="112204"/>
                </a:lnTo>
                <a:lnTo>
                  <a:pt x="276999" y="74517"/>
                </a:lnTo>
                <a:lnTo>
                  <a:pt x="252477" y="42341"/>
                </a:lnTo>
                <a:lnTo>
                  <a:pt x="218236" y="17849"/>
                </a:lnTo>
                <a:lnTo>
                  <a:pt x="176901" y="3211"/>
                </a:lnTo>
                <a:lnTo>
                  <a:pt x="146699" y="0"/>
                </a:lnTo>
                <a:close/>
              </a:path>
            </a:pathLst>
          </a:custGeom>
          <a:solidFill>
            <a:srgbClr val="FFFFFF"/>
          </a:solidFill>
        </p:spPr>
        <p:txBody>
          <a:bodyPr wrap="square" lIns="0" tIns="0" rIns="0" bIns="0" rtlCol="0"/>
          <a:lstStyle/>
          <a:p>
            <a:endParaRPr/>
          </a:p>
        </p:txBody>
      </p:sp>
      <p:sp>
        <p:nvSpPr>
          <p:cNvPr id="110" name="object 110"/>
          <p:cNvSpPr/>
          <p:nvPr/>
        </p:nvSpPr>
        <p:spPr>
          <a:xfrm>
            <a:off x="5062758" y="5943789"/>
            <a:ext cx="142875" cy="266065"/>
          </a:xfrm>
          <a:custGeom>
            <a:avLst/>
            <a:gdLst/>
            <a:ahLst/>
            <a:cxnLst/>
            <a:rect l="l" t="t" r="r" b="b"/>
            <a:pathLst>
              <a:path w="142875" h="266064">
                <a:moveTo>
                  <a:pt x="0" y="266047"/>
                </a:moveTo>
                <a:lnTo>
                  <a:pt x="45885" y="256985"/>
                </a:lnTo>
                <a:lnTo>
                  <a:pt x="84612" y="238259"/>
                </a:lnTo>
                <a:lnTo>
                  <a:pt x="114663" y="211282"/>
                </a:lnTo>
                <a:lnTo>
                  <a:pt x="134521" y="177468"/>
                </a:lnTo>
                <a:lnTo>
                  <a:pt x="142669" y="138232"/>
                </a:lnTo>
                <a:lnTo>
                  <a:pt x="141963" y="123587"/>
                </a:lnTo>
                <a:lnTo>
                  <a:pt x="131584" y="83339"/>
                </a:lnTo>
                <a:lnTo>
                  <a:pt x="110064" y="49545"/>
                </a:lnTo>
                <a:lnTo>
                  <a:pt x="79009" y="23391"/>
                </a:lnTo>
                <a:lnTo>
                  <a:pt x="40025" y="6062"/>
                </a:lnTo>
                <a:lnTo>
                  <a:pt x="25547" y="2452"/>
                </a:lnTo>
                <a:lnTo>
                  <a:pt x="10428" y="0"/>
                </a:lnTo>
              </a:path>
            </a:pathLst>
          </a:custGeom>
          <a:ln w="64730">
            <a:solidFill>
              <a:srgbClr val="FF0000"/>
            </a:solidFill>
          </a:ln>
        </p:spPr>
        <p:txBody>
          <a:bodyPr wrap="square" lIns="0" tIns="0" rIns="0" bIns="0" rtlCol="0"/>
          <a:lstStyle/>
          <a:p>
            <a:endParaRPr/>
          </a:p>
        </p:txBody>
      </p:sp>
      <p:sp>
        <p:nvSpPr>
          <p:cNvPr id="111" name="object 111"/>
          <p:cNvSpPr/>
          <p:nvPr/>
        </p:nvSpPr>
        <p:spPr>
          <a:xfrm>
            <a:off x="5057514" y="5942539"/>
            <a:ext cx="13970" cy="1270"/>
          </a:xfrm>
          <a:custGeom>
            <a:avLst/>
            <a:gdLst/>
            <a:ahLst/>
            <a:cxnLst/>
            <a:rect l="l" t="t" r="r" b="b"/>
            <a:pathLst>
              <a:path w="13970" h="1270">
                <a:moveTo>
                  <a:pt x="13920" y="1110"/>
                </a:moveTo>
                <a:lnTo>
                  <a:pt x="0" y="0"/>
                </a:lnTo>
              </a:path>
            </a:pathLst>
          </a:custGeom>
          <a:ln w="57345">
            <a:solidFill>
              <a:srgbClr val="FF0000"/>
            </a:solidFill>
          </a:ln>
        </p:spPr>
        <p:txBody>
          <a:bodyPr wrap="square" lIns="0" tIns="0" rIns="0" bIns="0" rtlCol="0"/>
          <a:lstStyle/>
          <a:p>
            <a:endParaRPr/>
          </a:p>
        </p:txBody>
      </p:sp>
      <p:sp>
        <p:nvSpPr>
          <p:cNvPr id="112" name="object 112"/>
          <p:cNvSpPr/>
          <p:nvPr/>
        </p:nvSpPr>
        <p:spPr>
          <a:xfrm>
            <a:off x="5662696" y="5798708"/>
            <a:ext cx="290195" cy="248920"/>
          </a:xfrm>
          <a:custGeom>
            <a:avLst/>
            <a:gdLst/>
            <a:ahLst/>
            <a:cxnLst/>
            <a:rect l="l" t="t" r="r" b="b"/>
            <a:pathLst>
              <a:path w="290195" h="248920">
                <a:moveTo>
                  <a:pt x="146499" y="0"/>
                </a:moveTo>
                <a:lnTo>
                  <a:pt x="101051" y="6401"/>
                </a:lnTo>
                <a:lnTo>
                  <a:pt x="61159" y="24114"/>
                </a:lnTo>
                <a:lnTo>
                  <a:pt x="29342" y="50890"/>
                </a:lnTo>
                <a:lnTo>
                  <a:pt x="8120" y="84480"/>
                </a:lnTo>
                <a:lnTo>
                  <a:pt x="15" y="122634"/>
                </a:lnTo>
                <a:lnTo>
                  <a:pt x="0" y="124424"/>
                </a:lnTo>
                <a:lnTo>
                  <a:pt x="869" y="137666"/>
                </a:lnTo>
                <a:lnTo>
                  <a:pt x="13125" y="174990"/>
                </a:lnTo>
                <a:lnTo>
                  <a:pt x="37805" y="206955"/>
                </a:lnTo>
                <a:lnTo>
                  <a:pt x="72272" y="231305"/>
                </a:lnTo>
                <a:lnTo>
                  <a:pt x="113892" y="245786"/>
                </a:lnTo>
                <a:lnTo>
                  <a:pt x="144310" y="248842"/>
                </a:lnTo>
                <a:lnTo>
                  <a:pt x="159806" y="248101"/>
                </a:lnTo>
                <a:lnTo>
                  <a:pt x="203446" y="237639"/>
                </a:lnTo>
                <a:lnTo>
                  <a:pt x="240796" y="216564"/>
                </a:lnTo>
                <a:lnTo>
                  <a:pt x="269262" y="187115"/>
                </a:lnTo>
                <a:lnTo>
                  <a:pt x="286251" y="151532"/>
                </a:lnTo>
                <a:lnTo>
                  <a:pt x="289919" y="125508"/>
                </a:lnTo>
                <a:lnTo>
                  <a:pt x="289057" y="112146"/>
                </a:lnTo>
                <a:lnTo>
                  <a:pt x="276878" y="74536"/>
                </a:lnTo>
                <a:lnTo>
                  <a:pt x="252350" y="42364"/>
                </a:lnTo>
                <a:lnTo>
                  <a:pt x="218094" y="17843"/>
                </a:lnTo>
                <a:lnTo>
                  <a:pt x="176730" y="3191"/>
                </a:lnTo>
                <a:lnTo>
                  <a:pt x="146499" y="0"/>
                </a:lnTo>
                <a:close/>
              </a:path>
            </a:pathLst>
          </a:custGeom>
          <a:solidFill>
            <a:srgbClr val="FFFFFF"/>
          </a:solidFill>
        </p:spPr>
        <p:txBody>
          <a:bodyPr wrap="square" lIns="0" tIns="0" rIns="0" bIns="0" rtlCol="0"/>
          <a:lstStyle/>
          <a:p>
            <a:endParaRPr/>
          </a:p>
        </p:txBody>
      </p:sp>
      <p:sp>
        <p:nvSpPr>
          <p:cNvPr id="113" name="object 113"/>
          <p:cNvSpPr/>
          <p:nvPr/>
        </p:nvSpPr>
        <p:spPr>
          <a:xfrm>
            <a:off x="5797151" y="5789451"/>
            <a:ext cx="166370" cy="267970"/>
          </a:xfrm>
          <a:custGeom>
            <a:avLst/>
            <a:gdLst/>
            <a:ahLst/>
            <a:cxnLst/>
            <a:rect l="l" t="t" r="r" b="b"/>
            <a:pathLst>
              <a:path w="166370" h="267970">
                <a:moveTo>
                  <a:pt x="79" y="267309"/>
                </a:moveTo>
                <a:lnTo>
                  <a:pt x="39666" y="265227"/>
                </a:lnTo>
                <a:lnTo>
                  <a:pt x="83327" y="252824"/>
                </a:lnTo>
                <a:lnTo>
                  <a:pt x="119332" y="231231"/>
                </a:lnTo>
                <a:lnTo>
                  <a:pt x="146158" y="201836"/>
                </a:lnTo>
                <a:lnTo>
                  <a:pt x="162284" y="166028"/>
                </a:lnTo>
                <a:lnTo>
                  <a:pt x="166340" y="139279"/>
                </a:lnTo>
                <a:lnTo>
                  <a:pt x="165630" y="124605"/>
                </a:lnTo>
                <a:lnTo>
                  <a:pt x="155214" y="84315"/>
                </a:lnTo>
                <a:lnTo>
                  <a:pt x="133632" y="50535"/>
                </a:lnTo>
                <a:lnTo>
                  <a:pt x="102516" y="24440"/>
                </a:lnTo>
                <a:lnTo>
                  <a:pt x="63496" y="7204"/>
                </a:lnTo>
                <a:lnTo>
                  <a:pt x="18204" y="0"/>
                </a:lnTo>
                <a:lnTo>
                  <a:pt x="1085" y="585"/>
                </a:lnTo>
              </a:path>
            </a:pathLst>
          </a:custGeom>
          <a:ln w="64203">
            <a:solidFill>
              <a:srgbClr val="FF0000"/>
            </a:solidFill>
          </a:ln>
        </p:spPr>
        <p:txBody>
          <a:bodyPr wrap="square" lIns="0" tIns="0" rIns="0" bIns="0" rtlCol="0"/>
          <a:lstStyle/>
          <a:p>
            <a:endParaRPr/>
          </a:p>
        </p:txBody>
      </p:sp>
      <p:sp>
        <p:nvSpPr>
          <p:cNvPr id="114" name="object 114"/>
          <p:cNvSpPr/>
          <p:nvPr/>
        </p:nvSpPr>
        <p:spPr>
          <a:xfrm>
            <a:off x="3789486" y="5569089"/>
            <a:ext cx="657697" cy="583880"/>
          </a:xfrm>
          <a:prstGeom prst="rect">
            <a:avLst/>
          </a:prstGeom>
          <a:blipFill>
            <a:blip r:embed="rId3" cstate="print"/>
            <a:stretch>
              <a:fillRect/>
            </a:stretch>
          </a:blipFill>
        </p:spPr>
        <p:txBody>
          <a:bodyPr wrap="square" lIns="0" tIns="0" rIns="0" bIns="0" rtlCol="0"/>
          <a:lstStyle/>
          <a:p>
            <a:endParaRPr/>
          </a:p>
        </p:txBody>
      </p:sp>
      <p:sp>
        <p:nvSpPr>
          <p:cNvPr id="115" name="object 115"/>
          <p:cNvSpPr/>
          <p:nvPr/>
        </p:nvSpPr>
        <p:spPr>
          <a:xfrm>
            <a:off x="4112818" y="5569089"/>
            <a:ext cx="334645" cy="584200"/>
          </a:xfrm>
          <a:custGeom>
            <a:avLst/>
            <a:gdLst/>
            <a:ahLst/>
            <a:cxnLst/>
            <a:rect l="l" t="t" r="r" b="b"/>
            <a:pathLst>
              <a:path w="334645" h="584200">
                <a:moveTo>
                  <a:pt x="0" y="0"/>
                </a:moveTo>
                <a:lnTo>
                  <a:pt x="66940" y="9620"/>
                </a:lnTo>
                <a:lnTo>
                  <a:pt x="122494" y="19012"/>
                </a:lnTo>
                <a:lnTo>
                  <a:pt x="155919" y="47897"/>
                </a:lnTo>
                <a:lnTo>
                  <a:pt x="178410" y="66911"/>
                </a:lnTo>
                <a:lnTo>
                  <a:pt x="222867" y="86163"/>
                </a:lnTo>
                <a:lnTo>
                  <a:pt x="256488" y="105179"/>
                </a:lnTo>
                <a:lnTo>
                  <a:pt x="290012" y="143445"/>
                </a:lnTo>
                <a:lnTo>
                  <a:pt x="323436" y="220218"/>
                </a:lnTo>
                <a:lnTo>
                  <a:pt x="334337" y="258484"/>
                </a:lnTo>
                <a:lnTo>
                  <a:pt x="334337" y="306144"/>
                </a:lnTo>
                <a:lnTo>
                  <a:pt x="323436" y="344637"/>
                </a:lnTo>
                <a:lnTo>
                  <a:pt x="323436" y="382917"/>
                </a:lnTo>
                <a:lnTo>
                  <a:pt x="312174" y="421183"/>
                </a:lnTo>
                <a:lnTo>
                  <a:pt x="290012" y="459449"/>
                </a:lnTo>
                <a:lnTo>
                  <a:pt x="267520" y="497717"/>
                </a:lnTo>
                <a:lnTo>
                  <a:pt x="234096" y="535983"/>
                </a:lnTo>
                <a:lnTo>
                  <a:pt x="200573" y="564629"/>
                </a:lnTo>
                <a:lnTo>
                  <a:pt x="155919" y="574248"/>
                </a:lnTo>
                <a:lnTo>
                  <a:pt x="100339" y="583880"/>
                </a:lnTo>
              </a:path>
            </a:pathLst>
          </a:custGeom>
          <a:ln w="21677">
            <a:solidFill>
              <a:srgbClr val="00FF00"/>
            </a:solidFill>
          </a:ln>
        </p:spPr>
        <p:txBody>
          <a:bodyPr wrap="square" lIns="0" tIns="0" rIns="0" bIns="0" rtlCol="0"/>
          <a:lstStyle/>
          <a:p>
            <a:endParaRPr/>
          </a:p>
        </p:txBody>
      </p:sp>
      <p:sp>
        <p:nvSpPr>
          <p:cNvPr id="116" name="object 116"/>
          <p:cNvSpPr/>
          <p:nvPr/>
        </p:nvSpPr>
        <p:spPr>
          <a:xfrm>
            <a:off x="3943967" y="6135788"/>
            <a:ext cx="73660" cy="15875"/>
          </a:xfrm>
          <a:custGeom>
            <a:avLst/>
            <a:gdLst/>
            <a:ahLst/>
            <a:cxnLst/>
            <a:rect l="l" t="t" r="r" b="b"/>
            <a:pathLst>
              <a:path w="73660" h="15875">
                <a:moveTo>
                  <a:pt x="73215" y="15820"/>
                </a:moveTo>
                <a:lnTo>
                  <a:pt x="35045" y="7549"/>
                </a:lnTo>
                <a:lnTo>
                  <a:pt x="26" y="5"/>
                </a:lnTo>
              </a:path>
            </a:pathLst>
          </a:custGeom>
          <a:ln w="19394">
            <a:solidFill>
              <a:srgbClr val="00FF00"/>
            </a:solidFill>
          </a:ln>
        </p:spPr>
        <p:txBody>
          <a:bodyPr wrap="square" lIns="0" tIns="0" rIns="0" bIns="0" rtlCol="0"/>
          <a:lstStyle/>
          <a:p>
            <a:endParaRPr/>
          </a:p>
        </p:txBody>
      </p:sp>
      <p:sp>
        <p:nvSpPr>
          <p:cNvPr id="117" name="object 117"/>
          <p:cNvSpPr/>
          <p:nvPr/>
        </p:nvSpPr>
        <p:spPr>
          <a:xfrm>
            <a:off x="3940309" y="5599296"/>
            <a:ext cx="58419" cy="33655"/>
          </a:xfrm>
          <a:custGeom>
            <a:avLst/>
            <a:gdLst/>
            <a:ahLst/>
            <a:cxnLst/>
            <a:rect l="l" t="t" r="r" b="b"/>
            <a:pathLst>
              <a:path w="58420" h="33654">
                <a:moveTo>
                  <a:pt x="15" y="33310"/>
                </a:moveTo>
                <a:lnTo>
                  <a:pt x="27474" y="17690"/>
                </a:lnTo>
                <a:lnTo>
                  <a:pt x="58243" y="10"/>
                </a:lnTo>
              </a:path>
            </a:pathLst>
          </a:custGeom>
          <a:ln w="20045">
            <a:solidFill>
              <a:srgbClr val="00FF00"/>
            </a:solidFill>
          </a:ln>
        </p:spPr>
        <p:txBody>
          <a:bodyPr wrap="square" lIns="0" tIns="0" rIns="0" bIns="0" rtlCol="0"/>
          <a:lstStyle/>
          <a:p>
            <a:endParaRPr/>
          </a:p>
        </p:txBody>
      </p:sp>
      <p:sp>
        <p:nvSpPr>
          <p:cNvPr id="118" name="object 118"/>
          <p:cNvSpPr/>
          <p:nvPr/>
        </p:nvSpPr>
        <p:spPr>
          <a:xfrm>
            <a:off x="3990075" y="6143338"/>
            <a:ext cx="245272" cy="191585"/>
          </a:xfrm>
          <a:prstGeom prst="rect">
            <a:avLst/>
          </a:prstGeom>
          <a:blipFill>
            <a:blip r:embed="rId4" cstate="print"/>
            <a:stretch>
              <a:fillRect/>
            </a:stretch>
          </a:blipFill>
        </p:spPr>
        <p:txBody>
          <a:bodyPr wrap="square" lIns="0" tIns="0" rIns="0" bIns="0" rtlCol="0"/>
          <a:lstStyle/>
          <a:p>
            <a:endParaRPr/>
          </a:p>
        </p:txBody>
      </p:sp>
      <p:sp>
        <p:nvSpPr>
          <p:cNvPr id="119" name="object 119"/>
          <p:cNvSpPr/>
          <p:nvPr/>
        </p:nvSpPr>
        <p:spPr>
          <a:xfrm>
            <a:off x="3990078" y="6143338"/>
            <a:ext cx="245745" cy="191770"/>
          </a:xfrm>
          <a:custGeom>
            <a:avLst/>
            <a:gdLst/>
            <a:ahLst/>
            <a:cxnLst/>
            <a:rect l="l" t="t" r="r" b="b"/>
            <a:pathLst>
              <a:path w="245745" h="191770">
                <a:moveTo>
                  <a:pt x="212327" y="170187"/>
                </a:moveTo>
                <a:lnTo>
                  <a:pt x="245234" y="191584"/>
                </a:lnTo>
                <a:lnTo>
                  <a:pt x="0" y="191584"/>
                </a:lnTo>
                <a:lnTo>
                  <a:pt x="44653" y="162698"/>
                </a:lnTo>
                <a:lnTo>
                  <a:pt x="44653" y="0"/>
                </a:lnTo>
              </a:path>
            </a:pathLst>
          </a:custGeom>
          <a:ln w="20472">
            <a:solidFill>
              <a:srgbClr val="000000"/>
            </a:solidFill>
          </a:ln>
        </p:spPr>
        <p:txBody>
          <a:bodyPr wrap="square" lIns="0" tIns="0" rIns="0" bIns="0" rtlCol="0"/>
          <a:lstStyle/>
          <a:p>
            <a:endParaRPr/>
          </a:p>
        </p:txBody>
      </p:sp>
      <p:sp>
        <p:nvSpPr>
          <p:cNvPr id="120" name="object 120"/>
          <p:cNvSpPr/>
          <p:nvPr/>
        </p:nvSpPr>
        <p:spPr>
          <a:xfrm>
            <a:off x="4146202" y="6143338"/>
            <a:ext cx="0" cy="134620"/>
          </a:xfrm>
          <a:custGeom>
            <a:avLst/>
            <a:gdLst/>
            <a:ahLst/>
            <a:cxnLst/>
            <a:rect l="l" t="t" r="r" b="b"/>
            <a:pathLst>
              <a:path h="134620">
                <a:moveTo>
                  <a:pt x="0" y="0"/>
                </a:moveTo>
                <a:lnTo>
                  <a:pt x="0" y="134066"/>
                </a:lnTo>
              </a:path>
            </a:pathLst>
          </a:custGeom>
          <a:ln w="11237">
            <a:solidFill>
              <a:srgbClr val="000000"/>
            </a:solidFill>
          </a:ln>
        </p:spPr>
        <p:txBody>
          <a:bodyPr wrap="square" lIns="0" tIns="0" rIns="0" bIns="0" rtlCol="0"/>
          <a:lstStyle/>
          <a:p>
            <a:endParaRPr/>
          </a:p>
        </p:txBody>
      </p:sp>
      <p:sp>
        <p:nvSpPr>
          <p:cNvPr id="121" name="object 121"/>
          <p:cNvSpPr/>
          <p:nvPr/>
        </p:nvSpPr>
        <p:spPr>
          <a:xfrm>
            <a:off x="4157234" y="6143338"/>
            <a:ext cx="0" cy="76835"/>
          </a:xfrm>
          <a:custGeom>
            <a:avLst/>
            <a:gdLst/>
            <a:ahLst/>
            <a:cxnLst/>
            <a:rect l="l" t="t" r="r" b="b"/>
            <a:pathLst>
              <a:path h="76835">
                <a:moveTo>
                  <a:pt x="0" y="0"/>
                </a:moveTo>
                <a:lnTo>
                  <a:pt x="0" y="76545"/>
                </a:lnTo>
              </a:path>
            </a:pathLst>
          </a:custGeom>
          <a:ln w="11237">
            <a:solidFill>
              <a:srgbClr val="000000"/>
            </a:solidFill>
          </a:ln>
        </p:spPr>
        <p:txBody>
          <a:bodyPr wrap="square" lIns="0" tIns="0" rIns="0" bIns="0" rtlCol="0"/>
          <a:lstStyle/>
          <a:p>
            <a:endParaRPr/>
          </a:p>
        </p:txBody>
      </p:sp>
      <p:sp>
        <p:nvSpPr>
          <p:cNvPr id="122" name="object 122"/>
          <p:cNvSpPr/>
          <p:nvPr/>
        </p:nvSpPr>
        <p:spPr>
          <a:xfrm>
            <a:off x="4179758" y="6143338"/>
            <a:ext cx="0" cy="57785"/>
          </a:xfrm>
          <a:custGeom>
            <a:avLst/>
            <a:gdLst/>
            <a:ahLst/>
            <a:cxnLst/>
            <a:rect l="l" t="t" r="r" b="b"/>
            <a:pathLst>
              <a:path h="57785">
                <a:moveTo>
                  <a:pt x="0" y="0"/>
                </a:moveTo>
                <a:lnTo>
                  <a:pt x="0" y="57532"/>
                </a:lnTo>
              </a:path>
            </a:pathLst>
          </a:custGeom>
          <a:ln w="11237">
            <a:solidFill>
              <a:srgbClr val="000000"/>
            </a:solidFill>
          </a:ln>
        </p:spPr>
        <p:txBody>
          <a:bodyPr wrap="square" lIns="0" tIns="0" rIns="0" bIns="0" rtlCol="0"/>
          <a:lstStyle/>
          <a:p>
            <a:endParaRPr/>
          </a:p>
        </p:txBody>
      </p:sp>
      <p:sp>
        <p:nvSpPr>
          <p:cNvPr id="123" name="object 123"/>
          <p:cNvSpPr/>
          <p:nvPr/>
        </p:nvSpPr>
        <p:spPr>
          <a:xfrm>
            <a:off x="4157258" y="6219885"/>
            <a:ext cx="11430" cy="38735"/>
          </a:xfrm>
          <a:custGeom>
            <a:avLst/>
            <a:gdLst/>
            <a:ahLst/>
            <a:cxnLst/>
            <a:rect l="l" t="t" r="r" b="b"/>
            <a:pathLst>
              <a:path w="11429" h="38735">
                <a:moveTo>
                  <a:pt x="11261" y="38266"/>
                </a:moveTo>
                <a:lnTo>
                  <a:pt x="11261" y="28874"/>
                </a:lnTo>
                <a:lnTo>
                  <a:pt x="11261" y="19252"/>
                </a:lnTo>
                <a:lnTo>
                  <a:pt x="11261" y="9621"/>
                </a:lnTo>
                <a:lnTo>
                  <a:pt x="11261" y="2"/>
                </a:lnTo>
              </a:path>
            </a:pathLst>
          </a:custGeom>
          <a:ln w="22473">
            <a:solidFill>
              <a:srgbClr val="000000"/>
            </a:solidFill>
          </a:ln>
        </p:spPr>
        <p:txBody>
          <a:bodyPr wrap="square" lIns="0" tIns="0" rIns="0" bIns="0" rtlCol="0"/>
          <a:lstStyle/>
          <a:p>
            <a:endParaRPr/>
          </a:p>
        </p:txBody>
      </p:sp>
      <p:sp>
        <p:nvSpPr>
          <p:cNvPr id="124" name="object 124"/>
          <p:cNvSpPr/>
          <p:nvPr/>
        </p:nvSpPr>
        <p:spPr>
          <a:xfrm>
            <a:off x="5963625" y="5463671"/>
            <a:ext cx="111525" cy="143685"/>
          </a:xfrm>
          <a:prstGeom prst="rect">
            <a:avLst/>
          </a:prstGeom>
          <a:blipFill>
            <a:blip r:embed="rId5" cstate="print"/>
            <a:stretch>
              <a:fillRect/>
            </a:stretch>
          </a:blipFill>
        </p:spPr>
        <p:txBody>
          <a:bodyPr wrap="square" lIns="0" tIns="0" rIns="0" bIns="0" rtlCol="0"/>
          <a:lstStyle/>
          <a:p>
            <a:endParaRPr/>
          </a:p>
        </p:txBody>
      </p:sp>
      <p:sp>
        <p:nvSpPr>
          <p:cNvPr id="125" name="object 125"/>
          <p:cNvSpPr/>
          <p:nvPr/>
        </p:nvSpPr>
        <p:spPr>
          <a:xfrm>
            <a:off x="5986150" y="5463671"/>
            <a:ext cx="78105" cy="0"/>
          </a:xfrm>
          <a:custGeom>
            <a:avLst/>
            <a:gdLst/>
            <a:ahLst/>
            <a:cxnLst/>
            <a:rect l="l" t="t" r="r" b="b"/>
            <a:pathLst>
              <a:path w="78104">
                <a:moveTo>
                  <a:pt x="0" y="0"/>
                </a:moveTo>
                <a:lnTo>
                  <a:pt x="78059" y="0"/>
                </a:lnTo>
              </a:path>
            </a:pathLst>
          </a:custGeom>
          <a:ln w="19251">
            <a:solidFill>
              <a:srgbClr val="000000"/>
            </a:solidFill>
          </a:ln>
        </p:spPr>
        <p:txBody>
          <a:bodyPr wrap="square" lIns="0" tIns="0" rIns="0" bIns="0" rtlCol="0"/>
          <a:lstStyle/>
          <a:p>
            <a:endParaRPr/>
          </a:p>
        </p:txBody>
      </p:sp>
      <p:sp>
        <p:nvSpPr>
          <p:cNvPr id="126" name="object 126"/>
          <p:cNvSpPr/>
          <p:nvPr/>
        </p:nvSpPr>
        <p:spPr>
          <a:xfrm>
            <a:off x="5963628" y="5590595"/>
            <a:ext cx="111760" cy="17145"/>
          </a:xfrm>
          <a:custGeom>
            <a:avLst/>
            <a:gdLst/>
            <a:ahLst/>
            <a:cxnLst/>
            <a:rect l="l" t="t" r="r" b="b"/>
            <a:pathLst>
              <a:path w="111760" h="17145">
                <a:moveTo>
                  <a:pt x="101997" y="0"/>
                </a:moveTo>
                <a:lnTo>
                  <a:pt x="111485" y="16758"/>
                </a:lnTo>
                <a:lnTo>
                  <a:pt x="0" y="16758"/>
                </a:lnTo>
              </a:path>
            </a:pathLst>
          </a:custGeom>
          <a:ln w="19322">
            <a:solidFill>
              <a:srgbClr val="000000"/>
            </a:solidFill>
          </a:ln>
        </p:spPr>
        <p:txBody>
          <a:bodyPr wrap="square" lIns="0" tIns="0" rIns="0" bIns="0" rtlCol="0"/>
          <a:lstStyle/>
          <a:p>
            <a:endParaRPr/>
          </a:p>
        </p:txBody>
      </p:sp>
      <p:sp>
        <p:nvSpPr>
          <p:cNvPr id="127" name="object 127"/>
          <p:cNvSpPr/>
          <p:nvPr/>
        </p:nvSpPr>
        <p:spPr>
          <a:xfrm>
            <a:off x="6041689" y="5463671"/>
            <a:ext cx="0" cy="105410"/>
          </a:xfrm>
          <a:custGeom>
            <a:avLst/>
            <a:gdLst/>
            <a:ahLst/>
            <a:cxnLst/>
            <a:rect l="l" t="t" r="r" b="b"/>
            <a:pathLst>
              <a:path h="105410">
                <a:moveTo>
                  <a:pt x="0" y="0"/>
                </a:moveTo>
                <a:lnTo>
                  <a:pt x="0" y="105417"/>
                </a:lnTo>
              </a:path>
            </a:pathLst>
          </a:custGeom>
          <a:ln w="11237">
            <a:solidFill>
              <a:srgbClr val="000000"/>
            </a:solidFill>
          </a:ln>
        </p:spPr>
        <p:txBody>
          <a:bodyPr wrap="square" lIns="0" tIns="0" rIns="0" bIns="0" rtlCol="0"/>
          <a:lstStyle/>
          <a:p>
            <a:endParaRPr/>
          </a:p>
        </p:txBody>
      </p:sp>
      <p:sp>
        <p:nvSpPr>
          <p:cNvPr id="128" name="object 128"/>
          <p:cNvSpPr/>
          <p:nvPr/>
        </p:nvSpPr>
        <p:spPr>
          <a:xfrm>
            <a:off x="6052951" y="5463671"/>
            <a:ext cx="0" cy="57785"/>
          </a:xfrm>
          <a:custGeom>
            <a:avLst/>
            <a:gdLst/>
            <a:ahLst/>
            <a:cxnLst/>
            <a:rect l="l" t="t" r="r" b="b"/>
            <a:pathLst>
              <a:path h="57785">
                <a:moveTo>
                  <a:pt x="0" y="0"/>
                </a:moveTo>
                <a:lnTo>
                  <a:pt x="0" y="57518"/>
                </a:lnTo>
              </a:path>
            </a:pathLst>
          </a:custGeom>
          <a:ln w="11237">
            <a:solidFill>
              <a:srgbClr val="000000"/>
            </a:solidFill>
          </a:ln>
        </p:spPr>
        <p:txBody>
          <a:bodyPr wrap="square" lIns="0" tIns="0" rIns="0" bIns="0" rtlCol="0"/>
          <a:lstStyle/>
          <a:p>
            <a:endParaRPr/>
          </a:p>
        </p:txBody>
      </p:sp>
      <p:sp>
        <p:nvSpPr>
          <p:cNvPr id="129" name="object 129"/>
          <p:cNvSpPr/>
          <p:nvPr/>
        </p:nvSpPr>
        <p:spPr>
          <a:xfrm>
            <a:off x="5673943" y="4870131"/>
            <a:ext cx="345612" cy="660690"/>
          </a:xfrm>
          <a:prstGeom prst="rect">
            <a:avLst/>
          </a:prstGeom>
          <a:blipFill>
            <a:blip r:embed="rId6" cstate="print"/>
            <a:stretch>
              <a:fillRect/>
            </a:stretch>
          </a:blipFill>
        </p:spPr>
        <p:txBody>
          <a:bodyPr wrap="square" lIns="0" tIns="0" rIns="0" bIns="0" rtlCol="0"/>
          <a:lstStyle/>
          <a:p>
            <a:endParaRPr/>
          </a:p>
        </p:txBody>
      </p:sp>
      <p:sp>
        <p:nvSpPr>
          <p:cNvPr id="130" name="object 130"/>
          <p:cNvSpPr/>
          <p:nvPr/>
        </p:nvSpPr>
        <p:spPr>
          <a:xfrm>
            <a:off x="5673919" y="4870132"/>
            <a:ext cx="346075" cy="661035"/>
          </a:xfrm>
          <a:custGeom>
            <a:avLst/>
            <a:gdLst/>
            <a:ahLst/>
            <a:cxnLst/>
            <a:rect l="l" t="t" r="r" b="b"/>
            <a:pathLst>
              <a:path w="346075" h="661035">
                <a:moveTo>
                  <a:pt x="345607" y="0"/>
                </a:moveTo>
                <a:lnTo>
                  <a:pt x="312182" y="38350"/>
                </a:lnTo>
                <a:lnTo>
                  <a:pt x="256299" y="76807"/>
                </a:lnTo>
                <a:lnTo>
                  <a:pt x="211842" y="95786"/>
                </a:lnTo>
                <a:lnTo>
                  <a:pt x="234005" y="105431"/>
                </a:lnTo>
                <a:lnTo>
                  <a:pt x="234005" y="124503"/>
                </a:lnTo>
                <a:lnTo>
                  <a:pt x="200580" y="162960"/>
                </a:lnTo>
                <a:lnTo>
                  <a:pt x="189351" y="172402"/>
                </a:lnTo>
                <a:lnTo>
                  <a:pt x="200580" y="181951"/>
                </a:lnTo>
                <a:lnTo>
                  <a:pt x="200580" y="201214"/>
                </a:lnTo>
                <a:lnTo>
                  <a:pt x="145026" y="229838"/>
                </a:lnTo>
                <a:lnTo>
                  <a:pt x="100339" y="258555"/>
                </a:lnTo>
                <a:lnTo>
                  <a:pt x="89110" y="277737"/>
                </a:lnTo>
                <a:lnTo>
                  <a:pt x="111503" y="277737"/>
                </a:lnTo>
                <a:lnTo>
                  <a:pt x="133764" y="277737"/>
                </a:lnTo>
                <a:lnTo>
                  <a:pt x="122535" y="296821"/>
                </a:lnTo>
                <a:lnTo>
                  <a:pt x="111503" y="335078"/>
                </a:lnTo>
                <a:lnTo>
                  <a:pt x="133764" y="373535"/>
                </a:lnTo>
                <a:lnTo>
                  <a:pt x="55587" y="392619"/>
                </a:lnTo>
                <a:lnTo>
                  <a:pt x="44423" y="411790"/>
                </a:lnTo>
                <a:lnTo>
                  <a:pt x="44423" y="450055"/>
                </a:lnTo>
                <a:lnTo>
                  <a:pt x="33424" y="488406"/>
                </a:lnTo>
                <a:lnTo>
                  <a:pt x="10900" y="526671"/>
                </a:lnTo>
                <a:lnTo>
                  <a:pt x="0" y="564903"/>
                </a:lnTo>
                <a:lnTo>
                  <a:pt x="10900" y="584156"/>
                </a:lnTo>
                <a:lnTo>
                  <a:pt x="33424" y="593539"/>
                </a:lnTo>
                <a:lnTo>
                  <a:pt x="77848" y="574522"/>
                </a:lnTo>
                <a:lnTo>
                  <a:pt x="89110" y="564903"/>
                </a:lnTo>
                <a:lnTo>
                  <a:pt x="100339" y="584156"/>
                </a:lnTo>
                <a:lnTo>
                  <a:pt x="111503" y="603169"/>
                </a:lnTo>
                <a:lnTo>
                  <a:pt x="145026" y="603169"/>
                </a:lnTo>
                <a:lnTo>
                  <a:pt x="167189" y="612802"/>
                </a:lnTo>
                <a:lnTo>
                  <a:pt x="145026" y="631815"/>
                </a:lnTo>
                <a:lnTo>
                  <a:pt x="145026" y="660690"/>
                </a:lnTo>
                <a:lnTo>
                  <a:pt x="189351" y="660690"/>
                </a:lnTo>
                <a:lnTo>
                  <a:pt x="234005" y="631815"/>
                </a:lnTo>
                <a:lnTo>
                  <a:pt x="278659" y="612802"/>
                </a:lnTo>
                <a:lnTo>
                  <a:pt x="312182" y="603169"/>
                </a:lnTo>
                <a:lnTo>
                  <a:pt x="345607" y="603169"/>
                </a:lnTo>
              </a:path>
            </a:pathLst>
          </a:custGeom>
          <a:ln w="10891">
            <a:solidFill>
              <a:srgbClr val="00FF00"/>
            </a:solidFill>
          </a:ln>
        </p:spPr>
        <p:txBody>
          <a:bodyPr wrap="square" lIns="0" tIns="0" rIns="0" bIns="0" rtlCol="0"/>
          <a:lstStyle/>
          <a:p>
            <a:endParaRPr/>
          </a:p>
        </p:txBody>
      </p:sp>
      <p:sp>
        <p:nvSpPr>
          <p:cNvPr id="131" name="object 131"/>
          <p:cNvSpPr/>
          <p:nvPr/>
        </p:nvSpPr>
        <p:spPr>
          <a:xfrm>
            <a:off x="6019556" y="4870131"/>
            <a:ext cx="334365" cy="660690"/>
          </a:xfrm>
          <a:prstGeom prst="rect">
            <a:avLst/>
          </a:prstGeom>
          <a:blipFill>
            <a:blip r:embed="rId7" cstate="print"/>
            <a:stretch>
              <a:fillRect/>
            </a:stretch>
          </a:blipFill>
        </p:spPr>
        <p:txBody>
          <a:bodyPr wrap="square" lIns="0" tIns="0" rIns="0" bIns="0" rtlCol="0"/>
          <a:lstStyle/>
          <a:p>
            <a:endParaRPr/>
          </a:p>
        </p:txBody>
      </p:sp>
      <p:sp>
        <p:nvSpPr>
          <p:cNvPr id="132" name="object 132"/>
          <p:cNvSpPr/>
          <p:nvPr/>
        </p:nvSpPr>
        <p:spPr>
          <a:xfrm>
            <a:off x="6019527" y="4870132"/>
            <a:ext cx="334645" cy="661035"/>
          </a:xfrm>
          <a:custGeom>
            <a:avLst/>
            <a:gdLst/>
            <a:ahLst/>
            <a:cxnLst/>
            <a:rect l="l" t="t" r="r" b="b"/>
            <a:pathLst>
              <a:path w="334645" h="661035">
                <a:moveTo>
                  <a:pt x="0" y="0"/>
                </a:moveTo>
                <a:lnTo>
                  <a:pt x="44686" y="47887"/>
                </a:lnTo>
                <a:lnTo>
                  <a:pt x="100241" y="86153"/>
                </a:lnTo>
                <a:lnTo>
                  <a:pt x="144894" y="124503"/>
                </a:lnTo>
                <a:lnTo>
                  <a:pt x="111503" y="124503"/>
                </a:lnTo>
                <a:lnTo>
                  <a:pt x="111503" y="134052"/>
                </a:lnTo>
                <a:lnTo>
                  <a:pt x="144894" y="162960"/>
                </a:lnTo>
                <a:lnTo>
                  <a:pt x="167189" y="172402"/>
                </a:lnTo>
                <a:lnTo>
                  <a:pt x="156156" y="181951"/>
                </a:lnTo>
                <a:lnTo>
                  <a:pt x="156156" y="201214"/>
                </a:lnTo>
                <a:lnTo>
                  <a:pt x="189680" y="220205"/>
                </a:lnTo>
                <a:lnTo>
                  <a:pt x="223104" y="248922"/>
                </a:lnTo>
                <a:lnTo>
                  <a:pt x="256529" y="287382"/>
                </a:lnTo>
                <a:lnTo>
                  <a:pt x="278659" y="316003"/>
                </a:lnTo>
                <a:lnTo>
                  <a:pt x="245267" y="316003"/>
                </a:lnTo>
                <a:lnTo>
                  <a:pt x="256529" y="325636"/>
                </a:lnTo>
                <a:lnTo>
                  <a:pt x="234005" y="344720"/>
                </a:lnTo>
                <a:lnTo>
                  <a:pt x="300953" y="382977"/>
                </a:lnTo>
                <a:lnTo>
                  <a:pt x="312083" y="411790"/>
                </a:lnTo>
                <a:lnTo>
                  <a:pt x="312083" y="450055"/>
                </a:lnTo>
                <a:lnTo>
                  <a:pt x="300953" y="488406"/>
                </a:lnTo>
                <a:lnTo>
                  <a:pt x="312083" y="526671"/>
                </a:lnTo>
                <a:lnTo>
                  <a:pt x="334378" y="545651"/>
                </a:lnTo>
                <a:lnTo>
                  <a:pt x="334378" y="555270"/>
                </a:lnTo>
                <a:lnTo>
                  <a:pt x="312083" y="564903"/>
                </a:lnTo>
                <a:lnTo>
                  <a:pt x="256529" y="584156"/>
                </a:lnTo>
                <a:lnTo>
                  <a:pt x="234005" y="603169"/>
                </a:lnTo>
                <a:lnTo>
                  <a:pt x="256529" y="641437"/>
                </a:lnTo>
                <a:lnTo>
                  <a:pt x="278659" y="660690"/>
                </a:lnTo>
                <a:lnTo>
                  <a:pt x="256529" y="660690"/>
                </a:lnTo>
                <a:lnTo>
                  <a:pt x="133764" y="641437"/>
                </a:lnTo>
                <a:lnTo>
                  <a:pt x="100241" y="622421"/>
                </a:lnTo>
                <a:lnTo>
                  <a:pt x="55587" y="631815"/>
                </a:lnTo>
                <a:lnTo>
                  <a:pt x="22162" y="622421"/>
                </a:lnTo>
                <a:lnTo>
                  <a:pt x="0" y="603169"/>
                </a:lnTo>
              </a:path>
            </a:pathLst>
          </a:custGeom>
          <a:ln w="10908">
            <a:solidFill>
              <a:srgbClr val="00FF00"/>
            </a:solidFill>
          </a:ln>
        </p:spPr>
        <p:txBody>
          <a:bodyPr wrap="square" lIns="0" tIns="0" rIns="0" bIns="0" rtlCol="0"/>
          <a:lstStyle/>
          <a:p>
            <a:endParaRPr/>
          </a:p>
        </p:txBody>
      </p:sp>
      <p:sp>
        <p:nvSpPr>
          <p:cNvPr id="133" name="object 133"/>
          <p:cNvSpPr/>
          <p:nvPr/>
        </p:nvSpPr>
        <p:spPr>
          <a:xfrm>
            <a:off x="5662696" y="3051596"/>
            <a:ext cx="111586" cy="143469"/>
          </a:xfrm>
          <a:prstGeom prst="rect">
            <a:avLst/>
          </a:prstGeom>
          <a:blipFill>
            <a:blip r:embed="rId8" cstate="print"/>
            <a:stretch>
              <a:fillRect/>
            </a:stretch>
          </a:blipFill>
        </p:spPr>
        <p:txBody>
          <a:bodyPr wrap="square" lIns="0" tIns="0" rIns="0" bIns="0" rtlCol="0"/>
          <a:lstStyle/>
          <a:p>
            <a:endParaRPr/>
          </a:p>
        </p:txBody>
      </p:sp>
      <p:sp>
        <p:nvSpPr>
          <p:cNvPr id="134" name="object 134"/>
          <p:cNvSpPr/>
          <p:nvPr/>
        </p:nvSpPr>
        <p:spPr>
          <a:xfrm>
            <a:off x="5763030" y="3051596"/>
            <a:ext cx="11430" cy="143510"/>
          </a:xfrm>
          <a:custGeom>
            <a:avLst/>
            <a:gdLst/>
            <a:ahLst/>
            <a:cxnLst/>
            <a:rect l="l" t="t" r="r" b="b"/>
            <a:pathLst>
              <a:path w="11429" h="143510">
                <a:moveTo>
                  <a:pt x="0" y="0"/>
                </a:moveTo>
                <a:lnTo>
                  <a:pt x="0" y="124485"/>
                </a:lnTo>
                <a:lnTo>
                  <a:pt x="11228" y="143469"/>
                </a:lnTo>
              </a:path>
            </a:pathLst>
          </a:custGeom>
          <a:ln w="22453">
            <a:solidFill>
              <a:srgbClr val="000000"/>
            </a:solidFill>
          </a:ln>
        </p:spPr>
        <p:txBody>
          <a:bodyPr wrap="square" lIns="0" tIns="0" rIns="0" bIns="0" rtlCol="0"/>
          <a:lstStyle/>
          <a:p>
            <a:endParaRPr/>
          </a:p>
        </p:txBody>
      </p:sp>
      <p:sp>
        <p:nvSpPr>
          <p:cNvPr id="135" name="object 135"/>
          <p:cNvSpPr/>
          <p:nvPr/>
        </p:nvSpPr>
        <p:spPr>
          <a:xfrm>
            <a:off x="5740736" y="3051595"/>
            <a:ext cx="0" cy="105410"/>
          </a:xfrm>
          <a:custGeom>
            <a:avLst/>
            <a:gdLst/>
            <a:ahLst/>
            <a:cxnLst/>
            <a:rect l="l" t="t" r="r" b="b"/>
            <a:pathLst>
              <a:path h="105410">
                <a:moveTo>
                  <a:pt x="0" y="0"/>
                </a:moveTo>
                <a:lnTo>
                  <a:pt x="0" y="105220"/>
                </a:lnTo>
              </a:path>
            </a:pathLst>
          </a:custGeom>
          <a:ln w="11237">
            <a:solidFill>
              <a:srgbClr val="000000"/>
            </a:solidFill>
          </a:ln>
        </p:spPr>
        <p:txBody>
          <a:bodyPr wrap="square" lIns="0" tIns="0" rIns="0" bIns="0" rtlCol="0"/>
          <a:lstStyle/>
          <a:p>
            <a:endParaRPr/>
          </a:p>
        </p:txBody>
      </p:sp>
      <p:sp>
        <p:nvSpPr>
          <p:cNvPr id="136" name="object 136"/>
          <p:cNvSpPr/>
          <p:nvPr/>
        </p:nvSpPr>
        <p:spPr>
          <a:xfrm>
            <a:off x="5751768" y="3051595"/>
            <a:ext cx="0" cy="57785"/>
          </a:xfrm>
          <a:custGeom>
            <a:avLst/>
            <a:gdLst/>
            <a:ahLst/>
            <a:cxnLst/>
            <a:rect l="l" t="t" r="r" b="b"/>
            <a:pathLst>
              <a:path h="57785">
                <a:moveTo>
                  <a:pt x="0" y="0"/>
                </a:moveTo>
                <a:lnTo>
                  <a:pt x="0" y="57321"/>
                </a:lnTo>
              </a:path>
            </a:pathLst>
          </a:custGeom>
          <a:ln w="11237">
            <a:solidFill>
              <a:srgbClr val="000000"/>
            </a:solidFill>
          </a:ln>
        </p:spPr>
        <p:txBody>
          <a:bodyPr wrap="square" lIns="0" tIns="0" rIns="0" bIns="0" rtlCol="0"/>
          <a:lstStyle/>
          <a:p>
            <a:endParaRPr/>
          </a:p>
        </p:txBody>
      </p:sp>
      <p:sp>
        <p:nvSpPr>
          <p:cNvPr id="137" name="object 137"/>
          <p:cNvSpPr/>
          <p:nvPr/>
        </p:nvSpPr>
        <p:spPr>
          <a:xfrm>
            <a:off x="5372770" y="2458120"/>
            <a:ext cx="345612" cy="660440"/>
          </a:xfrm>
          <a:prstGeom prst="rect">
            <a:avLst/>
          </a:prstGeom>
          <a:blipFill>
            <a:blip r:embed="rId9" cstate="print"/>
            <a:stretch>
              <a:fillRect/>
            </a:stretch>
          </a:blipFill>
        </p:spPr>
        <p:txBody>
          <a:bodyPr wrap="square" lIns="0" tIns="0" rIns="0" bIns="0" rtlCol="0"/>
          <a:lstStyle/>
          <a:p>
            <a:endParaRPr/>
          </a:p>
        </p:txBody>
      </p:sp>
      <p:sp>
        <p:nvSpPr>
          <p:cNvPr id="138" name="object 138"/>
          <p:cNvSpPr/>
          <p:nvPr/>
        </p:nvSpPr>
        <p:spPr>
          <a:xfrm>
            <a:off x="5372736" y="2458104"/>
            <a:ext cx="346075" cy="661035"/>
          </a:xfrm>
          <a:custGeom>
            <a:avLst/>
            <a:gdLst/>
            <a:ahLst/>
            <a:cxnLst/>
            <a:rect l="l" t="t" r="r" b="b"/>
            <a:pathLst>
              <a:path w="346075" h="661035">
                <a:moveTo>
                  <a:pt x="345607" y="0"/>
                </a:moveTo>
                <a:lnTo>
                  <a:pt x="312083" y="38279"/>
                </a:lnTo>
                <a:lnTo>
                  <a:pt x="256529" y="76531"/>
                </a:lnTo>
                <a:lnTo>
                  <a:pt x="211842" y="95516"/>
                </a:lnTo>
                <a:lnTo>
                  <a:pt x="234333" y="105163"/>
                </a:lnTo>
                <a:lnTo>
                  <a:pt x="234333" y="124430"/>
                </a:lnTo>
                <a:lnTo>
                  <a:pt x="200843" y="162682"/>
                </a:lnTo>
                <a:lnTo>
                  <a:pt x="189581" y="172329"/>
                </a:lnTo>
                <a:lnTo>
                  <a:pt x="200843" y="181667"/>
                </a:lnTo>
                <a:lnTo>
                  <a:pt x="200843" y="200961"/>
                </a:lnTo>
                <a:lnTo>
                  <a:pt x="144894" y="229566"/>
                </a:lnTo>
                <a:lnTo>
                  <a:pt x="100241" y="258479"/>
                </a:lnTo>
                <a:lnTo>
                  <a:pt x="89340" y="277465"/>
                </a:lnTo>
                <a:lnTo>
                  <a:pt x="111503" y="277465"/>
                </a:lnTo>
                <a:lnTo>
                  <a:pt x="133665" y="277465"/>
                </a:lnTo>
                <a:lnTo>
                  <a:pt x="122765" y="296731"/>
                </a:lnTo>
                <a:lnTo>
                  <a:pt x="111503" y="335011"/>
                </a:lnTo>
                <a:lnTo>
                  <a:pt x="133665" y="373262"/>
                </a:lnTo>
                <a:lnTo>
                  <a:pt x="55915" y="392332"/>
                </a:lnTo>
                <a:lnTo>
                  <a:pt x="44653" y="411514"/>
                </a:lnTo>
                <a:lnTo>
                  <a:pt x="44653" y="449794"/>
                </a:lnTo>
                <a:lnTo>
                  <a:pt x="33424" y="488130"/>
                </a:lnTo>
                <a:lnTo>
                  <a:pt x="11261" y="526410"/>
                </a:lnTo>
                <a:lnTo>
                  <a:pt x="0" y="564661"/>
                </a:lnTo>
                <a:lnTo>
                  <a:pt x="11261" y="583843"/>
                </a:lnTo>
                <a:lnTo>
                  <a:pt x="33424" y="593491"/>
                </a:lnTo>
                <a:lnTo>
                  <a:pt x="78078" y="574309"/>
                </a:lnTo>
                <a:lnTo>
                  <a:pt x="89340" y="564661"/>
                </a:lnTo>
                <a:lnTo>
                  <a:pt x="100241" y="583843"/>
                </a:lnTo>
                <a:lnTo>
                  <a:pt x="111503" y="602913"/>
                </a:lnTo>
                <a:lnTo>
                  <a:pt x="144894" y="602913"/>
                </a:lnTo>
                <a:lnTo>
                  <a:pt x="167189" y="612560"/>
                </a:lnTo>
                <a:lnTo>
                  <a:pt x="144894" y="631742"/>
                </a:lnTo>
                <a:lnTo>
                  <a:pt x="144894" y="660459"/>
                </a:lnTo>
                <a:lnTo>
                  <a:pt x="189581" y="660459"/>
                </a:lnTo>
                <a:lnTo>
                  <a:pt x="234333" y="631742"/>
                </a:lnTo>
                <a:lnTo>
                  <a:pt x="278692" y="612560"/>
                </a:lnTo>
                <a:lnTo>
                  <a:pt x="312083" y="602913"/>
                </a:lnTo>
                <a:lnTo>
                  <a:pt x="345607" y="602913"/>
                </a:lnTo>
              </a:path>
            </a:pathLst>
          </a:custGeom>
          <a:ln w="10890">
            <a:solidFill>
              <a:srgbClr val="FF00FF"/>
            </a:solidFill>
          </a:ln>
        </p:spPr>
        <p:txBody>
          <a:bodyPr wrap="square" lIns="0" tIns="0" rIns="0" bIns="0" rtlCol="0"/>
          <a:lstStyle/>
          <a:p>
            <a:endParaRPr/>
          </a:p>
        </p:txBody>
      </p:sp>
      <p:sp>
        <p:nvSpPr>
          <p:cNvPr id="139" name="object 139"/>
          <p:cNvSpPr/>
          <p:nvPr/>
        </p:nvSpPr>
        <p:spPr>
          <a:xfrm>
            <a:off x="5718383" y="2458120"/>
            <a:ext cx="334578" cy="660440"/>
          </a:xfrm>
          <a:prstGeom prst="rect">
            <a:avLst/>
          </a:prstGeom>
          <a:blipFill>
            <a:blip r:embed="rId10" cstate="print"/>
            <a:stretch>
              <a:fillRect/>
            </a:stretch>
          </a:blipFill>
        </p:spPr>
        <p:txBody>
          <a:bodyPr wrap="square" lIns="0" tIns="0" rIns="0" bIns="0" rtlCol="0"/>
          <a:lstStyle/>
          <a:p>
            <a:endParaRPr/>
          </a:p>
        </p:txBody>
      </p:sp>
      <p:sp>
        <p:nvSpPr>
          <p:cNvPr id="140" name="object 140"/>
          <p:cNvSpPr/>
          <p:nvPr/>
        </p:nvSpPr>
        <p:spPr>
          <a:xfrm>
            <a:off x="5718343" y="2458104"/>
            <a:ext cx="334645" cy="661035"/>
          </a:xfrm>
          <a:custGeom>
            <a:avLst/>
            <a:gdLst/>
            <a:ahLst/>
            <a:cxnLst/>
            <a:rect l="l" t="t" r="r" b="b"/>
            <a:pathLst>
              <a:path w="334645" h="661035">
                <a:moveTo>
                  <a:pt x="0" y="0"/>
                </a:moveTo>
                <a:lnTo>
                  <a:pt x="44686" y="47898"/>
                </a:lnTo>
                <a:lnTo>
                  <a:pt x="100602" y="86178"/>
                </a:lnTo>
                <a:lnTo>
                  <a:pt x="144927" y="124430"/>
                </a:lnTo>
                <a:lnTo>
                  <a:pt x="111503" y="124430"/>
                </a:lnTo>
                <a:lnTo>
                  <a:pt x="111503" y="134077"/>
                </a:lnTo>
                <a:lnTo>
                  <a:pt x="144927" y="162682"/>
                </a:lnTo>
                <a:lnTo>
                  <a:pt x="167418" y="172329"/>
                </a:lnTo>
                <a:lnTo>
                  <a:pt x="156156" y="181667"/>
                </a:lnTo>
                <a:lnTo>
                  <a:pt x="156156" y="200961"/>
                </a:lnTo>
                <a:lnTo>
                  <a:pt x="189581" y="220031"/>
                </a:lnTo>
                <a:lnTo>
                  <a:pt x="223006" y="248832"/>
                </a:lnTo>
                <a:lnTo>
                  <a:pt x="256529" y="287112"/>
                </a:lnTo>
                <a:lnTo>
                  <a:pt x="278921" y="315716"/>
                </a:lnTo>
                <a:lnTo>
                  <a:pt x="245267" y="315716"/>
                </a:lnTo>
                <a:lnTo>
                  <a:pt x="256529" y="325364"/>
                </a:lnTo>
                <a:lnTo>
                  <a:pt x="234235" y="344630"/>
                </a:lnTo>
                <a:lnTo>
                  <a:pt x="301183" y="382910"/>
                </a:lnTo>
                <a:lnTo>
                  <a:pt x="312445" y="411514"/>
                </a:lnTo>
                <a:lnTo>
                  <a:pt x="312445" y="449794"/>
                </a:lnTo>
                <a:lnTo>
                  <a:pt x="301183" y="488130"/>
                </a:lnTo>
                <a:lnTo>
                  <a:pt x="312445" y="526410"/>
                </a:lnTo>
                <a:lnTo>
                  <a:pt x="334607" y="545592"/>
                </a:lnTo>
                <a:lnTo>
                  <a:pt x="334607" y="555211"/>
                </a:lnTo>
                <a:lnTo>
                  <a:pt x="312445" y="564661"/>
                </a:lnTo>
                <a:lnTo>
                  <a:pt x="256529" y="583843"/>
                </a:lnTo>
                <a:lnTo>
                  <a:pt x="234235" y="602913"/>
                </a:lnTo>
                <a:lnTo>
                  <a:pt x="256529" y="641165"/>
                </a:lnTo>
                <a:lnTo>
                  <a:pt x="278921" y="660459"/>
                </a:lnTo>
                <a:lnTo>
                  <a:pt x="256529" y="660459"/>
                </a:lnTo>
                <a:lnTo>
                  <a:pt x="133994" y="641165"/>
                </a:lnTo>
                <a:lnTo>
                  <a:pt x="100602" y="622208"/>
                </a:lnTo>
                <a:lnTo>
                  <a:pt x="55915" y="631742"/>
                </a:lnTo>
                <a:lnTo>
                  <a:pt x="22392" y="622208"/>
                </a:lnTo>
                <a:lnTo>
                  <a:pt x="0" y="602913"/>
                </a:lnTo>
              </a:path>
            </a:pathLst>
          </a:custGeom>
          <a:ln w="10908">
            <a:solidFill>
              <a:srgbClr val="FF00FF"/>
            </a:solidFill>
          </a:ln>
        </p:spPr>
        <p:txBody>
          <a:bodyPr wrap="square" lIns="0" tIns="0" rIns="0" bIns="0" rtlCol="0"/>
          <a:lstStyle/>
          <a:p>
            <a:endParaRPr/>
          </a:p>
        </p:txBody>
      </p:sp>
      <p:sp>
        <p:nvSpPr>
          <p:cNvPr id="141" name="object 141"/>
          <p:cNvSpPr/>
          <p:nvPr/>
        </p:nvSpPr>
        <p:spPr>
          <a:xfrm>
            <a:off x="3354537" y="4946940"/>
            <a:ext cx="111495" cy="143399"/>
          </a:xfrm>
          <a:prstGeom prst="rect">
            <a:avLst/>
          </a:prstGeom>
          <a:blipFill>
            <a:blip r:embed="rId11" cstate="print"/>
            <a:stretch>
              <a:fillRect/>
            </a:stretch>
          </a:blipFill>
        </p:spPr>
        <p:txBody>
          <a:bodyPr wrap="square" lIns="0" tIns="0" rIns="0" bIns="0" rtlCol="0"/>
          <a:lstStyle/>
          <a:p>
            <a:endParaRPr/>
          </a:p>
        </p:txBody>
      </p:sp>
      <p:sp>
        <p:nvSpPr>
          <p:cNvPr id="142" name="object 142"/>
          <p:cNvSpPr/>
          <p:nvPr/>
        </p:nvSpPr>
        <p:spPr>
          <a:xfrm>
            <a:off x="3354539" y="4946940"/>
            <a:ext cx="111760" cy="143510"/>
          </a:xfrm>
          <a:custGeom>
            <a:avLst/>
            <a:gdLst/>
            <a:ahLst/>
            <a:cxnLst/>
            <a:rect l="l" t="t" r="r" b="b"/>
            <a:pathLst>
              <a:path w="111760" h="143510">
                <a:moveTo>
                  <a:pt x="100218" y="0"/>
                </a:moveTo>
                <a:lnTo>
                  <a:pt x="100218" y="124406"/>
                </a:lnTo>
                <a:lnTo>
                  <a:pt x="111480" y="143397"/>
                </a:lnTo>
                <a:lnTo>
                  <a:pt x="0" y="143397"/>
                </a:lnTo>
              </a:path>
            </a:pathLst>
          </a:custGeom>
          <a:ln w="21259">
            <a:solidFill>
              <a:srgbClr val="000000"/>
            </a:solidFill>
          </a:ln>
        </p:spPr>
        <p:txBody>
          <a:bodyPr wrap="square" lIns="0" tIns="0" rIns="0" bIns="0" rtlCol="0"/>
          <a:lstStyle/>
          <a:p>
            <a:endParaRPr/>
          </a:p>
        </p:txBody>
      </p:sp>
      <p:sp>
        <p:nvSpPr>
          <p:cNvPr id="143" name="object 143"/>
          <p:cNvSpPr/>
          <p:nvPr/>
        </p:nvSpPr>
        <p:spPr>
          <a:xfrm>
            <a:off x="3432595" y="4946939"/>
            <a:ext cx="0" cy="105410"/>
          </a:xfrm>
          <a:custGeom>
            <a:avLst/>
            <a:gdLst/>
            <a:ahLst/>
            <a:cxnLst/>
            <a:rect l="l" t="t" r="r" b="b"/>
            <a:pathLst>
              <a:path h="105410">
                <a:moveTo>
                  <a:pt x="0" y="0"/>
                </a:moveTo>
                <a:lnTo>
                  <a:pt x="0" y="105144"/>
                </a:lnTo>
              </a:path>
            </a:pathLst>
          </a:custGeom>
          <a:ln w="11237">
            <a:solidFill>
              <a:srgbClr val="000000"/>
            </a:solidFill>
          </a:ln>
        </p:spPr>
        <p:txBody>
          <a:bodyPr wrap="square" lIns="0" tIns="0" rIns="0" bIns="0" rtlCol="0"/>
          <a:lstStyle/>
          <a:p>
            <a:endParaRPr/>
          </a:p>
        </p:txBody>
      </p:sp>
      <p:sp>
        <p:nvSpPr>
          <p:cNvPr id="144" name="object 144"/>
          <p:cNvSpPr/>
          <p:nvPr/>
        </p:nvSpPr>
        <p:spPr>
          <a:xfrm>
            <a:off x="3443857" y="4946939"/>
            <a:ext cx="0" cy="57785"/>
          </a:xfrm>
          <a:custGeom>
            <a:avLst/>
            <a:gdLst/>
            <a:ahLst/>
            <a:cxnLst/>
            <a:rect l="l" t="t" r="r" b="b"/>
            <a:pathLst>
              <a:path h="57785">
                <a:moveTo>
                  <a:pt x="0" y="0"/>
                </a:moveTo>
                <a:lnTo>
                  <a:pt x="0" y="57245"/>
                </a:lnTo>
              </a:path>
            </a:pathLst>
          </a:custGeom>
          <a:ln w="11237">
            <a:solidFill>
              <a:srgbClr val="000000"/>
            </a:solidFill>
          </a:ln>
        </p:spPr>
        <p:txBody>
          <a:bodyPr wrap="square" lIns="0" tIns="0" rIns="0" bIns="0" rtlCol="0"/>
          <a:lstStyle/>
          <a:p>
            <a:endParaRPr/>
          </a:p>
        </p:txBody>
      </p:sp>
      <p:sp>
        <p:nvSpPr>
          <p:cNvPr id="145" name="object 145"/>
          <p:cNvSpPr/>
          <p:nvPr/>
        </p:nvSpPr>
        <p:spPr>
          <a:xfrm>
            <a:off x="3064489" y="4353473"/>
            <a:ext cx="345947" cy="660343"/>
          </a:xfrm>
          <a:prstGeom prst="rect">
            <a:avLst/>
          </a:prstGeom>
          <a:blipFill>
            <a:blip r:embed="rId12" cstate="print"/>
            <a:stretch>
              <a:fillRect/>
            </a:stretch>
          </a:blipFill>
        </p:spPr>
        <p:txBody>
          <a:bodyPr wrap="square" lIns="0" tIns="0" rIns="0" bIns="0" rtlCol="0"/>
          <a:lstStyle/>
          <a:p>
            <a:endParaRPr/>
          </a:p>
        </p:txBody>
      </p:sp>
      <p:sp>
        <p:nvSpPr>
          <p:cNvPr id="146" name="object 146"/>
          <p:cNvSpPr/>
          <p:nvPr/>
        </p:nvSpPr>
        <p:spPr>
          <a:xfrm>
            <a:off x="3064490" y="4353473"/>
            <a:ext cx="346075" cy="660400"/>
          </a:xfrm>
          <a:custGeom>
            <a:avLst/>
            <a:gdLst/>
            <a:ahLst/>
            <a:cxnLst/>
            <a:rect l="l" t="t" r="r" b="b"/>
            <a:pathLst>
              <a:path w="346075" h="660400">
                <a:moveTo>
                  <a:pt x="345942" y="0"/>
                </a:moveTo>
                <a:lnTo>
                  <a:pt x="312418" y="38254"/>
                </a:lnTo>
                <a:lnTo>
                  <a:pt x="256503" y="76520"/>
                </a:lnTo>
                <a:lnTo>
                  <a:pt x="211846" y="95510"/>
                </a:lnTo>
                <a:lnTo>
                  <a:pt x="234340" y="105144"/>
                </a:lnTo>
                <a:lnTo>
                  <a:pt x="234340" y="124419"/>
                </a:lnTo>
                <a:lnTo>
                  <a:pt x="200928" y="162673"/>
                </a:lnTo>
                <a:lnTo>
                  <a:pt x="189676" y="172318"/>
                </a:lnTo>
                <a:lnTo>
                  <a:pt x="200928" y="181664"/>
                </a:lnTo>
                <a:lnTo>
                  <a:pt x="200928" y="200939"/>
                </a:lnTo>
                <a:lnTo>
                  <a:pt x="145016" y="229563"/>
                </a:lnTo>
                <a:lnTo>
                  <a:pt x="100569" y="258471"/>
                </a:lnTo>
                <a:lnTo>
                  <a:pt x="89320" y="277462"/>
                </a:lnTo>
                <a:lnTo>
                  <a:pt x="111595" y="277462"/>
                </a:lnTo>
                <a:lnTo>
                  <a:pt x="134099" y="277462"/>
                </a:lnTo>
                <a:lnTo>
                  <a:pt x="122847" y="296725"/>
                </a:lnTo>
                <a:lnTo>
                  <a:pt x="111595" y="334994"/>
                </a:lnTo>
                <a:lnTo>
                  <a:pt x="134099" y="373248"/>
                </a:lnTo>
                <a:lnTo>
                  <a:pt x="55909" y="392239"/>
                </a:lnTo>
                <a:lnTo>
                  <a:pt x="44660" y="411514"/>
                </a:lnTo>
                <a:lnTo>
                  <a:pt x="44660" y="449769"/>
                </a:lnTo>
                <a:lnTo>
                  <a:pt x="33408" y="488034"/>
                </a:lnTo>
                <a:lnTo>
                  <a:pt x="11252" y="526292"/>
                </a:lnTo>
                <a:lnTo>
                  <a:pt x="0" y="564546"/>
                </a:lnTo>
                <a:lnTo>
                  <a:pt x="11252" y="583821"/>
                </a:lnTo>
                <a:lnTo>
                  <a:pt x="33408" y="593465"/>
                </a:lnTo>
                <a:lnTo>
                  <a:pt x="78186" y="574191"/>
                </a:lnTo>
                <a:lnTo>
                  <a:pt x="89320" y="564546"/>
                </a:lnTo>
                <a:lnTo>
                  <a:pt x="100569" y="583821"/>
                </a:lnTo>
                <a:lnTo>
                  <a:pt x="111595" y="602812"/>
                </a:lnTo>
                <a:lnTo>
                  <a:pt x="145016" y="602812"/>
                </a:lnTo>
                <a:lnTo>
                  <a:pt x="167507" y="612445"/>
                </a:lnTo>
                <a:lnTo>
                  <a:pt x="145016" y="631720"/>
                </a:lnTo>
                <a:lnTo>
                  <a:pt x="145016" y="660344"/>
                </a:lnTo>
                <a:lnTo>
                  <a:pt x="189676" y="660344"/>
                </a:lnTo>
                <a:lnTo>
                  <a:pt x="234340" y="631720"/>
                </a:lnTo>
                <a:lnTo>
                  <a:pt x="278797" y="612445"/>
                </a:lnTo>
                <a:lnTo>
                  <a:pt x="312418" y="602812"/>
                </a:lnTo>
                <a:lnTo>
                  <a:pt x="345942" y="602812"/>
                </a:lnTo>
              </a:path>
            </a:pathLst>
          </a:custGeom>
          <a:ln w="10890">
            <a:solidFill>
              <a:srgbClr val="00FF00"/>
            </a:solidFill>
          </a:ln>
        </p:spPr>
        <p:txBody>
          <a:bodyPr wrap="square" lIns="0" tIns="0" rIns="0" bIns="0" rtlCol="0"/>
          <a:lstStyle/>
          <a:p>
            <a:endParaRPr/>
          </a:p>
        </p:txBody>
      </p:sp>
      <p:sp>
        <p:nvSpPr>
          <p:cNvPr id="147" name="object 147"/>
          <p:cNvSpPr/>
          <p:nvPr/>
        </p:nvSpPr>
        <p:spPr>
          <a:xfrm>
            <a:off x="3410437" y="4353473"/>
            <a:ext cx="334365" cy="660343"/>
          </a:xfrm>
          <a:prstGeom prst="rect">
            <a:avLst/>
          </a:prstGeom>
          <a:blipFill>
            <a:blip r:embed="rId13" cstate="print"/>
            <a:stretch>
              <a:fillRect/>
            </a:stretch>
          </a:blipFill>
        </p:spPr>
        <p:txBody>
          <a:bodyPr wrap="square" lIns="0" tIns="0" rIns="0" bIns="0" rtlCol="0"/>
          <a:lstStyle/>
          <a:p>
            <a:endParaRPr/>
          </a:p>
        </p:txBody>
      </p:sp>
      <p:sp>
        <p:nvSpPr>
          <p:cNvPr id="148" name="object 148"/>
          <p:cNvSpPr/>
          <p:nvPr/>
        </p:nvSpPr>
        <p:spPr>
          <a:xfrm>
            <a:off x="3410432" y="4353473"/>
            <a:ext cx="334645" cy="660400"/>
          </a:xfrm>
          <a:custGeom>
            <a:avLst/>
            <a:gdLst/>
            <a:ahLst/>
            <a:cxnLst/>
            <a:rect l="l" t="t" r="r" b="b"/>
            <a:pathLst>
              <a:path w="334645" h="660400">
                <a:moveTo>
                  <a:pt x="0" y="0"/>
                </a:moveTo>
                <a:lnTo>
                  <a:pt x="44325" y="47898"/>
                </a:lnTo>
                <a:lnTo>
                  <a:pt x="100241" y="86153"/>
                </a:lnTo>
                <a:lnTo>
                  <a:pt x="144697" y="124419"/>
                </a:lnTo>
                <a:lnTo>
                  <a:pt x="111273" y="124419"/>
                </a:lnTo>
                <a:lnTo>
                  <a:pt x="111273" y="133765"/>
                </a:lnTo>
                <a:lnTo>
                  <a:pt x="144697" y="162673"/>
                </a:lnTo>
                <a:lnTo>
                  <a:pt x="167189" y="172318"/>
                </a:lnTo>
                <a:lnTo>
                  <a:pt x="155927" y="181664"/>
                </a:lnTo>
                <a:lnTo>
                  <a:pt x="155927" y="200939"/>
                </a:lnTo>
                <a:lnTo>
                  <a:pt x="189351" y="219918"/>
                </a:lnTo>
                <a:lnTo>
                  <a:pt x="222776" y="248826"/>
                </a:lnTo>
                <a:lnTo>
                  <a:pt x="256168" y="287095"/>
                </a:lnTo>
                <a:lnTo>
                  <a:pt x="278692" y="315716"/>
                </a:lnTo>
                <a:lnTo>
                  <a:pt x="245267" y="315716"/>
                </a:lnTo>
                <a:lnTo>
                  <a:pt x="256168" y="325349"/>
                </a:lnTo>
                <a:lnTo>
                  <a:pt x="234005" y="344340"/>
                </a:lnTo>
                <a:lnTo>
                  <a:pt x="300822" y="382890"/>
                </a:lnTo>
                <a:lnTo>
                  <a:pt x="312083" y="411514"/>
                </a:lnTo>
                <a:lnTo>
                  <a:pt x="312083" y="449769"/>
                </a:lnTo>
                <a:lnTo>
                  <a:pt x="300822" y="488034"/>
                </a:lnTo>
                <a:lnTo>
                  <a:pt x="312083" y="526292"/>
                </a:lnTo>
                <a:lnTo>
                  <a:pt x="334378" y="545566"/>
                </a:lnTo>
                <a:lnTo>
                  <a:pt x="334378" y="555008"/>
                </a:lnTo>
                <a:lnTo>
                  <a:pt x="312083" y="564546"/>
                </a:lnTo>
                <a:lnTo>
                  <a:pt x="256168" y="583821"/>
                </a:lnTo>
                <a:lnTo>
                  <a:pt x="234005" y="602812"/>
                </a:lnTo>
                <a:lnTo>
                  <a:pt x="256168" y="641162"/>
                </a:lnTo>
                <a:lnTo>
                  <a:pt x="278692" y="660344"/>
                </a:lnTo>
                <a:lnTo>
                  <a:pt x="256168" y="660344"/>
                </a:lnTo>
                <a:lnTo>
                  <a:pt x="133665" y="641162"/>
                </a:lnTo>
                <a:lnTo>
                  <a:pt x="100241" y="622089"/>
                </a:lnTo>
                <a:lnTo>
                  <a:pt x="55587" y="631720"/>
                </a:lnTo>
                <a:lnTo>
                  <a:pt x="22162" y="622089"/>
                </a:lnTo>
                <a:lnTo>
                  <a:pt x="0" y="602812"/>
                </a:lnTo>
              </a:path>
            </a:pathLst>
          </a:custGeom>
          <a:ln w="10908">
            <a:solidFill>
              <a:srgbClr val="00FF00"/>
            </a:solidFill>
          </a:ln>
        </p:spPr>
        <p:txBody>
          <a:bodyPr wrap="square" lIns="0" tIns="0" rIns="0" bIns="0" rtlCol="0"/>
          <a:lstStyle/>
          <a:p>
            <a:endParaRPr/>
          </a:p>
        </p:txBody>
      </p:sp>
      <p:sp>
        <p:nvSpPr>
          <p:cNvPr id="149" name="object 149"/>
          <p:cNvSpPr/>
          <p:nvPr/>
        </p:nvSpPr>
        <p:spPr>
          <a:xfrm>
            <a:off x="3711275" y="3750289"/>
            <a:ext cx="658062" cy="583905"/>
          </a:xfrm>
          <a:prstGeom prst="rect">
            <a:avLst/>
          </a:prstGeom>
          <a:blipFill>
            <a:blip r:embed="rId14" cstate="print"/>
            <a:stretch>
              <a:fillRect/>
            </a:stretch>
          </a:blipFill>
        </p:spPr>
        <p:txBody>
          <a:bodyPr wrap="square" lIns="0" tIns="0" rIns="0" bIns="0" rtlCol="0"/>
          <a:lstStyle/>
          <a:p>
            <a:endParaRPr/>
          </a:p>
        </p:txBody>
      </p:sp>
      <p:sp>
        <p:nvSpPr>
          <p:cNvPr id="150" name="object 150"/>
          <p:cNvSpPr/>
          <p:nvPr/>
        </p:nvSpPr>
        <p:spPr>
          <a:xfrm>
            <a:off x="4157244" y="3769550"/>
            <a:ext cx="8255" cy="4445"/>
          </a:xfrm>
          <a:custGeom>
            <a:avLst/>
            <a:gdLst/>
            <a:ahLst/>
            <a:cxnLst/>
            <a:rect l="l" t="t" r="r" b="b"/>
            <a:pathLst>
              <a:path w="8254" h="4445">
                <a:moveTo>
                  <a:pt x="0" y="0"/>
                </a:moveTo>
                <a:lnTo>
                  <a:pt x="7668" y="4325"/>
                </a:lnTo>
              </a:path>
            </a:pathLst>
          </a:custGeom>
          <a:ln w="20029">
            <a:solidFill>
              <a:srgbClr val="FF00FF"/>
            </a:solidFill>
          </a:ln>
        </p:spPr>
        <p:txBody>
          <a:bodyPr wrap="square" lIns="0" tIns="0" rIns="0" bIns="0" rtlCol="0"/>
          <a:lstStyle/>
          <a:p>
            <a:endParaRPr/>
          </a:p>
        </p:txBody>
      </p:sp>
      <p:sp>
        <p:nvSpPr>
          <p:cNvPr id="151" name="object 151"/>
          <p:cNvSpPr/>
          <p:nvPr/>
        </p:nvSpPr>
        <p:spPr>
          <a:xfrm>
            <a:off x="4209761" y="3812804"/>
            <a:ext cx="3810" cy="4445"/>
          </a:xfrm>
          <a:custGeom>
            <a:avLst/>
            <a:gdLst/>
            <a:ahLst/>
            <a:cxnLst/>
            <a:rect l="l" t="t" r="r" b="b"/>
            <a:pathLst>
              <a:path w="3810" h="4445">
                <a:moveTo>
                  <a:pt x="0" y="0"/>
                </a:moveTo>
                <a:lnTo>
                  <a:pt x="3388" y="4358"/>
                </a:lnTo>
                <a:lnTo>
                  <a:pt x="3393" y="4360"/>
                </a:lnTo>
              </a:path>
            </a:pathLst>
          </a:custGeom>
          <a:ln w="21257">
            <a:solidFill>
              <a:srgbClr val="FF00FF"/>
            </a:solidFill>
          </a:ln>
        </p:spPr>
        <p:txBody>
          <a:bodyPr wrap="square" lIns="0" tIns="0" rIns="0" bIns="0" rtlCol="0"/>
          <a:lstStyle/>
          <a:p>
            <a:endParaRPr/>
          </a:p>
        </p:txBody>
      </p:sp>
      <p:sp>
        <p:nvSpPr>
          <p:cNvPr id="152" name="object 152"/>
          <p:cNvSpPr/>
          <p:nvPr/>
        </p:nvSpPr>
        <p:spPr>
          <a:xfrm>
            <a:off x="4257842" y="3836432"/>
            <a:ext cx="1270" cy="635"/>
          </a:xfrm>
          <a:custGeom>
            <a:avLst/>
            <a:gdLst/>
            <a:ahLst/>
            <a:cxnLst/>
            <a:rect l="l" t="t" r="r" b="b"/>
            <a:pathLst>
              <a:path w="1270" h="635">
                <a:moveTo>
                  <a:pt x="0" y="0"/>
                </a:moveTo>
                <a:lnTo>
                  <a:pt x="729" y="420"/>
                </a:lnTo>
              </a:path>
            </a:pathLst>
          </a:custGeom>
          <a:ln w="20055">
            <a:solidFill>
              <a:srgbClr val="FF00FF"/>
            </a:solidFill>
          </a:ln>
        </p:spPr>
        <p:txBody>
          <a:bodyPr wrap="square" lIns="0" tIns="0" rIns="0" bIns="0" rtlCol="0"/>
          <a:lstStyle/>
          <a:p>
            <a:endParaRPr/>
          </a:p>
        </p:txBody>
      </p:sp>
      <p:sp>
        <p:nvSpPr>
          <p:cNvPr id="153" name="object 153"/>
          <p:cNvSpPr/>
          <p:nvPr/>
        </p:nvSpPr>
        <p:spPr>
          <a:xfrm>
            <a:off x="4291231" y="3855697"/>
            <a:ext cx="78105" cy="391160"/>
          </a:xfrm>
          <a:custGeom>
            <a:avLst/>
            <a:gdLst/>
            <a:ahLst/>
            <a:cxnLst/>
            <a:rect l="l" t="t" r="r" b="b"/>
            <a:pathLst>
              <a:path w="78104" h="391160">
                <a:moveTo>
                  <a:pt x="0" y="0"/>
                </a:moveTo>
                <a:lnTo>
                  <a:pt x="33421" y="28629"/>
                </a:lnTo>
                <a:lnTo>
                  <a:pt x="55682" y="66909"/>
                </a:lnTo>
                <a:lnTo>
                  <a:pt x="66846" y="105161"/>
                </a:lnTo>
                <a:lnTo>
                  <a:pt x="78075" y="153060"/>
                </a:lnTo>
                <a:lnTo>
                  <a:pt x="78075" y="191306"/>
                </a:lnTo>
                <a:lnTo>
                  <a:pt x="66846" y="239205"/>
                </a:lnTo>
                <a:lnTo>
                  <a:pt x="66846" y="277566"/>
                </a:lnTo>
                <a:lnTo>
                  <a:pt x="55682" y="315823"/>
                </a:lnTo>
                <a:lnTo>
                  <a:pt x="33421" y="354089"/>
                </a:lnTo>
                <a:lnTo>
                  <a:pt x="11704" y="391027"/>
                </a:lnTo>
              </a:path>
            </a:pathLst>
          </a:custGeom>
          <a:ln w="22349">
            <a:solidFill>
              <a:srgbClr val="FF00FF"/>
            </a:solidFill>
          </a:ln>
        </p:spPr>
        <p:txBody>
          <a:bodyPr wrap="square" lIns="0" tIns="0" rIns="0" bIns="0" rtlCol="0"/>
          <a:lstStyle/>
          <a:p>
            <a:endParaRPr/>
          </a:p>
        </p:txBody>
      </p:sp>
      <p:sp>
        <p:nvSpPr>
          <p:cNvPr id="154" name="object 154"/>
          <p:cNvSpPr/>
          <p:nvPr/>
        </p:nvSpPr>
        <p:spPr>
          <a:xfrm>
            <a:off x="4196800" y="4248712"/>
            <a:ext cx="104775" cy="74930"/>
          </a:xfrm>
          <a:custGeom>
            <a:avLst/>
            <a:gdLst/>
            <a:ahLst/>
            <a:cxnLst/>
            <a:rect l="l" t="t" r="r" b="b"/>
            <a:pathLst>
              <a:path w="104775" h="74929">
                <a:moveTo>
                  <a:pt x="104578" y="0"/>
                </a:moveTo>
                <a:lnTo>
                  <a:pt x="71937" y="27950"/>
                </a:lnTo>
                <a:lnTo>
                  <a:pt x="38512" y="66410"/>
                </a:lnTo>
                <a:lnTo>
                  <a:pt x="0" y="74593"/>
                </a:lnTo>
              </a:path>
            </a:pathLst>
          </a:custGeom>
          <a:ln w="20337">
            <a:solidFill>
              <a:srgbClr val="FF00FF"/>
            </a:solidFill>
          </a:ln>
        </p:spPr>
        <p:txBody>
          <a:bodyPr wrap="square" lIns="0" tIns="0" rIns="0" bIns="0" rtlCol="0"/>
          <a:lstStyle/>
          <a:p>
            <a:endParaRPr/>
          </a:p>
        </p:txBody>
      </p:sp>
      <p:sp>
        <p:nvSpPr>
          <p:cNvPr id="155" name="object 155"/>
          <p:cNvSpPr/>
          <p:nvPr/>
        </p:nvSpPr>
        <p:spPr>
          <a:xfrm>
            <a:off x="4134975" y="4331534"/>
            <a:ext cx="15875" cy="3175"/>
          </a:xfrm>
          <a:custGeom>
            <a:avLst/>
            <a:gdLst/>
            <a:ahLst/>
            <a:cxnLst/>
            <a:rect l="l" t="t" r="r" b="b"/>
            <a:pathLst>
              <a:path w="15875" h="3175">
                <a:moveTo>
                  <a:pt x="15445" y="0"/>
                </a:moveTo>
                <a:lnTo>
                  <a:pt x="0" y="2661"/>
                </a:lnTo>
              </a:path>
            </a:pathLst>
          </a:custGeom>
          <a:ln w="19344">
            <a:solidFill>
              <a:srgbClr val="FF00FF"/>
            </a:solidFill>
          </a:ln>
        </p:spPr>
        <p:txBody>
          <a:bodyPr wrap="square" lIns="0" tIns="0" rIns="0" bIns="0" rtlCol="0"/>
          <a:lstStyle/>
          <a:p>
            <a:endParaRPr/>
          </a:p>
        </p:txBody>
      </p:sp>
      <p:sp>
        <p:nvSpPr>
          <p:cNvPr id="156" name="object 156"/>
          <p:cNvSpPr/>
          <p:nvPr/>
        </p:nvSpPr>
        <p:spPr>
          <a:xfrm>
            <a:off x="3857449" y="4315369"/>
            <a:ext cx="85725" cy="18415"/>
          </a:xfrm>
          <a:custGeom>
            <a:avLst/>
            <a:gdLst/>
            <a:ahLst/>
            <a:cxnLst/>
            <a:rect l="l" t="t" r="r" b="b"/>
            <a:pathLst>
              <a:path w="85725" h="18414">
                <a:moveTo>
                  <a:pt x="85474" y="18290"/>
                </a:moveTo>
                <a:lnTo>
                  <a:pt x="43518" y="9192"/>
                </a:lnTo>
                <a:lnTo>
                  <a:pt x="5" y="1"/>
                </a:lnTo>
              </a:path>
            </a:pathLst>
          </a:custGeom>
          <a:ln w="19392">
            <a:solidFill>
              <a:srgbClr val="FF00FF"/>
            </a:solidFill>
          </a:ln>
        </p:spPr>
        <p:txBody>
          <a:bodyPr wrap="square" lIns="0" tIns="0" rIns="0" bIns="0" rtlCol="0"/>
          <a:lstStyle/>
          <a:p>
            <a:endParaRPr/>
          </a:p>
        </p:txBody>
      </p:sp>
      <p:sp>
        <p:nvSpPr>
          <p:cNvPr id="157" name="object 157"/>
          <p:cNvSpPr/>
          <p:nvPr/>
        </p:nvSpPr>
        <p:spPr>
          <a:xfrm>
            <a:off x="3741060" y="4193925"/>
            <a:ext cx="31750" cy="54610"/>
          </a:xfrm>
          <a:custGeom>
            <a:avLst/>
            <a:gdLst/>
            <a:ahLst/>
            <a:cxnLst/>
            <a:rect l="l" t="t" r="r" b="b"/>
            <a:pathLst>
              <a:path w="31750" h="54610">
                <a:moveTo>
                  <a:pt x="31545" y="54090"/>
                </a:moveTo>
                <a:lnTo>
                  <a:pt x="14880" y="25493"/>
                </a:lnTo>
                <a:lnTo>
                  <a:pt x="86" y="147"/>
                </a:lnTo>
              </a:path>
            </a:pathLst>
          </a:custGeom>
          <a:ln w="21655">
            <a:solidFill>
              <a:srgbClr val="FF00FF"/>
            </a:solidFill>
          </a:ln>
        </p:spPr>
        <p:txBody>
          <a:bodyPr wrap="square" lIns="0" tIns="0" rIns="0" bIns="0" rtlCol="0"/>
          <a:lstStyle/>
          <a:p>
            <a:endParaRPr/>
          </a:p>
        </p:txBody>
      </p:sp>
      <p:sp>
        <p:nvSpPr>
          <p:cNvPr id="158" name="object 158"/>
          <p:cNvSpPr/>
          <p:nvPr/>
        </p:nvSpPr>
        <p:spPr>
          <a:xfrm>
            <a:off x="3775612" y="3849294"/>
            <a:ext cx="40005" cy="19685"/>
          </a:xfrm>
          <a:custGeom>
            <a:avLst/>
            <a:gdLst/>
            <a:ahLst/>
            <a:cxnLst/>
            <a:rect l="l" t="t" r="r" b="b"/>
            <a:pathLst>
              <a:path w="40004" h="19685">
                <a:moveTo>
                  <a:pt x="89" y="19052"/>
                </a:moveTo>
                <a:lnTo>
                  <a:pt x="2622" y="15766"/>
                </a:lnTo>
                <a:lnTo>
                  <a:pt x="39511" y="82"/>
                </a:lnTo>
              </a:path>
            </a:pathLst>
          </a:custGeom>
          <a:ln w="19857">
            <a:solidFill>
              <a:srgbClr val="FF00FF"/>
            </a:solidFill>
          </a:ln>
        </p:spPr>
        <p:txBody>
          <a:bodyPr wrap="square" lIns="0" tIns="0" rIns="0" bIns="0" rtlCol="0"/>
          <a:lstStyle/>
          <a:p>
            <a:endParaRPr/>
          </a:p>
        </p:txBody>
      </p:sp>
      <p:sp>
        <p:nvSpPr>
          <p:cNvPr id="159" name="object 159"/>
          <p:cNvSpPr/>
          <p:nvPr/>
        </p:nvSpPr>
        <p:spPr>
          <a:xfrm>
            <a:off x="3934388" y="4334195"/>
            <a:ext cx="234116" cy="191597"/>
          </a:xfrm>
          <a:prstGeom prst="rect">
            <a:avLst/>
          </a:prstGeom>
          <a:blipFill>
            <a:blip r:embed="rId15" cstate="print"/>
            <a:stretch>
              <a:fillRect/>
            </a:stretch>
          </a:blipFill>
        </p:spPr>
        <p:txBody>
          <a:bodyPr wrap="square" lIns="0" tIns="0" rIns="0" bIns="0" rtlCol="0"/>
          <a:lstStyle/>
          <a:p>
            <a:endParaRPr/>
          </a:p>
        </p:txBody>
      </p:sp>
      <p:sp>
        <p:nvSpPr>
          <p:cNvPr id="160" name="object 160"/>
          <p:cNvSpPr/>
          <p:nvPr/>
        </p:nvSpPr>
        <p:spPr>
          <a:xfrm>
            <a:off x="3934389" y="4334195"/>
            <a:ext cx="234315" cy="191770"/>
          </a:xfrm>
          <a:custGeom>
            <a:avLst/>
            <a:gdLst/>
            <a:ahLst/>
            <a:cxnLst/>
            <a:rect l="l" t="t" r="r" b="b"/>
            <a:pathLst>
              <a:path w="234314" h="191770">
                <a:moveTo>
                  <a:pt x="33405" y="0"/>
                </a:moveTo>
                <a:lnTo>
                  <a:pt x="189452" y="0"/>
                </a:lnTo>
                <a:lnTo>
                  <a:pt x="189452" y="153043"/>
                </a:lnTo>
                <a:lnTo>
                  <a:pt x="234106" y="191595"/>
                </a:lnTo>
                <a:lnTo>
                  <a:pt x="0" y="191595"/>
                </a:lnTo>
              </a:path>
            </a:pathLst>
          </a:custGeom>
          <a:ln w="20543">
            <a:solidFill>
              <a:srgbClr val="000000"/>
            </a:solidFill>
          </a:ln>
        </p:spPr>
        <p:txBody>
          <a:bodyPr wrap="square" lIns="0" tIns="0" rIns="0" bIns="0" rtlCol="0"/>
          <a:lstStyle/>
          <a:p>
            <a:endParaRPr/>
          </a:p>
        </p:txBody>
      </p:sp>
      <p:sp>
        <p:nvSpPr>
          <p:cNvPr id="161" name="object 161"/>
          <p:cNvSpPr/>
          <p:nvPr/>
        </p:nvSpPr>
        <p:spPr>
          <a:xfrm>
            <a:off x="4079385" y="4334195"/>
            <a:ext cx="0" cy="134620"/>
          </a:xfrm>
          <a:custGeom>
            <a:avLst/>
            <a:gdLst/>
            <a:ahLst/>
            <a:cxnLst/>
            <a:rect l="l" t="t" r="r" b="b"/>
            <a:pathLst>
              <a:path h="134620">
                <a:moveTo>
                  <a:pt x="0" y="0"/>
                </a:moveTo>
                <a:lnTo>
                  <a:pt x="0" y="134052"/>
                </a:lnTo>
              </a:path>
            </a:pathLst>
          </a:custGeom>
          <a:ln w="11237">
            <a:solidFill>
              <a:srgbClr val="000000"/>
            </a:solidFill>
          </a:ln>
        </p:spPr>
        <p:txBody>
          <a:bodyPr wrap="square" lIns="0" tIns="0" rIns="0" bIns="0" rtlCol="0"/>
          <a:lstStyle/>
          <a:p>
            <a:endParaRPr/>
          </a:p>
        </p:txBody>
      </p:sp>
      <p:sp>
        <p:nvSpPr>
          <p:cNvPr id="162" name="object 162"/>
          <p:cNvSpPr/>
          <p:nvPr/>
        </p:nvSpPr>
        <p:spPr>
          <a:xfrm>
            <a:off x="4090319" y="4334195"/>
            <a:ext cx="0" cy="76835"/>
          </a:xfrm>
          <a:custGeom>
            <a:avLst/>
            <a:gdLst/>
            <a:ahLst/>
            <a:cxnLst/>
            <a:rect l="l" t="t" r="r" b="b"/>
            <a:pathLst>
              <a:path h="76835">
                <a:moveTo>
                  <a:pt x="0" y="0"/>
                </a:moveTo>
                <a:lnTo>
                  <a:pt x="0" y="76522"/>
                </a:lnTo>
              </a:path>
            </a:pathLst>
          </a:custGeom>
          <a:ln w="11237">
            <a:solidFill>
              <a:srgbClr val="000000"/>
            </a:solidFill>
          </a:ln>
        </p:spPr>
        <p:txBody>
          <a:bodyPr wrap="square" lIns="0" tIns="0" rIns="0" bIns="0" rtlCol="0"/>
          <a:lstStyle/>
          <a:p>
            <a:endParaRPr/>
          </a:p>
        </p:txBody>
      </p:sp>
      <p:sp>
        <p:nvSpPr>
          <p:cNvPr id="163" name="object 163"/>
          <p:cNvSpPr/>
          <p:nvPr/>
        </p:nvSpPr>
        <p:spPr>
          <a:xfrm>
            <a:off x="4112810" y="4334195"/>
            <a:ext cx="0" cy="57785"/>
          </a:xfrm>
          <a:custGeom>
            <a:avLst/>
            <a:gdLst/>
            <a:ahLst/>
            <a:cxnLst/>
            <a:rect l="l" t="t" r="r" b="b"/>
            <a:pathLst>
              <a:path h="57785">
                <a:moveTo>
                  <a:pt x="0" y="0"/>
                </a:moveTo>
                <a:lnTo>
                  <a:pt x="0" y="57532"/>
                </a:lnTo>
              </a:path>
            </a:pathLst>
          </a:custGeom>
          <a:ln w="11237">
            <a:solidFill>
              <a:srgbClr val="000000"/>
            </a:solidFill>
          </a:ln>
        </p:spPr>
        <p:txBody>
          <a:bodyPr wrap="square" lIns="0" tIns="0" rIns="0" bIns="0" rtlCol="0"/>
          <a:lstStyle/>
          <a:p>
            <a:endParaRPr/>
          </a:p>
        </p:txBody>
      </p:sp>
      <p:sp>
        <p:nvSpPr>
          <p:cNvPr id="164" name="object 164"/>
          <p:cNvSpPr/>
          <p:nvPr/>
        </p:nvSpPr>
        <p:spPr>
          <a:xfrm>
            <a:off x="4090324" y="4410718"/>
            <a:ext cx="11430" cy="38735"/>
          </a:xfrm>
          <a:custGeom>
            <a:avLst/>
            <a:gdLst/>
            <a:ahLst/>
            <a:cxnLst/>
            <a:rect l="l" t="t" r="r" b="b"/>
            <a:pathLst>
              <a:path w="11429" h="38735">
                <a:moveTo>
                  <a:pt x="5" y="38265"/>
                </a:moveTo>
                <a:lnTo>
                  <a:pt x="11229" y="38265"/>
                </a:lnTo>
                <a:lnTo>
                  <a:pt x="11229" y="28908"/>
                </a:lnTo>
                <a:lnTo>
                  <a:pt x="11229" y="19274"/>
                </a:lnTo>
                <a:lnTo>
                  <a:pt x="11229" y="9641"/>
                </a:lnTo>
                <a:lnTo>
                  <a:pt x="11229" y="0"/>
                </a:lnTo>
                <a:lnTo>
                  <a:pt x="5" y="0"/>
                </a:lnTo>
              </a:path>
            </a:pathLst>
          </a:custGeom>
          <a:ln w="22218">
            <a:solidFill>
              <a:srgbClr val="000000"/>
            </a:solidFill>
          </a:ln>
        </p:spPr>
        <p:txBody>
          <a:bodyPr wrap="square" lIns="0" tIns="0" rIns="0" bIns="0" rtlCol="0"/>
          <a:lstStyle/>
          <a:p>
            <a:endParaRPr/>
          </a:p>
        </p:txBody>
      </p:sp>
      <p:sp>
        <p:nvSpPr>
          <p:cNvPr id="165" name="object 165"/>
          <p:cNvSpPr/>
          <p:nvPr/>
        </p:nvSpPr>
        <p:spPr>
          <a:xfrm>
            <a:off x="2908566" y="2371953"/>
            <a:ext cx="657806" cy="583844"/>
          </a:xfrm>
          <a:prstGeom prst="rect">
            <a:avLst/>
          </a:prstGeom>
          <a:blipFill>
            <a:blip r:embed="rId16" cstate="print"/>
            <a:stretch>
              <a:fillRect/>
            </a:stretch>
          </a:blipFill>
        </p:spPr>
        <p:txBody>
          <a:bodyPr wrap="square" lIns="0" tIns="0" rIns="0" bIns="0" rtlCol="0"/>
          <a:lstStyle/>
          <a:p>
            <a:endParaRPr/>
          </a:p>
        </p:txBody>
      </p:sp>
      <p:sp>
        <p:nvSpPr>
          <p:cNvPr id="166" name="object 166"/>
          <p:cNvSpPr/>
          <p:nvPr/>
        </p:nvSpPr>
        <p:spPr>
          <a:xfrm>
            <a:off x="3176085" y="2372090"/>
            <a:ext cx="55244" cy="9525"/>
          </a:xfrm>
          <a:custGeom>
            <a:avLst/>
            <a:gdLst/>
            <a:ahLst/>
            <a:cxnLst/>
            <a:rect l="l" t="t" r="r" b="b"/>
            <a:pathLst>
              <a:path w="55244" h="9525">
                <a:moveTo>
                  <a:pt x="0" y="9510"/>
                </a:moveTo>
                <a:lnTo>
                  <a:pt x="55113" y="0"/>
                </a:lnTo>
              </a:path>
            </a:pathLst>
          </a:custGeom>
          <a:ln w="19344">
            <a:solidFill>
              <a:srgbClr val="00FF00"/>
            </a:solidFill>
          </a:ln>
        </p:spPr>
        <p:txBody>
          <a:bodyPr wrap="square" lIns="0" tIns="0" rIns="0" bIns="0" rtlCol="0"/>
          <a:lstStyle/>
          <a:p>
            <a:endParaRPr/>
          </a:p>
        </p:txBody>
      </p:sp>
      <p:sp>
        <p:nvSpPr>
          <p:cNvPr id="167" name="object 167"/>
          <p:cNvSpPr/>
          <p:nvPr/>
        </p:nvSpPr>
        <p:spPr>
          <a:xfrm>
            <a:off x="3232004" y="2371954"/>
            <a:ext cx="120650" cy="19050"/>
          </a:xfrm>
          <a:custGeom>
            <a:avLst/>
            <a:gdLst/>
            <a:ahLst/>
            <a:cxnLst/>
            <a:rect l="l" t="t" r="r" b="b"/>
            <a:pathLst>
              <a:path w="120650" h="19050">
                <a:moveTo>
                  <a:pt x="0" y="0"/>
                </a:moveTo>
                <a:lnTo>
                  <a:pt x="66826" y="9646"/>
                </a:lnTo>
                <a:lnTo>
                  <a:pt x="120411" y="18631"/>
                </a:lnTo>
              </a:path>
            </a:pathLst>
          </a:custGeom>
          <a:ln w="19326">
            <a:solidFill>
              <a:srgbClr val="00FF00"/>
            </a:solidFill>
          </a:ln>
        </p:spPr>
        <p:txBody>
          <a:bodyPr wrap="square" lIns="0" tIns="0" rIns="0" bIns="0" rtlCol="0"/>
          <a:lstStyle/>
          <a:p>
            <a:endParaRPr/>
          </a:p>
        </p:txBody>
      </p:sp>
      <p:sp>
        <p:nvSpPr>
          <p:cNvPr id="168" name="object 168"/>
          <p:cNvSpPr/>
          <p:nvPr/>
        </p:nvSpPr>
        <p:spPr>
          <a:xfrm>
            <a:off x="3354518" y="2390939"/>
            <a:ext cx="33020" cy="19050"/>
          </a:xfrm>
          <a:custGeom>
            <a:avLst/>
            <a:gdLst/>
            <a:ahLst/>
            <a:cxnLst/>
            <a:rect l="l" t="t" r="r" b="b"/>
            <a:pathLst>
              <a:path w="33020" h="19050">
                <a:moveTo>
                  <a:pt x="0" y="0"/>
                </a:moveTo>
                <a:lnTo>
                  <a:pt x="32994" y="19018"/>
                </a:lnTo>
              </a:path>
            </a:pathLst>
          </a:custGeom>
          <a:ln w="20054">
            <a:solidFill>
              <a:srgbClr val="00FF00"/>
            </a:solidFill>
          </a:ln>
        </p:spPr>
        <p:txBody>
          <a:bodyPr wrap="square" lIns="0" tIns="0" rIns="0" bIns="0" rtlCol="0"/>
          <a:lstStyle/>
          <a:p>
            <a:endParaRPr/>
          </a:p>
        </p:txBody>
      </p:sp>
      <p:sp>
        <p:nvSpPr>
          <p:cNvPr id="169" name="object 169"/>
          <p:cNvSpPr/>
          <p:nvPr/>
        </p:nvSpPr>
        <p:spPr>
          <a:xfrm>
            <a:off x="3387941" y="2410205"/>
            <a:ext cx="55244" cy="43180"/>
          </a:xfrm>
          <a:custGeom>
            <a:avLst/>
            <a:gdLst/>
            <a:ahLst/>
            <a:cxnLst/>
            <a:rect l="l" t="t" r="r" b="b"/>
            <a:pathLst>
              <a:path w="55245" h="43180">
                <a:moveTo>
                  <a:pt x="0" y="0"/>
                </a:moveTo>
                <a:lnTo>
                  <a:pt x="22490" y="28632"/>
                </a:lnTo>
                <a:lnTo>
                  <a:pt x="55157" y="42831"/>
                </a:lnTo>
              </a:path>
            </a:pathLst>
          </a:custGeom>
          <a:ln w="20463">
            <a:solidFill>
              <a:srgbClr val="00FF00"/>
            </a:solidFill>
          </a:ln>
        </p:spPr>
        <p:txBody>
          <a:bodyPr wrap="square" lIns="0" tIns="0" rIns="0" bIns="0" rtlCol="0"/>
          <a:lstStyle/>
          <a:p>
            <a:endParaRPr/>
          </a:p>
        </p:txBody>
      </p:sp>
      <p:sp>
        <p:nvSpPr>
          <p:cNvPr id="170" name="object 170"/>
          <p:cNvSpPr/>
          <p:nvPr/>
        </p:nvSpPr>
        <p:spPr>
          <a:xfrm>
            <a:off x="3456894" y="2459319"/>
            <a:ext cx="96520" cy="117475"/>
          </a:xfrm>
          <a:custGeom>
            <a:avLst/>
            <a:gdLst/>
            <a:ahLst/>
            <a:cxnLst/>
            <a:rect l="l" t="t" r="r" b="b"/>
            <a:pathLst>
              <a:path w="96520" h="117475">
                <a:moveTo>
                  <a:pt x="0" y="0"/>
                </a:moveTo>
                <a:lnTo>
                  <a:pt x="31287" y="17797"/>
                </a:lnTo>
                <a:lnTo>
                  <a:pt x="64811" y="46683"/>
                </a:lnTo>
                <a:lnTo>
                  <a:pt x="87203" y="84963"/>
                </a:lnTo>
                <a:lnTo>
                  <a:pt x="96415" y="116903"/>
                </a:lnTo>
              </a:path>
            </a:pathLst>
          </a:custGeom>
          <a:ln w="21168">
            <a:solidFill>
              <a:srgbClr val="00FF00"/>
            </a:solidFill>
          </a:ln>
        </p:spPr>
        <p:txBody>
          <a:bodyPr wrap="square" lIns="0" tIns="0" rIns="0" bIns="0" rtlCol="0"/>
          <a:lstStyle/>
          <a:p>
            <a:endParaRPr/>
          </a:p>
        </p:txBody>
      </p:sp>
      <p:sp>
        <p:nvSpPr>
          <p:cNvPr id="171" name="object 171"/>
          <p:cNvSpPr/>
          <p:nvPr/>
        </p:nvSpPr>
        <p:spPr>
          <a:xfrm>
            <a:off x="3557434" y="2595774"/>
            <a:ext cx="9525" cy="111125"/>
          </a:xfrm>
          <a:custGeom>
            <a:avLst/>
            <a:gdLst/>
            <a:ahLst/>
            <a:cxnLst/>
            <a:rect l="l" t="t" r="r" b="b"/>
            <a:pathLst>
              <a:path w="9525" h="111125">
                <a:moveTo>
                  <a:pt x="800" y="0"/>
                </a:moveTo>
                <a:lnTo>
                  <a:pt x="8925" y="34659"/>
                </a:lnTo>
                <a:lnTo>
                  <a:pt x="8925" y="72910"/>
                </a:lnTo>
                <a:lnTo>
                  <a:pt x="0" y="110983"/>
                </a:lnTo>
              </a:path>
            </a:pathLst>
          </a:custGeom>
          <a:ln w="22452">
            <a:solidFill>
              <a:srgbClr val="00FF00"/>
            </a:solidFill>
          </a:ln>
        </p:spPr>
        <p:txBody>
          <a:bodyPr wrap="square" lIns="0" tIns="0" rIns="0" bIns="0" rtlCol="0"/>
          <a:lstStyle/>
          <a:p>
            <a:endParaRPr/>
          </a:p>
        </p:txBody>
      </p:sp>
      <p:sp>
        <p:nvSpPr>
          <p:cNvPr id="172" name="object 172"/>
          <p:cNvSpPr/>
          <p:nvPr/>
        </p:nvSpPr>
        <p:spPr>
          <a:xfrm>
            <a:off x="3432609" y="2759124"/>
            <a:ext cx="121285" cy="177800"/>
          </a:xfrm>
          <a:custGeom>
            <a:avLst/>
            <a:gdLst/>
            <a:ahLst/>
            <a:cxnLst/>
            <a:rect l="l" t="t" r="r" b="b"/>
            <a:pathLst>
              <a:path w="121285" h="177800">
                <a:moveTo>
                  <a:pt x="121285" y="0"/>
                </a:moveTo>
                <a:lnTo>
                  <a:pt x="111489" y="33990"/>
                </a:lnTo>
                <a:lnTo>
                  <a:pt x="89096" y="72242"/>
                </a:lnTo>
                <a:lnTo>
                  <a:pt x="66802" y="110493"/>
                </a:lnTo>
                <a:lnTo>
                  <a:pt x="33410" y="139210"/>
                </a:lnTo>
                <a:lnTo>
                  <a:pt x="0" y="177474"/>
                </a:lnTo>
              </a:path>
            </a:pathLst>
          </a:custGeom>
          <a:ln w="21447">
            <a:solidFill>
              <a:srgbClr val="00FF00"/>
            </a:solidFill>
          </a:ln>
        </p:spPr>
        <p:txBody>
          <a:bodyPr wrap="square" lIns="0" tIns="0" rIns="0" bIns="0" rtlCol="0"/>
          <a:lstStyle/>
          <a:p>
            <a:endParaRPr/>
          </a:p>
        </p:txBody>
      </p:sp>
      <p:sp>
        <p:nvSpPr>
          <p:cNvPr id="173" name="object 173"/>
          <p:cNvSpPr/>
          <p:nvPr/>
        </p:nvSpPr>
        <p:spPr>
          <a:xfrm>
            <a:off x="3142697" y="2939978"/>
            <a:ext cx="274320" cy="15875"/>
          </a:xfrm>
          <a:custGeom>
            <a:avLst/>
            <a:gdLst/>
            <a:ahLst/>
            <a:cxnLst/>
            <a:rect l="l" t="t" r="r" b="b"/>
            <a:pathLst>
              <a:path w="274320" h="15875">
                <a:moveTo>
                  <a:pt x="274283" y="0"/>
                </a:moveTo>
                <a:lnTo>
                  <a:pt x="245243" y="6255"/>
                </a:lnTo>
                <a:lnTo>
                  <a:pt x="189557" y="15818"/>
                </a:lnTo>
                <a:lnTo>
                  <a:pt x="144904" y="15818"/>
                </a:lnTo>
                <a:lnTo>
                  <a:pt x="89300" y="15818"/>
                </a:lnTo>
                <a:lnTo>
                  <a:pt x="44640" y="15818"/>
                </a:lnTo>
                <a:lnTo>
                  <a:pt x="0" y="15818"/>
                </a:lnTo>
              </a:path>
            </a:pathLst>
          </a:custGeom>
          <a:ln w="19261">
            <a:solidFill>
              <a:srgbClr val="00FF00"/>
            </a:solidFill>
          </a:ln>
        </p:spPr>
        <p:txBody>
          <a:bodyPr wrap="square" lIns="0" tIns="0" rIns="0" bIns="0" rtlCol="0"/>
          <a:lstStyle/>
          <a:p>
            <a:endParaRPr/>
          </a:p>
        </p:txBody>
      </p:sp>
      <p:sp>
        <p:nvSpPr>
          <p:cNvPr id="174" name="object 174"/>
          <p:cNvSpPr/>
          <p:nvPr/>
        </p:nvSpPr>
        <p:spPr>
          <a:xfrm>
            <a:off x="2930732" y="2802750"/>
            <a:ext cx="3810" cy="6350"/>
          </a:xfrm>
          <a:custGeom>
            <a:avLst/>
            <a:gdLst/>
            <a:ahLst/>
            <a:cxnLst/>
            <a:rect l="l" t="t" r="r" b="b"/>
            <a:pathLst>
              <a:path w="3810" h="6350">
                <a:moveTo>
                  <a:pt x="3466" y="5955"/>
                </a:moveTo>
                <a:lnTo>
                  <a:pt x="0" y="0"/>
                </a:lnTo>
              </a:path>
            </a:pathLst>
          </a:custGeom>
          <a:ln w="21658">
            <a:solidFill>
              <a:srgbClr val="00FF00"/>
            </a:solidFill>
          </a:ln>
        </p:spPr>
        <p:txBody>
          <a:bodyPr wrap="square" lIns="0" tIns="0" rIns="0" bIns="0" rtlCol="0"/>
          <a:lstStyle/>
          <a:p>
            <a:endParaRPr/>
          </a:p>
        </p:txBody>
      </p:sp>
      <p:sp>
        <p:nvSpPr>
          <p:cNvPr id="175" name="object 175"/>
          <p:cNvSpPr/>
          <p:nvPr/>
        </p:nvSpPr>
        <p:spPr>
          <a:xfrm>
            <a:off x="3044421" y="2432597"/>
            <a:ext cx="20320" cy="14604"/>
          </a:xfrm>
          <a:custGeom>
            <a:avLst/>
            <a:gdLst/>
            <a:ahLst/>
            <a:cxnLst/>
            <a:rect l="l" t="t" r="r" b="b"/>
            <a:pathLst>
              <a:path w="20319" h="14605">
                <a:moveTo>
                  <a:pt x="72" y="14020"/>
                </a:moveTo>
                <a:lnTo>
                  <a:pt x="9152" y="6239"/>
                </a:lnTo>
                <a:lnTo>
                  <a:pt x="20081" y="28"/>
                </a:lnTo>
              </a:path>
            </a:pathLst>
          </a:custGeom>
          <a:ln w="20309">
            <a:solidFill>
              <a:srgbClr val="00FF00"/>
            </a:solidFill>
          </a:ln>
        </p:spPr>
        <p:txBody>
          <a:bodyPr wrap="square" lIns="0" tIns="0" rIns="0" bIns="0" rtlCol="0"/>
          <a:lstStyle/>
          <a:p>
            <a:endParaRPr/>
          </a:p>
        </p:txBody>
      </p:sp>
      <p:sp>
        <p:nvSpPr>
          <p:cNvPr id="176" name="object 176"/>
          <p:cNvSpPr/>
          <p:nvPr/>
        </p:nvSpPr>
        <p:spPr>
          <a:xfrm>
            <a:off x="3123464" y="2381600"/>
            <a:ext cx="52705" cy="8890"/>
          </a:xfrm>
          <a:custGeom>
            <a:avLst/>
            <a:gdLst/>
            <a:ahLst/>
            <a:cxnLst/>
            <a:rect l="l" t="t" r="r" b="b"/>
            <a:pathLst>
              <a:path w="52705" h="8889">
                <a:moveTo>
                  <a:pt x="5" y="8823"/>
                </a:moveTo>
                <a:lnTo>
                  <a:pt x="52621" y="0"/>
                </a:lnTo>
              </a:path>
            </a:pathLst>
          </a:custGeom>
          <a:ln w="19339">
            <a:solidFill>
              <a:srgbClr val="00FF00"/>
            </a:solidFill>
          </a:ln>
        </p:spPr>
        <p:txBody>
          <a:bodyPr wrap="square" lIns="0" tIns="0" rIns="0" bIns="0" rtlCol="0"/>
          <a:lstStyle/>
          <a:p>
            <a:endParaRPr/>
          </a:p>
        </p:txBody>
      </p:sp>
      <p:sp>
        <p:nvSpPr>
          <p:cNvPr id="177" name="object 177"/>
          <p:cNvSpPr/>
          <p:nvPr/>
        </p:nvSpPr>
        <p:spPr>
          <a:xfrm>
            <a:off x="3131454" y="2955798"/>
            <a:ext cx="234207" cy="191383"/>
          </a:xfrm>
          <a:prstGeom prst="rect">
            <a:avLst/>
          </a:prstGeom>
          <a:blipFill>
            <a:blip r:embed="rId17" cstate="print"/>
            <a:stretch>
              <a:fillRect/>
            </a:stretch>
          </a:blipFill>
        </p:spPr>
        <p:txBody>
          <a:bodyPr wrap="square" lIns="0" tIns="0" rIns="0" bIns="0" rtlCol="0"/>
          <a:lstStyle/>
          <a:p>
            <a:endParaRPr/>
          </a:p>
        </p:txBody>
      </p:sp>
      <p:sp>
        <p:nvSpPr>
          <p:cNvPr id="178" name="object 178"/>
          <p:cNvSpPr/>
          <p:nvPr/>
        </p:nvSpPr>
        <p:spPr>
          <a:xfrm>
            <a:off x="3321363" y="3109232"/>
            <a:ext cx="0" cy="635"/>
          </a:xfrm>
          <a:custGeom>
            <a:avLst/>
            <a:gdLst/>
            <a:ahLst/>
            <a:cxnLst/>
            <a:rect l="l" t="t" r="r" b="b"/>
            <a:pathLst>
              <a:path h="635">
                <a:moveTo>
                  <a:pt x="0" y="153434"/>
                </a:moveTo>
                <a:lnTo>
                  <a:pt x="0" y="153750"/>
                </a:lnTo>
              </a:path>
            </a:pathLst>
          </a:custGeom>
          <a:ln w="3175">
            <a:solidFill>
              <a:srgbClr val="000000"/>
            </a:solidFill>
          </a:ln>
        </p:spPr>
        <p:txBody>
          <a:bodyPr wrap="square" lIns="0" tIns="0" rIns="0" bIns="0" rtlCol="0"/>
          <a:lstStyle/>
          <a:p>
            <a:endParaRPr/>
          </a:p>
        </p:txBody>
      </p:sp>
      <p:sp>
        <p:nvSpPr>
          <p:cNvPr id="179" name="object 179"/>
          <p:cNvSpPr/>
          <p:nvPr/>
        </p:nvSpPr>
        <p:spPr>
          <a:xfrm>
            <a:off x="3131466" y="3147168"/>
            <a:ext cx="234315" cy="0"/>
          </a:xfrm>
          <a:custGeom>
            <a:avLst/>
            <a:gdLst/>
            <a:ahLst/>
            <a:cxnLst/>
            <a:rect l="l" t="t" r="r" b="b"/>
            <a:pathLst>
              <a:path w="234314">
                <a:moveTo>
                  <a:pt x="234179" y="0"/>
                </a:moveTo>
                <a:lnTo>
                  <a:pt x="0" y="0"/>
                </a:lnTo>
              </a:path>
            </a:pathLst>
          </a:custGeom>
          <a:ln w="19251">
            <a:solidFill>
              <a:srgbClr val="000000"/>
            </a:solidFill>
          </a:ln>
        </p:spPr>
        <p:txBody>
          <a:bodyPr wrap="square" lIns="0" tIns="0" rIns="0" bIns="0" rtlCol="0"/>
          <a:lstStyle/>
          <a:p>
            <a:endParaRPr/>
          </a:p>
        </p:txBody>
      </p:sp>
      <p:sp>
        <p:nvSpPr>
          <p:cNvPr id="180" name="object 180"/>
          <p:cNvSpPr/>
          <p:nvPr/>
        </p:nvSpPr>
        <p:spPr>
          <a:xfrm>
            <a:off x="3276336" y="2955797"/>
            <a:ext cx="0" cy="134620"/>
          </a:xfrm>
          <a:custGeom>
            <a:avLst/>
            <a:gdLst/>
            <a:ahLst/>
            <a:cxnLst/>
            <a:rect l="l" t="t" r="r" b="b"/>
            <a:pathLst>
              <a:path h="134619">
                <a:moveTo>
                  <a:pt x="0" y="0"/>
                </a:moveTo>
                <a:lnTo>
                  <a:pt x="0" y="134049"/>
                </a:lnTo>
              </a:path>
            </a:pathLst>
          </a:custGeom>
          <a:ln w="11237">
            <a:solidFill>
              <a:srgbClr val="000000"/>
            </a:solidFill>
          </a:ln>
        </p:spPr>
        <p:txBody>
          <a:bodyPr wrap="square" lIns="0" tIns="0" rIns="0" bIns="0" rtlCol="0"/>
          <a:lstStyle/>
          <a:p>
            <a:endParaRPr/>
          </a:p>
        </p:txBody>
      </p:sp>
      <p:sp>
        <p:nvSpPr>
          <p:cNvPr id="181" name="object 181"/>
          <p:cNvSpPr/>
          <p:nvPr/>
        </p:nvSpPr>
        <p:spPr>
          <a:xfrm>
            <a:off x="3287602" y="2955797"/>
            <a:ext cx="0" cy="76835"/>
          </a:xfrm>
          <a:custGeom>
            <a:avLst/>
            <a:gdLst/>
            <a:ahLst/>
            <a:cxnLst/>
            <a:rect l="l" t="t" r="r" b="b"/>
            <a:pathLst>
              <a:path h="76835">
                <a:moveTo>
                  <a:pt x="0" y="0"/>
                </a:moveTo>
                <a:lnTo>
                  <a:pt x="0" y="76615"/>
                </a:lnTo>
              </a:path>
            </a:pathLst>
          </a:custGeom>
          <a:ln w="11237">
            <a:solidFill>
              <a:srgbClr val="000000"/>
            </a:solidFill>
          </a:ln>
        </p:spPr>
        <p:txBody>
          <a:bodyPr wrap="square" lIns="0" tIns="0" rIns="0" bIns="0" rtlCol="0"/>
          <a:lstStyle/>
          <a:p>
            <a:endParaRPr/>
          </a:p>
        </p:txBody>
      </p:sp>
      <p:sp>
        <p:nvSpPr>
          <p:cNvPr id="182" name="object 182"/>
          <p:cNvSpPr/>
          <p:nvPr/>
        </p:nvSpPr>
        <p:spPr>
          <a:xfrm>
            <a:off x="3309863" y="2955797"/>
            <a:ext cx="0" cy="57785"/>
          </a:xfrm>
          <a:custGeom>
            <a:avLst/>
            <a:gdLst/>
            <a:ahLst/>
            <a:cxnLst/>
            <a:rect l="l" t="t" r="r" b="b"/>
            <a:pathLst>
              <a:path h="57785">
                <a:moveTo>
                  <a:pt x="0" y="0"/>
                </a:moveTo>
                <a:lnTo>
                  <a:pt x="0" y="57518"/>
                </a:lnTo>
              </a:path>
            </a:pathLst>
          </a:custGeom>
          <a:ln w="11237">
            <a:solidFill>
              <a:srgbClr val="000000"/>
            </a:solidFill>
          </a:ln>
        </p:spPr>
        <p:txBody>
          <a:bodyPr wrap="square" lIns="0" tIns="0" rIns="0" bIns="0" rtlCol="0"/>
          <a:lstStyle/>
          <a:p>
            <a:endParaRPr/>
          </a:p>
        </p:txBody>
      </p:sp>
      <p:sp>
        <p:nvSpPr>
          <p:cNvPr id="183" name="object 183"/>
          <p:cNvSpPr/>
          <p:nvPr/>
        </p:nvSpPr>
        <p:spPr>
          <a:xfrm>
            <a:off x="3287603" y="3032413"/>
            <a:ext cx="11430" cy="38735"/>
          </a:xfrm>
          <a:custGeom>
            <a:avLst/>
            <a:gdLst/>
            <a:ahLst/>
            <a:cxnLst/>
            <a:rect l="l" t="t" r="r" b="b"/>
            <a:pathLst>
              <a:path w="11429" h="38735">
                <a:moveTo>
                  <a:pt x="11229" y="38233"/>
                </a:moveTo>
                <a:lnTo>
                  <a:pt x="11229" y="28604"/>
                </a:lnTo>
                <a:lnTo>
                  <a:pt x="11229" y="19182"/>
                </a:lnTo>
                <a:lnTo>
                  <a:pt x="11229" y="9534"/>
                </a:lnTo>
                <a:lnTo>
                  <a:pt x="11229" y="0"/>
                </a:lnTo>
                <a:lnTo>
                  <a:pt x="1" y="0"/>
                </a:lnTo>
              </a:path>
            </a:pathLst>
          </a:custGeom>
          <a:ln w="22217">
            <a:solidFill>
              <a:srgbClr val="000000"/>
            </a:solidFill>
          </a:ln>
        </p:spPr>
        <p:txBody>
          <a:bodyPr wrap="square" lIns="0" tIns="0" rIns="0" bIns="0" rtlCol="0"/>
          <a:lstStyle/>
          <a:p>
            <a:endParaRPr/>
          </a:p>
        </p:txBody>
      </p:sp>
      <p:sp>
        <p:nvSpPr>
          <p:cNvPr id="184" name="object 184"/>
          <p:cNvSpPr txBox="1"/>
          <p:nvPr/>
        </p:nvSpPr>
        <p:spPr>
          <a:xfrm>
            <a:off x="1948156" y="3717441"/>
            <a:ext cx="4459605" cy="2122170"/>
          </a:xfrm>
          <a:prstGeom prst="rect">
            <a:avLst/>
          </a:prstGeom>
        </p:spPr>
        <p:txBody>
          <a:bodyPr vert="horz" wrap="square" lIns="0" tIns="0" rIns="0" bIns="0" rtlCol="0">
            <a:spAutoFit/>
          </a:bodyPr>
          <a:lstStyle/>
          <a:p>
            <a:pPr marL="1885950" indent="2152015">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6"/>
              </a:spcBef>
            </a:pPr>
            <a:endParaRPr sz="2150">
              <a:latin typeface="Times New Roman"/>
              <a:cs typeface="Times New Roman"/>
            </a:endParaRPr>
          </a:p>
          <a:p>
            <a:pPr marR="33020" algn="ctr">
              <a:lnSpc>
                <a:spcPct val="100000"/>
              </a:lnSpc>
            </a:pPr>
            <a:r>
              <a:rPr sz="1800" b="1" spc="125" dirty="0">
                <a:latin typeface="Times New Roman"/>
                <a:cs typeface="Times New Roman"/>
              </a:rPr>
              <a:t>fo</a:t>
            </a:r>
            <a:r>
              <a:rPr sz="1800" b="1" spc="65" dirty="0">
                <a:latin typeface="Times New Roman"/>
                <a:cs typeface="Times New Roman"/>
              </a:rPr>
              <a:t>r</a:t>
            </a:r>
            <a:r>
              <a:rPr sz="1800" b="1" spc="160" dirty="0">
                <a:latin typeface="Times New Roman"/>
                <a:cs typeface="Times New Roman"/>
              </a:rPr>
              <a:t>e</a:t>
            </a:r>
            <a:r>
              <a:rPr sz="1800" b="1" spc="85" dirty="0">
                <a:latin typeface="Times New Roman"/>
                <a:cs typeface="Times New Roman"/>
              </a:rPr>
              <a:t>s</a:t>
            </a:r>
            <a:r>
              <a:rPr sz="1800" b="1" spc="100" dirty="0">
                <a:latin typeface="Times New Roman"/>
                <a:cs typeface="Times New Roman"/>
              </a:rPr>
              <a:t>t</a:t>
            </a:r>
            <a:endParaRPr sz="1800">
              <a:latin typeface="Times New Roman"/>
              <a:cs typeface="Times New Roman"/>
            </a:endParaRPr>
          </a:p>
          <a:p>
            <a:pPr>
              <a:lnSpc>
                <a:spcPct val="100000"/>
              </a:lnSpc>
              <a:spcBef>
                <a:spcPts val="34"/>
              </a:spcBef>
            </a:pPr>
            <a:endParaRPr sz="1500">
              <a:latin typeface="Times New Roman"/>
              <a:cs typeface="Times New Roman"/>
            </a:endParaRPr>
          </a:p>
          <a:p>
            <a:pPr marL="12700">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a:p>
            <a:pPr>
              <a:lnSpc>
                <a:spcPct val="100000"/>
              </a:lnSpc>
              <a:spcBef>
                <a:spcPts val="12"/>
              </a:spcBef>
            </a:pPr>
            <a:endParaRPr sz="1650">
              <a:latin typeface="Times New Roman"/>
              <a:cs typeface="Times New Roman"/>
            </a:endParaRPr>
          </a:p>
          <a:p>
            <a:pPr marL="2632710">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p:txBody>
      </p:sp>
      <p:sp>
        <p:nvSpPr>
          <p:cNvPr id="185" name="object 185"/>
          <p:cNvSpPr txBox="1"/>
          <p:nvPr/>
        </p:nvSpPr>
        <p:spPr>
          <a:xfrm>
            <a:off x="4657598" y="2597592"/>
            <a:ext cx="434340" cy="255270"/>
          </a:xfrm>
          <a:prstGeom prst="rect">
            <a:avLst/>
          </a:prstGeom>
        </p:spPr>
        <p:txBody>
          <a:bodyPr vert="horz" wrap="square" lIns="0" tIns="0" rIns="0" bIns="0" rtlCol="0">
            <a:spAutoFit/>
          </a:bodyPr>
          <a:lstStyle/>
          <a:p>
            <a:pPr marL="12700">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p:txBody>
      </p:sp>
      <mc:AlternateContent xmlns:mc="http://schemas.openxmlformats.org/markup-compatibility/2006">
        <mc:Choice xmlns:p14="http://schemas.microsoft.com/office/powerpoint/2010/main" Requires="p14">
          <p:contentPart p14:bwMode="auto" r:id="rId18">
            <p14:nvContentPartPr>
              <p14:cNvPr id="191" name="Ink 190"/>
              <p14:cNvContentPartPr/>
              <p14:nvPr/>
            </p14:nvContentPartPr>
            <p14:xfrm>
              <a:off x="6511392" y="1268496"/>
              <a:ext cx="2545200" cy="1457280"/>
            </p14:xfrm>
          </p:contentPart>
        </mc:Choice>
        <mc:Fallback>
          <p:pic>
            <p:nvPicPr>
              <p:cNvPr id="191" name="Ink 190"/>
              <p:cNvPicPr/>
              <p:nvPr/>
            </p:nvPicPr>
            <p:blipFill>
              <a:blip r:embed="rId19"/>
              <a:stretch>
                <a:fillRect/>
              </a:stretch>
            </p:blipFill>
            <p:spPr>
              <a:xfrm>
                <a:off x="6499152" y="1261296"/>
                <a:ext cx="2564640" cy="146844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6000"/>
            <a:ext cx="8153400" cy="918000"/>
          </a:xfrm>
          <a:prstGeom prst="rect">
            <a:avLst/>
          </a:prstGeom>
        </p:spPr>
        <p:txBody>
          <a:bodyPr vert="horz" wrap="square" lIns="0" tIns="147122" rIns="0" bIns="0" rtlCol="0">
            <a:spAutoFit/>
          </a:bodyPr>
          <a:lstStyle/>
          <a:p>
            <a:pPr marL="2142490">
              <a:lnSpc>
                <a:spcPct val="100000"/>
              </a:lnSpc>
            </a:pPr>
            <a:r>
              <a:rPr dirty="0">
                <a:latin typeface="Times New Roman" panose="02020603050405020304" pitchFamily="18" charset="0"/>
                <a:cs typeface="Times New Roman" panose="02020603050405020304" pitchFamily="18" charset="0"/>
              </a:rPr>
              <a:t>Connectivity</a:t>
            </a:r>
          </a:p>
        </p:txBody>
      </p:sp>
      <p:sp>
        <p:nvSpPr>
          <p:cNvPr id="3" name="object 3"/>
          <p:cNvSpPr txBox="1"/>
          <p:nvPr/>
        </p:nvSpPr>
        <p:spPr>
          <a:xfrm>
            <a:off x="457200" y="990600"/>
            <a:ext cx="7810500" cy="3113673"/>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spc="-15" dirty="0">
                <a:latin typeface="Times New Roman" pitchFamily="18" charset="0"/>
                <a:cs typeface="Times New Roman" pitchFamily="18" charset="0"/>
              </a:rPr>
              <a:t>Let</a:t>
            </a:r>
            <a:r>
              <a:rPr sz="2400" spc="95" dirty="0">
                <a:latin typeface="Times New Roman" pitchFamily="18" charset="0"/>
                <a:cs typeface="Times New Roman" pitchFamily="18" charset="0"/>
              </a:rPr>
              <a:t> </a:t>
            </a:r>
            <a:r>
              <a:rPr sz="2400" b="1" dirty="0">
                <a:solidFill>
                  <a:srgbClr val="FA2C24"/>
                </a:solidFill>
                <a:latin typeface="Times New Roman" pitchFamily="18" charset="0"/>
                <a:cs typeface="Times New Roman" pitchFamily="18" charset="0"/>
              </a:rPr>
              <a:t>n</a:t>
            </a:r>
            <a:r>
              <a:rPr sz="2400" b="1" spc="110" dirty="0">
                <a:solidFill>
                  <a:srgbClr val="FA2C24"/>
                </a:solidFill>
                <a:latin typeface="Times New Roman" pitchFamily="18" charset="0"/>
                <a:cs typeface="Times New Roman" pitchFamily="18" charset="0"/>
              </a:rPr>
              <a:t> </a:t>
            </a:r>
            <a:r>
              <a:rPr sz="2400" dirty="0">
                <a:solidFill>
                  <a:srgbClr val="FA2C24"/>
                </a:solidFill>
                <a:latin typeface="Times New Roman" pitchFamily="18" charset="0"/>
                <a:cs typeface="Times New Roman" pitchFamily="18" charset="0"/>
              </a:rPr>
              <a:t>=</a:t>
            </a:r>
            <a:r>
              <a:rPr sz="2400" spc="114" dirty="0">
                <a:solidFill>
                  <a:srgbClr val="FA2C24"/>
                </a:solidFill>
                <a:latin typeface="Times New Roman" pitchFamily="18" charset="0"/>
                <a:cs typeface="Times New Roman" pitchFamily="18" charset="0"/>
              </a:rPr>
              <a:t> </a:t>
            </a:r>
            <a:r>
              <a:rPr sz="2400" spc="-20" dirty="0">
                <a:solidFill>
                  <a:srgbClr val="FA2C24"/>
                </a:solidFill>
                <a:latin typeface="Times New Roman" pitchFamily="18" charset="0"/>
                <a:cs typeface="Times New Roman" pitchFamily="18" charset="0"/>
              </a:rPr>
              <a:t>#</a:t>
            </a:r>
            <a:r>
              <a:rPr sz="2400" spc="-5" dirty="0">
                <a:solidFill>
                  <a:srgbClr val="FA2C24"/>
                </a:solidFill>
                <a:latin typeface="Times New Roman" pitchFamily="18" charset="0"/>
                <a:cs typeface="Times New Roman" pitchFamily="18" charset="0"/>
              </a:rPr>
              <a:t>vertic</a:t>
            </a:r>
            <a:r>
              <a:rPr sz="2400" spc="5" dirty="0">
                <a:solidFill>
                  <a:srgbClr val="FA2C24"/>
                </a:solidFill>
                <a:latin typeface="Times New Roman" pitchFamily="18" charset="0"/>
                <a:cs typeface="Times New Roman" pitchFamily="18" charset="0"/>
              </a:rPr>
              <a:t>e</a:t>
            </a:r>
            <a:r>
              <a:rPr sz="2400" spc="-15" dirty="0">
                <a:solidFill>
                  <a:srgbClr val="FA2C24"/>
                </a:solidFill>
                <a:latin typeface="Times New Roman" pitchFamily="18" charset="0"/>
                <a:cs typeface="Times New Roman" pitchFamily="18" charset="0"/>
              </a:rPr>
              <a:t>s</a:t>
            </a:r>
            <a:r>
              <a:rPr sz="2400" spc="-10" dirty="0">
                <a:latin typeface="Times New Roman" pitchFamily="18" charset="0"/>
                <a:cs typeface="Times New Roman" pitchFamily="18" charset="0"/>
              </a:rPr>
              <a:t>,</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and</a:t>
            </a:r>
            <a:r>
              <a:rPr sz="2400" spc="110" dirty="0">
                <a:latin typeface="Times New Roman" pitchFamily="18" charset="0"/>
                <a:cs typeface="Times New Roman" pitchFamily="18" charset="0"/>
              </a:rPr>
              <a:t> </a:t>
            </a:r>
            <a:r>
              <a:rPr sz="2400" b="1" spc="-20" dirty="0">
                <a:solidFill>
                  <a:srgbClr val="007F00"/>
                </a:solidFill>
                <a:latin typeface="Times New Roman" pitchFamily="18" charset="0"/>
                <a:cs typeface="Times New Roman" pitchFamily="18" charset="0"/>
              </a:rPr>
              <a:t>m</a:t>
            </a:r>
            <a:r>
              <a:rPr sz="2400" b="1" spc="114" dirty="0">
                <a:solidFill>
                  <a:srgbClr val="007F00"/>
                </a:solidFill>
                <a:latin typeface="Times New Roman" pitchFamily="18" charset="0"/>
                <a:cs typeface="Times New Roman" pitchFamily="18" charset="0"/>
              </a:rPr>
              <a:t> </a:t>
            </a:r>
            <a:r>
              <a:rPr sz="2400" dirty="0">
                <a:solidFill>
                  <a:srgbClr val="007F00"/>
                </a:solidFill>
                <a:latin typeface="Times New Roman" pitchFamily="18" charset="0"/>
                <a:cs typeface="Times New Roman" pitchFamily="18" charset="0"/>
              </a:rPr>
              <a:t>=</a:t>
            </a:r>
            <a:r>
              <a:rPr sz="2400" spc="105" dirty="0">
                <a:solidFill>
                  <a:srgbClr val="007F00"/>
                </a:solidFill>
                <a:latin typeface="Times New Roman" pitchFamily="18" charset="0"/>
                <a:cs typeface="Times New Roman" pitchFamily="18" charset="0"/>
              </a:rPr>
              <a:t> </a:t>
            </a:r>
            <a:r>
              <a:rPr sz="2400" spc="-25" dirty="0">
                <a:solidFill>
                  <a:srgbClr val="007F00"/>
                </a:solidFill>
                <a:latin typeface="Times New Roman" pitchFamily="18" charset="0"/>
                <a:cs typeface="Times New Roman" pitchFamily="18" charset="0"/>
              </a:rPr>
              <a:t>#</a:t>
            </a:r>
            <a:r>
              <a:rPr sz="2400" spc="-10" dirty="0">
                <a:solidFill>
                  <a:srgbClr val="007F00"/>
                </a:solidFill>
                <a:latin typeface="Times New Roman" pitchFamily="18" charset="0"/>
                <a:cs typeface="Times New Roman" pitchFamily="18" charset="0"/>
              </a:rPr>
              <a:t>e</a:t>
            </a:r>
            <a:r>
              <a:rPr sz="2400" spc="-5" dirty="0">
                <a:solidFill>
                  <a:srgbClr val="007F00"/>
                </a:solidFill>
                <a:latin typeface="Times New Roman" pitchFamily="18" charset="0"/>
                <a:cs typeface="Times New Roman" pitchFamily="18" charset="0"/>
              </a:rPr>
              <a:t>d</a:t>
            </a:r>
            <a:r>
              <a:rPr sz="2400" spc="-10" dirty="0">
                <a:solidFill>
                  <a:srgbClr val="007F00"/>
                </a:solidFill>
                <a:latin typeface="Times New Roman" pitchFamily="18" charset="0"/>
                <a:cs typeface="Times New Roman" pitchFamily="18" charset="0"/>
              </a:rPr>
              <a:t>g</a:t>
            </a:r>
            <a:r>
              <a:rPr sz="2400" spc="-15" dirty="0">
                <a:solidFill>
                  <a:srgbClr val="007F00"/>
                </a:solidFill>
                <a:latin typeface="Times New Roman" pitchFamily="18" charset="0"/>
                <a:cs typeface="Times New Roman" pitchFamily="18" charset="0"/>
              </a:rPr>
              <a:t>es</a:t>
            </a:r>
            <a:endParaRPr sz="2400" dirty="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 pos="707390" algn="l"/>
                <a:tab pos="2122805" algn="l"/>
              </a:tabLst>
            </a:pPr>
            <a:r>
              <a:rPr sz="2400" b="1" dirty="0">
                <a:solidFill>
                  <a:srgbClr val="FA2C24"/>
                </a:solidFill>
                <a:latin typeface="Times New Roman" pitchFamily="18" charset="0"/>
                <a:cs typeface="Times New Roman" pitchFamily="18" charset="0"/>
              </a:rPr>
              <a:t>A	</a:t>
            </a:r>
            <a:r>
              <a:rPr sz="2400" b="1" spc="-15" dirty="0">
                <a:solidFill>
                  <a:srgbClr val="FA2C24"/>
                </a:solidFill>
                <a:latin typeface="Times New Roman" pitchFamily="18" charset="0"/>
                <a:cs typeface="Times New Roman" pitchFamily="18" charset="0"/>
              </a:rPr>
              <a:t>complete	graph</a:t>
            </a:r>
            <a:r>
              <a:rPr sz="2400" spc="-1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one</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n</a:t>
            </a:r>
            <a:r>
              <a:rPr sz="2400" spc="120" dirty="0">
                <a:latin typeface="Times New Roman" pitchFamily="18" charset="0"/>
                <a:cs typeface="Times New Roman" pitchFamily="18" charset="0"/>
              </a:rPr>
              <a:t> </a:t>
            </a:r>
            <a:r>
              <a:rPr sz="2400" spc="-20" dirty="0">
                <a:latin typeface="Times New Roman" pitchFamily="18" charset="0"/>
                <a:cs typeface="Times New Roman" pitchFamily="18" charset="0"/>
              </a:rPr>
              <a:t>whi</a:t>
            </a:r>
            <a:r>
              <a:rPr sz="2400" spc="-10" dirty="0">
                <a:latin typeface="Times New Roman" pitchFamily="18" charset="0"/>
                <a:cs typeface="Times New Roman" pitchFamily="18" charset="0"/>
              </a:rPr>
              <a:t>c</a:t>
            </a:r>
            <a:r>
              <a:rPr sz="2400" spc="-15" dirty="0">
                <a:latin typeface="Times New Roman" pitchFamily="18" charset="0"/>
                <a:cs typeface="Times New Roman" pitchFamily="18" charset="0"/>
              </a:rPr>
              <a:t>h</a:t>
            </a:r>
            <a:r>
              <a:rPr sz="2400" spc="100" dirty="0">
                <a:latin typeface="Times New Roman" pitchFamily="18" charset="0"/>
                <a:cs typeface="Times New Roman" pitchFamily="18" charset="0"/>
              </a:rPr>
              <a:t> </a:t>
            </a:r>
            <a:r>
              <a:rPr sz="2400" spc="-10" dirty="0">
                <a:latin typeface="Times New Roman" pitchFamily="18" charset="0"/>
                <a:cs typeface="Times New Roman" pitchFamily="18" charset="0"/>
              </a:rPr>
              <a:t>all</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pairs</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v</a:t>
            </a:r>
            <a:r>
              <a:rPr sz="2400" dirty="0">
                <a:latin typeface="Times New Roman" pitchFamily="18" charset="0"/>
                <a:cs typeface="Times New Roman" pitchFamily="18" charset="0"/>
              </a:rPr>
              <a:t>ertice</a:t>
            </a:r>
            <a:r>
              <a:rPr sz="2400" spc="-15" dirty="0">
                <a:latin typeface="Times New Roman" pitchFamily="18" charset="0"/>
                <a:cs typeface="Times New Roman" pitchFamily="18" charset="0"/>
              </a:rPr>
              <a:t>s</a:t>
            </a:r>
            <a:endParaRPr sz="2400" dirty="0">
              <a:latin typeface="Times New Roman" pitchFamily="18" charset="0"/>
              <a:cs typeface="Times New Roman" pitchFamily="18" charset="0"/>
            </a:endParaRPr>
          </a:p>
          <a:p>
            <a:pPr marL="355600">
              <a:lnSpc>
                <a:spcPct val="100000"/>
              </a:lnSpc>
            </a:pPr>
            <a:r>
              <a:rPr sz="2400" dirty="0">
                <a:latin typeface="Times New Roman" pitchFamily="18" charset="0"/>
                <a:cs typeface="Times New Roman" pitchFamily="18" charset="0"/>
              </a:rPr>
              <a:t>are</a:t>
            </a:r>
            <a:r>
              <a:rPr sz="2400" spc="8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15" dirty="0">
                <a:latin typeface="Times New Roman" pitchFamily="18" charset="0"/>
                <a:cs typeface="Times New Roman" pitchFamily="18" charset="0"/>
              </a:rPr>
              <a:t>d</a:t>
            </a:r>
            <a:r>
              <a:rPr sz="2400" spc="-5" dirty="0">
                <a:latin typeface="Times New Roman" pitchFamily="18" charset="0"/>
                <a:cs typeface="Times New Roman" pitchFamily="18" charset="0"/>
              </a:rPr>
              <a:t>jacent</a:t>
            </a:r>
            <a:endParaRPr sz="2400" dirty="0">
              <a:latin typeface="Times New Roman" pitchFamily="18" charset="0"/>
              <a:cs typeface="Times New Roman" pitchFamily="18" charset="0"/>
            </a:endParaRPr>
          </a:p>
          <a:p>
            <a:pPr marL="355600" indent="-342900">
              <a:lnSpc>
                <a:spcPct val="100000"/>
              </a:lnSpc>
              <a:spcBef>
                <a:spcPts val="480"/>
              </a:spcBef>
              <a:buSzPct val="96000"/>
              <a:buFont typeface="Arial"/>
              <a:buChar char="•"/>
              <a:tabLst>
                <a:tab pos="355600" algn="l"/>
              </a:tabLst>
            </a:pPr>
            <a:r>
              <a:rPr sz="2400" spc="-70" dirty="0">
                <a:latin typeface="Times New Roman" pitchFamily="18" charset="0"/>
                <a:cs typeface="Times New Roman" pitchFamily="18" charset="0"/>
              </a:rPr>
              <a:t>How</a:t>
            </a:r>
            <a:r>
              <a:rPr sz="2400" spc="60" dirty="0">
                <a:latin typeface="Times New Roman" pitchFamily="18" charset="0"/>
                <a:cs typeface="Times New Roman" pitchFamily="18" charset="0"/>
              </a:rPr>
              <a:t> </a:t>
            </a:r>
            <a:r>
              <a:rPr sz="2400" spc="-100" dirty="0">
                <a:latin typeface="Times New Roman" pitchFamily="18" charset="0"/>
                <a:cs typeface="Times New Roman" pitchFamily="18" charset="0"/>
              </a:rPr>
              <a:t>m</a:t>
            </a:r>
            <a:r>
              <a:rPr sz="2400" spc="-75" dirty="0">
                <a:latin typeface="Times New Roman" pitchFamily="18" charset="0"/>
                <a:cs typeface="Times New Roman" pitchFamily="18" charset="0"/>
              </a:rPr>
              <a:t>an</a:t>
            </a:r>
            <a:r>
              <a:rPr sz="2400" spc="-70" dirty="0">
                <a:latin typeface="Times New Roman" pitchFamily="18" charset="0"/>
                <a:cs typeface="Times New Roman" pitchFamily="18" charset="0"/>
              </a:rPr>
              <a:t>y</a:t>
            </a:r>
            <a:r>
              <a:rPr sz="2400" spc="90" dirty="0">
                <a:latin typeface="Times New Roman" pitchFamily="18" charset="0"/>
                <a:cs typeface="Times New Roman" pitchFamily="18" charset="0"/>
              </a:rPr>
              <a:t> </a:t>
            </a:r>
            <a:r>
              <a:rPr sz="2400" spc="-70" dirty="0">
                <a:latin typeface="Times New Roman" pitchFamily="18" charset="0"/>
                <a:cs typeface="Times New Roman" pitchFamily="18" charset="0"/>
              </a:rPr>
              <a:t>tot</a:t>
            </a:r>
            <a:r>
              <a:rPr sz="2400" spc="-75" dirty="0">
                <a:latin typeface="Times New Roman" pitchFamily="18" charset="0"/>
                <a:cs typeface="Times New Roman" pitchFamily="18" charset="0"/>
              </a:rPr>
              <a:t>a</a:t>
            </a:r>
            <a:r>
              <a:rPr sz="2400" spc="-35" dirty="0">
                <a:latin typeface="Times New Roman" pitchFamily="18" charset="0"/>
                <a:cs typeface="Times New Roman" pitchFamily="18" charset="0"/>
              </a:rPr>
              <a:t>l</a:t>
            </a:r>
            <a:r>
              <a:rPr sz="2400" spc="90" dirty="0">
                <a:latin typeface="Times New Roman" pitchFamily="18" charset="0"/>
                <a:cs typeface="Times New Roman" pitchFamily="18" charset="0"/>
              </a:rPr>
              <a:t> </a:t>
            </a:r>
            <a:r>
              <a:rPr sz="2400" spc="-65" dirty="0">
                <a:latin typeface="Times New Roman" pitchFamily="18" charset="0"/>
                <a:cs typeface="Times New Roman" pitchFamily="18" charset="0"/>
              </a:rPr>
              <a:t>edges</a:t>
            </a:r>
            <a:r>
              <a:rPr sz="2400" spc="80" dirty="0">
                <a:latin typeface="Times New Roman" pitchFamily="18" charset="0"/>
                <a:cs typeface="Times New Roman" pitchFamily="18" charset="0"/>
              </a:rPr>
              <a:t> </a:t>
            </a:r>
            <a:r>
              <a:rPr sz="2400" spc="-35" dirty="0">
                <a:latin typeface="Times New Roman" pitchFamily="18" charset="0"/>
                <a:cs typeface="Times New Roman" pitchFamily="18" charset="0"/>
              </a:rPr>
              <a:t>i</a:t>
            </a:r>
            <a:r>
              <a:rPr sz="2400" spc="-55" dirty="0">
                <a:latin typeface="Times New Roman" pitchFamily="18" charset="0"/>
                <a:cs typeface="Times New Roman" pitchFamily="18" charset="0"/>
              </a:rPr>
              <a:t>n</a:t>
            </a:r>
            <a:r>
              <a:rPr sz="2400" spc="90" dirty="0">
                <a:latin typeface="Times New Roman" pitchFamily="18" charset="0"/>
                <a:cs typeface="Times New Roman" pitchFamily="18" charset="0"/>
              </a:rPr>
              <a:t> </a:t>
            </a:r>
            <a:r>
              <a:rPr sz="2400" spc="-65" dirty="0">
                <a:latin typeface="Times New Roman" pitchFamily="18" charset="0"/>
                <a:cs typeface="Times New Roman" pitchFamily="18" charset="0"/>
              </a:rPr>
              <a:t>a</a:t>
            </a:r>
            <a:r>
              <a:rPr sz="2400" spc="80" dirty="0">
                <a:latin typeface="Times New Roman" pitchFamily="18" charset="0"/>
                <a:cs typeface="Times New Roman" pitchFamily="18" charset="0"/>
              </a:rPr>
              <a:t> </a:t>
            </a:r>
            <a:r>
              <a:rPr sz="2400" spc="-70" dirty="0">
                <a:latin typeface="Times New Roman" pitchFamily="18" charset="0"/>
                <a:cs typeface="Times New Roman" pitchFamily="18" charset="0"/>
              </a:rPr>
              <a:t>complete</a:t>
            </a:r>
            <a:r>
              <a:rPr sz="2400" spc="85" dirty="0">
                <a:latin typeface="Times New Roman" pitchFamily="18" charset="0"/>
                <a:cs typeface="Times New Roman" pitchFamily="18" charset="0"/>
              </a:rPr>
              <a:t> </a:t>
            </a:r>
            <a:r>
              <a:rPr sz="2400" spc="-65" dirty="0">
                <a:latin typeface="Times New Roman" pitchFamily="18" charset="0"/>
                <a:cs typeface="Times New Roman" pitchFamily="18" charset="0"/>
              </a:rPr>
              <a:t>gr</a:t>
            </a:r>
            <a:r>
              <a:rPr sz="2400" spc="-75" dirty="0">
                <a:latin typeface="Times New Roman" pitchFamily="18" charset="0"/>
                <a:cs typeface="Times New Roman" pitchFamily="18" charset="0"/>
              </a:rPr>
              <a:t>a</a:t>
            </a:r>
            <a:r>
              <a:rPr sz="2400" spc="-70" dirty="0">
                <a:latin typeface="Times New Roman" pitchFamily="18" charset="0"/>
                <a:cs typeface="Times New Roman" pitchFamily="18" charset="0"/>
              </a:rPr>
              <a:t>ph?</a:t>
            </a:r>
            <a:endParaRPr sz="2400" dirty="0">
              <a:latin typeface="Times New Roman" pitchFamily="18" charset="0"/>
              <a:cs typeface="Times New Roman" pitchFamily="18" charset="0"/>
            </a:endParaRPr>
          </a:p>
          <a:p>
            <a:pPr marL="756285" marR="5080" indent="-287020">
              <a:lnSpc>
                <a:spcPct val="100000"/>
              </a:lnSpc>
              <a:spcBef>
                <a:spcPts val="475"/>
              </a:spcBef>
              <a:tabLst>
                <a:tab pos="756285" algn="l"/>
                <a:tab pos="5223510" algn="l"/>
              </a:tabLst>
            </a:pPr>
            <a:r>
              <a:rPr sz="2000" dirty="0">
                <a:latin typeface="Times New Roman" pitchFamily="18" charset="0"/>
                <a:cs typeface="Times New Roman" pitchFamily="18" charset="0"/>
              </a:rPr>
              <a:t>–	E</a:t>
            </a:r>
            <a:r>
              <a:rPr sz="2000" spc="-10" dirty="0">
                <a:latin typeface="Times New Roman" pitchFamily="18" charset="0"/>
                <a:cs typeface="Times New Roman" pitchFamily="18" charset="0"/>
              </a:rPr>
              <a:t>a</a:t>
            </a:r>
            <a:r>
              <a:rPr sz="2000" dirty="0">
                <a:latin typeface="Times New Roman" pitchFamily="18" charset="0"/>
                <a:cs typeface="Times New Roman" pitchFamily="18" charset="0"/>
              </a:rPr>
              <a:t>ch</a:t>
            </a:r>
            <a:r>
              <a:rPr sz="2000" spc="80" dirty="0">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90" dirty="0">
                <a:latin typeface="Times New Roman" pitchFamily="18" charset="0"/>
                <a:cs typeface="Times New Roman" pitchFamily="18" charset="0"/>
              </a:rPr>
              <a:t> </a:t>
            </a:r>
            <a:r>
              <a:rPr sz="2000" spc="-5" dirty="0">
                <a:latin typeface="Times New Roman" pitchFamily="18" charset="0"/>
                <a:cs typeface="Times New Roman" pitchFamily="18" charset="0"/>
              </a:rPr>
              <a:t>th</a:t>
            </a:r>
            <a:r>
              <a:rPr sz="2000" dirty="0">
                <a:latin typeface="Times New Roman" pitchFamily="18" charset="0"/>
                <a:cs typeface="Times New Roman" pitchFamily="18" charset="0"/>
              </a:rPr>
              <a:t>e</a:t>
            </a:r>
            <a:r>
              <a:rPr sz="2000" spc="80" dirty="0">
                <a:latin typeface="Times New Roman" pitchFamily="18" charset="0"/>
                <a:cs typeface="Times New Roman" pitchFamily="18" charset="0"/>
              </a:rPr>
              <a:t> </a:t>
            </a:r>
            <a:r>
              <a:rPr sz="2000" dirty="0">
                <a:latin typeface="Times New Roman" pitchFamily="18" charset="0"/>
                <a:cs typeface="Times New Roman" pitchFamily="18" charset="0"/>
              </a:rPr>
              <a:t>n</a:t>
            </a:r>
            <a:r>
              <a:rPr sz="2000" spc="100" dirty="0">
                <a:latin typeface="Times New Roman" pitchFamily="18" charset="0"/>
                <a:cs typeface="Times New Roman" pitchFamily="18" charset="0"/>
              </a:rPr>
              <a:t> </a:t>
            </a:r>
            <a:r>
              <a:rPr sz="2000" spc="-5" dirty="0">
                <a:latin typeface="Times New Roman" pitchFamily="18" charset="0"/>
                <a:cs typeface="Times New Roman" pitchFamily="18" charset="0"/>
              </a:rPr>
              <a:t>v</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rti</a:t>
            </a:r>
            <a:r>
              <a:rPr sz="2000" spc="5" dirty="0">
                <a:latin typeface="Times New Roman" pitchFamily="18" charset="0"/>
                <a:cs typeface="Times New Roman" pitchFamily="18" charset="0"/>
              </a:rPr>
              <a:t>c</a:t>
            </a:r>
            <a:r>
              <a:rPr sz="2000" spc="-10" dirty="0">
                <a:latin typeface="Times New Roman" pitchFamily="18" charset="0"/>
                <a:cs typeface="Times New Roman" pitchFamily="18" charset="0"/>
              </a:rPr>
              <a:t>e</a:t>
            </a:r>
            <a:r>
              <a:rPr sz="2000" dirty="0">
                <a:latin typeface="Times New Roman" pitchFamily="18" charset="0"/>
                <a:cs typeface="Times New Roman" pitchFamily="18" charset="0"/>
              </a:rPr>
              <a:t>s</a:t>
            </a:r>
            <a:r>
              <a:rPr sz="2000" spc="9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100" dirty="0">
                <a:latin typeface="Times New Roman" pitchFamily="18" charset="0"/>
                <a:cs typeface="Times New Roman" pitchFamily="18" charset="0"/>
              </a:rPr>
              <a:t> </a:t>
            </a:r>
            <a:r>
              <a:rPr sz="2000" spc="-5" dirty="0">
                <a:latin typeface="Times New Roman" pitchFamily="18" charset="0"/>
                <a:cs typeface="Times New Roman" pitchFamily="18" charset="0"/>
              </a:rPr>
              <a:t>incid</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n</a:t>
            </a:r>
            <a:r>
              <a:rPr sz="2000" dirty="0">
                <a:latin typeface="Times New Roman" pitchFamily="18" charset="0"/>
                <a:cs typeface="Times New Roman" pitchFamily="18" charset="0"/>
              </a:rPr>
              <a:t>t</a:t>
            </a:r>
            <a:r>
              <a:rPr sz="2000" spc="95" dirty="0">
                <a:latin typeface="Times New Roman" pitchFamily="18" charset="0"/>
                <a:cs typeface="Times New Roman" pitchFamily="18" charset="0"/>
              </a:rPr>
              <a:t> </a:t>
            </a:r>
            <a:r>
              <a:rPr sz="2000" spc="-5" dirty="0">
                <a:latin typeface="Times New Roman" pitchFamily="18" charset="0"/>
                <a:cs typeface="Times New Roman" pitchFamily="18" charset="0"/>
              </a:rPr>
              <a:t>t</a:t>
            </a:r>
            <a:r>
              <a:rPr sz="2000" dirty="0">
                <a:latin typeface="Times New Roman" pitchFamily="18" charset="0"/>
                <a:cs typeface="Times New Roman" pitchFamily="18" charset="0"/>
              </a:rPr>
              <a:t>o</a:t>
            </a:r>
            <a:r>
              <a:rPr sz="2000" spc="100" dirty="0">
                <a:latin typeface="Times New Roman" pitchFamily="18" charset="0"/>
                <a:cs typeface="Times New Roman" pitchFamily="18" charset="0"/>
              </a:rPr>
              <a:t> </a:t>
            </a:r>
            <a:r>
              <a:rPr sz="2000" b="1" spc="-5" dirty="0">
                <a:solidFill>
                  <a:srgbClr val="FA2C24"/>
                </a:solidFill>
                <a:latin typeface="Times New Roman" pitchFamily="18" charset="0"/>
                <a:cs typeface="Times New Roman" pitchFamily="18" charset="0"/>
              </a:rPr>
              <a:t>n</a:t>
            </a:r>
            <a:r>
              <a:rPr sz="2000" spc="5" dirty="0">
                <a:solidFill>
                  <a:srgbClr val="FA2C24"/>
                </a:solidFill>
                <a:latin typeface="Times New Roman" pitchFamily="18" charset="0"/>
                <a:cs typeface="Times New Roman" pitchFamily="18" charset="0"/>
              </a:rPr>
              <a:t>-</a:t>
            </a:r>
            <a:r>
              <a:rPr sz="2000" dirty="0">
                <a:solidFill>
                  <a:srgbClr val="FA2C24"/>
                </a:solidFill>
                <a:latin typeface="Times New Roman" pitchFamily="18" charset="0"/>
                <a:cs typeface="Times New Roman" pitchFamily="18" charset="0"/>
              </a:rPr>
              <a:t>1</a:t>
            </a:r>
            <a:r>
              <a:rPr sz="2000" spc="95" dirty="0">
                <a:solidFill>
                  <a:srgbClr val="FA2C24"/>
                </a:solidFill>
                <a:latin typeface="Times New Roman" pitchFamily="18" charset="0"/>
                <a:cs typeface="Times New Roman" pitchFamily="18" charset="0"/>
              </a:rPr>
              <a:t> </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dges</a:t>
            </a:r>
            <a:r>
              <a:rPr sz="2000" dirty="0">
                <a:latin typeface="Times New Roman" pitchFamily="18" charset="0"/>
                <a:cs typeface="Times New Roman" pitchFamily="18" charset="0"/>
              </a:rPr>
              <a:t>,</a:t>
            </a:r>
            <a:r>
              <a:rPr sz="2000" spc="105" dirty="0">
                <a:latin typeface="Times New Roman" pitchFamily="18" charset="0"/>
                <a:cs typeface="Times New Roman" pitchFamily="18" charset="0"/>
              </a:rPr>
              <a:t> </a:t>
            </a:r>
            <a:r>
              <a:rPr sz="2000" spc="-10" dirty="0">
                <a:latin typeface="Times New Roman" pitchFamily="18" charset="0"/>
                <a:cs typeface="Times New Roman" pitchFamily="18" charset="0"/>
              </a:rPr>
              <a:t>h</a:t>
            </a:r>
            <a:r>
              <a:rPr sz="2000" dirty="0">
                <a:latin typeface="Times New Roman" pitchFamily="18" charset="0"/>
                <a:cs typeface="Times New Roman" pitchFamily="18" charset="0"/>
              </a:rPr>
              <a:t>ow</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v</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r</a:t>
            </a:r>
            <a:r>
              <a:rPr sz="2000" dirty="0">
                <a:latin typeface="Times New Roman" pitchFamily="18" charset="0"/>
                <a:cs typeface="Times New Roman" pitchFamily="18" charset="0"/>
              </a:rPr>
              <a:t>,</a:t>
            </a:r>
            <a:r>
              <a:rPr sz="2000" spc="105" dirty="0">
                <a:latin typeface="Times New Roman" pitchFamily="18" charset="0"/>
                <a:cs typeface="Times New Roman" pitchFamily="18" charset="0"/>
              </a:rPr>
              <a:t> </a:t>
            </a:r>
            <a:r>
              <a:rPr sz="2000" spc="-5" dirty="0">
                <a:latin typeface="Times New Roman" pitchFamily="18" charset="0"/>
                <a:cs typeface="Times New Roman" pitchFamily="18" charset="0"/>
              </a:rPr>
              <a:t>we woul</a:t>
            </a:r>
            <a:r>
              <a:rPr sz="2000" dirty="0">
                <a:latin typeface="Times New Roman" pitchFamily="18" charset="0"/>
                <a:cs typeface="Times New Roman" pitchFamily="18" charset="0"/>
              </a:rPr>
              <a:t>d</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ha</a:t>
            </a:r>
            <a:r>
              <a:rPr sz="2000" spc="-5" dirty="0">
                <a:latin typeface="Times New Roman" pitchFamily="18" charset="0"/>
                <a:cs typeface="Times New Roman" pitchFamily="18" charset="0"/>
              </a:rPr>
              <a:t>v</a:t>
            </a:r>
            <a:r>
              <a:rPr sz="2000" dirty="0">
                <a:latin typeface="Times New Roman" pitchFamily="18" charset="0"/>
                <a:cs typeface="Times New Roman" pitchFamily="18" charset="0"/>
              </a:rPr>
              <a:t>e</a:t>
            </a:r>
            <a:r>
              <a:rPr sz="2000" spc="100" dirty="0">
                <a:latin typeface="Times New Roman" pitchFamily="18" charset="0"/>
                <a:cs typeface="Times New Roman" pitchFamily="18" charset="0"/>
              </a:rPr>
              <a:t> </a:t>
            </a:r>
            <a:r>
              <a:rPr sz="2000" dirty="0">
                <a:latin typeface="Times New Roman" pitchFamily="18" charset="0"/>
                <a:cs typeface="Times New Roman" pitchFamily="18" charset="0"/>
              </a:rPr>
              <a:t>counted</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ea</a:t>
            </a:r>
            <a:r>
              <a:rPr sz="2000" dirty="0">
                <a:latin typeface="Times New Roman" pitchFamily="18" charset="0"/>
                <a:cs typeface="Times New Roman" pitchFamily="18" charset="0"/>
              </a:rPr>
              <a:t>ch</a:t>
            </a:r>
            <a:r>
              <a:rPr sz="2000" spc="95" dirty="0">
                <a:latin typeface="Times New Roman" pitchFamily="18" charset="0"/>
                <a:cs typeface="Times New Roman" pitchFamily="18" charset="0"/>
              </a:rPr>
              <a:t> </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dg</a:t>
            </a:r>
            <a:r>
              <a:rPr sz="2000" dirty="0">
                <a:latin typeface="Times New Roman" pitchFamily="18" charset="0"/>
                <a:cs typeface="Times New Roman" pitchFamily="18" charset="0"/>
              </a:rPr>
              <a:t>e</a:t>
            </a:r>
            <a:r>
              <a:rPr sz="2000" spc="110" dirty="0">
                <a:latin typeface="Times New Roman" pitchFamily="18" charset="0"/>
                <a:cs typeface="Times New Roman" pitchFamily="18" charset="0"/>
              </a:rPr>
              <a:t> </a:t>
            </a:r>
            <a:r>
              <a:rPr sz="2000" spc="-5" dirty="0">
                <a:latin typeface="Times New Roman" pitchFamily="18" charset="0"/>
                <a:cs typeface="Times New Roman" pitchFamily="18" charset="0"/>
              </a:rPr>
              <a:t>twi</a:t>
            </a:r>
            <a:r>
              <a:rPr sz="2000" dirty="0">
                <a:latin typeface="Times New Roman" pitchFamily="18" charset="0"/>
                <a:cs typeface="Times New Roman" pitchFamily="18" charset="0"/>
              </a:rPr>
              <a:t>c</a:t>
            </a:r>
            <a:r>
              <a:rPr sz="2000" spc="-10" dirty="0">
                <a:latin typeface="Times New Roman" pitchFamily="18" charset="0"/>
                <a:cs typeface="Times New Roman" pitchFamily="18" charset="0"/>
              </a:rPr>
              <a:t>e</a:t>
            </a:r>
            <a:r>
              <a:rPr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756285" marR="5080" indent="-287020">
              <a:lnSpc>
                <a:spcPct val="100000"/>
              </a:lnSpc>
              <a:spcBef>
                <a:spcPts val="475"/>
              </a:spcBef>
              <a:tabLst>
                <a:tab pos="756285" algn="l"/>
                <a:tab pos="5223510" algn="l"/>
              </a:tabLst>
            </a:pPr>
            <a:r>
              <a:rPr sz="2000" dirty="0" smtClean="0">
                <a:latin typeface="Times New Roman" pitchFamily="18" charset="0"/>
                <a:cs typeface="Times New Roman" pitchFamily="18" charset="0"/>
              </a:rPr>
              <a:t>T</a:t>
            </a:r>
            <a:r>
              <a:rPr sz="2000" spc="-10" dirty="0" smtClean="0">
                <a:latin typeface="Times New Roman" pitchFamily="18" charset="0"/>
                <a:cs typeface="Times New Roman" pitchFamily="18" charset="0"/>
              </a:rPr>
              <a:t>he</a:t>
            </a:r>
            <a:r>
              <a:rPr sz="2000" spc="-5" dirty="0" smtClean="0">
                <a:latin typeface="Times New Roman" pitchFamily="18" charset="0"/>
                <a:cs typeface="Times New Roman" pitchFamily="18" charset="0"/>
              </a:rPr>
              <a:t>r</a:t>
            </a:r>
            <a:r>
              <a:rPr sz="2000" spc="-10" dirty="0" smtClean="0">
                <a:latin typeface="Times New Roman" pitchFamily="18" charset="0"/>
                <a:cs typeface="Times New Roman" pitchFamily="18" charset="0"/>
              </a:rPr>
              <a:t>e</a:t>
            </a:r>
            <a:r>
              <a:rPr sz="2000" spc="-5" dirty="0" smtClean="0">
                <a:latin typeface="Times New Roman" pitchFamily="18" charset="0"/>
                <a:cs typeface="Times New Roman" pitchFamily="18" charset="0"/>
              </a:rPr>
              <a:t>fore</a:t>
            </a:r>
            <a:r>
              <a:rPr sz="2000" spc="-5" dirty="0">
                <a:latin typeface="Times New Roman" pitchFamily="18" charset="0"/>
                <a:cs typeface="Times New Roman" pitchFamily="18" charset="0"/>
              </a:rPr>
              <a:t>, intu</a:t>
            </a:r>
            <a:r>
              <a:rPr sz="2000" spc="5" dirty="0">
                <a:latin typeface="Times New Roman" pitchFamily="18" charset="0"/>
                <a:cs typeface="Times New Roman" pitchFamily="18" charset="0"/>
              </a:rPr>
              <a:t>i</a:t>
            </a:r>
            <a:r>
              <a:rPr sz="2000" spc="-5" dirty="0">
                <a:latin typeface="Times New Roman" pitchFamily="18" charset="0"/>
                <a:cs typeface="Times New Roman" pitchFamily="18" charset="0"/>
              </a:rPr>
              <a:t>t</a:t>
            </a:r>
            <a:r>
              <a:rPr sz="2000" dirty="0">
                <a:latin typeface="Times New Roman" pitchFamily="18" charset="0"/>
                <a:cs typeface="Times New Roman" pitchFamily="18" charset="0"/>
              </a:rPr>
              <a:t>i</a:t>
            </a:r>
            <a:r>
              <a:rPr sz="2000" spc="-5" dirty="0">
                <a:latin typeface="Times New Roman" pitchFamily="18" charset="0"/>
                <a:cs typeface="Times New Roman" pitchFamily="18" charset="0"/>
              </a:rPr>
              <a:t>v</a:t>
            </a:r>
            <a:r>
              <a:rPr sz="2000" spc="-10" dirty="0">
                <a:latin typeface="Times New Roman" pitchFamily="18" charset="0"/>
                <a:cs typeface="Times New Roman" pitchFamily="18" charset="0"/>
              </a:rPr>
              <a:t>e</a:t>
            </a:r>
            <a:r>
              <a:rPr sz="2000" dirty="0">
                <a:latin typeface="Times New Roman" pitchFamily="18" charset="0"/>
                <a:cs typeface="Times New Roman" pitchFamily="18" charset="0"/>
              </a:rPr>
              <a:t>ly,</a:t>
            </a:r>
            <a:r>
              <a:rPr sz="2000" spc="60" dirty="0">
                <a:latin typeface="Times New Roman" pitchFamily="18" charset="0"/>
                <a:cs typeface="Times New Roman" pitchFamily="18" charset="0"/>
              </a:rPr>
              <a:t> </a:t>
            </a:r>
            <a:r>
              <a:rPr sz="2000" dirty="0">
                <a:latin typeface="Times New Roman" pitchFamily="18" charset="0"/>
                <a:cs typeface="Times New Roman" pitchFamily="18" charset="0"/>
              </a:rPr>
              <a:t>m</a:t>
            </a:r>
            <a:r>
              <a:rPr sz="2000" spc="90"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100" dirty="0">
                <a:latin typeface="Times New Roman" pitchFamily="18" charset="0"/>
                <a:cs typeface="Times New Roman" pitchFamily="18" charset="0"/>
              </a:rPr>
              <a:t> </a:t>
            </a:r>
            <a:r>
              <a:rPr sz="2000" b="1" spc="-5" dirty="0">
                <a:solidFill>
                  <a:srgbClr val="FA2C24"/>
                </a:solidFill>
                <a:latin typeface="Times New Roman" pitchFamily="18" charset="0"/>
                <a:cs typeface="Times New Roman" pitchFamily="18" charset="0"/>
              </a:rPr>
              <a:t>n</a:t>
            </a:r>
            <a:r>
              <a:rPr sz="2000" spc="-5" dirty="0">
                <a:latin typeface="Times New Roman" pitchFamily="18" charset="0"/>
                <a:cs typeface="Times New Roman" pitchFamily="18" charset="0"/>
              </a:rPr>
              <a:t>(</a:t>
            </a:r>
            <a:r>
              <a:rPr sz="2000" b="1" dirty="0">
                <a:solidFill>
                  <a:srgbClr val="FA2C24"/>
                </a:solidFill>
                <a:latin typeface="Times New Roman" pitchFamily="18" charset="0"/>
                <a:cs typeface="Times New Roman" pitchFamily="18" charset="0"/>
              </a:rPr>
              <a:t>n</a:t>
            </a:r>
            <a:r>
              <a:rPr sz="2000" b="1" spc="114" dirty="0">
                <a:solidFill>
                  <a:srgbClr val="FA2C24"/>
                </a:solidFill>
                <a:latin typeface="Times New Roman" pitchFamily="18" charset="0"/>
                <a:cs typeface="Times New Roman" pitchFamily="18" charset="0"/>
              </a:rPr>
              <a:t> </a:t>
            </a:r>
            <a:r>
              <a:rPr sz="2000" spc="5" dirty="0">
                <a:latin typeface="Times New Roman" pitchFamily="18" charset="0"/>
                <a:cs typeface="Times New Roman" pitchFamily="18" charset="0"/>
              </a:rPr>
              <a:t>-</a:t>
            </a:r>
            <a:r>
              <a:rPr sz="2000" spc="-5" dirty="0">
                <a:latin typeface="Times New Roman" pitchFamily="18" charset="0"/>
                <a:cs typeface="Times New Roman" pitchFamily="18" charset="0"/>
              </a:rPr>
              <a:t>1)</a:t>
            </a:r>
            <a:r>
              <a:rPr sz="2000" spc="-10" dirty="0">
                <a:latin typeface="Times New Roman" pitchFamily="18" charset="0"/>
                <a:cs typeface="Times New Roman" pitchFamily="18" charset="0"/>
              </a:rPr>
              <a:t>/</a:t>
            </a:r>
            <a:r>
              <a:rPr sz="2000" spc="-5" dirty="0">
                <a:latin typeface="Times New Roman" pitchFamily="18" charset="0"/>
                <a:cs typeface="Times New Roman" pitchFamily="18" charset="0"/>
              </a:rPr>
              <a:t>2.</a:t>
            </a:r>
            <a:endParaRPr sz="2000" dirty="0">
              <a:latin typeface="Times New Roman" pitchFamily="18" charset="0"/>
              <a:cs typeface="Times New Roman" pitchFamily="18" charset="0"/>
            </a:endParaRPr>
          </a:p>
          <a:p>
            <a:pPr marL="355600" indent="-342900">
              <a:lnSpc>
                <a:spcPct val="100000"/>
              </a:lnSpc>
              <a:spcBef>
                <a:spcPts val="560"/>
              </a:spcBef>
              <a:buFont typeface="Arial"/>
              <a:buChar char="•"/>
              <a:tabLst>
                <a:tab pos="355600" algn="l"/>
              </a:tabLst>
            </a:pPr>
            <a:r>
              <a:rPr sz="2400" dirty="0">
                <a:latin typeface="Times New Roman" pitchFamily="18" charset="0"/>
                <a:cs typeface="Times New Roman" pitchFamily="18" charset="0"/>
              </a:rPr>
              <a:t>There</a:t>
            </a:r>
            <a:r>
              <a:rPr sz="2400" spc="-5" dirty="0">
                <a:latin typeface="Times New Roman" pitchFamily="18" charset="0"/>
                <a:cs typeface="Times New Roman" pitchFamily="18" charset="0"/>
              </a:rPr>
              <a:t>fore</a:t>
            </a:r>
            <a:r>
              <a:rPr sz="2400" dirty="0">
                <a:latin typeface="Times New Roman" pitchFamily="18" charset="0"/>
                <a:cs typeface="Times New Roman" pitchFamily="18" charset="0"/>
              </a:rPr>
              <a:t>,</a:t>
            </a:r>
            <a:r>
              <a:rPr sz="2400" spc="8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g</a:t>
            </a:r>
            <a:r>
              <a:rPr sz="2400" spc="-5" dirty="0">
                <a:latin typeface="Times New Roman" pitchFamily="18" charset="0"/>
                <a:cs typeface="Times New Roman" pitchFamily="18" charset="0"/>
              </a:rPr>
              <a:t>ra</a:t>
            </a:r>
            <a:r>
              <a:rPr sz="2400" spc="-10" dirty="0">
                <a:latin typeface="Times New Roman" pitchFamily="18" charset="0"/>
                <a:cs typeface="Times New Roman" pitchFamily="18" charset="0"/>
              </a:rPr>
              <a:t>p</a:t>
            </a:r>
            <a:r>
              <a:rPr sz="2400" dirty="0">
                <a:latin typeface="Times New Roman" pitchFamily="18" charset="0"/>
                <a:cs typeface="Times New Roman" pitchFamily="18" charset="0"/>
              </a:rPr>
              <a:t>h</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no</a:t>
            </a:r>
            <a:r>
              <a:rPr sz="2400" dirty="0">
                <a:latin typeface="Times New Roman" pitchFamily="18" charset="0"/>
                <a:cs typeface="Times New Roman" pitchFamily="18" charset="0"/>
              </a:rPr>
              <a:t>t</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co</a:t>
            </a:r>
            <a:r>
              <a:rPr sz="2400" spc="-10" dirty="0">
                <a:latin typeface="Times New Roman" pitchFamily="18" charset="0"/>
                <a:cs typeface="Times New Roman" pitchFamily="18" charset="0"/>
              </a:rPr>
              <a:t>m</a:t>
            </a:r>
            <a:r>
              <a:rPr sz="2400" dirty="0">
                <a:latin typeface="Times New Roman" pitchFamily="18" charset="0"/>
                <a:cs typeface="Times New Roman" pitchFamily="18" charset="0"/>
              </a:rPr>
              <a:t>plete,</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m</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&lt;</a:t>
            </a:r>
            <a:r>
              <a:rPr sz="2400" spc="125" dirty="0">
                <a:latin typeface="Times New Roman" pitchFamily="18" charset="0"/>
                <a:cs typeface="Times New Roman" pitchFamily="18" charset="0"/>
              </a:rPr>
              <a:t> </a:t>
            </a:r>
            <a:r>
              <a:rPr sz="2400" b="1" dirty="0">
                <a:solidFill>
                  <a:srgbClr val="FA2C24"/>
                </a:solidFill>
                <a:latin typeface="Times New Roman" pitchFamily="18" charset="0"/>
                <a:cs typeface="Times New Roman" pitchFamily="18" charset="0"/>
              </a:rPr>
              <a:t>n</a:t>
            </a:r>
            <a:r>
              <a:rPr sz="2400" spc="-5" dirty="0">
                <a:latin typeface="Times New Roman" pitchFamily="18" charset="0"/>
                <a:cs typeface="Times New Roman" pitchFamily="18" charset="0"/>
              </a:rPr>
              <a:t>(</a:t>
            </a:r>
            <a:r>
              <a:rPr sz="2400" b="1" dirty="0">
                <a:solidFill>
                  <a:srgbClr val="FA2C24"/>
                </a:solidFill>
                <a:latin typeface="Times New Roman" pitchFamily="18" charset="0"/>
                <a:cs typeface="Times New Roman" pitchFamily="18" charset="0"/>
              </a:rPr>
              <a:t>n</a:t>
            </a:r>
            <a:r>
              <a:rPr sz="2400" b="1" spc="110" dirty="0">
                <a:solidFill>
                  <a:srgbClr val="FA2C24"/>
                </a:solidFill>
                <a:latin typeface="Times New Roman" pitchFamily="18" charset="0"/>
                <a:cs typeface="Times New Roman" pitchFamily="18" charset="0"/>
              </a:rPr>
              <a:t> </a:t>
            </a:r>
            <a:r>
              <a:rPr sz="2400" spc="-15" dirty="0">
                <a:latin typeface="Times New Roman" pitchFamily="18" charset="0"/>
                <a:cs typeface="Times New Roman" pitchFamily="18" charset="0"/>
              </a:rPr>
              <a:t>-</a:t>
            </a:r>
            <a:r>
              <a:rPr sz="2400" spc="-5" dirty="0">
                <a:latin typeface="Times New Roman" pitchFamily="18" charset="0"/>
                <a:cs typeface="Times New Roman" pitchFamily="18" charset="0"/>
              </a:rPr>
              <a:t>1)</a:t>
            </a:r>
            <a:r>
              <a:rPr sz="2400" spc="-10" dirty="0">
                <a:latin typeface="Times New Roman" pitchFamily="18" charset="0"/>
                <a:cs typeface="Times New Roman" pitchFamily="18" charset="0"/>
              </a:rPr>
              <a:t>/</a:t>
            </a:r>
            <a:r>
              <a:rPr sz="2400" dirty="0">
                <a:latin typeface="Times New Roman" pitchFamily="18" charset="0"/>
                <a:cs typeface="Times New Roman" pitchFamily="18" charset="0"/>
              </a:rPr>
              <a:t>2</a:t>
            </a:r>
          </a:p>
        </p:txBody>
      </p:sp>
      <p:sp>
        <p:nvSpPr>
          <p:cNvPr id="4" name="object 4"/>
          <p:cNvSpPr/>
          <p:nvPr/>
        </p:nvSpPr>
        <p:spPr>
          <a:xfrm>
            <a:off x="4319137" y="5119603"/>
            <a:ext cx="345768" cy="3029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388418" y="5391265"/>
            <a:ext cx="299605" cy="30291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87422" y="5080381"/>
            <a:ext cx="763905" cy="594360"/>
          </a:xfrm>
          <a:prstGeom prst="rect">
            <a:avLst/>
          </a:prstGeom>
        </p:spPr>
        <p:txBody>
          <a:bodyPr vert="horz" wrap="square" lIns="0" tIns="0" rIns="0" bIns="0" rtlCol="0">
            <a:spAutoFit/>
          </a:bodyPr>
          <a:lstStyle/>
          <a:p>
            <a:pPr marL="12700">
              <a:lnSpc>
                <a:spcPts val="2240"/>
              </a:lnSpc>
              <a:tabLst>
                <a:tab pos="450215" algn="l"/>
              </a:tabLst>
            </a:pPr>
            <a:r>
              <a:rPr sz="1950" b="1" spc="130" dirty="0">
                <a:solidFill>
                  <a:srgbClr val="FF0000"/>
                </a:solidFill>
                <a:latin typeface="Times New Roman"/>
                <a:cs typeface="Times New Roman"/>
              </a:rPr>
              <a:t>n	</a:t>
            </a:r>
            <a:r>
              <a:rPr sz="1950" spc="114" dirty="0">
                <a:latin typeface="Times New Roman"/>
                <a:cs typeface="Times New Roman"/>
              </a:rPr>
              <a:t>5</a:t>
            </a:r>
            <a:endParaRPr sz="1950">
              <a:latin typeface="Times New Roman"/>
              <a:cs typeface="Times New Roman"/>
            </a:endParaRPr>
          </a:p>
          <a:p>
            <a:pPr marL="12700">
              <a:lnSpc>
                <a:spcPts val="2240"/>
              </a:lnSpc>
              <a:tabLst>
                <a:tab pos="519430" algn="l"/>
              </a:tabLst>
            </a:pPr>
            <a:r>
              <a:rPr sz="1950" b="1" spc="195" dirty="0">
                <a:solidFill>
                  <a:srgbClr val="0000FF"/>
                </a:solidFill>
                <a:latin typeface="Times New Roman"/>
                <a:cs typeface="Times New Roman"/>
              </a:rPr>
              <a:t>m	</a:t>
            </a:r>
            <a:r>
              <a:rPr sz="1950" spc="95" dirty="0">
                <a:latin typeface="Times New Roman"/>
                <a:cs typeface="Times New Roman"/>
              </a:rPr>
              <a:t>(5</a:t>
            </a:r>
            <a:endParaRPr sz="1950">
              <a:latin typeface="Times New Roman"/>
              <a:cs typeface="Times New Roman"/>
            </a:endParaRPr>
          </a:p>
        </p:txBody>
      </p:sp>
      <p:sp>
        <p:nvSpPr>
          <p:cNvPr id="7" name="object 7"/>
          <p:cNvSpPr/>
          <p:nvPr/>
        </p:nvSpPr>
        <p:spPr>
          <a:xfrm>
            <a:off x="4883749" y="5422726"/>
            <a:ext cx="299605" cy="30291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021976" y="5391265"/>
            <a:ext cx="1074084" cy="30291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408913" y="5359825"/>
            <a:ext cx="57785" cy="41910"/>
          </a:xfrm>
          <a:custGeom>
            <a:avLst/>
            <a:gdLst/>
            <a:ahLst/>
            <a:cxnLst/>
            <a:rect l="l" t="t" r="r" b="b"/>
            <a:pathLst>
              <a:path w="57785" h="41910">
                <a:moveTo>
                  <a:pt x="0" y="0"/>
                </a:moveTo>
                <a:lnTo>
                  <a:pt x="0" y="31394"/>
                </a:lnTo>
                <a:lnTo>
                  <a:pt x="57759" y="41693"/>
                </a:lnTo>
                <a:lnTo>
                  <a:pt x="57759" y="10500"/>
                </a:lnTo>
                <a:lnTo>
                  <a:pt x="0" y="0"/>
                </a:lnTo>
                <a:close/>
              </a:path>
            </a:pathLst>
          </a:custGeom>
          <a:solidFill>
            <a:srgbClr val="0000FF"/>
          </a:solidFill>
        </p:spPr>
        <p:txBody>
          <a:bodyPr wrap="square" lIns="0" tIns="0" rIns="0" bIns="0" rtlCol="0"/>
          <a:lstStyle/>
          <a:p>
            <a:endParaRPr/>
          </a:p>
        </p:txBody>
      </p:sp>
      <p:sp>
        <p:nvSpPr>
          <p:cNvPr id="10" name="object 10"/>
          <p:cNvSpPr/>
          <p:nvPr/>
        </p:nvSpPr>
        <p:spPr>
          <a:xfrm>
            <a:off x="3086313" y="6425364"/>
            <a:ext cx="69215" cy="31750"/>
          </a:xfrm>
          <a:custGeom>
            <a:avLst/>
            <a:gdLst/>
            <a:ahLst/>
            <a:cxnLst/>
            <a:rect l="l" t="t" r="r" b="b"/>
            <a:pathLst>
              <a:path w="69214" h="31750">
                <a:moveTo>
                  <a:pt x="11643" y="0"/>
                </a:moveTo>
                <a:lnTo>
                  <a:pt x="0" y="20988"/>
                </a:lnTo>
                <a:lnTo>
                  <a:pt x="57790" y="31479"/>
                </a:lnTo>
                <a:lnTo>
                  <a:pt x="69189" y="10488"/>
                </a:lnTo>
                <a:lnTo>
                  <a:pt x="11643" y="0"/>
                </a:lnTo>
                <a:close/>
              </a:path>
            </a:pathLst>
          </a:custGeom>
          <a:solidFill>
            <a:srgbClr val="0000FF"/>
          </a:solidFill>
        </p:spPr>
        <p:txBody>
          <a:bodyPr wrap="square" lIns="0" tIns="0" rIns="0" bIns="0" rtlCol="0"/>
          <a:lstStyle/>
          <a:p>
            <a:endParaRPr/>
          </a:p>
        </p:txBody>
      </p:sp>
      <p:sp>
        <p:nvSpPr>
          <p:cNvPr id="11" name="object 11"/>
          <p:cNvSpPr/>
          <p:nvPr/>
        </p:nvSpPr>
        <p:spPr>
          <a:xfrm>
            <a:off x="3097956" y="5391220"/>
            <a:ext cx="368935" cy="1045210"/>
          </a:xfrm>
          <a:custGeom>
            <a:avLst/>
            <a:gdLst/>
            <a:ahLst/>
            <a:cxnLst/>
            <a:rect l="l" t="t" r="r" b="b"/>
            <a:pathLst>
              <a:path w="368935" h="1045210">
                <a:moveTo>
                  <a:pt x="310956" y="0"/>
                </a:moveTo>
                <a:lnTo>
                  <a:pt x="0" y="1034143"/>
                </a:lnTo>
                <a:lnTo>
                  <a:pt x="57546" y="1044631"/>
                </a:lnTo>
                <a:lnTo>
                  <a:pt x="368716" y="10299"/>
                </a:lnTo>
                <a:lnTo>
                  <a:pt x="310956" y="0"/>
                </a:lnTo>
                <a:close/>
              </a:path>
            </a:pathLst>
          </a:custGeom>
          <a:solidFill>
            <a:srgbClr val="0000FF"/>
          </a:solidFill>
        </p:spPr>
        <p:txBody>
          <a:bodyPr wrap="square" lIns="0" tIns="0" rIns="0" bIns="0" rtlCol="0"/>
          <a:lstStyle/>
          <a:p>
            <a:endParaRPr/>
          </a:p>
        </p:txBody>
      </p:sp>
      <p:sp>
        <p:nvSpPr>
          <p:cNvPr id="12" name="object 12"/>
          <p:cNvSpPr/>
          <p:nvPr/>
        </p:nvSpPr>
        <p:spPr>
          <a:xfrm>
            <a:off x="2567857" y="4513682"/>
            <a:ext cx="57785" cy="52705"/>
          </a:xfrm>
          <a:custGeom>
            <a:avLst/>
            <a:gdLst/>
            <a:ahLst/>
            <a:cxnLst/>
            <a:rect l="l" t="t" r="r" b="b"/>
            <a:pathLst>
              <a:path w="57785" h="52704">
                <a:moveTo>
                  <a:pt x="34539" y="0"/>
                </a:moveTo>
                <a:lnTo>
                  <a:pt x="0" y="31302"/>
                </a:lnTo>
                <a:lnTo>
                  <a:pt x="11606" y="52196"/>
                </a:lnTo>
                <a:lnTo>
                  <a:pt x="57756" y="20799"/>
                </a:lnTo>
                <a:lnTo>
                  <a:pt x="34539" y="0"/>
                </a:lnTo>
                <a:close/>
              </a:path>
            </a:pathLst>
          </a:custGeom>
          <a:solidFill>
            <a:srgbClr val="0000FF"/>
          </a:solidFill>
        </p:spPr>
        <p:txBody>
          <a:bodyPr wrap="square" lIns="0" tIns="0" rIns="0" bIns="0" rtlCol="0"/>
          <a:lstStyle/>
          <a:p>
            <a:endParaRPr/>
          </a:p>
        </p:txBody>
      </p:sp>
      <p:sp>
        <p:nvSpPr>
          <p:cNvPr id="13" name="object 13"/>
          <p:cNvSpPr/>
          <p:nvPr/>
        </p:nvSpPr>
        <p:spPr>
          <a:xfrm>
            <a:off x="3408913" y="5380719"/>
            <a:ext cx="69215" cy="52705"/>
          </a:xfrm>
          <a:custGeom>
            <a:avLst/>
            <a:gdLst/>
            <a:ahLst/>
            <a:cxnLst/>
            <a:rect l="l" t="t" r="r" b="b"/>
            <a:pathLst>
              <a:path w="69214" h="52704">
                <a:moveTo>
                  <a:pt x="46146" y="0"/>
                </a:moveTo>
                <a:lnTo>
                  <a:pt x="0" y="31302"/>
                </a:lnTo>
                <a:lnTo>
                  <a:pt x="23256" y="52196"/>
                </a:lnTo>
                <a:lnTo>
                  <a:pt x="69037" y="10500"/>
                </a:lnTo>
                <a:lnTo>
                  <a:pt x="46146" y="0"/>
                </a:lnTo>
                <a:close/>
              </a:path>
            </a:pathLst>
          </a:custGeom>
          <a:solidFill>
            <a:srgbClr val="0000FF"/>
          </a:solidFill>
        </p:spPr>
        <p:txBody>
          <a:bodyPr wrap="square" lIns="0" tIns="0" rIns="0" bIns="0" rtlCol="0"/>
          <a:lstStyle/>
          <a:p>
            <a:endParaRPr/>
          </a:p>
        </p:txBody>
      </p:sp>
      <p:sp>
        <p:nvSpPr>
          <p:cNvPr id="14" name="object 14"/>
          <p:cNvSpPr/>
          <p:nvPr/>
        </p:nvSpPr>
        <p:spPr>
          <a:xfrm>
            <a:off x="2579464" y="4534482"/>
            <a:ext cx="875665" cy="877569"/>
          </a:xfrm>
          <a:custGeom>
            <a:avLst/>
            <a:gdLst/>
            <a:ahLst/>
            <a:cxnLst/>
            <a:rect l="l" t="t" r="r" b="b"/>
            <a:pathLst>
              <a:path w="875664" h="877570">
                <a:moveTo>
                  <a:pt x="46149" y="0"/>
                </a:moveTo>
                <a:lnTo>
                  <a:pt x="0" y="31397"/>
                </a:lnTo>
                <a:lnTo>
                  <a:pt x="829449" y="877540"/>
                </a:lnTo>
                <a:lnTo>
                  <a:pt x="875595" y="846237"/>
                </a:lnTo>
                <a:lnTo>
                  <a:pt x="46149" y="0"/>
                </a:lnTo>
                <a:close/>
              </a:path>
            </a:pathLst>
          </a:custGeom>
          <a:solidFill>
            <a:srgbClr val="0000FF"/>
          </a:solidFill>
        </p:spPr>
        <p:txBody>
          <a:bodyPr wrap="square" lIns="0" tIns="0" rIns="0" bIns="0" rtlCol="0"/>
          <a:lstStyle/>
          <a:p>
            <a:endParaRPr/>
          </a:p>
        </p:txBody>
      </p:sp>
      <p:sp>
        <p:nvSpPr>
          <p:cNvPr id="15" name="object 15"/>
          <p:cNvSpPr/>
          <p:nvPr/>
        </p:nvSpPr>
        <p:spPr>
          <a:xfrm>
            <a:off x="3420526" y="5359825"/>
            <a:ext cx="57785" cy="52705"/>
          </a:xfrm>
          <a:custGeom>
            <a:avLst/>
            <a:gdLst/>
            <a:ahLst/>
            <a:cxnLst/>
            <a:rect l="l" t="t" r="r" b="b"/>
            <a:pathLst>
              <a:path w="57785" h="52704">
                <a:moveTo>
                  <a:pt x="22890" y="0"/>
                </a:moveTo>
                <a:lnTo>
                  <a:pt x="0" y="10500"/>
                </a:lnTo>
                <a:lnTo>
                  <a:pt x="34533" y="52196"/>
                </a:lnTo>
                <a:lnTo>
                  <a:pt x="57424" y="41693"/>
                </a:lnTo>
                <a:lnTo>
                  <a:pt x="22890" y="0"/>
                </a:lnTo>
                <a:close/>
              </a:path>
            </a:pathLst>
          </a:custGeom>
          <a:solidFill>
            <a:srgbClr val="0000FF"/>
          </a:solidFill>
        </p:spPr>
        <p:txBody>
          <a:bodyPr wrap="square" lIns="0" tIns="0" rIns="0" bIns="0" rtlCol="0"/>
          <a:lstStyle/>
          <a:p>
            <a:endParaRPr/>
          </a:p>
        </p:txBody>
      </p:sp>
      <p:sp>
        <p:nvSpPr>
          <p:cNvPr id="16" name="object 16"/>
          <p:cNvSpPr/>
          <p:nvPr/>
        </p:nvSpPr>
        <p:spPr>
          <a:xfrm>
            <a:off x="2049612" y="6404396"/>
            <a:ext cx="57785" cy="62865"/>
          </a:xfrm>
          <a:custGeom>
            <a:avLst/>
            <a:gdLst/>
            <a:ahLst/>
            <a:cxnLst/>
            <a:rect l="l" t="t" r="r" b="b"/>
            <a:pathLst>
              <a:path w="57785" h="62864">
                <a:moveTo>
                  <a:pt x="22945" y="0"/>
                </a:moveTo>
                <a:lnTo>
                  <a:pt x="0" y="20967"/>
                </a:lnTo>
                <a:lnTo>
                  <a:pt x="34552" y="62672"/>
                </a:lnTo>
                <a:lnTo>
                  <a:pt x="57485" y="41955"/>
                </a:lnTo>
                <a:lnTo>
                  <a:pt x="22945" y="0"/>
                </a:lnTo>
                <a:close/>
              </a:path>
            </a:pathLst>
          </a:custGeom>
          <a:solidFill>
            <a:srgbClr val="0000FF"/>
          </a:solidFill>
        </p:spPr>
        <p:txBody>
          <a:bodyPr wrap="square" lIns="0" tIns="0" rIns="0" bIns="0" rtlCol="0"/>
          <a:lstStyle/>
          <a:p>
            <a:endParaRPr/>
          </a:p>
        </p:txBody>
      </p:sp>
      <p:sp>
        <p:nvSpPr>
          <p:cNvPr id="17" name="object 17"/>
          <p:cNvSpPr/>
          <p:nvPr/>
        </p:nvSpPr>
        <p:spPr>
          <a:xfrm>
            <a:off x="2072557" y="5370326"/>
            <a:ext cx="1383030" cy="1076325"/>
          </a:xfrm>
          <a:custGeom>
            <a:avLst/>
            <a:gdLst/>
            <a:ahLst/>
            <a:cxnLst/>
            <a:rect l="l" t="t" r="r" b="b"/>
            <a:pathLst>
              <a:path w="1383029" h="1076325">
                <a:moveTo>
                  <a:pt x="1347968" y="0"/>
                </a:moveTo>
                <a:lnTo>
                  <a:pt x="0" y="1034070"/>
                </a:lnTo>
                <a:lnTo>
                  <a:pt x="34539" y="1076026"/>
                </a:lnTo>
                <a:lnTo>
                  <a:pt x="1382502" y="41696"/>
                </a:lnTo>
                <a:lnTo>
                  <a:pt x="1347968" y="0"/>
                </a:lnTo>
                <a:close/>
              </a:path>
            </a:pathLst>
          </a:custGeom>
          <a:solidFill>
            <a:srgbClr val="0000FF"/>
          </a:solidFill>
        </p:spPr>
        <p:txBody>
          <a:bodyPr wrap="square" lIns="0" tIns="0" rIns="0" bIns="0" rtlCol="0"/>
          <a:lstStyle/>
          <a:p>
            <a:endParaRPr/>
          </a:p>
        </p:txBody>
      </p:sp>
      <p:sp>
        <p:nvSpPr>
          <p:cNvPr id="18" name="object 18"/>
          <p:cNvSpPr/>
          <p:nvPr/>
        </p:nvSpPr>
        <p:spPr>
          <a:xfrm>
            <a:off x="3432169" y="5370326"/>
            <a:ext cx="34925" cy="52705"/>
          </a:xfrm>
          <a:custGeom>
            <a:avLst/>
            <a:gdLst/>
            <a:ahLst/>
            <a:cxnLst/>
            <a:rect l="l" t="t" r="r" b="b"/>
            <a:pathLst>
              <a:path w="34925" h="52704">
                <a:moveTo>
                  <a:pt x="17275" y="0"/>
                </a:moveTo>
                <a:lnTo>
                  <a:pt x="17275" y="52196"/>
                </a:lnTo>
              </a:path>
            </a:pathLst>
          </a:custGeom>
          <a:ln w="35821">
            <a:solidFill>
              <a:srgbClr val="0000FF"/>
            </a:solidFill>
          </a:ln>
        </p:spPr>
        <p:txBody>
          <a:bodyPr wrap="square" lIns="0" tIns="0" rIns="0" bIns="0" rtlCol="0"/>
          <a:lstStyle/>
          <a:p>
            <a:endParaRPr/>
          </a:p>
        </p:txBody>
      </p:sp>
      <p:sp>
        <p:nvSpPr>
          <p:cNvPr id="19" name="object 19"/>
          <p:cNvSpPr/>
          <p:nvPr/>
        </p:nvSpPr>
        <p:spPr>
          <a:xfrm>
            <a:off x="1750003" y="5370326"/>
            <a:ext cx="23495" cy="52705"/>
          </a:xfrm>
          <a:custGeom>
            <a:avLst/>
            <a:gdLst/>
            <a:ahLst/>
            <a:cxnLst/>
            <a:rect l="l" t="t" r="r" b="b"/>
            <a:pathLst>
              <a:path w="23494" h="52704">
                <a:moveTo>
                  <a:pt x="11471" y="0"/>
                </a:moveTo>
                <a:lnTo>
                  <a:pt x="11471" y="52196"/>
                </a:lnTo>
              </a:path>
            </a:pathLst>
          </a:custGeom>
          <a:ln w="24213">
            <a:solidFill>
              <a:srgbClr val="0000FF"/>
            </a:solidFill>
          </a:ln>
        </p:spPr>
        <p:txBody>
          <a:bodyPr wrap="square" lIns="0" tIns="0" rIns="0" bIns="0" rtlCol="0"/>
          <a:lstStyle/>
          <a:p>
            <a:endParaRPr/>
          </a:p>
        </p:txBody>
      </p:sp>
      <p:sp>
        <p:nvSpPr>
          <p:cNvPr id="20" name="object 20"/>
          <p:cNvSpPr/>
          <p:nvPr/>
        </p:nvSpPr>
        <p:spPr>
          <a:xfrm>
            <a:off x="1772948" y="5396424"/>
            <a:ext cx="1659255" cy="0"/>
          </a:xfrm>
          <a:custGeom>
            <a:avLst/>
            <a:gdLst/>
            <a:ahLst/>
            <a:cxnLst/>
            <a:rect l="l" t="t" r="r" b="b"/>
            <a:pathLst>
              <a:path w="1659254">
                <a:moveTo>
                  <a:pt x="0" y="0"/>
                </a:moveTo>
                <a:lnTo>
                  <a:pt x="1659206" y="0"/>
                </a:lnTo>
              </a:path>
            </a:pathLst>
          </a:custGeom>
          <a:ln w="53466">
            <a:solidFill>
              <a:srgbClr val="0000FF"/>
            </a:solidFill>
          </a:ln>
        </p:spPr>
        <p:txBody>
          <a:bodyPr wrap="square" lIns="0" tIns="0" rIns="0" bIns="0" rtlCol="0"/>
          <a:lstStyle/>
          <a:p>
            <a:endParaRPr/>
          </a:p>
        </p:txBody>
      </p:sp>
      <p:sp>
        <p:nvSpPr>
          <p:cNvPr id="21" name="object 21"/>
          <p:cNvSpPr/>
          <p:nvPr/>
        </p:nvSpPr>
        <p:spPr>
          <a:xfrm>
            <a:off x="2579464" y="4513682"/>
            <a:ext cx="69215" cy="52705"/>
          </a:xfrm>
          <a:custGeom>
            <a:avLst/>
            <a:gdLst/>
            <a:ahLst/>
            <a:cxnLst/>
            <a:rect l="l" t="t" r="r" b="b"/>
            <a:pathLst>
              <a:path w="69214" h="52704">
                <a:moveTo>
                  <a:pt x="22933" y="0"/>
                </a:moveTo>
                <a:lnTo>
                  <a:pt x="0" y="20799"/>
                </a:lnTo>
                <a:lnTo>
                  <a:pt x="46149" y="52196"/>
                </a:lnTo>
                <a:lnTo>
                  <a:pt x="69092" y="31302"/>
                </a:lnTo>
                <a:lnTo>
                  <a:pt x="22933" y="0"/>
                </a:lnTo>
                <a:close/>
              </a:path>
            </a:pathLst>
          </a:custGeom>
          <a:solidFill>
            <a:srgbClr val="0000FF"/>
          </a:solidFill>
        </p:spPr>
        <p:txBody>
          <a:bodyPr wrap="square" lIns="0" tIns="0" rIns="0" bIns="0" rtlCol="0"/>
          <a:lstStyle/>
          <a:p>
            <a:endParaRPr/>
          </a:p>
        </p:txBody>
      </p:sp>
      <p:sp>
        <p:nvSpPr>
          <p:cNvPr id="22" name="object 22"/>
          <p:cNvSpPr/>
          <p:nvPr/>
        </p:nvSpPr>
        <p:spPr>
          <a:xfrm>
            <a:off x="1738396" y="5380719"/>
            <a:ext cx="57785" cy="52705"/>
          </a:xfrm>
          <a:custGeom>
            <a:avLst/>
            <a:gdLst/>
            <a:ahLst/>
            <a:cxnLst/>
            <a:rect l="l" t="t" r="r" b="b"/>
            <a:pathLst>
              <a:path w="57785" h="52704">
                <a:moveTo>
                  <a:pt x="11606" y="0"/>
                </a:moveTo>
                <a:lnTo>
                  <a:pt x="0" y="10500"/>
                </a:lnTo>
                <a:lnTo>
                  <a:pt x="34552" y="52196"/>
                </a:lnTo>
                <a:lnTo>
                  <a:pt x="57768" y="31302"/>
                </a:lnTo>
                <a:lnTo>
                  <a:pt x="11606" y="0"/>
                </a:lnTo>
                <a:close/>
              </a:path>
            </a:pathLst>
          </a:custGeom>
          <a:solidFill>
            <a:srgbClr val="0000FF"/>
          </a:solidFill>
        </p:spPr>
        <p:txBody>
          <a:bodyPr wrap="square" lIns="0" tIns="0" rIns="0" bIns="0" rtlCol="0"/>
          <a:lstStyle/>
          <a:p>
            <a:endParaRPr/>
          </a:p>
        </p:txBody>
      </p:sp>
      <p:sp>
        <p:nvSpPr>
          <p:cNvPr id="23" name="object 23"/>
          <p:cNvSpPr/>
          <p:nvPr/>
        </p:nvSpPr>
        <p:spPr>
          <a:xfrm>
            <a:off x="1750003" y="4534482"/>
            <a:ext cx="875665" cy="877569"/>
          </a:xfrm>
          <a:custGeom>
            <a:avLst/>
            <a:gdLst/>
            <a:ahLst/>
            <a:cxnLst/>
            <a:rect l="l" t="t" r="r" b="b"/>
            <a:pathLst>
              <a:path w="875664" h="877570">
                <a:moveTo>
                  <a:pt x="829461" y="0"/>
                </a:moveTo>
                <a:lnTo>
                  <a:pt x="0" y="846237"/>
                </a:lnTo>
                <a:lnTo>
                  <a:pt x="46161" y="877540"/>
                </a:lnTo>
                <a:lnTo>
                  <a:pt x="875611" y="31397"/>
                </a:lnTo>
                <a:lnTo>
                  <a:pt x="829461" y="0"/>
                </a:lnTo>
                <a:close/>
              </a:path>
            </a:pathLst>
          </a:custGeom>
          <a:solidFill>
            <a:srgbClr val="0000FF"/>
          </a:solidFill>
        </p:spPr>
        <p:txBody>
          <a:bodyPr wrap="square" lIns="0" tIns="0" rIns="0" bIns="0" rtlCol="0"/>
          <a:lstStyle/>
          <a:p>
            <a:endParaRPr/>
          </a:p>
        </p:txBody>
      </p:sp>
      <p:sp>
        <p:nvSpPr>
          <p:cNvPr id="24" name="object 24"/>
          <p:cNvSpPr/>
          <p:nvPr/>
        </p:nvSpPr>
        <p:spPr>
          <a:xfrm>
            <a:off x="1738396" y="5359825"/>
            <a:ext cx="69215" cy="41910"/>
          </a:xfrm>
          <a:custGeom>
            <a:avLst/>
            <a:gdLst/>
            <a:ahLst/>
            <a:cxnLst/>
            <a:rect l="l" t="t" r="r" b="b"/>
            <a:pathLst>
              <a:path w="69214" h="41910">
                <a:moveTo>
                  <a:pt x="57768" y="0"/>
                </a:moveTo>
                <a:lnTo>
                  <a:pt x="0" y="10500"/>
                </a:lnTo>
                <a:lnTo>
                  <a:pt x="11606" y="41693"/>
                </a:lnTo>
                <a:lnTo>
                  <a:pt x="69104" y="31394"/>
                </a:lnTo>
                <a:lnTo>
                  <a:pt x="57768" y="0"/>
                </a:lnTo>
                <a:close/>
              </a:path>
            </a:pathLst>
          </a:custGeom>
          <a:solidFill>
            <a:srgbClr val="0000FF"/>
          </a:solidFill>
        </p:spPr>
        <p:txBody>
          <a:bodyPr wrap="square" lIns="0" tIns="0" rIns="0" bIns="0" rtlCol="0"/>
          <a:lstStyle/>
          <a:p>
            <a:endParaRPr/>
          </a:p>
        </p:txBody>
      </p:sp>
      <p:sp>
        <p:nvSpPr>
          <p:cNvPr id="25" name="object 25"/>
          <p:cNvSpPr/>
          <p:nvPr/>
        </p:nvSpPr>
        <p:spPr>
          <a:xfrm>
            <a:off x="2060935" y="6425364"/>
            <a:ext cx="57785" cy="31750"/>
          </a:xfrm>
          <a:custGeom>
            <a:avLst/>
            <a:gdLst/>
            <a:ahLst/>
            <a:cxnLst/>
            <a:rect l="l" t="t" r="r" b="b"/>
            <a:pathLst>
              <a:path w="57785" h="31750">
                <a:moveTo>
                  <a:pt x="57780" y="0"/>
                </a:moveTo>
                <a:lnTo>
                  <a:pt x="0" y="10488"/>
                </a:lnTo>
                <a:lnTo>
                  <a:pt x="0" y="31479"/>
                </a:lnTo>
                <a:lnTo>
                  <a:pt x="57780" y="20988"/>
                </a:lnTo>
                <a:lnTo>
                  <a:pt x="57780" y="0"/>
                </a:lnTo>
                <a:close/>
              </a:path>
            </a:pathLst>
          </a:custGeom>
          <a:solidFill>
            <a:srgbClr val="0000FF"/>
          </a:solidFill>
        </p:spPr>
        <p:txBody>
          <a:bodyPr wrap="square" lIns="0" tIns="0" rIns="0" bIns="0" rtlCol="0"/>
          <a:lstStyle/>
          <a:p>
            <a:endParaRPr/>
          </a:p>
        </p:txBody>
      </p:sp>
      <p:sp>
        <p:nvSpPr>
          <p:cNvPr id="26" name="object 26"/>
          <p:cNvSpPr/>
          <p:nvPr/>
        </p:nvSpPr>
        <p:spPr>
          <a:xfrm>
            <a:off x="1750003" y="5391220"/>
            <a:ext cx="368935" cy="1045210"/>
          </a:xfrm>
          <a:custGeom>
            <a:avLst/>
            <a:gdLst/>
            <a:ahLst/>
            <a:cxnLst/>
            <a:rect l="l" t="t" r="r" b="b"/>
            <a:pathLst>
              <a:path w="368935" h="1045210">
                <a:moveTo>
                  <a:pt x="57497" y="0"/>
                </a:moveTo>
                <a:lnTo>
                  <a:pt x="0" y="10299"/>
                </a:lnTo>
                <a:lnTo>
                  <a:pt x="310932" y="1044631"/>
                </a:lnTo>
                <a:lnTo>
                  <a:pt x="368713" y="1034143"/>
                </a:lnTo>
                <a:lnTo>
                  <a:pt x="57497" y="0"/>
                </a:lnTo>
                <a:close/>
              </a:path>
            </a:pathLst>
          </a:custGeom>
          <a:solidFill>
            <a:srgbClr val="0000FF"/>
          </a:solidFill>
        </p:spPr>
        <p:txBody>
          <a:bodyPr wrap="square" lIns="0" tIns="0" rIns="0" bIns="0" rtlCol="0"/>
          <a:lstStyle/>
          <a:p>
            <a:endParaRPr/>
          </a:p>
        </p:txBody>
      </p:sp>
      <p:sp>
        <p:nvSpPr>
          <p:cNvPr id="27" name="object 27"/>
          <p:cNvSpPr/>
          <p:nvPr/>
        </p:nvSpPr>
        <p:spPr>
          <a:xfrm>
            <a:off x="2579464" y="4513682"/>
            <a:ext cx="57785" cy="41910"/>
          </a:xfrm>
          <a:custGeom>
            <a:avLst/>
            <a:gdLst/>
            <a:ahLst/>
            <a:cxnLst/>
            <a:rect l="l" t="t" r="r" b="b"/>
            <a:pathLst>
              <a:path w="57785" h="41910">
                <a:moveTo>
                  <a:pt x="0" y="0"/>
                </a:moveTo>
                <a:lnTo>
                  <a:pt x="0" y="31302"/>
                </a:lnTo>
                <a:lnTo>
                  <a:pt x="57756" y="41696"/>
                </a:lnTo>
                <a:lnTo>
                  <a:pt x="57756" y="10299"/>
                </a:lnTo>
                <a:lnTo>
                  <a:pt x="0" y="0"/>
                </a:lnTo>
                <a:close/>
              </a:path>
            </a:pathLst>
          </a:custGeom>
          <a:solidFill>
            <a:srgbClr val="0000FF"/>
          </a:solidFill>
        </p:spPr>
        <p:txBody>
          <a:bodyPr wrap="square" lIns="0" tIns="0" rIns="0" bIns="0" rtlCol="0"/>
          <a:lstStyle/>
          <a:p>
            <a:endParaRPr/>
          </a:p>
        </p:txBody>
      </p:sp>
      <p:sp>
        <p:nvSpPr>
          <p:cNvPr id="28" name="object 28"/>
          <p:cNvSpPr/>
          <p:nvPr/>
        </p:nvSpPr>
        <p:spPr>
          <a:xfrm>
            <a:off x="2049612" y="6425364"/>
            <a:ext cx="69215" cy="31750"/>
          </a:xfrm>
          <a:custGeom>
            <a:avLst/>
            <a:gdLst/>
            <a:ahLst/>
            <a:cxnLst/>
            <a:rect l="l" t="t" r="r" b="b"/>
            <a:pathLst>
              <a:path w="69214" h="31750">
                <a:moveTo>
                  <a:pt x="11323" y="0"/>
                </a:moveTo>
                <a:lnTo>
                  <a:pt x="0" y="20988"/>
                </a:lnTo>
                <a:lnTo>
                  <a:pt x="57485" y="31479"/>
                </a:lnTo>
                <a:lnTo>
                  <a:pt x="69104" y="10488"/>
                </a:lnTo>
                <a:lnTo>
                  <a:pt x="11323" y="0"/>
                </a:lnTo>
                <a:close/>
              </a:path>
            </a:pathLst>
          </a:custGeom>
          <a:solidFill>
            <a:srgbClr val="0000FF"/>
          </a:solidFill>
        </p:spPr>
        <p:txBody>
          <a:bodyPr wrap="square" lIns="0" tIns="0" rIns="0" bIns="0" rtlCol="0"/>
          <a:lstStyle/>
          <a:p>
            <a:endParaRPr/>
          </a:p>
        </p:txBody>
      </p:sp>
      <p:sp>
        <p:nvSpPr>
          <p:cNvPr id="29" name="object 29"/>
          <p:cNvSpPr/>
          <p:nvPr/>
        </p:nvSpPr>
        <p:spPr>
          <a:xfrm>
            <a:off x="2060935" y="4544985"/>
            <a:ext cx="576580" cy="1891030"/>
          </a:xfrm>
          <a:custGeom>
            <a:avLst/>
            <a:gdLst/>
            <a:ahLst/>
            <a:cxnLst/>
            <a:rect l="l" t="t" r="r" b="b"/>
            <a:pathLst>
              <a:path w="576580" h="1891029">
                <a:moveTo>
                  <a:pt x="518528" y="0"/>
                </a:moveTo>
                <a:lnTo>
                  <a:pt x="0" y="1880378"/>
                </a:lnTo>
                <a:lnTo>
                  <a:pt x="57780" y="1890866"/>
                </a:lnTo>
                <a:lnTo>
                  <a:pt x="576285" y="10393"/>
                </a:lnTo>
                <a:lnTo>
                  <a:pt x="518528" y="0"/>
                </a:lnTo>
                <a:close/>
              </a:path>
            </a:pathLst>
          </a:custGeom>
          <a:solidFill>
            <a:srgbClr val="0000FF"/>
          </a:solidFill>
        </p:spPr>
        <p:txBody>
          <a:bodyPr wrap="square" lIns="0" tIns="0" rIns="0" bIns="0" rtlCol="0"/>
          <a:lstStyle/>
          <a:p>
            <a:endParaRPr/>
          </a:p>
        </p:txBody>
      </p:sp>
      <p:sp>
        <p:nvSpPr>
          <p:cNvPr id="30" name="object 30"/>
          <p:cNvSpPr/>
          <p:nvPr/>
        </p:nvSpPr>
        <p:spPr>
          <a:xfrm>
            <a:off x="2544912" y="4544985"/>
            <a:ext cx="69215" cy="41910"/>
          </a:xfrm>
          <a:custGeom>
            <a:avLst/>
            <a:gdLst/>
            <a:ahLst/>
            <a:cxnLst/>
            <a:rect l="l" t="t" r="r" b="b"/>
            <a:pathLst>
              <a:path w="69214" h="41910">
                <a:moveTo>
                  <a:pt x="57485" y="0"/>
                </a:moveTo>
                <a:lnTo>
                  <a:pt x="0" y="10393"/>
                </a:lnTo>
                <a:lnTo>
                  <a:pt x="11597" y="41693"/>
                </a:lnTo>
                <a:lnTo>
                  <a:pt x="69104" y="31394"/>
                </a:lnTo>
                <a:lnTo>
                  <a:pt x="57485" y="0"/>
                </a:lnTo>
                <a:close/>
              </a:path>
            </a:pathLst>
          </a:custGeom>
          <a:solidFill>
            <a:srgbClr val="0000FF"/>
          </a:solidFill>
        </p:spPr>
        <p:txBody>
          <a:bodyPr wrap="square" lIns="0" tIns="0" rIns="0" bIns="0" rtlCol="0"/>
          <a:lstStyle/>
          <a:p>
            <a:endParaRPr/>
          </a:p>
        </p:txBody>
      </p:sp>
      <p:sp>
        <p:nvSpPr>
          <p:cNvPr id="31" name="object 31"/>
          <p:cNvSpPr/>
          <p:nvPr/>
        </p:nvSpPr>
        <p:spPr>
          <a:xfrm>
            <a:off x="3097956" y="6425364"/>
            <a:ext cx="57785" cy="31750"/>
          </a:xfrm>
          <a:custGeom>
            <a:avLst/>
            <a:gdLst/>
            <a:ahLst/>
            <a:cxnLst/>
            <a:rect l="l" t="t" r="r" b="b"/>
            <a:pathLst>
              <a:path w="57785" h="31750">
                <a:moveTo>
                  <a:pt x="57546" y="0"/>
                </a:moveTo>
                <a:lnTo>
                  <a:pt x="0" y="10488"/>
                </a:lnTo>
                <a:lnTo>
                  <a:pt x="0" y="31479"/>
                </a:lnTo>
                <a:lnTo>
                  <a:pt x="57546" y="20988"/>
                </a:lnTo>
                <a:lnTo>
                  <a:pt x="57546" y="0"/>
                </a:lnTo>
                <a:close/>
              </a:path>
            </a:pathLst>
          </a:custGeom>
          <a:solidFill>
            <a:srgbClr val="0000FF"/>
          </a:solidFill>
        </p:spPr>
        <p:txBody>
          <a:bodyPr wrap="square" lIns="0" tIns="0" rIns="0" bIns="0" rtlCol="0"/>
          <a:lstStyle/>
          <a:p>
            <a:endParaRPr/>
          </a:p>
        </p:txBody>
      </p:sp>
      <p:sp>
        <p:nvSpPr>
          <p:cNvPr id="32" name="object 32"/>
          <p:cNvSpPr/>
          <p:nvPr/>
        </p:nvSpPr>
        <p:spPr>
          <a:xfrm>
            <a:off x="2556510" y="4576379"/>
            <a:ext cx="599440" cy="1859914"/>
          </a:xfrm>
          <a:custGeom>
            <a:avLst/>
            <a:gdLst/>
            <a:ahLst/>
            <a:cxnLst/>
            <a:rect l="l" t="t" r="r" b="b"/>
            <a:pathLst>
              <a:path w="599439" h="1859914">
                <a:moveTo>
                  <a:pt x="57506" y="0"/>
                </a:moveTo>
                <a:lnTo>
                  <a:pt x="0" y="10299"/>
                </a:lnTo>
                <a:lnTo>
                  <a:pt x="541446" y="1859471"/>
                </a:lnTo>
                <a:lnTo>
                  <a:pt x="598992" y="1848983"/>
                </a:lnTo>
                <a:lnTo>
                  <a:pt x="57506" y="0"/>
                </a:lnTo>
                <a:close/>
              </a:path>
            </a:pathLst>
          </a:custGeom>
          <a:solidFill>
            <a:srgbClr val="0000FF"/>
          </a:solidFill>
        </p:spPr>
        <p:txBody>
          <a:bodyPr wrap="square" lIns="0" tIns="0" rIns="0" bIns="0" rtlCol="0"/>
          <a:lstStyle/>
          <a:p>
            <a:endParaRPr/>
          </a:p>
        </p:txBody>
      </p:sp>
      <p:sp>
        <p:nvSpPr>
          <p:cNvPr id="33" name="object 33"/>
          <p:cNvSpPr/>
          <p:nvPr/>
        </p:nvSpPr>
        <p:spPr>
          <a:xfrm>
            <a:off x="2060935" y="6404396"/>
            <a:ext cx="23495" cy="52705"/>
          </a:xfrm>
          <a:custGeom>
            <a:avLst/>
            <a:gdLst/>
            <a:ahLst/>
            <a:cxnLst/>
            <a:rect l="l" t="t" r="r" b="b"/>
            <a:pathLst>
              <a:path w="23494" h="52704">
                <a:moveTo>
                  <a:pt x="11614" y="0"/>
                </a:moveTo>
                <a:lnTo>
                  <a:pt x="11614" y="52446"/>
                </a:lnTo>
              </a:path>
            </a:pathLst>
          </a:custGeom>
          <a:ln w="24499">
            <a:solidFill>
              <a:srgbClr val="0000FF"/>
            </a:solidFill>
          </a:ln>
        </p:spPr>
        <p:txBody>
          <a:bodyPr wrap="square" lIns="0" tIns="0" rIns="0" bIns="0" rtlCol="0"/>
          <a:lstStyle/>
          <a:p>
            <a:endParaRPr/>
          </a:p>
        </p:txBody>
      </p:sp>
      <p:sp>
        <p:nvSpPr>
          <p:cNvPr id="34" name="object 34"/>
          <p:cNvSpPr/>
          <p:nvPr/>
        </p:nvSpPr>
        <p:spPr>
          <a:xfrm>
            <a:off x="3120968" y="6404396"/>
            <a:ext cx="34925" cy="52705"/>
          </a:xfrm>
          <a:custGeom>
            <a:avLst/>
            <a:gdLst/>
            <a:ahLst/>
            <a:cxnLst/>
            <a:rect l="l" t="t" r="r" b="b"/>
            <a:pathLst>
              <a:path w="34925" h="52704">
                <a:moveTo>
                  <a:pt x="17275" y="0"/>
                </a:moveTo>
                <a:lnTo>
                  <a:pt x="17275" y="52446"/>
                </a:lnTo>
              </a:path>
            </a:pathLst>
          </a:custGeom>
          <a:ln w="35821">
            <a:solidFill>
              <a:srgbClr val="0000FF"/>
            </a:solidFill>
          </a:ln>
        </p:spPr>
        <p:txBody>
          <a:bodyPr wrap="square" lIns="0" tIns="0" rIns="0" bIns="0" rtlCol="0"/>
          <a:lstStyle/>
          <a:p>
            <a:endParaRPr/>
          </a:p>
        </p:txBody>
      </p:sp>
      <p:sp>
        <p:nvSpPr>
          <p:cNvPr id="35" name="object 35"/>
          <p:cNvSpPr/>
          <p:nvPr/>
        </p:nvSpPr>
        <p:spPr>
          <a:xfrm>
            <a:off x="2084164" y="6430620"/>
            <a:ext cx="1036955" cy="0"/>
          </a:xfrm>
          <a:custGeom>
            <a:avLst/>
            <a:gdLst/>
            <a:ahLst/>
            <a:cxnLst/>
            <a:rect l="l" t="t" r="r" b="b"/>
            <a:pathLst>
              <a:path w="1036955">
                <a:moveTo>
                  <a:pt x="0" y="0"/>
                </a:moveTo>
                <a:lnTo>
                  <a:pt x="1036749" y="0"/>
                </a:lnTo>
              </a:path>
            </a:pathLst>
          </a:custGeom>
          <a:ln w="53716">
            <a:solidFill>
              <a:srgbClr val="0000FF"/>
            </a:solidFill>
          </a:ln>
        </p:spPr>
        <p:txBody>
          <a:bodyPr wrap="square" lIns="0" tIns="0" rIns="0" bIns="0" rtlCol="0"/>
          <a:lstStyle/>
          <a:p>
            <a:endParaRPr/>
          </a:p>
        </p:txBody>
      </p:sp>
      <p:sp>
        <p:nvSpPr>
          <p:cNvPr id="36" name="object 36"/>
          <p:cNvSpPr/>
          <p:nvPr/>
        </p:nvSpPr>
        <p:spPr>
          <a:xfrm>
            <a:off x="3109569" y="6404396"/>
            <a:ext cx="57785" cy="62865"/>
          </a:xfrm>
          <a:custGeom>
            <a:avLst/>
            <a:gdLst/>
            <a:ahLst/>
            <a:cxnLst/>
            <a:rect l="l" t="t" r="r" b="b"/>
            <a:pathLst>
              <a:path w="57785" h="62864">
                <a:moveTo>
                  <a:pt x="34533" y="0"/>
                </a:moveTo>
                <a:lnTo>
                  <a:pt x="0" y="41955"/>
                </a:lnTo>
                <a:lnTo>
                  <a:pt x="22890" y="62672"/>
                </a:lnTo>
                <a:lnTo>
                  <a:pt x="57546" y="20967"/>
                </a:lnTo>
                <a:lnTo>
                  <a:pt x="34533" y="0"/>
                </a:lnTo>
                <a:close/>
              </a:path>
            </a:pathLst>
          </a:custGeom>
          <a:solidFill>
            <a:srgbClr val="0000FF"/>
          </a:solidFill>
        </p:spPr>
        <p:txBody>
          <a:bodyPr wrap="square" lIns="0" tIns="0" rIns="0" bIns="0" rtlCol="0"/>
          <a:lstStyle/>
          <a:p>
            <a:endParaRPr/>
          </a:p>
        </p:txBody>
      </p:sp>
      <p:sp>
        <p:nvSpPr>
          <p:cNvPr id="37" name="object 37"/>
          <p:cNvSpPr/>
          <p:nvPr/>
        </p:nvSpPr>
        <p:spPr>
          <a:xfrm>
            <a:off x="1738396" y="5359825"/>
            <a:ext cx="57785" cy="52705"/>
          </a:xfrm>
          <a:custGeom>
            <a:avLst/>
            <a:gdLst/>
            <a:ahLst/>
            <a:cxnLst/>
            <a:rect l="l" t="t" r="r" b="b"/>
            <a:pathLst>
              <a:path w="57785" h="52704">
                <a:moveTo>
                  <a:pt x="34552" y="0"/>
                </a:moveTo>
                <a:lnTo>
                  <a:pt x="0" y="41693"/>
                </a:lnTo>
                <a:lnTo>
                  <a:pt x="23228" y="52196"/>
                </a:lnTo>
                <a:lnTo>
                  <a:pt x="57768" y="10500"/>
                </a:lnTo>
                <a:lnTo>
                  <a:pt x="34552" y="0"/>
                </a:lnTo>
                <a:close/>
              </a:path>
            </a:pathLst>
          </a:custGeom>
          <a:solidFill>
            <a:srgbClr val="0000FF"/>
          </a:solidFill>
        </p:spPr>
        <p:txBody>
          <a:bodyPr wrap="square" lIns="0" tIns="0" rIns="0" bIns="0" rtlCol="0"/>
          <a:lstStyle/>
          <a:p>
            <a:endParaRPr/>
          </a:p>
        </p:txBody>
      </p:sp>
      <p:sp>
        <p:nvSpPr>
          <p:cNvPr id="38" name="object 38"/>
          <p:cNvSpPr/>
          <p:nvPr/>
        </p:nvSpPr>
        <p:spPr>
          <a:xfrm>
            <a:off x="1761625" y="5370326"/>
            <a:ext cx="1383030" cy="1076325"/>
          </a:xfrm>
          <a:custGeom>
            <a:avLst/>
            <a:gdLst/>
            <a:ahLst/>
            <a:cxnLst/>
            <a:rect l="l" t="t" r="r" b="b"/>
            <a:pathLst>
              <a:path w="1383030" h="1076325">
                <a:moveTo>
                  <a:pt x="34539" y="0"/>
                </a:moveTo>
                <a:lnTo>
                  <a:pt x="0" y="41696"/>
                </a:lnTo>
                <a:lnTo>
                  <a:pt x="1347944" y="1076026"/>
                </a:lnTo>
                <a:lnTo>
                  <a:pt x="1382478" y="1034070"/>
                </a:lnTo>
                <a:lnTo>
                  <a:pt x="34539" y="0"/>
                </a:lnTo>
                <a:close/>
              </a:path>
            </a:pathLst>
          </a:custGeom>
          <a:solidFill>
            <a:srgbClr val="0000FF"/>
          </a:solidFill>
        </p:spPr>
        <p:txBody>
          <a:bodyPr wrap="square" lIns="0" tIns="0" rIns="0" bIns="0" rtlCol="0"/>
          <a:lstStyle/>
          <a:p>
            <a:endParaRPr/>
          </a:p>
        </p:txBody>
      </p:sp>
      <p:sp>
        <p:nvSpPr>
          <p:cNvPr id="39" name="object 39"/>
          <p:cNvSpPr/>
          <p:nvPr/>
        </p:nvSpPr>
        <p:spPr>
          <a:xfrm>
            <a:off x="1934361" y="6258462"/>
            <a:ext cx="299720" cy="271145"/>
          </a:xfrm>
          <a:custGeom>
            <a:avLst/>
            <a:gdLst/>
            <a:ahLst/>
            <a:cxnLst/>
            <a:rect l="l" t="t" r="r" b="b"/>
            <a:pathLst>
              <a:path w="299719" h="271145">
                <a:moveTo>
                  <a:pt x="156786" y="0"/>
                </a:moveTo>
                <a:lnTo>
                  <a:pt x="110686" y="5942"/>
                </a:lnTo>
                <a:lnTo>
                  <a:pt x="70221" y="22646"/>
                </a:lnTo>
                <a:lnTo>
                  <a:pt x="37264" y="48169"/>
                </a:lnTo>
                <a:lnTo>
                  <a:pt x="13690" y="80566"/>
                </a:lnTo>
                <a:lnTo>
                  <a:pt x="1371" y="117896"/>
                </a:lnTo>
                <a:lnTo>
                  <a:pt x="0" y="135692"/>
                </a:lnTo>
                <a:lnTo>
                  <a:pt x="804" y="149306"/>
                </a:lnTo>
                <a:lnTo>
                  <a:pt x="12187" y="187913"/>
                </a:lnTo>
                <a:lnTo>
                  <a:pt x="35227" y="221525"/>
                </a:lnTo>
                <a:lnTo>
                  <a:pt x="67611" y="248032"/>
                </a:lnTo>
                <a:lnTo>
                  <a:pt x="107029" y="265323"/>
                </a:lnTo>
                <a:lnTo>
                  <a:pt x="136073" y="270689"/>
                </a:lnTo>
                <a:lnTo>
                  <a:pt x="152700" y="270132"/>
                </a:lnTo>
                <a:lnTo>
                  <a:pt x="198773" y="261026"/>
                </a:lnTo>
                <a:lnTo>
                  <a:pt x="237964" y="242186"/>
                </a:lnTo>
                <a:lnTo>
                  <a:pt x="268767" y="215437"/>
                </a:lnTo>
                <a:lnTo>
                  <a:pt x="289677" y="182607"/>
                </a:lnTo>
                <a:lnTo>
                  <a:pt x="299188" y="145522"/>
                </a:lnTo>
                <a:lnTo>
                  <a:pt x="298510" y="130645"/>
                </a:lnTo>
                <a:lnTo>
                  <a:pt x="288033" y="89276"/>
                </a:lnTo>
                <a:lnTo>
                  <a:pt x="266526" y="53993"/>
                </a:lnTo>
                <a:lnTo>
                  <a:pt x="236085" y="26329"/>
                </a:lnTo>
                <a:lnTo>
                  <a:pt x="198806" y="7820"/>
                </a:lnTo>
                <a:lnTo>
                  <a:pt x="156786" y="0"/>
                </a:lnTo>
                <a:close/>
              </a:path>
            </a:pathLst>
          </a:custGeom>
          <a:solidFill>
            <a:srgbClr val="FFFFFF"/>
          </a:solidFill>
        </p:spPr>
        <p:txBody>
          <a:bodyPr wrap="square" lIns="0" tIns="0" rIns="0" bIns="0" rtlCol="0"/>
          <a:lstStyle/>
          <a:p>
            <a:endParaRPr/>
          </a:p>
        </p:txBody>
      </p:sp>
      <p:sp>
        <p:nvSpPr>
          <p:cNvPr id="40" name="object 40"/>
          <p:cNvSpPr/>
          <p:nvPr/>
        </p:nvSpPr>
        <p:spPr>
          <a:xfrm>
            <a:off x="2112337" y="6250002"/>
            <a:ext cx="133350" cy="285115"/>
          </a:xfrm>
          <a:custGeom>
            <a:avLst/>
            <a:gdLst/>
            <a:ahLst/>
            <a:cxnLst/>
            <a:rect l="l" t="t" r="r" b="b"/>
            <a:pathLst>
              <a:path w="133350" h="285115">
                <a:moveTo>
                  <a:pt x="16196" y="284776"/>
                </a:moveTo>
                <a:lnTo>
                  <a:pt x="56908" y="269280"/>
                </a:lnTo>
                <a:lnTo>
                  <a:pt x="90283" y="245064"/>
                </a:lnTo>
                <a:lnTo>
                  <a:pt x="114939" y="213452"/>
                </a:lnTo>
                <a:lnTo>
                  <a:pt x="129495" y="175766"/>
                </a:lnTo>
                <a:lnTo>
                  <a:pt x="132905" y="147920"/>
                </a:lnTo>
                <a:lnTo>
                  <a:pt x="132233" y="133050"/>
                </a:lnTo>
                <a:lnTo>
                  <a:pt x="122470" y="91838"/>
                </a:lnTo>
                <a:lnTo>
                  <a:pt x="102207" y="56642"/>
                </a:lnTo>
                <a:lnTo>
                  <a:pt x="72878" y="28639"/>
                </a:lnTo>
                <a:lnTo>
                  <a:pt x="35918" y="9007"/>
                </a:lnTo>
                <a:lnTo>
                  <a:pt x="7747" y="1151"/>
                </a:lnTo>
                <a:lnTo>
                  <a:pt x="0" y="0"/>
                </a:lnTo>
              </a:path>
            </a:pathLst>
          </a:custGeom>
          <a:ln w="67903">
            <a:solidFill>
              <a:srgbClr val="FF0000"/>
            </a:solidFill>
          </a:ln>
        </p:spPr>
        <p:txBody>
          <a:bodyPr wrap="square" lIns="0" tIns="0" rIns="0" bIns="0" rtlCol="0"/>
          <a:lstStyle/>
          <a:p>
            <a:endParaRPr/>
          </a:p>
        </p:txBody>
      </p:sp>
      <p:sp>
        <p:nvSpPr>
          <p:cNvPr id="41" name="object 41"/>
          <p:cNvSpPr/>
          <p:nvPr/>
        </p:nvSpPr>
        <p:spPr>
          <a:xfrm>
            <a:off x="2971120" y="6289677"/>
            <a:ext cx="299720" cy="271145"/>
          </a:xfrm>
          <a:custGeom>
            <a:avLst/>
            <a:gdLst/>
            <a:ahLst/>
            <a:cxnLst/>
            <a:rect l="l" t="t" r="r" b="b"/>
            <a:pathLst>
              <a:path w="299720" h="271145">
                <a:moveTo>
                  <a:pt x="157030" y="0"/>
                </a:moveTo>
                <a:lnTo>
                  <a:pt x="110843" y="5927"/>
                </a:lnTo>
                <a:lnTo>
                  <a:pt x="70331" y="22600"/>
                </a:lnTo>
                <a:lnTo>
                  <a:pt x="37351" y="48080"/>
                </a:lnTo>
                <a:lnTo>
                  <a:pt x="13755" y="80429"/>
                </a:lnTo>
                <a:lnTo>
                  <a:pt x="1399" y="117708"/>
                </a:lnTo>
                <a:lnTo>
                  <a:pt x="0" y="135686"/>
                </a:lnTo>
                <a:lnTo>
                  <a:pt x="802" y="149332"/>
                </a:lnTo>
                <a:lnTo>
                  <a:pt x="12158" y="188007"/>
                </a:lnTo>
                <a:lnTo>
                  <a:pt x="35149" y="221659"/>
                </a:lnTo>
                <a:lnTo>
                  <a:pt x="67479" y="248195"/>
                </a:lnTo>
                <a:lnTo>
                  <a:pt x="106850" y="265520"/>
                </a:lnTo>
                <a:lnTo>
                  <a:pt x="135874" y="270920"/>
                </a:lnTo>
                <a:lnTo>
                  <a:pt x="152513" y="270369"/>
                </a:lnTo>
                <a:lnTo>
                  <a:pt x="198604" y="261293"/>
                </a:lnTo>
                <a:lnTo>
                  <a:pt x="237798" y="242491"/>
                </a:lnTo>
                <a:lnTo>
                  <a:pt x="268608" y="215774"/>
                </a:lnTo>
                <a:lnTo>
                  <a:pt x="289545" y="182953"/>
                </a:lnTo>
                <a:lnTo>
                  <a:pt x="299121" y="145839"/>
                </a:lnTo>
                <a:lnTo>
                  <a:pt x="298445" y="130895"/>
                </a:lnTo>
                <a:lnTo>
                  <a:pt x="288007" y="89454"/>
                </a:lnTo>
                <a:lnTo>
                  <a:pt x="266556" y="54111"/>
                </a:lnTo>
                <a:lnTo>
                  <a:pt x="236183" y="26408"/>
                </a:lnTo>
                <a:lnTo>
                  <a:pt x="198978" y="7864"/>
                </a:lnTo>
                <a:lnTo>
                  <a:pt x="157030" y="0"/>
                </a:lnTo>
                <a:close/>
              </a:path>
            </a:pathLst>
          </a:custGeom>
          <a:solidFill>
            <a:srgbClr val="FFFFFF"/>
          </a:solidFill>
        </p:spPr>
        <p:txBody>
          <a:bodyPr wrap="square" lIns="0" tIns="0" rIns="0" bIns="0" rtlCol="0"/>
          <a:lstStyle/>
          <a:p>
            <a:endParaRPr/>
          </a:p>
        </p:txBody>
      </p:sp>
      <p:sp>
        <p:nvSpPr>
          <p:cNvPr id="42" name="object 42"/>
          <p:cNvSpPr/>
          <p:nvPr/>
        </p:nvSpPr>
        <p:spPr>
          <a:xfrm>
            <a:off x="3118618" y="6282460"/>
            <a:ext cx="163830" cy="289560"/>
          </a:xfrm>
          <a:custGeom>
            <a:avLst/>
            <a:gdLst/>
            <a:ahLst/>
            <a:cxnLst/>
            <a:rect l="l" t="t" r="r" b="b"/>
            <a:pathLst>
              <a:path w="163829" h="289559">
                <a:moveTo>
                  <a:pt x="0" y="289240"/>
                </a:moveTo>
                <a:lnTo>
                  <a:pt x="46721" y="283802"/>
                </a:lnTo>
                <a:lnTo>
                  <a:pt x="87462" y="268346"/>
                </a:lnTo>
                <a:lnTo>
                  <a:pt x="120855" y="244180"/>
                </a:lnTo>
                <a:lnTo>
                  <a:pt x="145540" y="212611"/>
                </a:lnTo>
                <a:lnTo>
                  <a:pt x="160154" y="174947"/>
                </a:lnTo>
                <a:lnTo>
                  <a:pt x="163629" y="147097"/>
                </a:lnTo>
                <a:lnTo>
                  <a:pt x="162961" y="132189"/>
                </a:lnTo>
                <a:lnTo>
                  <a:pt x="153245" y="90895"/>
                </a:lnTo>
                <a:lnTo>
                  <a:pt x="133058" y="55645"/>
                </a:lnTo>
                <a:lnTo>
                  <a:pt x="103818" y="27597"/>
                </a:lnTo>
                <a:lnTo>
                  <a:pt x="66939" y="7908"/>
                </a:lnTo>
                <a:lnTo>
                  <a:pt x="53193" y="3403"/>
                </a:lnTo>
                <a:lnTo>
                  <a:pt x="38811" y="0"/>
                </a:lnTo>
              </a:path>
            </a:pathLst>
          </a:custGeom>
          <a:ln w="67479">
            <a:solidFill>
              <a:srgbClr val="FF0000"/>
            </a:solidFill>
          </a:ln>
        </p:spPr>
        <p:txBody>
          <a:bodyPr wrap="square" lIns="0" tIns="0" rIns="0" bIns="0" rtlCol="0"/>
          <a:lstStyle/>
          <a:p>
            <a:endParaRPr/>
          </a:p>
        </p:txBody>
      </p:sp>
      <p:sp>
        <p:nvSpPr>
          <p:cNvPr id="43" name="object 43"/>
          <p:cNvSpPr/>
          <p:nvPr/>
        </p:nvSpPr>
        <p:spPr>
          <a:xfrm>
            <a:off x="3142471" y="6280200"/>
            <a:ext cx="12065" cy="1905"/>
          </a:xfrm>
          <a:custGeom>
            <a:avLst/>
            <a:gdLst/>
            <a:ahLst/>
            <a:cxnLst/>
            <a:rect l="l" t="t" r="r" b="b"/>
            <a:pathLst>
              <a:path w="12064" h="1904">
                <a:moveTo>
                  <a:pt x="12027" y="1816"/>
                </a:moveTo>
                <a:lnTo>
                  <a:pt x="0" y="0"/>
                </a:lnTo>
              </a:path>
            </a:pathLst>
          </a:custGeom>
          <a:ln w="62573">
            <a:solidFill>
              <a:srgbClr val="FF0000"/>
            </a:solidFill>
          </a:ln>
        </p:spPr>
        <p:txBody>
          <a:bodyPr wrap="square" lIns="0" tIns="0" rIns="0" bIns="0" rtlCol="0"/>
          <a:lstStyle/>
          <a:p>
            <a:endParaRPr/>
          </a:p>
        </p:txBody>
      </p:sp>
      <p:sp>
        <p:nvSpPr>
          <p:cNvPr id="44" name="object 44"/>
          <p:cNvSpPr/>
          <p:nvPr/>
        </p:nvSpPr>
        <p:spPr>
          <a:xfrm>
            <a:off x="3126980" y="6279124"/>
            <a:ext cx="3175" cy="635"/>
          </a:xfrm>
          <a:custGeom>
            <a:avLst/>
            <a:gdLst/>
            <a:ahLst/>
            <a:cxnLst/>
            <a:rect l="l" t="t" r="r" b="b"/>
            <a:pathLst>
              <a:path w="3175" h="635">
                <a:moveTo>
                  <a:pt x="2742" y="190"/>
                </a:moveTo>
                <a:lnTo>
                  <a:pt x="0" y="0"/>
                </a:lnTo>
              </a:path>
            </a:pathLst>
          </a:custGeom>
          <a:ln w="62456">
            <a:solidFill>
              <a:srgbClr val="FF0000"/>
            </a:solidFill>
          </a:ln>
        </p:spPr>
        <p:txBody>
          <a:bodyPr wrap="square" lIns="0" tIns="0" rIns="0" bIns="0" rtlCol="0"/>
          <a:lstStyle/>
          <a:p>
            <a:endParaRPr/>
          </a:p>
        </p:txBody>
      </p:sp>
      <p:sp>
        <p:nvSpPr>
          <p:cNvPr id="45" name="object 45"/>
          <p:cNvSpPr/>
          <p:nvPr/>
        </p:nvSpPr>
        <p:spPr>
          <a:xfrm>
            <a:off x="1623142" y="5255590"/>
            <a:ext cx="299720" cy="271145"/>
          </a:xfrm>
          <a:custGeom>
            <a:avLst/>
            <a:gdLst/>
            <a:ahLst/>
            <a:cxnLst/>
            <a:rect l="l" t="t" r="r" b="b"/>
            <a:pathLst>
              <a:path w="299719" h="271145">
                <a:moveTo>
                  <a:pt x="156832" y="0"/>
                </a:moveTo>
                <a:lnTo>
                  <a:pt x="110710" y="5942"/>
                </a:lnTo>
                <a:lnTo>
                  <a:pt x="70231" y="22645"/>
                </a:lnTo>
                <a:lnTo>
                  <a:pt x="37267" y="48163"/>
                </a:lnTo>
                <a:lnTo>
                  <a:pt x="13689" y="80548"/>
                </a:lnTo>
                <a:lnTo>
                  <a:pt x="1371" y="117853"/>
                </a:lnTo>
                <a:lnTo>
                  <a:pt x="0" y="135629"/>
                </a:lnTo>
                <a:lnTo>
                  <a:pt x="804" y="149255"/>
                </a:lnTo>
                <a:lnTo>
                  <a:pt x="12181" y="187885"/>
                </a:lnTo>
                <a:lnTo>
                  <a:pt x="35209" y="221511"/>
                </a:lnTo>
                <a:lnTo>
                  <a:pt x="67578" y="248026"/>
                </a:lnTo>
                <a:lnTo>
                  <a:pt x="106979" y="265327"/>
                </a:lnTo>
                <a:lnTo>
                  <a:pt x="136012" y="270702"/>
                </a:lnTo>
                <a:lnTo>
                  <a:pt x="152641" y="270148"/>
                </a:lnTo>
                <a:lnTo>
                  <a:pt x="198718" y="261052"/>
                </a:lnTo>
                <a:lnTo>
                  <a:pt x="237912" y="242225"/>
                </a:lnTo>
                <a:lnTo>
                  <a:pt x="268721" y="215488"/>
                </a:lnTo>
                <a:lnTo>
                  <a:pt x="289644" y="182663"/>
                </a:lnTo>
                <a:lnTo>
                  <a:pt x="299180" y="145570"/>
                </a:lnTo>
                <a:lnTo>
                  <a:pt x="298503" y="130690"/>
                </a:lnTo>
                <a:lnTo>
                  <a:pt x="288034" y="89311"/>
                </a:lnTo>
                <a:lnTo>
                  <a:pt x="266536" y="54019"/>
                </a:lnTo>
                <a:lnTo>
                  <a:pt x="236107" y="26348"/>
                </a:lnTo>
                <a:lnTo>
                  <a:pt x="198840" y="7830"/>
                </a:lnTo>
                <a:lnTo>
                  <a:pt x="156832" y="0"/>
                </a:lnTo>
                <a:close/>
              </a:path>
            </a:pathLst>
          </a:custGeom>
          <a:solidFill>
            <a:srgbClr val="FFFFFF"/>
          </a:solidFill>
        </p:spPr>
        <p:txBody>
          <a:bodyPr wrap="square" lIns="0" tIns="0" rIns="0" bIns="0" rtlCol="0"/>
          <a:lstStyle/>
          <a:p>
            <a:endParaRPr/>
          </a:p>
        </p:txBody>
      </p:sp>
      <p:sp>
        <p:nvSpPr>
          <p:cNvPr id="46" name="object 46"/>
          <p:cNvSpPr/>
          <p:nvPr/>
        </p:nvSpPr>
        <p:spPr>
          <a:xfrm>
            <a:off x="1731025" y="5245008"/>
            <a:ext cx="203835" cy="292735"/>
          </a:xfrm>
          <a:custGeom>
            <a:avLst/>
            <a:gdLst/>
            <a:ahLst/>
            <a:cxnLst/>
            <a:rect l="l" t="t" r="r" b="b"/>
            <a:pathLst>
              <a:path w="203835" h="292735">
                <a:moveTo>
                  <a:pt x="8789" y="289487"/>
                </a:moveTo>
                <a:lnTo>
                  <a:pt x="24071" y="291501"/>
                </a:lnTo>
                <a:lnTo>
                  <a:pt x="39885" y="292291"/>
                </a:lnTo>
                <a:lnTo>
                  <a:pt x="56019" y="291670"/>
                </a:lnTo>
                <a:lnTo>
                  <a:pt x="100858" y="282732"/>
                </a:lnTo>
                <a:lnTo>
                  <a:pt x="139282" y="264200"/>
                </a:lnTo>
                <a:lnTo>
                  <a:pt x="169908" y="237387"/>
                </a:lnTo>
                <a:lnTo>
                  <a:pt x="191354" y="203606"/>
                </a:lnTo>
                <a:lnTo>
                  <a:pt x="202240" y="164171"/>
                </a:lnTo>
                <a:lnTo>
                  <a:pt x="203283" y="149996"/>
                </a:lnTo>
                <a:lnTo>
                  <a:pt x="202611" y="135147"/>
                </a:lnTo>
                <a:lnTo>
                  <a:pt x="192861" y="93985"/>
                </a:lnTo>
                <a:lnTo>
                  <a:pt x="172613" y="58816"/>
                </a:lnTo>
                <a:lnTo>
                  <a:pt x="143292" y="30819"/>
                </a:lnTo>
                <a:lnTo>
                  <a:pt x="106321" y="11172"/>
                </a:lnTo>
                <a:lnTo>
                  <a:pt x="63124" y="1052"/>
                </a:lnTo>
                <a:lnTo>
                  <a:pt x="47587" y="0"/>
                </a:lnTo>
                <a:lnTo>
                  <a:pt x="31101" y="595"/>
                </a:lnTo>
                <a:lnTo>
                  <a:pt x="15224" y="2377"/>
                </a:lnTo>
                <a:lnTo>
                  <a:pt x="0" y="5298"/>
                </a:lnTo>
              </a:path>
            </a:pathLst>
          </a:custGeom>
          <a:ln w="66921">
            <a:solidFill>
              <a:srgbClr val="FF0000"/>
            </a:solidFill>
          </a:ln>
        </p:spPr>
        <p:txBody>
          <a:bodyPr wrap="square" lIns="0" tIns="0" rIns="0" bIns="0" rtlCol="0"/>
          <a:lstStyle/>
          <a:p>
            <a:endParaRPr/>
          </a:p>
        </p:txBody>
      </p:sp>
      <p:sp>
        <p:nvSpPr>
          <p:cNvPr id="47" name="object 47"/>
          <p:cNvSpPr/>
          <p:nvPr/>
        </p:nvSpPr>
        <p:spPr>
          <a:xfrm>
            <a:off x="1716502" y="5252418"/>
            <a:ext cx="6985" cy="1905"/>
          </a:xfrm>
          <a:custGeom>
            <a:avLst/>
            <a:gdLst/>
            <a:ahLst/>
            <a:cxnLst/>
            <a:rect l="l" t="t" r="r" b="b"/>
            <a:pathLst>
              <a:path w="6985" h="1904">
                <a:moveTo>
                  <a:pt x="6882" y="0"/>
                </a:moveTo>
                <a:lnTo>
                  <a:pt x="0" y="1901"/>
                </a:lnTo>
              </a:path>
            </a:pathLst>
          </a:custGeom>
          <a:ln w="62897">
            <a:solidFill>
              <a:srgbClr val="FF0000"/>
            </a:solidFill>
          </a:ln>
        </p:spPr>
        <p:txBody>
          <a:bodyPr wrap="square" lIns="0" tIns="0" rIns="0" bIns="0" rtlCol="0"/>
          <a:lstStyle/>
          <a:p>
            <a:endParaRPr/>
          </a:p>
        </p:txBody>
      </p:sp>
      <p:sp>
        <p:nvSpPr>
          <p:cNvPr id="48" name="object 48"/>
          <p:cNvSpPr/>
          <p:nvPr/>
        </p:nvSpPr>
        <p:spPr>
          <a:xfrm>
            <a:off x="3282330" y="5255585"/>
            <a:ext cx="299720" cy="271145"/>
          </a:xfrm>
          <a:custGeom>
            <a:avLst/>
            <a:gdLst/>
            <a:ahLst/>
            <a:cxnLst/>
            <a:rect l="l" t="t" r="r" b="b"/>
            <a:pathLst>
              <a:path w="299720" h="271145">
                <a:moveTo>
                  <a:pt x="156754" y="0"/>
                </a:moveTo>
                <a:lnTo>
                  <a:pt x="110680" y="5947"/>
                </a:lnTo>
                <a:lnTo>
                  <a:pt x="70219" y="22662"/>
                </a:lnTo>
                <a:lnTo>
                  <a:pt x="37256" y="48194"/>
                </a:lnTo>
                <a:lnTo>
                  <a:pt x="13676" y="80595"/>
                </a:lnTo>
                <a:lnTo>
                  <a:pt x="1363" y="117916"/>
                </a:lnTo>
                <a:lnTo>
                  <a:pt x="0" y="135634"/>
                </a:lnTo>
                <a:lnTo>
                  <a:pt x="804" y="149258"/>
                </a:lnTo>
                <a:lnTo>
                  <a:pt x="12188" y="187884"/>
                </a:lnTo>
                <a:lnTo>
                  <a:pt x="35225" y="221507"/>
                </a:lnTo>
                <a:lnTo>
                  <a:pt x="67601" y="248022"/>
                </a:lnTo>
                <a:lnTo>
                  <a:pt x="106999" y="265326"/>
                </a:lnTo>
                <a:lnTo>
                  <a:pt x="136022" y="270705"/>
                </a:lnTo>
                <a:lnTo>
                  <a:pt x="152649" y="270150"/>
                </a:lnTo>
                <a:lnTo>
                  <a:pt x="198717" y="261051"/>
                </a:lnTo>
                <a:lnTo>
                  <a:pt x="237901" y="242217"/>
                </a:lnTo>
                <a:lnTo>
                  <a:pt x="268699" y="215471"/>
                </a:lnTo>
                <a:lnTo>
                  <a:pt x="289610" y="182634"/>
                </a:lnTo>
                <a:lnTo>
                  <a:pt x="299132" y="145530"/>
                </a:lnTo>
                <a:lnTo>
                  <a:pt x="298454" y="130650"/>
                </a:lnTo>
                <a:lnTo>
                  <a:pt x="287978" y="89272"/>
                </a:lnTo>
                <a:lnTo>
                  <a:pt x="266471" y="53982"/>
                </a:lnTo>
                <a:lnTo>
                  <a:pt x="236033" y="26314"/>
                </a:lnTo>
                <a:lnTo>
                  <a:pt x="198761" y="7808"/>
                </a:lnTo>
                <a:lnTo>
                  <a:pt x="156754" y="0"/>
                </a:lnTo>
                <a:close/>
              </a:path>
            </a:pathLst>
          </a:custGeom>
          <a:solidFill>
            <a:srgbClr val="FFFFFF"/>
          </a:solidFill>
        </p:spPr>
        <p:txBody>
          <a:bodyPr wrap="square" lIns="0" tIns="0" rIns="0" bIns="0" rtlCol="0"/>
          <a:lstStyle/>
          <a:p>
            <a:endParaRPr/>
          </a:p>
        </p:txBody>
      </p:sp>
      <p:sp>
        <p:nvSpPr>
          <p:cNvPr id="49" name="object 49"/>
          <p:cNvSpPr/>
          <p:nvPr/>
        </p:nvSpPr>
        <p:spPr>
          <a:xfrm>
            <a:off x="3318603" y="5497015"/>
            <a:ext cx="3175" cy="2540"/>
          </a:xfrm>
          <a:custGeom>
            <a:avLst/>
            <a:gdLst/>
            <a:ahLst/>
            <a:cxnLst/>
            <a:rect l="l" t="t" r="r" b="b"/>
            <a:pathLst>
              <a:path w="3175" h="2539">
                <a:moveTo>
                  <a:pt x="397" y="364"/>
                </a:moveTo>
                <a:lnTo>
                  <a:pt x="2595" y="2380"/>
                </a:lnTo>
              </a:path>
            </a:pathLst>
          </a:custGeom>
          <a:ln w="65473">
            <a:solidFill>
              <a:srgbClr val="FF0000"/>
            </a:solidFill>
          </a:ln>
        </p:spPr>
        <p:txBody>
          <a:bodyPr wrap="square" lIns="0" tIns="0" rIns="0" bIns="0" rtlCol="0"/>
          <a:lstStyle/>
          <a:p>
            <a:endParaRPr/>
          </a:p>
        </p:txBody>
      </p:sp>
      <p:sp>
        <p:nvSpPr>
          <p:cNvPr id="50" name="object 50"/>
          <p:cNvSpPr/>
          <p:nvPr/>
        </p:nvSpPr>
        <p:spPr>
          <a:xfrm>
            <a:off x="3323959" y="5501495"/>
            <a:ext cx="33020" cy="20320"/>
          </a:xfrm>
          <a:custGeom>
            <a:avLst/>
            <a:gdLst/>
            <a:ahLst/>
            <a:cxnLst/>
            <a:rect l="l" t="t" r="r" b="b"/>
            <a:pathLst>
              <a:path w="33020" h="20320">
                <a:moveTo>
                  <a:pt x="531" y="403"/>
                </a:moveTo>
                <a:lnTo>
                  <a:pt x="8176" y="6216"/>
                </a:lnTo>
                <a:lnTo>
                  <a:pt x="19977" y="13608"/>
                </a:lnTo>
                <a:lnTo>
                  <a:pt x="32584" y="20027"/>
                </a:lnTo>
              </a:path>
            </a:pathLst>
          </a:custGeom>
          <a:ln w="64243">
            <a:solidFill>
              <a:srgbClr val="FF0000"/>
            </a:solidFill>
          </a:ln>
        </p:spPr>
        <p:txBody>
          <a:bodyPr wrap="square" lIns="0" tIns="0" rIns="0" bIns="0" rtlCol="0"/>
          <a:lstStyle/>
          <a:p>
            <a:endParaRPr/>
          </a:p>
        </p:txBody>
      </p:sp>
      <p:sp>
        <p:nvSpPr>
          <p:cNvPr id="51" name="object 51"/>
          <p:cNvSpPr/>
          <p:nvPr/>
        </p:nvSpPr>
        <p:spPr>
          <a:xfrm>
            <a:off x="3366357" y="5525486"/>
            <a:ext cx="3810" cy="1905"/>
          </a:xfrm>
          <a:custGeom>
            <a:avLst/>
            <a:gdLst/>
            <a:ahLst/>
            <a:cxnLst/>
            <a:rect l="l" t="t" r="r" b="b"/>
            <a:pathLst>
              <a:path w="3810" h="1904">
                <a:moveTo>
                  <a:pt x="2245" y="906"/>
                </a:moveTo>
                <a:lnTo>
                  <a:pt x="3548" y="1433"/>
                </a:lnTo>
              </a:path>
            </a:pathLst>
          </a:custGeom>
          <a:ln w="63360">
            <a:solidFill>
              <a:srgbClr val="FF0000"/>
            </a:solidFill>
          </a:ln>
        </p:spPr>
        <p:txBody>
          <a:bodyPr wrap="square" lIns="0" tIns="0" rIns="0" bIns="0" rtlCol="0"/>
          <a:lstStyle/>
          <a:p>
            <a:endParaRPr/>
          </a:p>
        </p:txBody>
      </p:sp>
      <p:sp>
        <p:nvSpPr>
          <p:cNvPr id="52" name="object 52"/>
          <p:cNvSpPr/>
          <p:nvPr/>
        </p:nvSpPr>
        <p:spPr>
          <a:xfrm>
            <a:off x="3420479" y="5531851"/>
            <a:ext cx="56515" cy="5715"/>
          </a:xfrm>
          <a:custGeom>
            <a:avLst/>
            <a:gdLst/>
            <a:ahLst/>
            <a:cxnLst/>
            <a:rect l="l" t="t" r="r" b="b"/>
            <a:pathLst>
              <a:path w="56514" h="5714">
                <a:moveTo>
                  <a:pt x="435" y="4988"/>
                </a:moveTo>
                <a:lnTo>
                  <a:pt x="9325" y="5445"/>
                </a:lnTo>
                <a:lnTo>
                  <a:pt x="25471" y="4825"/>
                </a:lnTo>
                <a:lnTo>
                  <a:pt x="41054" y="2994"/>
                </a:lnTo>
                <a:lnTo>
                  <a:pt x="56023" y="0"/>
                </a:lnTo>
              </a:path>
            </a:pathLst>
          </a:custGeom>
          <a:ln w="62488">
            <a:solidFill>
              <a:srgbClr val="FF0000"/>
            </a:solidFill>
          </a:ln>
        </p:spPr>
        <p:txBody>
          <a:bodyPr wrap="square" lIns="0" tIns="0" rIns="0" bIns="0" rtlCol="0"/>
          <a:lstStyle/>
          <a:p>
            <a:endParaRPr/>
          </a:p>
        </p:txBody>
      </p:sp>
      <p:sp>
        <p:nvSpPr>
          <p:cNvPr id="53" name="object 53"/>
          <p:cNvSpPr/>
          <p:nvPr/>
        </p:nvSpPr>
        <p:spPr>
          <a:xfrm>
            <a:off x="3554014" y="5293924"/>
            <a:ext cx="39370" cy="182880"/>
          </a:xfrm>
          <a:custGeom>
            <a:avLst/>
            <a:gdLst/>
            <a:ahLst/>
            <a:cxnLst/>
            <a:rect l="l" t="t" r="r" b="b"/>
            <a:pathLst>
              <a:path w="39370" h="182879">
                <a:moveTo>
                  <a:pt x="10229" y="182870"/>
                </a:moveTo>
                <a:lnTo>
                  <a:pt x="32158" y="142129"/>
                </a:lnTo>
                <a:lnTo>
                  <a:pt x="39218" y="101108"/>
                </a:lnTo>
                <a:lnTo>
                  <a:pt x="38546" y="86242"/>
                </a:lnTo>
                <a:lnTo>
                  <a:pt x="28789" y="45037"/>
                </a:lnTo>
                <a:lnTo>
                  <a:pt x="8533" y="9842"/>
                </a:lnTo>
                <a:lnTo>
                  <a:pt x="0" y="0"/>
                </a:lnTo>
              </a:path>
            </a:pathLst>
          </a:custGeom>
          <a:ln w="68803">
            <a:solidFill>
              <a:srgbClr val="FF0000"/>
            </a:solidFill>
          </a:ln>
        </p:spPr>
        <p:txBody>
          <a:bodyPr wrap="square" lIns="0" tIns="0" rIns="0" bIns="0" rtlCol="0"/>
          <a:lstStyle/>
          <a:p>
            <a:endParaRPr/>
          </a:p>
        </p:txBody>
      </p:sp>
      <p:sp>
        <p:nvSpPr>
          <p:cNvPr id="54" name="object 54"/>
          <p:cNvSpPr/>
          <p:nvPr/>
        </p:nvSpPr>
        <p:spPr>
          <a:xfrm>
            <a:off x="3549968" y="5290001"/>
            <a:ext cx="3810" cy="3810"/>
          </a:xfrm>
          <a:custGeom>
            <a:avLst/>
            <a:gdLst/>
            <a:ahLst/>
            <a:cxnLst/>
            <a:rect l="l" t="t" r="r" b="b"/>
            <a:pathLst>
              <a:path w="3810" h="3810">
                <a:moveTo>
                  <a:pt x="3742" y="3573"/>
                </a:moveTo>
                <a:lnTo>
                  <a:pt x="0" y="0"/>
                </a:lnTo>
              </a:path>
            </a:pathLst>
          </a:custGeom>
          <a:ln w="65606">
            <a:solidFill>
              <a:srgbClr val="FF0000"/>
            </a:solidFill>
          </a:ln>
        </p:spPr>
        <p:txBody>
          <a:bodyPr wrap="square" lIns="0" tIns="0" rIns="0" bIns="0" rtlCol="0"/>
          <a:lstStyle/>
          <a:p>
            <a:endParaRPr/>
          </a:p>
        </p:txBody>
      </p:sp>
      <p:sp>
        <p:nvSpPr>
          <p:cNvPr id="55" name="object 55"/>
          <p:cNvSpPr/>
          <p:nvPr/>
        </p:nvSpPr>
        <p:spPr>
          <a:xfrm>
            <a:off x="3521729" y="5268258"/>
            <a:ext cx="12065" cy="7620"/>
          </a:xfrm>
          <a:custGeom>
            <a:avLst/>
            <a:gdLst/>
            <a:ahLst/>
            <a:cxnLst/>
            <a:rect l="l" t="t" r="r" b="b"/>
            <a:pathLst>
              <a:path w="12064" h="7620">
                <a:moveTo>
                  <a:pt x="11492" y="7501"/>
                </a:moveTo>
                <a:lnTo>
                  <a:pt x="0" y="0"/>
                </a:lnTo>
              </a:path>
            </a:pathLst>
          </a:custGeom>
          <a:ln w="64418">
            <a:solidFill>
              <a:srgbClr val="FF0000"/>
            </a:solidFill>
          </a:ln>
        </p:spPr>
        <p:txBody>
          <a:bodyPr wrap="square" lIns="0" tIns="0" rIns="0" bIns="0" rtlCol="0"/>
          <a:lstStyle/>
          <a:p>
            <a:endParaRPr/>
          </a:p>
        </p:txBody>
      </p:sp>
      <p:sp>
        <p:nvSpPr>
          <p:cNvPr id="56" name="object 56"/>
          <p:cNvSpPr/>
          <p:nvPr/>
        </p:nvSpPr>
        <p:spPr>
          <a:xfrm>
            <a:off x="3304052" y="5245002"/>
            <a:ext cx="217804" cy="55880"/>
          </a:xfrm>
          <a:custGeom>
            <a:avLst/>
            <a:gdLst/>
            <a:ahLst/>
            <a:cxnLst/>
            <a:rect l="l" t="t" r="r" b="b"/>
            <a:pathLst>
              <a:path w="217804" h="55879">
                <a:moveTo>
                  <a:pt x="217629" y="23225"/>
                </a:moveTo>
                <a:lnTo>
                  <a:pt x="178442" y="6641"/>
                </a:lnTo>
                <a:lnTo>
                  <a:pt x="133526" y="0"/>
                </a:lnTo>
                <a:lnTo>
                  <a:pt x="117041" y="596"/>
                </a:lnTo>
                <a:lnTo>
                  <a:pt x="71409" y="9310"/>
                </a:lnTo>
                <a:lnTo>
                  <a:pt x="32464" y="27425"/>
                </a:lnTo>
                <a:lnTo>
                  <a:pt x="1441" y="53670"/>
                </a:lnTo>
                <a:lnTo>
                  <a:pt x="215" y="55185"/>
                </a:lnTo>
              </a:path>
            </a:pathLst>
          </a:custGeom>
          <a:ln w="62828">
            <a:solidFill>
              <a:srgbClr val="FF0000"/>
            </a:solidFill>
          </a:ln>
        </p:spPr>
        <p:txBody>
          <a:bodyPr wrap="square" lIns="0" tIns="0" rIns="0" bIns="0" rtlCol="0"/>
          <a:lstStyle/>
          <a:p>
            <a:endParaRPr/>
          </a:p>
        </p:txBody>
      </p:sp>
      <p:sp>
        <p:nvSpPr>
          <p:cNvPr id="57" name="object 57"/>
          <p:cNvSpPr/>
          <p:nvPr/>
        </p:nvSpPr>
        <p:spPr>
          <a:xfrm>
            <a:off x="2452877" y="4440738"/>
            <a:ext cx="299085" cy="271145"/>
          </a:xfrm>
          <a:custGeom>
            <a:avLst/>
            <a:gdLst/>
            <a:ahLst/>
            <a:cxnLst/>
            <a:rect l="l" t="t" r="r" b="b"/>
            <a:pathLst>
              <a:path w="299085" h="271145">
                <a:moveTo>
                  <a:pt x="156281" y="0"/>
                </a:moveTo>
                <a:lnTo>
                  <a:pt x="110326" y="5971"/>
                </a:lnTo>
                <a:lnTo>
                  <a:pt x="69946" y="22742"/>
                </a:lnTo>
                <a:lnTo>
                  <a:pt x="37046" y="48354"/>
                </a:lnTo>
                <a:lnTo>
                  <a:pt x="13532" y="80848"/>
                </a:lnTo>
                <a:lnTo>
                  <a:pt x="1309" y="118266"/>
                </a:lnTo>
                <a:lnTo>
                  <a:pt x="0" y="135641"/>
                </a:lnTo>
                <a:lnTo>
                  <a:pt x="806" y="149282"/>
                </a:lnTo>
                <a:lnTo>
                  <a:pt x="12211" y="187944"/>
                </a:lnTo>
                <a:lnTo>
                  <a:pt x="35280" y="221574"/>
                </a:lnTo>
                <a:lnTo>
                  <a:pt x="67682" y="248066"/>
                </a:lnTo>
                <a:lnTo>
                  <a:pt x="107083" y="265313"/>
                </a:lnTo>
                <a:lnTo>
                  <a:pt x="136088" y="270636"/>
                </a:lnTo>
                <a:lnTo>
                  <a:pt x="152683" y="270075"/>
                </a:lnTo>
                <a:lnTo>
                  <a:pt x="198688" y="260952"/>
                </a:lnTo>
                <a:lnTo>
                  <a:pt x="237840" y="242084"/>
                </a:lnTo>
                <a:lnTo>
                  <a:pt x="268615" y="215295"/>
                </a:lnTo>
                <a:lnTo>
                  <a:pt x="289492" y="182408"/>
                </a:lnTo>
                <a:lnTo>
                  <a:pt x="298946" y="145244"/>
                </a:lnTo>
                <a:lnTo>
                  <a:pt x="298262" y="130405"/>
                </a:lnTo>
                <a:lnTo>
                  <a:pt x="287755" y="89117"/>
                </a:lnTo>
                <a:lnTo>
                  <a:pt x="266200" y="53883"/>
                </a:lnTo>
                <a:lnTo>
                  <a:pt x="235700" y="26251"/>
                </a:lnTo>
                <a:lnTo>
                  <a:pt x="198359" y="7773"/>
                </a:lnTo>
                <a:lnTo>
                  <a:pt x="156281" y="0"/>
                </a:lnTo>
                <a:close/>
              </a:path>
            </a:pathLst>
          </a:custGeom>
          <a:solidFill>
            <a:srgbClr val="FFFFFF"/>
          </a:solidFill>
        </p:spPr>
        <p:txBody>
          <a:bodyPr wrap="square" lIns="0" tIns="0" rIns="0" bIns="0" rtlCol="0"/>
          <a:lstStyle/>
          <a:p>
            <a:endParaRPr/>
          </a:p>
        </p:txBody>
      </p:sp>
      <p:sp>
        <p:nvSpPr>
          <p:cNvPr id="58" name="object 58"/>
          <p:cNvSpPr/>
          <p:nvPr/>
        </p:nvSpPr>
        <p:spPr>
          <a:xfrm>
            <a:off x="2532186" y="4430170"/>
            <a:ext cx="231775" cy="283210"/>
          </a:xfrm>
          <a:custGeom>
            <a:avLst/>
            <a:gdLst/>
            <a:ahLst/>
            <a:cxnLst/>
            <a:rect l="l" t="t" r="r" b="b"/>
            <a:pathLst>
              <a:path w="231775" h="283210">
                <a:moveTo>
                  <a:pt x="129166" y="282708"/>
                </a:moveTo>
                <a:lnTo>
                  <a:pt x="167591" y="264161"/>
                </a:lnTo>
                <a:lnTo>
                  <a:pt x="198221" y="237338"/>
                </a:lnTo>
                <a:lnTo>
                  <a:pt x="219673" y="203561"/>
                </a:lnTo>
                <a:lnTo>
                  <a:pt x="230562" y="164152"/>
                </a:lnTo>
                <a:lnTo>
                  <a:pt x="231605" y="149993"/>
                </a:lnTo>
                <a:lnTo>
                  <a:pt x="230934" y="135145"/>
                </a:lnTo>
                <a:lnTo>
                  <a:pt x="221182" y="93987"/>
                </a:lnTo>
                <a:lnTo>
                  <a:pt x="200933" y="58822"/>
                </a:lnTo>
                <a:lnTo>
                  <a:pt x="171611" y="30826"/>
                </a:lnTo>
                <a:lnTo>
                  <a:pt x="134639" y="11178"/>
                </a:lnTo>
                <a:lnTo>
                  <a:pt x="91441" y="1054"/>
                </a:lnTo>
                <a:lnTo>
                  <a:pt x="75904" y="0"/>
                </a:lnTo>
                <a:lnTo>
                  <a:pt x="59415" y="595"/>
                </a:lnTo>
                <a:lnTo>
                  <a:pt x="43535" y="2376"/>
                </a:lnTo>
                <a:lnTo>
                  <a:pt x="28308" y="5297"/>
                </a:lnTo>
                <a:lnTo>
                  <a:pt x="13780" y="9309"/>
                </a:lnTo>
                <a:lnTo>
                  <a:pt x="0" y="14366"/>
                </a:lnTo>
              </a:path>
            </a:pathLst>
          </a:custGeom>
          <a:ln w="66417">
            <a:solidFill>
              <a:srgbClr val="FF0000"/>
            </a:solidFill>
          </a:ln>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7">
            <p14:nvContentPartPr>
              <p14:cNvPr id="60" name="Ink 59"/>
              <p14:cNvContentPartPr/>
              <p14:nvPr/>
            </p14:nvContentPartPr>
            <p14:xfrm>
              <a:off x="4858632" y="2932776"/>
              <a:ext cx="658800" cy="30240"/>
            </p14:xfrm>
          </p:contentPart>
        </mc:Choice>
        <mc:Fallback>
          <p:pic>
            <p:nvPicPr>
              <p:cNvPr id="60" name="Ink 59"/>
              <p:cNvPicPr/>
              <p:nvPr/>
            </p:nvPicPr>
            <p:blipFill>
              <a:blip r:embed="rId8"/>
              <a:stretch>
                <a:fillRect/>
              </a:stretch>
            </p:blipFill>
            <p:spPr>
              <a:xfrm>
                <a:off x="4848912" y="2923056"/>
                <a:ext cx="678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5" name="Ink 74"/>
              <p14:cNvContentPartPr/>
              <p14:nvPr/>
            </p14:nvContentPartPr>
            <p14:xfrm>
              <a:off x="6634872" y="4372776"/>
              <a:ext cx="1737360" cy="721440"/>
            </p14:xfrm>
          </p:contentPart>
        </mc:Choice>
        <mc:Fallback>
          <p:pic>
            <p:nvPicPr>
              <p:cNvPr id="75" name="Ink 74"/>
              <p:cNvPicPr/>
              <p:nvPr/>
            </p:nvPicPr>
            <p:blipFill>
              <a:blip r:embed="rId10"/>
              <a:stretch>
                <a:fillRect/>
              </a:stretch>
            </p:blipFill>
            <p:spPr>
              <a:xfrm>
                <a:off x="6625512" y="4367016"/>
                <a:ext cx="1752480" cy="736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7" name="Ink 86"/>
              <p14:cNvContentPartPr/>
              <p14:nvPr/>
            </p14:nvContentPartPr>
            <p14:xfrm>
              <a:off x="2248272" y="4156056"/>
              <a:ext cx="693720" cy="527400"/>
            </p14:xfrm>
          </p:contentPart>
        </mc:Choice>
        <mc:Fallback>
          <p:pic>
            <p:nvPicPr>
              <p:cNvPr id="87" name="Ink 86"/>
              <p:cNvPicPr/>
              <p:nvPr/>
            </p:nvPicPr>
            <p:blipFill>
              <a:blip r:embed="rId12"/>
              <a:stretch>
                <a:fillRect/>
              </a:stretch>
            </p:blipFill>
            <p:spPr>
              <a:xfrm>
                <a:off x="2235672" y="4143816"/>
                <a:ext cx="711720" cy="549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2" name="Ink 91"/>
              <p14:cNvContentPartPr/>
              <p14:nvPr/>
            </p14:nvContentPartPr>
            <p14:xfrm>
              <a:off x="5502672" y="3928536"/>
              <a:ext cx="3092760" cy="2041920"/>
            </p14:xfrm>
          </p:contentPart>
        </mc:Choice>
        <mc:Fallback>
          <p:pic>
            <p:nvPicPr>
              <p:cNvPr id="92" name="Ink 91"/>
              <p:cNvPicPr/>
              <p:nvPr/>
            </p:nvPicPr>
            <p:blipFill>
              <a:blip r:embed="rId14"/>
              <a:stretch>
                <a:fillRect/>
              </a:stretch>
            </p:blipFill>
            <p:spPr>
              <a:xfrm>
                <a:off x="5492952" y="3918456"/>
                <a:ext cx="3110040" cy="2062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6" name="Ink 95"/>
              <p14:cNvContentPartPr/>
              <p14:nvPr/>
            </p14:nvContentPartPr>
            <p14:xfrm>
              <a:off x="3809592" y="3647736"/>
              <a:ext cx="727560" cy="50760"/>
            </p14:xfrm>
          </p:contentPart>
        </mc:Choice>
        <mc:Fallback>
          <p:pic>
            <p:nvPicPr>
              <p:cNvPr id="96" name="Ink 95"/>
              <p:cNvPicPr/>
              <p:nvPr/>
            </p:nvPicPr>
            <p:blipFill>
              <a:blip r:embed="rId16"/>
              <a:stretch>
                <a:fillRect/>
              </a:stretch>
            </p:blipFill>
            <p:spPr>
              <a:xfrm>
                <a:off x="3801312" y="3638376"/>
                <a:ext cx="7452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7" name="Ink 96"/>
              <p14:cNvContentPartPr/>
              <p14:nvPr/>
            </p14:nvContentPartPr>
            <p14:xfrm>
              <a:off x="3952152" y="3632616"/>
              <a:ext cx="499680" cy="61560"/>
            </p14:xfrm>
          </p:contentPart>
        </mc:Choice>
        <mc:Fallback>
          <p:pic>
            <p:nvPicPr>
              <p:cNvPr id="97" name="Ink 96"/>
              <p:cNvPicPr/>
              <p:nvPr/>
            </p:nvPicPr>
            <p:blipFill>
              <a:blip r:embed="rId18"/>
              <a:stretch>
                <a:fillRect/>
              </a:stretch>
            </p:blipFill>
            <p:spPr>
              <a:xfrm>
                <a:off x="3945312" y="3621816"/>
                <a:ext cx="5173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9" name="Ink 98"/>
              <p14:cNvContentPartPr/>
              <p14:nvPr/>
            </p14:nvContentPartPr>
            <p14:xfrm>
              <a:off x="4992192" y="5723496"/>
              <a:ext cx="51840" cy="39600"/>
            </p14:xfrm>
          </p:contentPart>
        </mc:Choice>
        <mc:Fallback>
          <p:pic>
            <p:nvPicPr>
              <p:cNvPr id="99" name="Ink 98"/>
              <p:cNvPicPr/>
              <p:nvPr/>
            </p:nvPicPr>
            <p:blipFill>
              <a:blip r:embed="rId20"/>
              <a:stretch>
                <a:fillRect/>
              </a:stretch>
            </p:blipFill>
            <p:spPr>
              <a:xfrm>
                <a:off x="4988592" y="5719176"/>
                <a:ext cx="597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8" name="Ink 107"/>
              <p14:cNvContentPartPr/>
              <p14:nvPr/>
            </p14:nvContentPartPr>
            <p14:xfrm>
              <a:off x="7301592" y="3594096"/>
              <a:ext cx="589680" cy="251640"/>
            </p14:xfrm>
          </p:contentPart>
        </mc:Choice>
        <mc:Fallback>
          <p:pic>
            <p:nvPicPr>
              <p:cNvPr id="108" name="Ink 107"/>
              <p:cNvPicPr/>
              <p:nvPr/>
            </p:nvPicPr>
            <p:blipFill>
              <a:blip r:embed="rId22"/>
              <a:stretch>
                <a:fillRect/>
              </a:stretch>
            </p:blipFill>
            <p:spPr>
              <a:xfrm>
                <a:off x="7291152" y="3582936"/>
                <a:ext cx="6062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9" name="Ink 108"/>
              <p14:cNvContentPartPr/>
              <p14:nvPr/>
            </p14:nvContentPartPr>
            <p14:xfrm>
              <a:off x="5529672" y="4400496"/>
              <a:ext cx="982800" cy="536760"/>
            </p14:xfrm>
          </p:contentPart>
        </mc:Choice>
        <mc:Fallback>
          <p:pic>
            <p:nvPicPr>
              <p:cNvPr id="109" name="Ink 108"/>
              <p:cNvPicPr/>
              <p:nvPr/>
            </p:nvPicPr>
            <p:blipFill>
              <a:blip r:embed="rId24"/>
              <a:stretch>
                <a:fillRect/>
              </a:stretch>
            </p:blipFill>
            <p:spPr>
              <a:xfrm>
                <a:off x="5521392" y="4395096"/>
                <a:ext cx="996480" cy="55044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4835" y="598969"/>
            <a:ext cx="8039734" cy="677108"/>
          </a:xfrm>
          <a:prstGeom prst="rect">
            <a:avLst/>
          </a:prstGeom>
        </p:spPr>
        <p:txBody>
          <a:bodyPr vert="horz" wrap="square" lIns="0" tIns="0" rIns="0" bIns="0" rtlCol="0">
            <a:spAutoFit/>
          </a:bodyPr>
          <a:lstStyle/>
          <a:p>
            <a:pPr marL="12700">
              <a:lnSpc>
                <a:spcPct val="100000"/>
              </a:lnSpc>
            </a:pPr>
            <a:r>
              <a:rPr sz="4400" dirty="0">
                <a:latin typeface="Times New Roman" pitchFamily="18" charset="0"/>
                <a:cs typeface="Times New Roman" pitchFamily="18" charset="0"/>
              </a:rPr>
              <a:t>Directed</a:t>
            </a:r>
            <a:r>
              <a:rPr sz="4400" spc="180" dirty="0">
                <a:latin typeface="Times New Roman" pitchFamily="18" charset="0"/>
                <a:cs typeface="Times New Roman" pitchFamily="18" charset="0"/>
              </a:rPr>
              <a:t> </a:t>
            </a:r>
            <a:r>
              <a:rPr sz="4400" spc="-5" dirty="0">
                <a:latin typeface="Times New Roman" pitchFamily="18" charset="0"/>
                <a:cs typeface="Times New Roman" pitchFamily="18" charset="0"/>
              </a:rPr>
              <a:t>vs</a:t>
            </a:r>
            <a:r>
              <a:rPr sz="4400" dirty="0">
                <a:latin typeface="Times New Roman" pitchFamily="18" charset="0"/>
                <a:cs typeface="Times New Roman" pitchFamily="18" charset="0"/>
              </a:rPr>
              <a:t>.</a:t>
            </a:r>
            <a:r>
              <a:rPr sz="4400" spc="220" dirty="0">
                <a:latin typeface="Times New Roman" pitchFamily="18" charset="0"/>
                <a:cs typeface="Times New Roman" pitchFamily="18" charset="0"/>
              </a:rPr>
              <a:t> </a:t>
            </a:r>
            <a:r>
              <a:rPr sz="4400" dirty="0">
                <a:latin typeface="Times New Roman" pitchFamily="18" charset="0"/>
                <a:cs typeface="Times New Roman" pitchFamily="18" charset="0"/>
              </a:rPr>
              <a:t>Undirected</a:t>
            </a:r>
            <a:r>
              <a:rPr sz="4400" spc="185" dirty="0">
                <a:latin typeface="Times New Roman" pitchFamily="18" charset="0"/>
                <a:cs typeface="Times New Roman" pitchFamily="18" charset="0"/>
              </a:rPr>
              <a:t> </a:t>
            </a:r>
            <a:r>
              <a:rPr sz="4400" dirty="0">
                <a:latin typeface="Times New Roman" pitchFamily="18" charset="0"/>
                <a:cs typeface="Times New Roman" pitchFamily="18" charset="0"/>
              </a:rPr>
              <a:t>Graph</a:t>
            </a:r>
          </a:p>
        </p:txBody>
      </p:sp>
      <p:sp>
        <p:nvSpPr>
          <p:cNvPr id="3" name="object 3"/>
          <p:cNvSpPr txBox="1"/>
          <p:nvPr/>
        </p:nvSpPr>
        <p:spPr>
          <a:xfrm>
            <a:off x="535936" y="1702018"/>
            <a:ext cx="7870190" cy="3057247"/>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3200" spc="-5" dirty="0">
                <a:latin typeface="Times New Roman" pitchFamily="18" charset="0"/>
                <a:cs typeface="Times New Roman" pitchFamily="18" charset="0"/>
              </a:rPr>
              <a:t>A</a:t>
            </a:r>
            <a:r>
              <a:rPr sz="3200" dirty="0">
                <a:latin typeface="Times New Roman" pitchFamily="18" charset="0"/>
                <a:cs typeface="Times New Roman" pitchFamily="18" charset="0"/>
              </a:rPr>
              <a:t>n</a:t>
            </a:r>
            <a:r>
              <a:rPr sz="3200" spc="150" dirty="0">
                <a:latin typeface="Times New Roman" pitchFamily="18" charset="0"/>
                <a:cs typeface="Times New Roman" pitchFamily="18" charset="0"/>
              </a:rPr>
              <a:t> </a:t>
            </a:r>
            <a:r>
              <a:rPr sz="3200" dirty="0">
                <a:solidFill>
                  <a:srgbClr val="CC3200"/>
                </a:solidFill>
                <a:latin typeface="Times New Roman" pitchFamily="18" charset="0"/>
                <a:cs typeface="Times New Roman" pitchFamily="18" charset="0"/>
              </a:rPr>
              <a:t>und</a:t>
            </a:r>
            <a:r>
              <a:rPr sz="3200" spc="5" dirty="0">
                <a:solidFill>
                  <a:srgbClr val="CC3200"/>
                </a:solidFill>
                <a:latin typeface="Times New Roman" pitchFamily="18" charset="0"/>
                <a:cs typeface="Times New Roman" pitchFamily="18" charset="0"/>
              </a:rPr>
              <a:t>i</a:t>
            </a:r>
            <a:r>
              <a:rPr sz="3200" spc="-5" dirty="0">
                <a:solidFill>
                  <a:srgbClr val="CC3200"/>
                </a:solidFill>
                <a:latin typeface="Times New Roman" pitchFamily="18" charset="0"/>
                <a:cs typeface="Times New Roman" pitchFamily="18" charset="0"/>
              </a:rPr>
              <a:t>recte</a:t>
            </a:r>
            <a:r>
              <a:rPr sz="3200" dirty="0">
                <a:solidFill>
                  <a:srgbClr val="CC3200"/>
                </a:solidFill>
                <a:latin typeface="Times New Roman" pitchFamily="18" charset="0"/>
                <a:cs typeface="Times New Roman" pitchFamily="18" charset="0"/>
              </a:rPr>
              <a:t>d</a:t>
            </a:r>
            <a:r>
              <a:rPr sz="3200" spc="140" dirty="0">
                <a:solidFill>
                  <a:srgbClr val="CC3200"/>
                </a:solidFill>
                <a:latin typeface="Times New Roman" pitchFamily="18" charset="0"/>
                <a:cs typeface="Times New Roman" pitchFamily="18" charset="0"/>
              </a:rPr>
              <a:t> </a:t>
            </a:r>
            <a:r>
              <a:rPr sz="3200" dirty="0">
                <a:solidFill>
                  <a:srgbClr val="CC3200"/>
                </a:solidFill>
                <a:latin typeface="Times New Roman" pitchFamily="18" charset="0"/>
                <a:cs typeface="Times New Roman" pitchFamily="18" charset="0"/>
              </a:rPr>
              <a:t>graph</a:t>
            </a:r>
            <a:r>
              <a:rPr sz="3200" spc="155" dirty="0">
                <a:solidFill>
                  <a:srgbClr val="CC3200"/>
                </a:solidFill>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70" dirty="0">
                <a:latin typeface="Times New Roman" pitchFamily="18" charset="0"/>
                <a:cs typeface="Times New Roman" pitchFamily="18" charset="0"/>
              </a:rPr>
              <a:t> </a:t>
            </a:r>
            <a:r>
              <a:rPr sz="3200" dirty="0">
                <a:latin typeface="Times New Roman" pitchFamily="18" charset="0"/>
                <a:cs typeface="Times New Roman" pitchFamily="18" charset="0"/>
              </a:rPr>
              <a:t>one</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n</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w</a:t>
            </a:r>
            <a:r>
              <a:rPr sz="3200" dirty="0">
                <a:latin typeface="Times New Roman" pitchFamily="18" charset="0"/>
                <a:cs typeface="Times New Roman" pitchFamily="18" charset="0"/>
              </a:rPr>
              <a:t>hich</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the </a:t>
            </a:r>
            <a:r>
              <a:rPr sz="3200" dirty="0">
                <a:latin typeface="Times New Roman" pitchFamily="18" charset="0"/>
                <a:cs typeface="Times New Roman" pitchFamily="18" charset="0"/>
              </a:rPr>
              <a:t>pair</a:t>
            </a:r>
            <a:r>
              <a:rPr sz="3200" spc="130" dirty="0">
                <a:latin typeface="Times New Roman" pitchFamily="18" charset="0"/>
                <a:cs typeface="Times New Roman" pitchFamily="18" charset="0"/>
              </a:rPr>
              <a:t> </a:t>
            </a:r>
            <a:r>
              <a:rPr sz="3200" dirty="0">
                <a:latin typeface="Times New Roman" pitchFamily="18" charset="0"/>
                <a:cs typeface="Times New Roman" pitchFamily="18" charset="0"/>
              </a:rPr>
              <a:t>of</a:t>
            </a:r>
            <a:r>
              <a:rPr sz="3200" spc="160" dirty="0">
                <a:latin typeface="Times New Roman" pitchFamily="18" charset="0"/>
                <a:cs typeface="Times New Roman" pitchFamily="18" charset="0"/>
              </a:rPr>
              <a:t> </a:t>
            </a:r>
            <a:r>
              <a:rPr sz="3200" spc="-5" dirty="0">
                <a:latin typeface="Times New Roman" pitchFamily="18" charset="0"/>
                <a:cs typeface="Times New Roman" pitchFamily="18" charset="0"/>
              </a:rPr>
              <a:t>vertic</a:t>
            </a:r>
            <a:r>
              <a:rPr sz="3200" spc="-10" dirty="0">
                <a:latin typeface="Times New Roman" pitchFamily="18" charset="0"/>
                <a:cs typeface="Times New Roman" pitchFamily="18" charset="0"/>
              </a:rPr>
              <a:t>e</a:t>
            </a:r>
            <a:r>
              <a:rPr sz="3200" dirty="0">
                <a:latin typeface="Times New Roman" pitchFamily="18" charset="0"/>
                <a:cs typeface="Times New Roman" pitchFamily="18" charset="0"/>
              </a:rPr>
              <a:t>s</a:t>
            </a:r>
            <a:r>
              <a:rPr sz="3200" spc="16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n</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edge</a:t>
            </a:r>
            <a:r>
              <a:rPr sz="3200" spc="13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unorde</a:t>
            </a:r>
            <a:r>
              <a:rPr sz="3200" spc="-15" dirty="0">
                <a:latin typeface="Times New Roman" pitchFamily="18" charset="0"/>
                <a:cs typeface="Times New Roman" pitchFamily="18" charset="0"/>
              </a:rPr>
              <a:t>r</a:t>
            </a:r>
            <a:r>
              <a:rPr sz="3200" dirty="0">
                <a:latin typeface="Times New Roman" pitchFamily="18" charset="0"/>
                <a:cs typeface="Times New Roman" pitchFamily="18" charset="0"/>
              </a:rPr>
              <a:t>ed, </a:t>
            </a:r>
            <a:endParaRPr lang="en-US" sz="3200" dirty="0" smtClean="0">
              <a:latin typeface="Times New Roman" pitchFamily="18" charset="0"/>
              <a:cs typeface="Times New Roman" pitchFamily="18" charset="0"/>
            </a:endParaRPr>
          </a:p>
          <a:p>
            <a:pPr marL="355600" marR="5080" indent="-342900">
              <a:lnSpc>
                <a:spcPct val="100000"/>
              </a:lnSpc>
              <a:tabLst>
                <a:tab pos="355600" algn="l"/>
              </a:tabLst>
            </a:pPr>
            <a:r>
              <a:rPr lang="en-US" sz="3200" dirty="0" smtClean="0">
                <a:latin typeface="Times New Roman" pitchFamily="18" charset="0"/>
                <a:cs typeface="Times New Roman" pitchFamily="18" charset="0"/>
              </a:rPr>
              <a:t>      </a:t>
            </a:r>
            <a:r>
              <a:rPr sz="3200" dirty="0" smtClean="0">
                <a:latin typeface="Times New Roman" pitchFamily="18" charset="0"/>
                <a:cs typeface="Times New Roman" pitchFamily="18" charset="0"/>
              </a:rPr>
              <a:t>(</a:t>
            </a:r>
            <a:r>
              <a:rPr sz="3200" dirty="0">
                <a:latin typeface="Times New Roman" pitchFamily="18" charset="0"/>
                <a:cs typeface="Times New Roman" pitchFamily="18" charset="0"/>
              </a:rPr>
              <a:t>v</a:t>
            </a:r>
            <a:r>
              <a:rPr sz="1600" spc="-15" dirty="0">
                <a:latin typeface="Times New Roman" pitchFamily="18" charset="0"/>
                <a:cs typeface="Times New Roman" pitchFamily="18" charset="0"/>
              </a:rPr>
              <a:t>0</a:t>
            </a:r>
            <a:r>
              <a:rPr sz="3200" dirty="0">
                <a:latin typeface="Times New Roman" pitchFamily="18" charset="0"/>
                <a:cs typeface="Times New Roman" pitchFamily="18" charset="0"/>
              </a:rPr>
              <a:t>,</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v</a:t>
            </a:r>
            <a:r>
              <a:rPr sz="1600" spc="-10" dirty="0">
                <a:latin typeface="Times New Roman" pitchFamily="18" charset="0"/>
                <a:cs typeface="Times New Roman" pitchFamily="18" charset="0"/>
              </a:rPr>
              <a:t>1</a:t>
            </a:r>
            <a:r>
              <a:rPr sz="3200" dirty="0">
                <a:latin typeface="Times New Roman" pitchFamily="18" charset="0"/>
                <a:cs typeface="Times New Roman" pitchFamily="18" charset="0"/>
              </a:rPr>
              <a:t>)</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a:t>
            </a:r>
            <a:r>
              <a:rPr sz="3200" spc="170" dirty="0">
                <a:latin typeface="Times New Roman" pitchFamily="18" charset="0"/>
                <a:cs typeface="Times New Roman" pitchFamily="18" charset="0"/>
              </a:rPr>
              <a:t> </a:t>
            </a:r>
            <a:r>
              <a:rPr sz="3200" spc="-5" dirty="0">
                <a:latin typeface="Times New Roman" pitchFamily="18" charset="0"/>
                <a:cs typeface="Times New Roman" pitchFamily="18" charset="0"/>
              </a:rPr>
              <a:t>(</a:t>
            </a:r>
            <a:r>
              <a:rPr sz="3200" spc="5" dirty="0">
                <a:latin typeface="Times New Roman" pitchFamily="18" charset="0"/>
                <a:cs typeface="Times New Roman" pitchFamily="18" charset="0"/>
              </a:rPr>
              <a:t>v</a:t>
            </a:r>
            <a:r>
              <a:rPr sz="1600" spc="-10" dirty="0">
                <a:latin typeface="Times New Roman" pitchFamily="18" charset="0"/>
                <a:cs typeface="Times New Roman" pitchFamily="18" charset="0"/>
              </a:rPr>
              <a:t>1</a:t>
            </a:r>
            <a:r>
              <a:rPr sz="3200" dirty="0">
                <a:latin typeface="Times New Roman" pitchFamily="18" charset="0"/>
                <a:cs typeface="Times New Roman" pitchFamily="18" charset="0"/>
              </a:rPr>
              <a:t>,v</a:t>
            </a:r>
            <a:r>
              <a:rPr sz="1600" spc="-15" dirty="0">
                <a:latin typeface="Times New Roman" pitchFamily="18" charset="0"/>
                <a:cs typeface="Times New Roman" pitchFamily="18" charset="0"/>
              </a:rPr>
              <a:t>0</a:t>
            </a:r>
            <a:r>
              <a:rPr sz="3200" dirty="0">
                <a:latin typeface="Times New Roman" pitchFamily="18" charset="0"/>
                <a:cs typeface="Times New Roman" pitchFamily="18" charset="0"/>
              </a:rPr>
              <a:t>)</a:t>
            </a:r>
          </a:p>
          <a:p>
            <a:pPr marL="355600" indent="-342900">
              <a:lnSpc>
                <a:spcPct val="100000"/>
              </a:lnSpc>
              <a:spcBef>
                <a:spcPts val="765"/>
              </a:spcBef>
              <a:buFont typeface="Arial"/>
              <a:buChar char="•"/>
              <a:tabLst>
                <a:tab pos="355600" algn="l"/>
              </a:tabLst>
            </a:pPr>
            <a:r>
              <a:rPr sz="3200" dirty="0">
                <a:latin typeface="Times New Roman" pitchFamily="18" charset="0"/>
                <a:cs typeface="Times New Roman" pitchFamily="18" charset="0"/>
              </a:rPr>
              <a:t>A</a:t>
            </a:r>
            <a:r>
              <a:rPr sz="3200" spc="145" dirty="0">
                <a:latin typeface="Times New Roman" pitchFamily="18" charset="0"/>
                <a:cs typeface="Times New Roman" pitchFamily="18" charset="0"/>
              </a:rPr>
              <a:t> </a:t>
            </a:r>
            <a:r>
              <a:rPr sz="3200" spc="-5" dirty="0">
                <a:solidFill>
                  <a:srgbClr val="CC3200"/>
                </a:solidFill>
                <a:latin typeface="Times New Roman" pitchFamily="18" charset="0"/>
                <a:cs typeface="Times New Roman" pitchFamily="18" charset="0"/>
              </a:rPr>
              <a:t>directe</a:t>
            </a:r>
            <a:r>
              <a:rPr sz="3200" dirty="0">
                <a:solidFill>
                  <a:srgbClr val="CC3200"/>
                </a:solidFill>
                <a:latin typeface="Times New Roman" pitchFamily="18" charset="0"/>
                <a:cs typeface="Times New Roman" pitchFamily="18" charset="0"/>
              </a:rPr>
              <a:t>d</a:t>
            </a:r>
            <a:r>
              <a:rPr sz="3200" spc="160" dirty="0">
                <a:solidFill>
                  <a:srgbClr val="CC3200"/>
                </a:solidFill>
                <a:latin typeface="Times New Roman" pitchFamily="18" charset="0"/>
                <a:cs typeface="Times New Roman" pitchFamily="18" charset="0"/>
              </a:rPr>
              <a:t> </a:t>
            </a:r>
            <a:r>
              <a:rPr sz="3200" dirty="0">
                <a:solidFill>
                  <a:srgbClr val="CC3200"/>
                </a:solidFill>
                <a:latin typeface="Times New Roman" pitchFamily="18" charset="0"/>
                <a:cs typeface="Times New Roman" pitchFamily="18" charset="0"/>
              </a:rPr>
              <a:t>graph</a:t>
            </a:r>
            <a:r>
              <a:rPr sz="3200" spc="150" dirty="0">
                <a:solidFill>
                  <a:srgbClr val="CC3200"/>
                </a:solidFill>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70" dirty="0">
                <a:latin typeface="Times New Roman" pitchFamily="18" charset="0"/>
                <a:cs typeface="Times New Roman" pitchFamily="18" charset="0"/>
              </a:rPr>
              <a:t> </a:t>
            </a:r>
            <a:r>
              <a:rPr sz="3200" dirty="0">
                <a:latin typeface="Times New Roman" pitchFamily="18" charset="0"/>
                <a:cs typeface="Times New Roman" pitchFamily="18" charset="0"/>
              </a:rPr>
              <a:t>one</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n</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w</a:t>
            </a:r>
            <a:r>
              <a:rPr sz="3200" dirty="0">
                <a:latin typeface="Times New Roman" pitchFamily="18" charset="0"/>
                <a:cs typeface="Times New Roman" pitchFamily="18" charset="0"/>
              </a:rPr>
              <a:t>hich</a:t>
            </a:r>
            <a:r>
              <a:rPr sz="3200" spc="150" dirty="0">
                <a:latin typeface="Times New Roman" pitchFamily="18" charset="0"/>
                <a:cs typeface="Times New Roman" pitchFamily="18" charset="0"/>
              </a:rPr>
              <a:t> </a:t>
            </a:r>
            <a:r>
              <a:rPr sz="3200" dirty="0">
                <a:latin typeface="Times New Roman" pitchFamily="18" charset="0"/>
                <a:cs typeface="Times New Roman" pitchFamily="18" charset="0"/>
              </a:rPr>
              <a:t>each</a:t>
            </a:r>
          </a:p>
          <a:p>
            <a:pPr marL="355600">
              <a:lnSpc>
                <a:spcPct val="100000"/>
              </a:lnSpc>
            </a:pPr>
            <a:r>
              <a:rPr sz="3200" dirty="0">
                <a:latin typeface="Times New Roman" pitchFamily="18" charset="0"/>
                <a:cs typeface="Times New Roman" pitchFamily="18" charset="0"/>
              </a:rPr>
              <a:t>edge</a:t>
            </a:r>
            <a:r>
              <a:rPr sz="3200" spc="12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d</a:t>
            </a:r>
            <a:r>
              <a:rPr sz="3200" spc="5" dirty="0">
                <a:latin typeface="Times New Roman" pitchFamily="18" charset="0"/>
                <a:cs typeface="Times New Roman" pitchFamily="18" charset="0"/>
              </a:rPr>
              <a:t>i</a:t>
            </a:r>
            <a:r>
              <a:rPr sz="3200" spc="-5" dirty="0">
                <a:latin typeface="Times New Roman" pitchFamily="18" charset="0"/>
                <a:cs typeface="Times New Roman" pitchFamily="18" charset="0"/>
              </a:rPr>
              <a:t>re</a:t>
            </a:r>
            <a:r>
              <a:rPr sz="3200" spc="-10" dirty="0">
                <a:latin typeface="Times New Roman" pitchFamily="18" charset="0"/>
                <a:cs typeface="Times New Roman" pitchFamily="18" charset="0"/>
              </a:rPr>
              <a:t>c</a:t>
            </a:r>
            <a:r>
              <a:rPr sz="3200" spc="-5" dirty="0">
                <a:latin typeface="Times New Roman" pitchFamily="18" charset="0"/>
                <a:cs typeface="Times New Roman" pitchFamily="18" charset="0"/>
              </a:rPr>
              <a:t>te</a:t>
            </a:r>
            <a:r>
              <a:rPr sz="3200" dirty="0">
                <a:latin typeface="Times New Roman" pitchFamily="18" charset="0"/>
                <a:cs typeface="Times New Roman" pitchFamily="18" charset="0"/>
              </a:rPr>
              <a:t>d</a:t>
            </a:r>
            <a:r>
              <a:rPr sz="3200" spc="145" dirty="0">
                <a:latin typeface="Times New Roman" pitchFamily="18" charset="0"/>
                <a:cs typeface="Times New Roman" pitchFamily="18" charset="0"/>
              </a:rPr>
              <a:t> </a:t>
            </a:r>
            <a:r>
              <a:rPr sz="3200" dirty="0">
                <a:latin typeface="Times New Roman" pitchFamily="18" charset="0"/>
                <a:cs typeface="Times New Roman" pitchFamily="18" charset="0"/>
              </a:rPr>
              <a:t>pair</a:t>
            </a:r>
            <a:r>
              <a:rPr sz="3200" spc="150" dirty="0">
                <a:latin typeface="Times New Roman" pitchFamily="18" charset="0"/>
                <a:cs typeface="Times New Roman" pitchFamily="18" charset="0"/>
              </a:rPr>
              <a:t> </a:t>
            </a:r>
            <a:r>
              <a:rPr sz="3200" spc="-20" dirty="0">
                <a:latin typeface="Times New Roman" pitchFamily="18" charset="0"/>
                <a:cs typeface="Times New Roman" pitchFamily="18" charset="0"/>
              </a:rPr>
              <a:t>o</a:t>
            </a:r>
            <a:r>
              <a:rPr sz="3200" dirty="0">
                <a:latin typeface="Times New Roman" pitchFamily="18" charset="0"/>
                <a:cs typeface="Times New Roman" pitchFamily="18" charset="0"/>
              </a:rPr>
              <a:t>f</a:t>
            </a:r>
            <a:r>
              <a:rPr sz="3200" spc="170" dirty="0">
                <a:latin typeface="Times New Roman" pitchFamily="18" charset="0"/>
                <a:cs typeface="Times New Roman" pitchFamily="18" charset="0"/>
              </a:rPr>
              <a:t> </a:t>
            </a:r>
            <a:r>
              <a:rPr sz="3200" spc="-5" dirty="0">
                <a:latin typeface="Times New Roman" pitchFamily="18" charset="0"/>
                <a:cs typeface="Times New Roman" pitchFamily="18" charset="0"/>
              </a:rPr>
              <a:t>vertic</a:t>
            </a:r>
            <a:r>
              <a:rPr sz="3200" spc="-10" dirty="0">
                <a:latin typeface="Times New Roman" pitchFamily="18" charset="0"/>
                <a:cs typeface="Times New Roman" pitchFamily="18" charset="0"/>
              </a:rPr>
              <a:t>e</a:t>
            </a:r>
            <a:r>
              <a:rPr sz="3200" dirty="0">
                <a:latin typeface="Times New Roman" pitchFamily="18" charset="0"/>
                <a:cs typeface="Times New Roman" pitchFamily="18" charset="0"/>
              </a:rPr>
              <a:t>s,</a:t>
            </a:r>
            <a:r>
              <a:rPr sz="3200" spc="165" dirty="0">
                <a:latin typeface="Times New Roman" pitchFamily="18" charset="0"/>
                <a:cs typeface="Times New Roman" pitchFamily="18" charset="0"/>
              </a:rPr>
              <a:t> </a:t>
            </a:r>
            <a:r>
              <a:rPr lang="en-US" sz="3200" spc="165" dirty="0" smtClean="0">
                <a:latin typeface="Times New Roman" pitchFamily="18" charset="0"/>
                <a:cs typeface="Times New Roman" pitchFamily="18" charset="0"/>
              </a:rPr>
              <a:t>          </a:t>
            </a:r>
            <a:r>
              <a:rPr sz="3200" spc="-5" dirty="0" smtClean="0">
                <a:latin typeface="Times New Roman" pitchFamily="18" charset="0"/>
                <a:cs typeface="Times New Roman" pitchFamily="18" charset="0"/>
              </a:rPr>
              <a:t>&lt;</a:t>
            </a:r>
            <a:r>
              <a:rPr sz="3200" spc="20" dirty="0">
                <a:latin typeface="Times New Roman" pitchFamily="18" charset="0"/>
                <a:cs typeface="Times New Roman" pitchFamily="18" charset="0"/>
              </a:rPr>
              <a:t>v</a:t>
            </a:r>
            <a:r>
              <a:rPr sz="1600" spc="-15" dirty="0">
                <a:latin typeface="Times New Roman" pitchFamily="18" charset="0"/>
                <a:cs typeface="Times New Roman" pitchFamily="18" charset="0"/>
              </a:rPr>
              <a:t>0</a:t>
            </a:r>
            <a:r>
              <a:rPr sz="3200" dirty="0">
                <a:latin typeface="Times New Roman" pitchFamily="18" charset="0"/>
                <a:cs typeface="Times New Roman" pitchFamily="18" charset="0"/>
              </a:rPr>
              <a:t>,</a:t>
            </a:r>
          </a:p>
        </p:txBody>
      </p:sp>
      <p:sp>
        <p:nvSpPr>
          <p:cNvPr id="4" name="object 4"/>
          <p:cNvSpPr txBox="1"/>
          <p:nvPr/>
        </p:nvSpPr>
        <p:spPr>
          <a:xfrm>
            <a:off x="520696" y="4231477"/>
            <a:ext cx="3712364" cy="492443"/>
          </a:xfrm>
          <a:prstGeom prst="rect">
            <a:avLst/>
          </a:prstGeom>
        </p:spPr>
        <p:txBody>
          <a:bodyPr vert="horz" wrap="square" lIns="0" tIns="0" rIns="0" bIns="0" rtlCol="0">
            <a:spAutoFit/>
          </a:bodyPr>
          <a:lstStyle/>
          <a:p>
            <a:pPr marL="12700">
              <a:lnSpc>
                <a:spcPct val="100000"/>
              </a:lnSpc>
            </a:pPr>
            <a:r>
              <a:rPr lang="en-US" sz="32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V</a:t>
            </a:r>
            <a:r>
              <a:rPr sz="1600" spc="-10" dirty="0" smtClean="0">
                <a:latin typeface="Times New Roman" panose="02020603050405020304" pitchFamily="18" charset="0"/>
                <a:cs typeface="Times New Roman" panose="02020603050405020304" pitchFamily="18" charset="0"/>
              </a:rPr>
              <a:t>1</a:t>
            </a:r>
            <a:r>
              <a:rPr lang="en-US" sz="1600" spc="-10" dirty="0" smtClean="0">
                <a:latin typeface="Times New Roman" panose="02020603050405020304" pitchFamily="18" charset="0"/>
                <a:cs typeface="Times New Roman" panose="02020603050405020304" pitchFamily="18" charset="0"/>
              </a:rPr>
              <a:t>  </a:t>
            </a:r>
            <a:r>
              <a:rPr sz="3200" spc="-10" dirty="0" smtClean="0">
                <a:latin typeface="Times New Roman" panose="02020603050405020304" pitchFamily="18" charset="0"/>
                <a:cs typeface="Times New Roman" panose="02020603050405020304" pitchFamily="18" charset="0"/>
              </a:rPr>
              <a:t>&gt;</a:t>
            </a:r>
            <a:r>
              <a:rPr sz="3200" spc="155" dirty="0" smtClean="0">
                <a:latin typeface="Times New Roman" panose="02020603050405020304" pitchFamily="18" charset="0"/>
                <a:cs typeface="Times New Roman" panose="02020603050405020304" pitchFamily="18" charset="0"/>
              </a:rPr>
              <a:t> </a:t>
            </a:r>
            <a:r>
              <a:rPr sz="3200" dirty="0" smtClean="0">
                <a:latin typeface="Times New Roman" panose="02020603050405020304" pitchFamily="18" charset="0"/>
                <a:cs typeface="Times New Roman" panose="02020603050405020304" pitchFamily="18" charset="0"/>
              </a:rPr>
              <a:t>!=</a:t>
            </a:r>
            <a:r>
              <a:rPr sz="3200" spc="160" dirty="0" smtClean="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&lt;</a:t>
            </a:r>
            <a:r>
              <a:rPr sz="3200" spc="5" dirty="0">
                <a:latin typeface="Times New Roman" panose="02020603050405020304" pitchFamily="18" charset="0"/>
                <a:cs typeface="Times New Roman" panose="02020603050405020304" pitchFamily="18" charset="0"/>
              </a:rPr>
              <a:t>v</a:t>
            </a:r>
            <a:r>
              <a:rPr sz="1600" spc="-10" dirty="0">
                <a:latin typeface="Times New Roman" panose="02020603050405020304" pitchFamily="18" charset="0"/>
                <a:cs typeface="Times New Roman" panose="02020603050405020304" pitchFamily="18" charset="0"/>
              </a:rPr>
              <a:t>1</a:t>
            </a:r>
            <a:r>
              <a:rPr sz="3200" dirty="0">
                <a:latin typeface="Times New Roman" panose="02020603050405020304" pitchFamily="18" charset="0"/>
                <a:cs typeface="Times New Roman" panose="02020603050405020304" pitchFamily="18" charset="0"/>
              </a:rPr>
              <a:t>,v</a:t>
            </a:r>
            <a:r>
              <a:rPr sz="1600" spc="-15" dirty="0">
                <a:latin typeface="Times New Roman" panose="02020603050405020304" pitchFamily="18" charset="0"/>
                <a:cs typeface="Times New Roman" panose="02020603050405020304" pitchFamily="18" charset="0"/>
              </a:rPr>
              <a:t>0</a:t>
            </a:r>
            <a:r>
              <a:rPr sz="3200" dirty="0">
                <a:latin typeface="Times New Roman" panose="02020603050405020304" pitchFamily="18" charset="0"/>
                <a:cs typeface="Times New Roman" panose="02020603050405020304" pitchFamily="18" charset="0"/>
              </a:rPr>
              <a:t>&gt;</a:t>
            </a:r>
          </a:p>
        </p:txBody>
      </p:sp>
      <p:sp>
        <p:nvSpPr>
          <p:cNvPr id="5" name="object 5"/>
          <p:cNvSpPr/>
          <p:nvPr/>
        </p:nvSpPr>
        <p:spPr>
          <a:xfrm>
            <a:off x="4800600" y="4457700"/>
            <a:ext cx="2170430" cy="76200"/>
          </a:xfrm>
          <a:custGeom>
            <a:avLst/>
            <a:gdLst/>
            <a:ahLst/>
            <a:cxnLst/>
            <a:rect l="l" t="t" r="r" b="b"/>
            <a:pathLst>
              <a:path w="2170429" h="76200">
                <a:moveTo>
                  <a:pt x="2093854" y="0"/>
                </a:moveTo>
                <a:lnTo>
                  <a:pt x="2093854" y="76199"/>
                </a:lnTo>
                <a:lnTo>
                  <a:pt x="2157361" y="44446"/>
                </a:lnTo>
                <a:lnTo>
                  <a:pt x="2106680" y="44446"/>
                </a:lnTo>
                <a:lnTo>
                  <a:pt x="2106680" y="31754"/>
                </a:lnTo>
                <a:lnTo>
                  <a:pt x="2157362" y="31754"/>
                </a:lnTo>
                <a:lnTo>
                  <a:pt x="2093854" y="0"/>
                </a:lnTo>
                <a:close/>
              </a:path>
              <a:path w="2170429" h="76200">
                <a:moveTo>
                  <a:pt x="2093854" y="31754"/>
                </a:moveTo>
                <a:lnTo>
                  <a:pt x="0" y="31754"/>
                </a:lnTo>
                <a:lnTo>
                  <a:pt x="0" y="44446"/>
                </a:lnTo>
                <a:lnTo>
                  <a:pt x="2093854" y="44446"/>
                </a:lnTo>
                <a:lnTo>
                  <a:pt x="2093854" y="31754"/>
                </a:lnTo>
                <a:close/>
              </a:path>
              <a:path w="2170429" h="76200">
                <a:moveTo>
                  <a:pt x="2157362" y="31754"/>
                </a:moveTo>
                <a:lnTo>
                  <a:pt x="2106680" y="31754"/>
                </a:lnTo>
                <a:lnTo>
                  <a:pt x="2106680" y="44446"/>
                </a:lnTo>
                <a:lnTo>
                  <a:pt x="2157361" y="44446"/>
                </a:lnTo>
                <a:lnTo>
                  <a:pt x="2170054" y="38099"/>
                </a:lnTo>
                <a:lnTo>
                  <a:pt x="2157362" y="31754"/>
                </a:lnTo>
                <a:close/>
              </a:path>
            </a:pathLst>
          </a:custGeom>
          <a:solidFill>
            <a:srgbClr val="000000"/>
          </a:solidFill>
        </p:spPr>
        <p:txBody>
          <a:bodyPr wrap="square" lIns="0" tIns="0" rIns="0" bIns="0" rtlCol="0"/>
          <a:lstStyle/>
          <a:p>
            <a:endParaRPr/>
          </a:p>
        </p:txBody>
      </p:sp>
      <p:sp>
        <p:nvSpPr>
          <p:cNvPr id="6" name="object 6"/>
          <p:cNvSpPr txBox="1"/>
          <p:nvPr/>
        </p:nvSpPr>
        <p:spPr>
          <a:xfrm>
            <a:off x="4597403" y="4206304"/>
            <a:ext cx="377825" cy="254000"/>
          </a:xfrm>
          <a:prstGeom prst="rect">
            <a:avLst/>
          </a:prstGeom>
        </p:spPr>
        <p:txBody>
          <a:bodyPr vert="horz" wrap="square" lIns="0" tIns="0" rIns="0" bIns="0" rtlCol="0">
            <a:spAutoFit/>
          </a:bodyPr>
          <a:lstStyle/>
          <a:p>
            <a:pPr marL="12700">
              <a:lnSpc>
                <a:spcPct val="100000"/>
              </a:lnSpc>
            </a:pPr>
            <a:r>
              <a:rPr sz="1800" spc="-15" dirty="0">
                <a:solidFill>
                  <a:srgbClr val="CC3200"/>
                </a:solidFill>
                <a:latin typeface="Comic Sans MS"/>
                <a:cs typeface="Comic Sans MS"/>
              </a:rPr>
              <a:t>t</a:t>
            </a:r>
            <a:r>
              <a:rPr sz="1800" spc="-5" dirty="0">
                <a:solidFill>
                  <a:srgbClr val="CC3200"/>
                </a:solidFill>
                <a:latin typeface="Comic Sans MS"/>
                <a:cs typeface="Comic Sans MS"/>
              </a:rPr>
              <a:t>ail</a:t>
            </a:r>
            <a:endParaRPr sz="1800">
              <a:latin typeface="Comic Sans MS"/>
              <a:cs typeface="Comic Sans MS"/>
            </a:endParaRPr>
          </a:p>
        </p:txBody>
      </p:sp>
      <p:sp>
        <p:nvSpPr>
          <p:cNvPr id="7" name="object 7"/>
          <p:cNvSpPr txBox="1"/>
          <p:nvPr/>
        </p:nvSpPr>
        <p:spPr>
          <a:xfrm>
            <a:off x="6651503" y="4223699"/>
            <a:ext cx="534670" cy="254000"/>
          </a:xfrm>
          <a:prstGeom prst="rect">
            <a:avLst/>
          </a:prstGeom>
        </p:spPr>
        <p:txBody>
          <a:bodyPr vert="horz" wrap="square" lIns="0" tIns="0" rIns="0" bIns="0" rtlCol="0">
            <a:spAutoFit/>
          </a:bodyPr>
          <a:lstStyle/>
          <a:p>
            <a:pPr marL="12700">
              <a:lnSpc>
                <a:spcPct val="100000"/>
              </a:lnSpc>
            </a:pPr>
            <a:r>
              <a:rPr sz="1800" spc="-10" dirty="0">
                <a:solidFill>
                  <a:srgbClr val="CC3200"/>
                </a:solidFill>
                <a:latin typeface="Comic Sans MS"/>
                <a:cs typeface="Comic Sans MS"/>
              </a:rPr>
              <a:t>head</a:t>
            </a:r>
            <a:endParaRPr sz="1800">
              <a:latin typeface="Comic Sans MS"/>
              <a:cs typeface="Comic Sans MS"/>
            </a:endParaRPr>
          </a:p>
        </p:txBody>
      </p:sp>
      <mc:AlternateContent xmlns:mc="http://schemas.openxmlformats.org/markup-compatibility/2006">
        <mc:Choice xmlns:p14="http://schemas.microsoft.com/office/powerpoint/2010/main" Requires="p14">
          <p:contentPart p14:bwMode="auto" r:id="rId3">
            <p14:nvContentPartPr>
              <p14:cNvPr id="9" name="Ink 8"/>
              <p14:cNvContentPartPr/>
              <p14:nvPr/>
            </p14:nvContentPartPr>
            <p14:xfrm>
              <a:off x="3903912" y="2721456"/>
              <a:ext cx="964440" cy="280800"/>
            </p14:xfrm>
          </p:contentPart>
        </mc:Choice>
        <mc:Fallback>
          <p:pic>
            <p:nvPicPr>
              <p:cNvPr id="9" name="Ink 8"/>
              <p:cNvPicPr/>
              <p:nvPr/>
            </p:nvPicPr>
            <p:blipFill>
              <a:blip r:embed="rId4"/>
              <a:stretch>
                <a:fillRect/>
              </a:stretch>
            </p:blipFill>
            <p:spPr>
              <a:xfrm>
                <a:off x="3893832" y="2712456"/>
                <a:ext cx="9835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p14:cNvContentPartPr/>
              <p14:nvPr/>
            </p14:nvContentPartPr>
            <p14:xfrm>
              <a:off x="1181232" y="4853736"/>
              <a:ext cx="525240" cy="30600"/>
            </p14:xfrm>
          </p:contentPart>
        </mc:Choice>
        <mc:Fallback>
          <p:pic>
            <p:nvPicPr>
              <p:cNvPr id="13" name="Ink 12"/>
              <p:cNvPicPr/>
              <p:nvPr/>
            </p:nvPicPr>
            <p:blipFill>
              <a:blip r:embed="rId6"/>
              <a:stretch>
                <a:fillRect/>
              </a:stretch>
            </p:blipFill>
            <p:spPr>
              <a:xfrm>
                <a:off x="1169712" y="4842216"/>
                <a:ext cx="5482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p14:cNvContentPartPr/>
              <p14:nvPr/>
            </p14:nvContentPartPr>
            <p14:xfrm>
              <a:off x="1555992" y="4775976"/>
              <a:ext cx="192960" cy="431280"/>
            </p14:xfrm>
          </p:contentPart>
        </mc:Choice>
        <mc:Fallback>
          <p:pic>
            <p:nvPicPr>
              <p:cNvPr id="14" name="Ink 13"/>
              <p:cNvPicPr/>
              <p:nvPr/>
            </p:nvPicPr>
            <p:blipFill>
              <a:blip r:embed="rId8"/>
              <a:stretch>
                <a:fillRect/>
              </a:stretch>
            </p:blipFill>
            <p:spPr>
              <a:xfrm>
                <a:off x="1543752" y="4763736"/>
                <a:ext cx="21708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p14:cNvContentPartPr/>
              <p14:nvPr/>
            </p14:nvContentPartPr>
            <p14:xfrm>
              <a:off x="3068712" y="4742136"/>
              <a:ext cx="522720" cy="463680"/>
            </p14:xfrm>
          </p:contentPart>
        </mc:Choice>
        <mc:Fallback>
          <p:pic>
            <p:nvPicPr>
              <p:cNvPr id="18" name="Ink 17"/>
              <p:cNvPicPr/>
              <p:nvPr/>
            </p:nvPicPr>
            <p:blipFill>
              <a:blip r:embed="rId10"/>
              <a:stretch>
                <a:fillRect/>
              </a:stretch>
            </p:blipFill>
            <p:spPr>
              <a:xfrm>
                <a:off x="3057192" y="4730976"/>
                <a:ext cx="545400" cy="48204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01672"/>
            <a:ext cx="8229600" cy="941328"/>
          </a:xfrm>
          <a:prstGeom prst="rect">
            <a:avLst/>
          </a:prstGeom>
        </p:spPr>
        <p:txBody>
          <a:bodyPr vert="horz" wrap="square" lIns="0" tIns="170224" rIns="0" bIns="0" rtlCol="0">
            <a:spAutoFit/>
          </a:bodyPr>
          <a:lstStyle/>
          <a:p>
            <a:pPr marL="906144">
              <a:lnSpc>
                <a:spcPct val="100000"/>
              </a:lnSpc>
            </a:pPr>
            <a:r>
              <a:rPr dirty="0">
                <a:latin typeface="Times New Roman" pitchFamily="18" charset="0"/>
                <a:cs typeface="Times New Roman" pitchFamily="18" charset="0"/>
              </a:rPr>
              <a:t>Graph</a:t>
            </a:r>
            <a:r>
              <a:rPr spc="170" dirty="0">
                <a:latin typeface="Times New Roman" pitchFamily="18" charset="0"/>
                <a:cs typeface="Times New Roman" pitchFamily="18" charset="0"/>
              </a:rPr>
              <a:t> </a:t>
            </a:r>
            <a:r>
              <a:rPr spc="-5" dirty="0">
                <a:latin typeface="Times New Roman" pitchFamily="18" charset="0"/>
                <a:cs typeface="Times New Roman" pitchFamily="18" charset="0"/>
              </a:rPr>
              <a:t>termin</a:t>
            </a:r>
            <a:r>
              <a:rPr spc="5" dirty="0">
                <a:latin typeface="Times New Roman" pitchFamily="18" charset="0"/>
                <a:cs typeface="Times New Roman" pitchFamily="18" charset="0"/>
              </a:rPr>
              <a:t>o</a:t>
            </a:r>
            <a:r>
              <a:rPr dirty="0">
                <a:latin typeface="Times New Roman" pitchFamily="18" charset="0"/>
                <a:cs typeface="Times New Roman" pitchFamily="18" charset="0"/>
              </a:rPr>
              <a:t>logy</a:t>
            </a:r>
          </a:p>
        </p:txBody>
      </p:sp>
      <p:sp>
        <p:nvSpPr>
          <p:cNvPr id="3" name="object 3"/>
          <p:cNvSpPr txBox="1"/>
          <p:nvPr/>
        </p:nvSpPr>
        <p:spPr>
          <a:xfrm>
            <a:off x="764535" y="1383945"/>
            <a:ext cx="8150865" cy="2005677"/>
          </a:xfrm>
          <a:prstGeom prst="rect">
            <a:avLst/>
          </a:prstGeom>
        </p:spPr>
        <p:txBody>
          <a:bodyPr vert="horz" wrap="square" lIns="0" tIns="0" rIns="0" bIns="0" rtlCol="0">
            <a:spAutoFit/>
          </a:bodyPr>
          <a:lstStyle/>
          <a:p>
            <a:pPr marL="355600" marR="626745" indent="-342900" algn="just">
              <a:lnSpc>
                <a:spcPct val="100000"/>
              </a:lnSpc>
              <a:buFont typeface="Arial"/>
              <a:buChar char="•"/>
              <a:tabLst>
                <a:tab pos="356235" algn="l"/>
              </a:tabLst>
            </a:pP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n</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undirec</a:t>
            </a:r>
            <a:r>
              <a:rPr sz="2400" spc="-5" dirty="0">
                <a:latin typeface="Times New Roman" pitchFamily="18" charset="0"/>
                <a:cs typeface="Times New Roman" pitchFamily="18" charset="0"/>
              </a:rPr>
              <a:t>te</a:t>
            </a:r>
            <a:r>
              <a:rPr sz="2400" dirty="0">
                <a:latin typeface="Times New Roman" pitchFamily="18" charset="0"/>
                <a:cs typeface="Times New Roman" pitchFamily="18" charset="0"/>
              </a:rPr>
              <a:t>d</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gr</a:t>
            </a:r>
            <a:r>
              <a:rPr sz="2400" spc="-25" dirty="0">
                <a:latin typeface="Times New Roman" pitchFamily="18" charset="0"/>
                <a:cs typeface="Times New Roman" pitchFamily="18" charset="0"/>
              </a:rPr>
              <a:t>a</a:t>
            </a:r>
            <a:r>
              <a:rPr sz="2400" spc="-15" dirty="0">
                <a:latin typeface="Times New Roman" pitchFamily="18" charset="0"/>
                <a:cs typeface="Times New Roman" pitchFamily="18" charset="0"/>
              </a:rPr>
              <a:t>ph</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conn</a:t>
            </a:r>
            <a:r>
              <a:rPr sz="2400" spc="-15" dirty="0">
                <a:solidFill>
                  <a:srgbClr val="1F487C"/>
                </a:solidFill>
                <a:latin typeface="Times New Roman" pitchFamily="18" charset="0"/>
                <a:cs typeface="Times New Roman" pitchFamily="18" charset="0"/>
              </a:rPr>
              <a:t>e</a:t>
            </a:r>
            <a:r>
              <a:rPr sz="2400" spc="-10" dirty="0">
                <a:solidFill>
                  <a:srgbClr val="1F487C"/>
                </a:solidFill>
                <a:latin typeface="Times New Roman" pitchFamily="18" charset="0"/>
                <a:cs typeface="Times New Roman" pitchFamily="18" charset="0"/>
              </a:rPr>
              <a:t>c</a:t>
            </a:r>
            <a:r>
              <a:rPr sz="2400" spc="-5" dirty="0">
                <a:solidFill>
                  <a:srgbClr val="1F487C"/>
                </a:solidFill>
                <a:latin typeface="Times New Roman" pitchFamily="18" charset="0"/>
                <a:cs typeface="Times New Roman" pitchFamily="18" charset="0"/>
              </a:rPr>
              <a:t>te</a:t>
            </a:r>
            <a:r>
              <a:rPr sz="2400" dirty="0">
                <a:solidFill>
                  <a:srgbClr val="1F487C"/>
                </a:solidFill>
                <a:latin typeface="Times New Roman" pitchFamily="18" charset="0"/>
                <a:cs typeface="Times New Roman" pitchFamily="18" charset="0"/>
              </a:rPr>
              <a:t>d</a:t>
            </a:r>
            <a:r>
              <a:rPr sz="2400" spc="120" dirty="0">
                <a:solidFill>
                  <a:srgbClr val="1F487C"/>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t</a:t>
            </a:r>
            <a:r>
              <a:rPr sz="2400" spc="-15" dirty="0">
                <a:latin typeface="Times New Roman" pitchFamily="18" charset="0"/>
                <a:cs typeface="Times New Roman" pitchFamily="18" charset="0"/>
              </a:rPr>
              <a:t>h</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15" dirty="0">
                <a:latin typeface="Times New Roman" pitchFamily="18" charset="0"/>
                <a:cs typeface="Times New Roman" pitchFamily="18" charset="0"/>
              </a:rPr>
              <a:t>a</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path</a:t>
            </a:r>
            <a:r>
              <a:rPr sz="2400" spc="90" dirty="0">
                <a:latin typeface="Times New Roman" pitchFamily="18" charset="0"/>
                <a:cs typeface="Times New Roman" pitchFamily="18" charset="0"/>
              </a:rPr>
              <a:t> </a:t>
            </a:r>
            <a:r>
              <a:rPr sz="2400" spc="-5" dirty="0" smtClean="0">
                <a:latin typeface="Times New Roman" pitchFamily="18" charset="0"/>
                <a:cs typeface="Times New Roman" pitchFamily="18" charset="0"/>
              </a:rPr>
              <a:t>fro</a:t>
            </a:r>
            <a:r>
              <a:rPr lang="en-US" sz="2400" dirty="0" smtClean="0">
                <a:latin typeface="Times New Roman" pitchFamily="18" charset="0"/>
                <a:cs typeface="Times New Roman" pitchFamily="18" charset="0"/>
              </a:rPr>
              <a:t>m </a:t>
            </a:r>
            <a:r>
              <a:rPr sz="2400" dirty="0" smtClean="0">
                <a:latin typeface="Times New Roman" pitchFamily="18" charset="0"/>
                <a:cs typeface="Times New Roman" pitchFamily="18" charset="0"/>
              </a:rPr>
              <a:t>eve</a:t>
            </a:r>
            <a:r>
              <a:rPr sz="2400" spc="-20" dirty="0" smtClean="0">
                <a:latin typeface="Times New Roman" pitchFamily="18" charset="0"/>
                <a:cs typeface="Times New Roman" pitchFamily="18" charset="0"/>
              </a:rPr>
              <a:t>r</a:t>
            </a:r>
            <a:r>
              <a:rPr sz="2400" spc="-15" dirty="0" smtClean="0">
                <a:latin typeface="Times New Roman" pitchFamily="18" charset="0"/>
                <a:cs typeface="Times New Roman" pitchFamily="18" charset="0"/>
              </a:rPr>
              <a:t>y</a:t>
            </a:r>
            <a:r>
              <a:rPr sz="2400" spc="95" dirty="0" smtClean="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eve</a:t>
            </a:r>
            <a:r>
              <a:rPr sz="2400" spc="-20" dirty="0">
                <a:latin typeface="Times New Roman" pitchFamily="18" charset="0"/>
                <a:cs typeface="Times New Roman" pitchFamily="18" charset="0"/>
              </a:rPr>
              <a:t>r</a:t>
            </a:r>
            <a:r>
              <a:rPr sz="2400" spc="-15" dirty="0">
                <a:latin typeface="Times New Roman" pitchFamily="18" charset="0"/>
                <a:cs typeface="Times New Roman" pitchFamily="18" charset="0"/>
              </a:rPr>
              <a:t>y</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other</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node</a:t>
            </a:r>
            <a:endParaRPr sz="2400" dirty="0">
              <a:latin typeface="Times New Roman" pitchFamily="18" charset="0"/>
              <a:cs typeface="Times New Roman" pitchFamily="18" charset="0"/>
            </a:endParaRPr>
          </a:p>
          <a:p>
            <a:pPr marL="355600" indent="-342900" algn="just">
              <a:lnSpc>
                <a:spcPts val="2990"/>
              </a:lnSpc>
              <a:spcBef>
                <a:spcPts val="480"/>
              </a:spcBef>
              <a:buFont typeface="Arial"/>
              <a:buChar char="•"/>
              <a:tabLst>
                <a:tab pos="356235" algn="l"/>
              </a:tabLst>
            </a:pP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500" spc="-50" dirty="0">
                <a:latin typeface="Times New Roman" pitchFamily="18" charset="0"/>
                <a:cs typeface="Times New Roman" pitchFamily="18" charset="0"/>
              </a:rPr>
              <a:t>di</a:t>
            </a:r>
            <a:r>
              <a:rPr sz="2500" spc="-60" dirty="0">
                <a:latin typeface="Times New Roman" pitchFamily="18" charset="0"/>
                <a:cs typeface="Times New Roman" pitchFamily="18" charset="0"/>
              </a:rPr>
              <a:t>r</a:t>
            </a:r>
            <a:r>
              <a:rPr sz="2500" spc="-55" dirty="0">
                <a:latin typeface="Times New Roman" pitchFamily="18" charset="0"/>
                <a:cs typeface="Times New Roman" pitchFamily="18" charset="0"/>
              </a:rPr>
              <a:t>ected</a:t>
            </a:r>
            <a:r>
              <a:rPr sz="2500" spc="90" dirty="0">
                <a:latin typeface="Times New Roman" pitchFamily="18" charset="0"/>
                <a:cs typeface="Times New Roman" pitchFamily="18" charset="0"/>
              </a:rPr>
              <a:t> </a:t>
            </a:r>
            <a:r>
              <a:rPr sz="2500" spc="-55" dirty="0">
                <a:latin typeface="Times New Roman" pitchFamily="18" charset="0"/>
                <a:cs typeface="Times New Roman" pitchFamily="18" charset="0"/>
              </a:rPr>
              <a:t>gr</a:t>
            </a:r>
            <a:r>
              <a:rPr sz="2500" spc="-70" dirty="0">
                <a:latin typeface="Times New Roman" pitchFamily="18" charset="0"/>
                <a:cs typeface="Times New Roman" pitchFamily="18" charset="0"/>
              </a:rPr>
              <a:t>a</a:t>
            </a:r>
            <a:r>
              <a:rPr sz="2500" spc="-60" dirty="0">
                <a:latin typeface="Times New Roman" pitchFamily="18" charset="0"/>
                <a:cs typeface="Times New Roman" pitchFamily="18" charset="0"/>
              </a:rPr>
              <a:t>ph</a:t>
            </a:r>
            <a:r>
              <a:rPr sz="2500" spc="85"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0"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s</a:t>
            </a:r>
            <a:r>
              <a:rPr sz="2400" spc="-10" dirty="0">
                <a:solidFill>
                  <a:srgbClr val="1F487C"/>
                </a:solidFill>
                <a:latin typeface="Times New Roman" pitchFamily="18" charset="0"/>
                <a:cs typeface="Times New Roman" pitchFamily="18" charset="0"/>
              </a:rPr>
              <a:t>t</a:t>
            </a:r>
            <a:r>
              <a:rPr sz="2400" spc="-5" dirty="0">
                <a:solidFill>
                  <a:srgbClr val="1F487C"/>
                </a:solidFill>
                <a:latin typeface="Times New Roman" pitchFamily="18" charset="0"/>
                <a:cs typeface="Times New Roman" pitchFamily="18" charset="0"/>
              </a:rPr>
              <a:t>rongl</a:t>
            </a:r>
            <a:r>
              <a:rPr sz="2400" dirty="0">
                <a:solidFill>
                  <a:srgbClr val="1F487C"/>
                </a:solidFill>
                <a:latin typeface="Times New Roman" pitchFamily="18" charset="0"/>
                <a:cs typeface="Times New Roman" pitchFamily="18" charset="0"/>
              </a:rPr>
              <a:t>y</a:t>
            </a:r>
            <a:r>
              <a:rPr sz="2400" spc="125" dirty="0">
                <a:solidFill>
                  <a:srgbClr val="1F487C"/>
                </a:solidFill>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c</a:t>
            </a:r>
            <a:r>
              <a:rPr sz="2400" spc="-10" dirty="0">
                <a:solidFill>
                  <a:srgbClr val="1F487C"/>
                </a:solidFill>
                <a:latin typeface="Times New Roman" pitchFamily="18" charset="0"/>
                <a:cs typeface="Times New Roman" pitchFamily="18" charset="0"/>
              </a:rPr>
              <a:t>o</a:t>
            </a:r>
            <a:r>
              <a:rPr sz="2400" spc="-5" dirty="0">
                <a:solidFill>
                  <a:srgbClr val="1F487C"/>
                </a:solidFill>
                <a:latin typeface="Times New Roman" pitchFamily="18" charset="0"/>
                <a:cs typeface="Times New Roman" pitchFamily="18" charset="0"/>
              </a:rPr>
              <a:t>nn</a:t>
            </a:r>
            <a:r>
              <a:rPr sz="2400" spc="5"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cted</a:t>
            </a:r>
            <a:r>
              <a:rPr sz="2400" spc="105" dirty="0">
                <a:solidFill>
                  <a:srgbClr val="1F487C"/>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spc="5" dirty="0">
                <a:latin typeface="Times New Roman" pitchFamily="18" charset="0"/>
                <a:cs typeface="Times New Roman" pitchFamily="18" charset="0"/>
              </a:rPr>
              <a:t>e</a:t>
            </a:r>
            <a:r>
              <a:rPr sz="2400" spc="-5"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85" dirty="0">
                <a:latin typeface="Times New Roman" pitchFamily="18" charset="0"/>
                <a:cs typeface="Times New Roman" pitchFamily="18" charset="0"/>
              </a:rPr>
              <a:t> </a:t>
            </a:r>
            <a:r>
              <a:rPr sz="2400" spc="-5" dirty="0" smtClean="0">
                <a:latin typeface="Times New Roman" pitchFamily="18" charset="0"/>
                <a:cs typeface="Times New Roman" pitchFamily="18" charset="0"/>
              </a:rPr>
              <a:t>is</a:t>
            </a:r>
            <a:r>
              <a:rPr lang="en-US" sz="2400" spc="-5" dirty="0" smtClean="0">
                <a:latin typeface="Times New Roman" pitchFamily="18" charset="0"/>
                <a:cs typeface="Times New Roman" pitchFamily="18" charset="0"/>
              </a:rPr>
              <a:t> a path from</a:t>
            </a:r>
            <a:endParaRPr sz="2400" dirty="0">
              <a:latin typeface="Times New Roman" pitchFamily="18" charset="0"/>
              <a:cs typeface="Times New Roman" pitchFamily="18" charset="0"/>
            </a:endParaRPr>
          </a:p>
          <a:p>
            <a:pPr marL="355600">
              <a:lnSpc>
                <a:spcPts val="2870"/>
              </a:lnSpc>
            </a:pPr>
            <a:r>
              <a:rPr sz="2400" dirty="0" smtClean="0">
                <a:latin typeface="Times New Roman" pitchFamily="18" charset="0"/>
                <a:cs typeface="Times New Roman" pitchFamily="18" charset="0"/>
              </a:rPr>
              <a:t>eve</a:t>
            </a:r>
            <a:r>
              <a:rPr sz="2400" spc="-20" dirty="0" smtClean="0">
                <a:latin typeface="Times New Roman" pitchFamily="18" charset="0"/>
                <a:cs typeface="Times New Roman" pitchFamily="18" charset="0"/>
              </a:rPr>
              <a:t>r</a:t>
            </a:r>
            <a:r>
              <a:rPr sz="2400" spc="-15" dirty="0" smtClean="0">
                <a:latin typeface="Times New Roman" pitchFamily="18" charset="0"/>
                <a:cs typeface="Times New Roman" pitchFamily="18" charset="0"/>
              </a:rPr>
              <a:t>y</a:t>
            </a:r>
            <a:r>
              <a:rPr sz="2400" spc="95" dirty="0" smtClean="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ver</a:t>
            </a:r>
            <a:r>
              <a:rPr sz="2400" dirty="0">
                <a:latin typeface="Times New Roman" pitchFamily="18" charset="0"/>
                <a:cs typeface="Times New Roman" pitchFamily="18" charset="0"/>
              </a:rPr>
              <a:t>y</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other</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node</a:t>
            </a:r>
            <a:endParaRPr sz="2400" dirty="0">
              <a:latin typeface="Times New Roman" pitchFamily="18" charset="0"/>
              <a:cs typeface="Times New Roman" pitchFamily="18" charset="0"/>
            </a:endParaRPr>
          </a:p>
          <a:p>
            <a:pPr marL="355600" indent="-342900">
              <a:lnSpc>
                <a:spcPct val="100000"/>
              </a:lnSpc>
              <a:spcBef>
                <a:spcPts val="575"/>
              </a:spcBef>
              <a:buFont typeface="Arial"/>
              <a:buChar char="•"/>
              <a:tabLst>
                <a:tab pos="356235" algn="l"/>
              </a:tabLst>
            </a:pPr>
            <a:r>
              <a:rPr sz="2400" dirty="0" smtClean="0">
                <a:latin typeface="Times New Roman" pitchFamily="18" charset="0"/>
                <a:cs typeface="Times New Roman" pitchFamily="18" charset="0"/>
              </a:rPr>
              <a:t>N</a:t>
            </a:r>
            <a:r>
              <a:rPr sz="2400" spc="-10" dirty="0" smtClean="0">
                <a:latin typeface="Times New Roman" pitchFamily="18" charset="0"/>
                <a:cs typeface="Times New Roman" pitchFamily="18" charset="0"/>
              </a:rPr>
              <a:t>o</a:t>
            </a:r>
            <a:r>
              <a:rPr sz="2400" spc="-5" dirty="0" smtClean="0">
                <a:latin typeface="Times New Roman" pitchFamily="18" charset="0"/>
                <a:cs typeface="Times New Roman" pitchFamily="18" charset="0"/>
              </a:rPr>
              <a:t>d</a:t>
            </a:r>
            <a:r>
              <a:rPr sz="2400" dirty="0" smtClean="0">
                <a:latin typeface="Times New Roman" pitchFamily="18" charset="0"/>
                <a:cs typeface="Times New Roman" pitchFamily="18" charset="0"/>
              </a:rPr>
              <a:t>e</a:t>
            </a:r>
            <a:r>
              <a:rPr sz="2400" spc="105" dirty="0" smtClean="0">
                <a:latin typeface="Times New Roman" pitchFamily="18" charset="0"/>
                <a:cs typeface="Times New Roman" pitchFamily="18" charset="0"/>
              </a:rPr>
              <a:t> </a:t>
            </a:r>
            <a:r>
              <a:rPr sz="2000" dirty="0">
                <a:solidFill>
                  <a:srgbClr val="C0504D"/>
                </a:solidFill>
                <a:latin typeface="Times New Roman" pitchFamily="18" charset="0"/>
                <a:cs typeface="Times New Roman" pitchFamily="18" charset="0"/>
              </a:rPr>
              <a:t>X</a:t>
            </a:r>
            <a:r>
              <a:rPr sz="2000" spc="210" dirty="0">
                <a:solidFill>
                  <a:srgbClr val="C0504D"/>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5" dirty="0">
                <a:solidFill>
                  <a:srgbClr val="1F487C"/>
                </a:solidFill>
                <a:latin typeface="Times New Roman" pitchFamily="18" charset="0"/>
                <a:cs typeface="Times New Roman" pitchFamily="18" charset="0"/>
              </a:rPr>
              <a:t>reachabl</a:t>
            </a:r>
            <a:r>
              <a:rPr sz="2400" dirty="0">
                <a:solidFill>
                  <a:srgbClr val="1F487C"/>
                </a:solidFill>
                <a:latin typeface="Times New Roman" pitchFamily="18" charset="0"/>
                <a:cs typeface="Times New Roman" pitchFamily="18" charset="0"/>
              </a:rPr>
              <a:t>e</a:t>
            </a:r>
            <a:r>
              <a:rPr sz="2400" spc="110" dirty="0">
                <a:solidFill>
                  <a:srgbClr val="1F487C"/>
                </a:solidFill>
                <a:latin typeface="Times New Roman" pitchFamily="18" charset="0"/>
                <a:cs typeface="Times New Roman" pitchFamily="18" charset="0"/>
              </a:rPr>
              <a:t> </a:t>
            </a:r>
            <a:r>
              <a:rPr sz="2400" spc="-5" dirty="0">
                <a:latin typeface="Times New Roman" pitchFamily="18" charset="0"/>
                <a:cs typeface="Times New Roman" pitchFamily="18" charset="0"/>
              </a:rPr>
              <a:t>fro</a:t>
            </a:r>
            <a:r>
              <a:rPr sz="2400" dirty="0">
                <a:latin typeface="Times New Roman" pitchFamily="18" charset="0"/>
                <a:cs typeface="Times New Roman" pitchFamily="18" charset="0"/>
              </a:rPr>
              <a:t>m</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25" dirty="0">
                <a:latin typeface="Times New Roman" pitchFamily="18" charset="0"/>
                <a:cs typeface="Times New Roman" pitchFamily="18" charset="0"/>
              </a:rPr>
              <a:t> </a:t>
            </a:r>
            <a:r>
              <a:rPr sz="2000" dirty="0">
                <a:solidFill>
                  <a:srgbClr val="C0504D"/>
                </a:solidFill>
                <a:latin typeface="Times New Roman" pitchFamily="18" charset="0"/>
                <a:cs typeface="Times New Roman" pitchFamily="18" charset="0"/>
              </a:rPr>
              <a:t>Y</a:t>
            </a:r>
            <a:r>
              <a:rPr sz="2000" spc="195" dirty="0">
                <a:solidFill>
                  <a:srgbClr val="C0504D"/>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spc="5" dirty="0">
                <a:latin typeface="Times New Roman" pitchFamily="18" charset="0"/>
                <a:cs typeface="Times New Roman" pitchFamily="18" charset="0"/>
              </a:rPr>
              <a:t>e</a:t>
            </a:r>
            <a:r>
              <a:rPr sz="2400" spc="-5"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85"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95" dirty="0">
                <a:latin typeface="Times New Roman" pitchFamily="18" charset="0"/>
                <a:cs typeface="Times New Roman" pitchFamily="18" charset="0"/>
              </a:rPr>
              <a:t> </a:t>
            </a:r>
            <a:r>
              <a:rPr sz="2400" dirty="0" smtClean="0">
                <a:latin typeface="Times New Roman" pitchFamily="18" charset="0"/>
                <a:cs typeface="Times New Roman" pitchFamily="18" charset="0"/>
              </a:rPr>
              <a:t>p</a:t>
            </a:r>
            <a:r>
              <a:rPr sz="2400" spc="-10" dirty="0" smtClean="0">
                <a:latin typeface="Times New Roman" pitchFamily="18" charset="0"/>
                <a:cs typeface="Times New Roman" pitchFamily="18" charset="0"/>
              </a:rPr>
              <a:t>a</a:t>
            </a:r>
            <a:r>
              <a:rPr sz="2400" spc="-5" dirty="0" smtClean="0">
                <a:latin typeface="Times New Roman" pitchFamily="18" charset="0"/>
                <a:cs typeface="Times New Roman" pitchFamily="18" charset="0"/>
              </a:rPr>
              <a:t>th</a:t>
            </a:r>
            <a:r>
              <a:rPr lang="en-US" sz="2400" spc="-5" dirty="0" smtClean="0">
                <a:latin typeface="Times New Roman" pitchFamily="18" charset="0"/>
                <a:cs typeface="Times New Roman" pitchFamily="18" charset="0"/>
              </a:rPr>
              <a:t> from </a:t>
            </a:r>
            <a:r>
              <a:rPr sz="2000" dirty="0" smtClean="0">
                <a:solidFill>
                  <a:srgbClr val="C0504D"/>
                </a:solidFill>
                <a:latin typeface="Times New Roman" pitchFamily="18" charset="0"/>
                <a:cs typeface="Times New Roman" pitchFamily="18" charset="0"/>
              </a:rPr>
              <a:t>Y</a:t>
            </a:r>
            <a:r>
              <a:rPr sz="2000" spc="195" dirty="0" smtClean="0">
                <a:solidFill>
                  <a:srgbClr val="C0504D"/>
                </a:solidFill>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105" dirty="0">
                <a:latin typeface="Times New Roman" pitchFamily="18" charset="0"/>
                <a:cs typeface="Times New Roman" pitchFamily="18" charset="0"/>
              </a:rPr>
              <a:t> </a:t>
            </a:r>
            <a:r>
              <a:rPr sz="2000" dirty="0" smtClean="0">
                <a:solidFill>
                  <a:srgbClr val="C0504D"/>
                </a:solidFill>
                <a:latin typeface="Times New Roman" pitchFamily="18" charset="0"/>
                <a:cs typeface="Times New Roman" pitchFamily="18" charset="0"/>
              </a:rPr>
              <a:t>X</a:t>
            </a:r>
            <a:endParaRPr sz="2000" dirty="0">
              <a:latin typeface="Times New Roman" pitchFamily="18" charset="0"/>
              <a:cs typeface="Times New Roman" pitchFamily="18" charset="0"/>
            </a:endParaRPr>
          </a:p>
        </p:txBody>
      </p:sp>
      <p:sp>
        <p:nvSpPr>
          <p:cNvPr id="4" name="object 4"/>
          <p:cNvSpPr txBox="1"/>
          <p:nvPr/>
        </p:nvSpPr>
        <p:spPr>
          <a:xfrm>
            <a:off x="8420868" y="6460209"/>
            <a:ext cx="187325" cy="177800"/>
          </a:xfrm>
          <a:prstGeom prst="rect">
            <a:avLst/>
          </a:prstGeom>
        </p:spPr>
        <p:txBody>
          <a:bodyPr vert="horz" wrap="square" lIns="0" tIns="0" rIns="0" bIns="0" rtlCol="0">
            <a:spAutoFit/>
          </a:bodyPr>
          <a:lstStyle/>
          <a:p>
            <a:pPr marL="12700">
              <a:lnSpc>
                <a:spcPct val="100000"/>
              </a:lnSpc>
            </a:pPr>
            <a:r>
              <a:rPr sz="1200" spc="-5" dirty="0">
                <a:solidFill>
                  <a:srgbClr val="888888"/>
                </a:solidFill>
                <a:latin typeface="Comic Sans MS"/>
                <a:cs typeface="Comic Sans MS"/>
              </a:rPr>
              <a:t>16</a:t>
            </a:r>
            <a:endParaRPr sz="1200">
              <a:latin typeface="Comic Sans MS"/>
              <a:cs typeface="Comic Sans MS"/>
            </a:endParaRPr>
          </a:p>
        </p:txBody>
      </p:sp>
      <mc:AlternateContent xmlns:mc="http://schemas.openxmlformats.org/markup-compatibility/2006">
        <mc:Choice xmlns:p14="http://schemas.microsoft.com/office/powerpoint/2010/main" Requires="p14">
          <p:contentPart p14:bwMode="auto" r:id="rId3">
            <p14:nvContentPartPr>
              <p14:cNvPr id="11" name="Ink 10"/>
              <p14:cNvContentPartPr/>
              <p14:nvPr/>
            </p14:nvContentPartPr>
            <p14:xfrm>
              <a:off x="287712" y="1269936"/>
              <a:ext cx="819720" cy="328320"/>
            </p14:xfrm>
          </p:contentPart>
        </mc:Choice>
        <mc:Fallback>
          <p:pic>
            <p:nvPicPr>
              <p:cNvPr id="11" name="Ink 10"/>
              <p:cNvPicPr/>
              <p:nvPr/>
            </p:nvPicPr>
            <p:blipFill>
              <a:blip r:embed="rId4"/>
              <a:stretch>
                <a:fillRect/>
              </a:stretch>
            </p:blipFill>
            <p:spPr>
              <a:xfrm>
                <a:off x="277992" y="1263816"/>
                <a:ext cx="83556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p14:cNvContentPartPr/>
              <p14:nvPr/>
            </p14:nvContentPartPr>
            <p14:xfrm>
              <a:off x="4075272" y="1178136"/>
              <a:ext cx="1778760" cy="661320"/>
            </p14:xfrm>
          </p:contentPart>
        </mc:Choice>
        <mc:Fallback>
          <p:pic>
            <p:nvPicPr>
              <p:cNvPr id="13" name="Ink 12"/>
              <p:cNvPicPr/>
              <p:nvPr/>
            </p:nvPicPr>
            <p:blipFill>
              <a:blip r:embed="rId6"/>
              <a:stretch>
                <a:fillRect/>
              </a:stretch>
            </p:blipFill>
            <p:spPr>
              <a:xfrm>
                <a:off x="4065552" y="1167696"/>
                <a:ext cx="1800360" cy="682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p14:cNvContentPartPr/>
              <p14:nvPr/>
            </p14:nvContentPartPr>
            <p14:xfrm>
              <a:off x="4599792" y="2648376"/>
              <a:ext cx="1274760" cy="2040480"/>
            </p14:xfrm>
          </p:contentPart>
        </mc:Choice>
        <mc:Fallback>
          <p:pic>
            <p:nvPicPr>
              <p:cNvPr id="22" name="Ink 21"/>
              <p:cNvPicPr/>
              <p:nvPr/>
            </p:nvPicPr>
            <p:blipFill>
              <a:blip r:embed="rId8"/>
              <a:stretch>
                <a:fillRect/>
              </a:stretch>
            </p:blipFill>
            <p:spPr>
              <a:xfrm>
                <a:off x="4589352" y="2642616"/>
                <a:ext cx="1288800" cy="2057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p14:cNvContentPartPr/>
              <p14:nvPr/>
            </p14:nvContentPartPr>
            <p14:xfrm>
              <a:off x="2397312" y="4451256"/>
              <a:ext cx="2097360" cy="266040"/>
            </p14:xfrm>
          </p:contentPart>
        </mc:Choice>
        <mc:Fallback>
          <p:pic>
            <p:nvPicPr>
              <p:cNvPr id="25" name="Ink 24"/>
              <p:cNvPicPr/>
              <p:nvPr/>
            </p:nvPicPr>
            <p:blipFill>
              <a:blip r:embed="rId10"/>
              <a:stretch>
                <a:fillRect/>
              </a:stretch>
            </p:blipFill>
            <p:spPr>
              <a:xfrm>
                <a:off x="2390472" y="4443336"/>
                <a:ext cx="21121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Ink 28"/>
              <p14:cNvContentPartPr/>
              <p14:nvPr/>
            </p14:nvContentPartPr>
            <p14:xfrm>
              <a:off x="1626552" y="4071096"/>
              <a:ext cx="2887200" cy="1041120"/>
            </p14:xfrm>
          </p:contentPart>
        </mc:Choice>
        <mc:Fallback>
          <p:pic>
            <p:nvPicPr>
              <p:cNvPr id="29" name="Ink 28"/>
              <p:cNvPicPr/>
              <p:nvPr/>
            </p:nvPicPr>
            <p:blipFill>
              <a:blip r:embed="rId12"/>
              <a:stretch>
                <a:fillRect/>
              </a:stretch>
            </p:blipFill>
            <p:spPr>
              <a:xfrm>
                <a:off x="1616472" y="4062816"/>
                <a:ext cx="2907720" cy="1060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1" name="Ink 30"/>
              <p14:cNvContentPartPr/>
              <p14:nvPr/>
            </p14:nvContentPartPr>
            <p14:xfrm>
              <a:off x="5348592" y="4147416"/>
              <a:ext cx="61200" cy="6120"/>
            </p14:xfrm>
          </p:contentPart>
        </mc:Choice>
        <mc:Fallback>
          <p:pic>
            <p:nvPicPr>
              <p:cNvPr id="31" name="Ink 30"/>
              <p:cNvPicPr/>
              <p:nvPr/>
            </p:nvPicPr>
            <p:blipFill>
              <a:blip r:embed="rId14"/>
              <a:stretch>
                <a:fillRect/>
              </a:stretch>
            </p:blipFill>
            <p:spPr>
              <a:xfrm>
                <a:off x="5344632" y="4143096"/>
                <a:ext cx="70200" cy="1548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228600"/>
            <a:ext cx="7866380" cy="923330"/>
          </a:xfrm>
          <a:prstGeom prst="rect">
            <a:avLst/>
          </a:prstGeom>
        </p:spPr>
        <p:txBody>
          <a:bodyPr vert="horz" wrap="square" lIns="0" tIns="0" rIns="0" bIns="0" rtlCol="0">
            <a:spAutoFit/>
          </a:bodyPr>
          <a:lstStyle/>
          <a:p>
            <a:pPr marL="12700">
              <a:lnSpc>
                <a:spcPct val="100000"/>
              </a:lnSpc>
            </a:pPr>
            <a:r>
              <a:rPr lang="en-US" sz="6000" spc="-35" dirty="0" smtClean="0">
                <a:latin typeface="Times New Roman" pitchFamily="18" charset="0"/>
                <a:cs typeface="Times New Roman" pitchFamily="18" charset="0"/>
              </a:rPr>
              <a:t>G</a:t>
            </a:r>
            <a:r>
              <a:rPr sz="6000" spc="-35" dirty="0" smtClean="0">
                <a:latin typeface="Times New Roman" pitchFamily="18" charset="0"/>
                <a:cs typeface="Times New Roman" pitchFamily="18" charset="0"/>
              </a:rPr>
              <a:t>raph</a:t>
            </a:r>
            <a:r>
              <a:rPr sz="6000" spc="285" dirty="0" smtClean="0">
                <a:latin typeface="Times New Roman" pitchFamily="18" charset="0"/>
                <a:cs typeface="Times New Roman" pitchFamily="18" charset="0"/>
              </a:rPr>
              <a:t> </a:t>
            </a:r>
            <a:r>
              <a:rPr sz="6000" spc="-5" dirty="0">
                <a:latin typeface="Times New Roman" pitchFamily="18" charset="0"/>
                <a:cs typeface="Times New Roman" pitchFamily="18" charset="0"/>
              </a:rPr>
              <a:t>dat</a:t>
            </a:r>
            <a:r>
              <a:rPr sz="6000" dirty="0">
                <a:latin typeface="Times New Roman" pitchFamily="18" charset="0"/>
                <a:cs typeface="Times New Roman" pitchFamily="18" charset="0"/>
              </a:rPr>
              <a:t>a</a:t>
            </a:r>
            <a:r>
              <a:rPr sz="6000" spc="305" dirty="0">
                <a:latin typeface="Times New Roman" pitchFamily="18" charset="0"/>
                <a:cs typeface="Times New Roman" pitchFamily="18" charset="0"/>
              </a:rPr>
              <a:t> </a:t>
            </a:r>
            <a:r>
              <a:rPr sz="6000" spc="-50" dirty="0">
                <a:latin typeface="Times New Roman" pitchFamily="18" charset="0"/>
                <a:cs typeface="Times New Roman" pitchFamily="18" charset="0"/>
              </a:rPr>
              <a:t>s</a:t>
            </a:r>
            <a:r>
              <a:rPr sz="6000" spc="-5" dirty="0">
                <a:latin typeface="Times New Roman" pitchFamily="18" charset="0"/>
                <a:cs typeface="Times New Roman" pitchFamily="18" charset="0"/>
              </a:rPr>
              <a:t>tructures</a:t>
            </a:r>
            <a:endParaRPr sz="6000" dirty="0">
              <a:latin typeface="Times New Roman" pitchFamily="18" charset="0"/>
              <a:cs typeface="Times New Roman" pitchFamily="18" charset="0"/>
            </a:endParaRPr>
          </a:p>
        </p:txBody>
      </p:sp>
      <p:sp>
        <p:nvSpPr>
          <p:cNvPr id="3" name="object 3"/>
          <p:cNvSpPr txBox="1">
            <a:spLocks noGrp="1"/>
          </p:cNvSpPr>
          <p:nvPr>
            <p:ph idx="1"/>
          </p:nvPr>
        </p:nvSpPr>
        <p:spPr>
          <a:xfrm>
            <a:off x="381000" y="1295400"/>
            <a:ext cx="8229600" cy="3890809"/>
          </a:xfrm>
          <a:prstGeom prst="rect">
            <a:avLst/>
          </a:prstGeom>
        </p:spPr>
        <p:txBody>
          <a:bodyPr vert="horz" wrap="square" lIns="0" tIns="0" rIns="0" bIns="0" rtlCol="0">
            <a:spAutoFit/>
          </a:bodyPr>
          <a:lstStyle/>
          <a:p>
            <a:pPr marL="486409" indent="-342900">
              <a:lnSpc>
                <a:spcPct val="100000"/>
              </a:lnSpc>
              <a:buFont typeface="Arial"/>
              <a:buChar char="•"/>
              <a:tabLst>
                <a:tab pos="486409" algn="l"/>
              </a:tabLst>
            </a:pPr>
            <a:r>
              <a:rPr dirty="0">
                <a:latin typeface="Times New Roman" pitchFamily="18" charset="0"/>
                <a:cs typeface="Times New Roman" pitchFamily="18" charset="0"/>
              </a:rPr>
              <a:t>storing</a:t>
            </a:r>
            <a:r>
              <a:rPr spc="135" dirty="0">
                <a:latin typeface="Times New Roman" pitchFamily="18" charset="0"/>
                <a:cs typeface="Times New Roman" pitchFamily="18" charset="0"/>
              </a:rPr>
              <a:t> </a:t>
            </a:r>
            <a:r>
              <a:rPr spc="-5" dirty="0">
                <a:latin typeface="Times New Roman" pitchFamily="18" charset="0"/>
                <a:cs typeface="Times New Roman" pitchFamily="18" charset="0"/>
              </a:rPr>
              <a:t>th</a:t>
            </a:r>
            <a:r>
              <a:rPr dirty="0">
                <a:latin typeface="Times New Roman" pitchFamily="18" charset="0"/>
                <a:cs typeface="Times New Roman" pitchFamily="18" charset="0"/>
              </a:rPr>
              <a:t>e</a:t>
            </a:r>
            <a:r>
              <a:rPr spc="160" dirty="0">
                <a:latin typeface="Times New Roman" pitchFamily="18" charset="0"/>
                <a:cs typeface="Times New Roman" pitchFamily="18" charset="0"/>
              </a:rPr>
              <a:t> </a:t>
            </a:r>
            <a:r>
              <a:rPr spc="-5" dirty="0">
                <a:latin typeface="Times New Roman" pitchFamily="18" charset="0"/>
                <a:cs typeface="Times New Roman" pitchFamily="18" charset="0"/>
              </a:rPr>
              <a:t>vertices</a:t>
            </a:r>
          </a:p>
          <a:p>
            <a:pPr marL="887094" marR="714375" lvl="1" indent="-286385">
              <a:lnSpc>
                <a:spcPts val="3020"/>
              </a:lnSpc>
              <a:spcBef>
                <a:spcPts val="740"/>
              </a:spcBef>
              <a:buFont typeface="Arial"/>
              <a:buChar char="–"/>
              <a:tabLst>
                <a:tab pos="887730" algn="l"/>
              </a:tabLst>
            </a:pPr>
            <a:r>
              <a:rPr sz="2800" spc="-15" dirty="0">
                <a:latin typeface="Times New Roman" pitchFamily="18" charset="0"/>
                <a:cs typeface="Times New Roman" pitchFamily="18" charset="0"/>
              </a:rPr>
              <a:t>each</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vert</a:t>
            </a:r>
            <a:r>
              <a:rPr sz="2800" spc="-15" dirty="0">
                <a:latin typeface="Times New Roman" pitchFamily="18" charset="0"/>
                <a:cs typeface="Times New Roman" pitchFamily="18" charset="0"/>
              </a:rPr>
              <a:t>e</a:t>
            </a:r>
            <a:r>
              <a:rPr sz="2800" spc="-20" dirty="0">
                <a:latin typeface="Times New Roman" pitchFamily="18" charset="0"/>
                <a:cs typeface="Times New Roman" pitchFamily="18" charset="0"/>
              </a:rPr>
              <a:t>x</a:t>
            </a:r>
            <a:r>
              <a:rPr sz="2800" spc="150" dirty="0">
                <a:latin typeface="Times New Roman" pitchFamily="18" charset="0"/>
                <a:cs typeface="Times New Roman" pitchFamily="18" charset="0"/>
              </a:rPr>
              <a:t> </a:t>
            </a:r>
            <a:r>
              <a:rPr sz="2800" spc="-15" dirty="0">
                <a:latin typeface="Times New Roman" pitchFamily="18" charset="0"/>
                <a:cs typeface="Times New Roman" pitchFamily="18" charset="0"/>
              </a:rPr>
              <a:t>has</a:t>
            </a:r>
            <a:r>
              <a:rPr sz="2800" spc="130"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unique</a:t>
            </a:r>
            <a:r>
              <a:rPr sz="2800" spc="130" dirty="0">
                <a:latin typeface="Times New Roman" pitchFamily="18" charset="0"/>
                <a:cs typeface="Times New Roman" pitchFamily="18" charset="0"/>
              </a:rPr>
              <a:t> </a:t>
            </a:r>
            <a:r>
              <a:rPr sz="2800" spc="-20" dirty="0">
                <a:latin typeface="Times New Roman" pitchFamily="18" charset="0"/>
                <a:cs typeface="Times New Roman" pitchFamily="18" charset="0"/>
              </a:rPr>
              <a:t>iden</a:t>
            </a:r>
            <a:r>
              <a:rPr sz="2800" spc="-10" dirty="0">
                <a:latin typeface="Times New Roman" pitchFamily="18" charset="0"/>
                <a:cs typeface="Times New Roman" pitchFamily="18" charset="0"/>
              </a:rPr>
              <a:t>t</a:t>
            </a:r>
            <a:r>
              <a:rPr sz="2800" spc="-20" dirty="0">
                <a:latin typeface="Times New Roman" pitchFamily="18" charset="0"/>
                <a:cs typeface="Times New Roman" pitchFamily="18" charset="0"/>
              </a:rPr>
              <a:t>if</a:t>
            </a:r>
            <a:r>
              <a:rPr sz="2800" spc="-25" dirty="0">
                <a:latin typeface="Times New Roman" pitchFamily="18" charset="0"/>
                <a:cs typeface="Times New Roman" pitchFamily="18" charset="0"/>
              </a:rPr>
              <a:t>i</a:t>
            </a:r>
            <a:r>
              <a:rPr sz="2800" spc="-15" dirty="0">
                <a:latin typeface="Times New Roman" pitchFamily="18" charset="0"/>
                <a:cs typeface="Times New Roman" pitchFamily="18" charset="0"/>
              </a:rPr>
              <a:t>er</a:t>
            </a:r>
            <a:r>
              <a:rPr sz="2800" spc="190" dirty="0">
                <a:latin typeface="Times New Roman" pitchFamily="18" charset="0"/>
                <a:cs typeface="Times New Roman" pitchFamily="18" charset="0"/>
              </a:rPr>
              <a:t> </a:t>
            </a:r>
            <a:r>
              <a:rPr sz="2800" spc="-15" dirty="0" smtClean="0">
                <a:latin typeface="Times New Roman" pitchFamily="18" charset="0"/>
                <a:cs typeface="Times New Roman" pitchFamily="18" charset="0"/>
              </a:rPr>
              <a:t>and,</a:t>
            </a:r>
            <a:r>
              <a:rPr lang="en-US" sz="2800" spc="-10" dirty="0" smtClean="0">
                <a:latin typeface="Times New Roman" pitchFamily="18" charset="0"/>
                <a:cs typeface="Times New Roman" pitchFamily="18" charset="0"/>
              </a:rPr>
              <a:t> </a:t>
            </a:r>
            <a:r>
              <a:rPr sz="2800" spc="-20" dirty="0" smtClean="0">
                <a:latin typeface="Times New Roman" pitchFamily="18" charset="0"/>
                <a:cs typeface="Times New Roman" pitchFamily="18" charset="0"/>
              </a:rPr>
              <a:t>ma</a:t>
            </a:r>
            <a:r>
              <a:rPr sz="2800" spc="-25" dirty="0" smtClean="0">
                <a:latin typeface="Times New Roman" pitchFamily="18" charset="0"/>
                <a:cs typeface="Times New Roman" pitchFamily="18" charset="0"/>
              </a:rPr>
              <a:t>ybe</a:t>
            </a:r>
            <a:r>
              <a:rPr sz="2800" spc="-10" dirty="0">
                <a:latin typeface="Times New Roman" pitchFamily="18" charset="0"/>
                <a:cs typeface="Times New Roman" pitchFamily="18" charset="0"/>
              </a:rPr>
              <a:t>,</a:t>
            </a:r>
            <a:r>
              <a:rPr sz="2800" spc="155" dirty="0">
                <a:latin typeface="Times New Roman" pitchFamily="18" charset="0"/>
                <a:cs typeface="Times New Roman" pitchFamily="18" charset="0"/>
              </a:rPr>
              <a:t> </a:t>
            </a:r>
            <a:r>
              <a:rPr sz="2800" spc="-15" dirty="0">
                <a:latin typeface="Times New Roman" pitchFamily="18" charset="0"/>
                <a:cs typeface="Times New Roman" pitchFamily="18" charset="0"/>
              </a:rPr>
              <a:t>o</a:t>
            </a:r>
            <a:r>
              <a:rPr sz="2800" spc="-10" dirty="0">
                <a:latin typeface="Times New Roman" pitchFamily="18" charset="0"/>
                <a:cs typeface="Times New Roman" pitchFamily="18" charset="0"/>
              </a:rPr>
              <a:t>t</a:t>
            </a:r>
            <a:r>
              <a:rPr sz="2800" spc="-15" dirty="0">
                <a:latin typeface="Times New Roman" pitchFamily="18" charset="0"/>
                <a:cs typeface="Times New Roman" pitchFamily="18" charset="0"/>
              </a:rPr>
              <a:t>her</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information</a:t>
            </a:r>
            <a:endParaRPr sz="2800" dirty="0">
              <a:latin typeface="Times New Roman" pitchFamily="18" charset="0"/>
              <a:cs typeface="Times New Roman" pitchFamily="18" charset="0"/>
            </a:endParaRPr>
          </a:p>
          <a:p>
            <a:pPr marL="887094" lvl="1" indent="-286385">
              <a:lnSpc>
                <a:spcPts val="3195"/>
              </a:lnSpc>
              <a:spcBef>
                <a:spcPts val="290"/>
              </a:spcBef>
              <a:buFont typeface="Arial"/>
              <a:buChar char="–"/>
              <a:tabLst>
                <a:tab pos="887730" algn="l"/>
              </a:tabLst>
            </a:pPr>
            <a:r>
              <a:rPr sz="2800" spc="-20" dirty="0">
                <a:latin typeface="Times New Roman" pitchFamily="18" charset="0"/>
                <a:cs typeface="Times New Roman" pitchFamily="18" charset="0"/>
              </a:rPr>
              <a:t>fo</a:t>
            </a:r>
            <a:r>
              <a:rPr sz="2800" spc="-15" dirty="0">
                <a:latin typeface="Times New Roman" pitchFamily="18" charset="0"/>
                <a:cs typeface="Times New Roman" pitchFamily="18" charset="0"/>
              </a:rPr>
              <a:t>r</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e</a:t>
            </a:r>
            <a:r>
              <a:rPr sz="2800" spc="-20" dirty="0">
                <a:latin typeface="Times New Roman" pitchFamily="18" charset="0"/>
                <a:cs typeface="Times New Roman" pitchFamily="18" charset="0"/>
              </a:rPr>
              <a:t>f</a:t>
            </a:r>
            <a:r>
              <a:rPr sz="2800" spc="-25" dirty="0">
                <a:latin typeface="Times New Roman" pitchFamily="18" charset="0"/>
                <a:cs typeface="Times New Roman" pitchFamily="18" charset="0"/>
              </a:rPr>
              <a:t>f</a:t>
            </a:r>
            <a:r>
              <a:rPr sz="2800" spc="-20" dirty="0">
                <a:latin typeface="Times New Roman" pitchFamily="18" charset="0"/>
                <a:cs typeface="Times New Roman" pitchFamily="18" charset="0"/>
              </a:rPr>
              <a:t>iciency</a:t>
            </a:r>
            <a:r>
              <a:rPr sz="2800" spc="-10" dirty="0">
                <a:latin typeface="Times New Roman" pitchFamily="18" charset="0"/>
                <a:cs typeface="Times New Roman" pitchFamily="18" charset="0"/>
              </a:rPr>
              <a:t>,</a:t>
            </a:r>
            <a:r>
              <a:rPr sz="2800" spc="190"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25" dirty="0">
                <a:latin typeface="Times New Roman" pitchFamily="18" charset="0"/>
                <a:cs typeface="Times New Roman" pitchFamily="18" charset="0"/>
              </a:rPr>
              <a:t>s</a:t>
            </a:r>
            <a:r>
              <a:rPr sz="2800" spc="-15" dirty="0">
                <a:latin typeface="Times New Roman" pitchFamily="18" charset="0"/>
                <a:cs typeface="Times New Roman" pitchFamily="18" charset="0"/>
              </a:rPr>
              <a:t>sociate</a:t>
            </a:r>
            <a:r>
              <a:rPr sz="2800" spc="170" dirty="0">
                <a:latin typeface="Times New Roman" pitchFamily="18" charset="0"/>
                <a:cs typeface="Times New Roman" pitchFamily="18" charset="0"/>
              </a:rPr>
              <a:t> </a:t>
            </a:r>
            <a:r>
              <a:rPr sz="2800" spc="-15" dirty="0">
                <a:latin typeface="Times New Roman" pitchFamily="18" charset="0"/>
                <a:cs typeface="Times New Roman" pitchFamily="18" charset="0"/>
              </a:rPr>
              <a:t>each</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vert</a:t>
            </a:r>
            <a:r>
              <a:rPr sz="2800" spc="-15" dirty="0">
                <a:latin typeface="Times New Roman" pitchFamily="18" charset="0"/>
                <a:cs typeface="Times New Roman" pitchFamily="18" charset="0"/>
              </a:rPr>
              <a:t>e</a:t>
            </a:r>
            <a:r>
              <a:rPr sz="2800" spc="-20" dirty="0">
                <a:latin typeface="Times New Roman" pitchFamily="18" charset="0"/>
                <a:cs typeface="Times New Roman" pitchFamily="18" charset="0"/>
              </a:rPr>
              <a:t>x</a:t>
            </a:r>
            <a:r>
              <a:rPr sz="2800" spc="150" dirty="0">
                <a:latin typeface="Times New Roman" pitchFamily="18" charset="0"/>
                <a:cs typeface="Times New Roman" pitchFamily="18" charset="0"/>
              </a:rPr>
              <a:t> </a:t>
            </a:r>
            <a:r>
              <a:rPr sz="2800" spc="-20" dirty="0">
                <a:latin typeface="Times New Roman" pitchFamily="18" charset="0"/>
                <a:cs typeface="Times New Roman" pitchFamily="18" charset="0"/>
              </a:rPr>
              <a:t>with</a:t>
            </a:r>
            <a:r>
              <a:rPr sz="2800" spc="135" dirty="0">
                <a:latin typeface="Times New Roman" pitchFamily="18" charset="0"/>
                <a:cs typeface="Times New Roman" pitchFamily="18" charset="0"/>
              </a:rPr>
              <a:t> </a:t>
            </a:r>
            <a:r>
              <a:rPr sz="2800" spc="-15"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 </a:t>
            </a:r>
            <a:r>
              <a:rPr sz="2800" spc="-25" dirty="0" smtClean="0">
                <a:latin typeface="Times New Roman" pitchFamily="18" charset="0"/>
                <a:cs typeface="Times New Roman" pitchFamily="18" charset="0"/>
              </a:rPr>
              <a:t>num</a:t>
            </a:r>
            <a:r>
              <a:rPr sz="2800" spc="-30" dirty="0" smtClean="0">
                <a:latin typeface="Times New Roman" pitchFamily="18" charset="0"/>
                <a:cs typeface="Times New Roman" pitchFamily="18" charset="0"/>
              </a:rPr>
              <a:t>b</a:t>
            </a:r>
            <a:r>
              <a:rPr sz="2800" spc="-15" dirty="0" smtClean="0">
                <a:latin typeface="Times New Roman" pitchFamily="18" charset="0"/>
                <a:cs typeface="Times New Roman" pitchFamily="18" charset="0"/>
              </a:rPr>
              <a:t>er</a:t>
            </a:r>
            <a:r>
              <a:rPr sz="2800" spc="135" dirty="0" smtClean="0">
                <a:latin typeface="Times New Roman" pitchFamily="18" charset="0"/>
                <a:cs typeface="Times New Roman" pitchFamily="18" charset="0"/>
              </a:rPr>
              <a:t> </a:t>
            </a:r>
            <a:r>
              <a:rPr sz="2800" spc="-10" dirty="0">
                <a:latin typeface="Times New Roman" pitchFamily="18" charset="0"/>
                <a:cs typeface="Times New Roman" pitchFamily="18" charset="0"/>
              </a:rPr>
              <a:t>t</a:t>
            </a:r>
            <a:r>
              <a:rPr sz="2800" spc="-15" dirty="0">
                <a:latin typeface="Times New Roman" pitchFamily="18" charset="0"/>
                <a:cs typeface="Times New Roman" pitchFamily="18" charset="0"/>
              </a:rPr>
              <a:t>hat</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can</a:t>
            </a:r>
            <a:r>
              <a:rPr sz="2800" spc="130" dirty="0">
                <a:latin typeface="Times New Roman" pitchFamily="18" charset="0"/>
                <a:cs typeface="Times New Roman" pitchFamily="18" charset="0"/>
              </a:rPr>
              <a:t> </a:t>
            </a:r>
            <a:r>
              <a:rPr sz="2800" spc="-25" dirty="0">
                <a:latin typeface="Times New Roman" pitchFamily="18" charset="0"/>
                <a:cs typeface="Times New Roman" pitchFamily="18" charset="0"/>
              </a:rPr>
              <a:t>b</a:t>
            </a:r>
            <a:r>
              <a:rPr sz="2800" spc="-20" dirty="0">
                <a:latin typeface="Times New Roman" pitchFamily="18" charset="0"/>
                <a:cs typeface="Times New Roman" pitchFamily="18" charset="0"/>
              </a:rPr>
              <a:t>e</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used</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as</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an</a:t>
            </a:r>
            <a:r>
              <a:rPr sz="2800" spc="140" dirty="0">
                <a:latin typeface="Times New Roman" pitchFamily="18" charset="0"/>
                <a:cs typeface="Times New Roman" pitchFamily="18" charset="0"/>
              </a:rPr>
              <a:t> </a:t>
            </a:r>
            <a:r>
              <a:rPr sz="2800" spc="-20" dirty="0">
                <a:latin typeface="Times New Roman" pitchFamily="18" charset="0"/>
                <a:cs typeface="Times New Roman" pitchFamily="18" charset="0"/>
              </a:rPr>
              <a:t>index</a:t>
            </a:r>
            <a:endParaRPr sz="2800" dirty="0">
              <a:latin typeface="Times New Roman" pitchFamily="18" charset="0"/>
              <a:cs typeface="Times New Roman" pitchFamily="18" charset="0"/>
            </a:endParaRPr>
          </a:p>
          <a:p>
            <a:pPr marL="486409" indent="-342900">
              <a:lnSpc>
                <a:spcPct val="100000"/>
              </a:lnSpc>
              <a:spcBef>
                <a:spcPts val="365"/>
              </a:spcBef>
              <a:buFont typeface="Arial"/>
              <a:buChar char="•"/>
              <a:tabLst>
                <a:tab pos="486409" algn="l"/>
              </a:tabLst>
            </a:pPr>
            <a:r>
              <a:rPr dirty="0">
                <a:latin typeface="Times New Roman" pitchFamily="18" charset="0"/>
                <a:cs typeface="Times New Roman" pitchFamily="18" charset="0"/>
              </a:rPr>
              <a:t>storing</a:t>
            </a:r>
            <a:r>
              <a:rPr spc="145" dirty="0">
                <a:latin typeface="Times New Roman" pitchFamily="18" charset="0"/>
                <a:cs typeface="Times New Roman" pitchFamily="18" charset="0"/>
              </a:rPr>
              <a:t> </a:t>
            </a:r>
            <a:r>
              <a:rPr spc="-5" dirty="0">
                <a:latin typeface="Times New Roman" pitchFamily="18" charset="0"/>
                <a:cs typeface="Times New Roman" pitchFamily="18" charset="0"/>
              </a:rPr>
              <a:t>th</a:t>
            </a:r>
            <a:r>
              <a:rPr dirty="0">
                <a:latin typeface="Times New Roman" pitchFamily="18" charset="0"/>
                <a:cs typeface="Times New Roman" pitchFamily="18" charset="0"/>
              </a:rPr>
              <a:t>e</a:t>
            </a:r>
            <a:r>
              <a:rPr spc="160" dirty="0">
                <a:latin typeface="Times New Roman" pitchFamily="18" charset="0"/>
                <a:cs typeface="Times New Roman" pitchFamily="18" charset="0"/>
              </a:rPr>
              <a:t> </a:t>
            </a:r>
            <a:r>
              <a:rPr dirty="0">
                <a:latin typeface="Times New Roman" pitchFamily="18" charset="0"/>
                <a:cs typeface="Times New Roman" pitchFamily="18" charset="0"/>
              </a:rPr>
              <a:t>edges</a:t>
            </a:r>
          </a:p>
          <a:p>
            <a:pPr marL="887094" lvl="1" indent="-286385">
              <a:lnSpc>
                <a:spcPts val="3195"/>
              </a:lnSpc>
              <a:spcBef>
                <a:spcPts val="350"/>
              </a:spcBef>
              <a:buFont typeface="Arial"/>
              <a:buChar char="–"/>
              <a:tabLst>
                <a:tab pos="887730" algn="l"/>
              </a:tabLst>
            </a:pPr>
            <a:r>
              <a:rPr sz="2800" spc="-15" dirty="0">
                <a:latin typeface="Times New Roman" pitchFamily="18" charset="0"/>
                <a:cs typeface="Times New Roman" pitchFamily="18" charset="0"/>
              </a:rPr>
              <a:t>adjacency</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matrix</a:t>
            </a:r>
            <a:r>
              <a:rPr sz="2800" spc="165" dirty="0">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5" dirty="0">
                <a:latin typeface="Times New Roman" pitchFamily="18" charset="0"/>
                <a:cs typeface="Times New Roman" pitchFamily="18" charset="0"/>
              </a:rPr>
              <a:t> </a:t>
            </a:r>
            <a:r>
              <a:rPr sz="2800" spc="-20" dirty="0">
                <a:latin typeface="Times New Roman" pitchFamily="18" charset="0"/>
                <a:cs typeface="Times New Roman" pitchFamily="18" charset="0"/>
              </a:rPr>
              <a:t>re</a:t>
            </a:r>
            <a:r>
              <a:rPr sz="2800" spc="-5" dirty="0">
                <a:latin typeface="Times New Roman" pitchFamily="18" charset="0"/>
                <a:cs typeface="Times New Roman" pitchFamily="18" charset="0"/>
              </a:rPr>
              <a:t>p</a:t>
            </a:r>
            <a:r>
              <a:rPr sz="2800" spc="-20" dirty="0">
                <a:latin typeface="Times New Roman" pitchFamily="18" charset="0"/>
                <a:cs typeface="Times New Roman" pitchFamily="18" charset="0"/>
              </a:rPr>
              <a:t>resen</a:t>
            </a:r>
            <a:r>
              <a:rPr sz="2800" spc="-15" dirty="0">
                <a:latin typeface="Times New Roman" pitchFamily="18" charset="0"/>
                <a:cs typeface="Times New Roman" pitchFamily="18" charset="0"/>
              </a:rPr>
              <a:t>t</a:t>
            </a:r>
            <a:r>
              <a:rPr sz="2800" spc="170" dirty="0">
                <a:latin typeface="Times New Roman" pitchFamily="18" charset="0"/>
                <a:cs typeface="Times New Roman" pitchFamily="18" charset="0"/>
              </a:rPr>
              <a:t> </a:t>
            </a:r>
            <a:r>
              <a:rPr sz="2800" spc="-10" dirty="0">
                <a:latin typeface="Times New Roman" pitchFamily="18" charset="0"/>
                <a:cs typeface="Times New Roman" pitchFamily="18" charset="0"/>
              </a:rPr>
              <a:t>all</a:t>
            </a:r>
            <a:r>
              <a:rPr sz="2800" spc="130" dirty="0">
                <a:latin typeface="Times New Roman" pitchFamily="18" charset="0"/>
                <a:cs typeface="Times New Roman" pitchFamily="18" charset="0"/>
              </a:rPr>
              <a:t> </a:t>
            </a:r>
            <a:r>
              <a:rPr sz="2800" spc="-15" dirty="0" smtClean="0">
                <a:latin typeface="Times New Roman" pitchFamily="18" charset="0"/>
                <a:cs typeface="Times New Roman" pitchFamily="18" charset="0"/>
              </a:rPr>
              <a:t>p</a:t>
            </a:r>
            <a:r>
              <a:rPr sz="2800" spc="-5" dirty="0" smtClean="0">
                <a:latin typeface="Times New Roman" pitchFamily="18" charset="0"/>
                <a:cs typeface="Times New Roman" pitchFamily="18" charset="0"/>
              </a:rPr>
              <a:t>o</a:t>
            </a:r>
            <a:r>
              <a:rPr sz="2800" spc="-15" dirty="0" smtClean="0">
                <a:latin typeface="Times New Roman" pitchFamily="18" charset="0"/>
                <a:cs typeface="Times New Roman" pitchFamily="18" charset="0"/>
              </a:rPr>
              <a:t>s</a:t>
            </a:r>
            <a:r>
              <a:rPr sz="2800" spc="-30" dirty="0" smtClean="0">
                <a:latin typeface="Times New Roman" pitchFamily="18" charset="0"/>
                <a:cs typeface="Times New Roman" pitchFamily="18" charset="0"/>
              </a:rPr>
              <a:t>s</a:t>
            </a:r>
            <a:r>
              <a:rPr sz="2800" spc="-20" dirty="0" smtClean="0">
                <a:latin typeface="Times New Roman" pitchFamily="18" charset="0"/>
                <a:cs typeface="Times New Roman" pitchFamily="18" charset="0"/>
              </a:rPr>
              <a:t>ible</a:t>
            </a:r>
            <a:r>
              <a:rPr lang="en-US" sz="2800" dirty="0" smtClean="0">
                <a:latin typeface="Times New Roman" pitchFamily="18" charset="0"/>
                <a:cs typeface="Times New Roman" pitchFamily="18" charset="0"/>
              </a:rPr>
              <a:t> </a:t>
            </a:r>
            <a:r>
              <a:rPr sz="2800" spc="-20" dirty="0" smtClean="0">
                <a:latin typeface="Times New Roman" pitchFamily="18" charset="0"/>
                <a:cs typeface="Times New Roman" pitchFamily="18" charset="0"/>
              </a:rPr>
              <a:t>edges</a:t>
            </a:r>
            <a:endParaRPr sz="2800" dirty="0">
              <a:latin typeface="Times New Roman" pitchFamily="18" charset="0"/>
              <a:cs typeface="Times New Roman" pitchFamily="18" charset="0"/>
            </a:endParaRPr>
          </a:p>
          <a:p>
            <a:pPr marL="887094" marR="1370965" lvl="1" indent="-286385">
              <a:lnSpc>
                <a:spcPts val="3020"/>
              </a:lnSpc>
              <a:spcBef>
                <a:spcPts val="720"/>
              </a:spcBef>
              <a:buFont typeface="Arial"/>
              <a:buChar char="–"/>
              <a:tabLst>
                <a:tab pos="887730" algn="l"/>
              </a:tabLst>
            </a:pPr>
            <a:r>
              <a:rPr sz="2800" spc="-15" dirty="0">
                <a:latin typeface="Times New Roman" pitchFamily="18" charset="0"/>
                <a:cs typeface="Times New Roman" pitchFamily="18" charset="0"/>
              </a:rPr>
              <a:t>adjacency</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lists</a:t>
            </a:r>
            <a:r>
              <a:rPr sz="2800" spc="155" dirty="0">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re</a:t>
            </a:r>
            <a:r>
              <a:rPr sz="2800" spc="-5" dirty="0">
                <a:latin typeface="Times New Roman" pitchFamily="18" charset="0"/>
                <a:cs typeface="Times New Roman" pitchFamily="18" charset="0"/>
              </a:rPr>
              <a:t>p</a:t>
            </a:r>
            <a:r>
              <a:rPr sz="2800" spc="-20" dirty="0">
                <a:latin typeface="Times New Roman" pitchFamily="18" charset="0"/>
                <a:cs typeface="Times New Roman" pitchFamily="18" charset="0"/>
              </a:rPr>
              <a:t>resen</a:t>
            </a:r>
            <a:r>
              <a:rPr sz="2800" spc="-15" dirty="0">
                <a:latin typeface="Times New Roman" pitchFamily="18" charset="0"/>
                <a:cs typeface="Times New Roman" pitchFamily="18" charset="0"/>
              </a:rPr>
              <a:t>t</a:t>
            </a:r>
            <a:r>
              <a:rPr sz="2800" spc="170" dirty="0">
                <a:latin typeface="Times New Roman" pitchFamily="18" charset="0"/>
                <a:cs typeface="Times New Roman" pitchFamily="18" charset="0"/>
              </a:rPr>
              <a:t> </a:t>
            </a:r>
            <a:r>
              <a:rPr sz="2800" spc="-15" dirty="0">
                <a:latin typeface="Times New Roman" pitchFamily="18" charset="0"/>
                <a:cs typeface="Times New Roman" pitchFamily="18" charset="0"/>
              </a:rPr>
              <a:t>only</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the</a:t>
            </a:r>
            <a:r>
              <a:rPr sz="2800" spc="-15" dirty="0">
                <a:latin typeface="Times New Roman" pitchFamily="18" charset="0"/>
                <a:cs typeface="Times New Roman" pitchFamily="18" charset="0"/>
              </a:rPr>
              <a:t> </a:t>
            </a:r>
            <a:r>
              <a:rPr sz="2800" spc="-20" dirty="0">
                <a:latin typeface="Times New Roman" pitchFamily="18" charset="0"/>
                <a:cs typeface="Times New Roman" pitchFamily="18" charset="0"/>
              </a:rPr>
              <a:t>e</a:t>
            </a:r>
            <a:r>
              <a:rPr sz="2800" spc="-15" dirty="0">
                <a:latin typeface="Times New Roman" pitchFamily="18" charset="0"/>
                <a:cs typeface="Times New Roman" pitchFamily="18" charset="0"/>
              </a:rPr>
              <a:t>xi</a:t>
            </a:r>
            <a:r>
              <a:rPr sz="2800" spc="-25" dirty="0">
                <a:latin typeface="Times New Roman" pitchFamily="18" charset="0"/>
                <a:cs typeface="Times New Roman" pitchFamily="18" charset="0"/>
              </a:rPr>
              <a:t>s</a:t>
            </a:r>
            <a:r>
              <a:rPr sz="2800" spc="-20" dirty="0">
                <a:latin typeface="Times New Roman" pitchFamily="18" charset="0"/>
                <a:cs typeface="Times New Roman" pitchFamily="18" charset="0"/>
              </a:rPr>
              <a:t>tin</a:t>
            </a:r>
            <a:r>
              <a:rPr sz="2800" spc="-15" dirty="0">
                <a:latin typeface="Times New Roman" pitchFamily="18" charset="0"/>
                <a:cs typeface="Times New Roman" pitchFamily="18" charset="0"/>
              </a:rPr>
              <a:t>g</a:t>
            </a:r>
            <a:r>
              <a:rPr sz="2800" spc="140" dirty="0">
                <a:latin typeface="Times New Roman" pitchFamily="18" charset="0"/>
                <a:cs typeface="Times New Roman" pitchFamily="18" charset="0"/>
              </a:rPr>
              <a:t> </a:t>
            </a:r>
            <a:r>
              <a:rPr sz="2800" spc="-20" dirty="0">
                <a:latin typeface="Times New Roman" pitchFamily="18" charset="0"/>
                <a:cs typeface="Times New Roman" pitchFamily="18" charset="0"/>
              </a:rPr>
              <a:t>ed</a:t>
            </a:r>
            <a:r>
              <a:rPr sz="2800" spc="-10" dirty="0">
                <a:latin typeface="Times New Roman" pitchFamily="18" charset="0"/>
                <a:cs typeface="Times New Roman" pitchFamily="18" charset="0"/>
              </a:rPr>
              <a:t>g</a:t>
            </a:r>
            <a:r>
              <a:rPr sz="2800" spc="-15" dirty="0">
                <a:latin typeface="Times New Roman" pitchFamily="18" charset="0"/>
                <a:cs typeface="Times New Roman" pitchFamily="18" charset="0"/>
              </a:rPr>
              <a:t>es</a:t>
            </a:r>
            <a:endParaRPr sz="2800"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3">
            <p14:nvContentPartPr>
              <p14:cNvPr id="11" name="Ink 10"/>
              <p14:cNvContentPartPr/>
              <p14:nvPr/>
            </p14:nvContentPartPr>
            <p14:xfrm>
              <a:off x="7378632" y="260136"/>
              <a:ext cx="1193040" cy="461880"/>
            </p14:xfrm>
          </p:contentPart>
        </mc:Choice>
        <mc:Fallback>
          <p:pic>
            <p:nvPicPr>
              <p:cNvPr id="11" name="Ink 10"/>
              <p:cNvPicPr/>
              <p:nvPr/>
            </p:nvPicPr>
            <p:blipFill>
              <a:blip r:embed="rId4"/>
              <a:stretch>
                <a:fillRect/>
              </a:stretch>
            </p:blipFill>
            <p:spPr>
              <a:xfrm>
                <a:off x="7365312" y="254016"/>
                <a:ext cx="121320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4" name="Ink 23"/>
              <p14:cNvContentPartPr/>
              <p14:nvPr/>
            </p14:nvContentPartPr>
            <p14:xfrm>
              <a:off x="5554152" y="2977776"/>
              <a:ext cx="450000" cy="271800"/>
            </p14:xfrm>
          </p:contentPart>
        </mc:Choice>
        <mc:Fallback>
          <p:pic>
            <p:nvPicPr>
              <p:cNvPr id="24" name="Ink 23"/>
              <p:cNvPicPr/>
              <p:nvPr/>
            </p:nvPicPr>
            <p:blipFill>
              <a:blip r:embed="rId6"/>
              <a:stretch>
                <a:fillRect/>
              </a:stretch>
            </p:blipFill>
            <p:spPr>
              <a:xfrm>
                <a:off x="5547312" y="2970576"/>
                <a:ext cx="4640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 name="Ink 33"/>
              <p14:cNvContentPartPr/>
              <p14:nvPr/>
            </p14:nvContentPartPr>
            <p14:xfrm>
              <a:off x="365112" y="3911616"/>
              <a:ext cx="704160" cy="1218960"/>
            </p14:xfrm>
          </p:contentPart>
        </mc:Choice>
        <mc:Fallback>
          <p:pic>
            <p:nvPicPr>
              <p:cNvPr id="34" name="Ink 33"/>
              <p:cNvPicPr/>
              <p:nvPr/>
            </p:nvPicPr>
            <p:blipFill>
              <a:blip r:embed="rId8"/>
              <a:stretch>
                <a:fillRect/>
              </a:stretch>
            </p:blipFill>
            <p:spPr>
              <a:xfrm>
                <a:off x="357192" y="3900816"/>
                <a:ext cx="724320" cy="1237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0" name="Ink 39"/>
              <p14:cNvContentPartPr/>
              <p14:nvPr/>
            </p14:nvContentPartPr>
            <p14:xfrm>
              <a:off x="4154832" y="4292136"/>
              <a:ext cx="4001760" cy="124920"/>
            </p14:xfrm>
          </p:contentPart>
        </mc:Choice>
        <mc:Fallback>
          <p:pic>
            <p:nvPicPr>
              <p:cNvPr id="40" name="Ink 39"/>
              <p:cNvPicPr/>
              <p:nvPr/>
            </p:nvPicPr>
            <p:blipFill>
              <a:blip r:embed="rId10"/>
              <a:stretch>
                <a:fillRect/>
              </a:stretch>
            </p:blipFill>
            <p:spPr>
              <a:xfrm>
                <a:off x="4146192" y="4282056"/>
                <a:ext cx="40147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1" name="Ink 40"/>
              <p14:cNvContentPartPr/>
              <p14:nvPr/>
            </p14:nvContentPartPr>
            <p14:xfrm>
              <a:off x="7525512" y="667296"/>
              <a:ext cx="373320" cy="223200"/>
            </p14:xfrm>
          </p:contentPart>
        </mc:Choice>
        <mc:Fallback>
          <p:pic>
            <p:nvPicPr>
              <p:cNvPr id="41" name="Ink 40"/>
              <p:cNvPicPr/>
              <p:nvPr/>
            </p:nvPicPr>
            <p:blipFill>
              <a:blip r:embed="rId12"/>
              <a:stretch>
                <a:fillRect/>
              </a:stretch>
            </p:blipFill>
            <p:spPr>
              <a:xfrm>
                <a:off x="7514352" y="662976"/>
                <a:ext cx="3888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2" name="Ink 41"/>
              <p14:cNvContentPartPr/>
              <p14:nvPr/>
            </p14:nvContentPartPr>
            <p14:xfrm>
              <a:off x="6765552" y="875016"/>
              <a:ext cx="2115720" cy="1439280"/>
            </p14:xfrm>
          </p:contentPart>
        </mc:Choice>
        <mc:Fallback>
          <p:pic>
            <p:nvPicPr>
              <p:cNvPr id="42" name="Ink 41"/>
              <p:cNvPicPr/>
              <p:nvPr/>
            </p:nvPicPr>
            <p:blipFill>
              <a:blip r:embed="rId14"/>
              <a:stretch>
                <a:fillRect/>
              </a:stretch>
            </p:blipFill>
            <p:spPr>
              <a:xfrm>
                <a:off x="6755472" y="864936"/>
                <a:ext cx="2138040" cy="1454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3" name="Ink 42"/>
              <p14:cNvContentPartPr/>
              <p14:nvPr/>
            </p14:nvContentPartPr>
            <p14:xfrm>
              <a:off x="8189352" y="4100976"/>
              <a:ext cx="588240" cy="155880"/>
            </p14:xfrm>
          </p:contentPart>
        </mc:Choice>
        <mc:Fallback>
          <p:pic>
            <p:nvPicPr>
              <p:cNvPr id="43" name="Ink 42"/>
              <p:cNvPicPr/>
              <p:nvPr/>
            </p:nvPicPr>
            <p:blipFill>
              <a:blip r:embed="rId16"/>
              <a:stretch>
                <a:fillRect/>
              </a:stretch>
            </p:blipFill>
            <p:spPr>
              <a:xfrm>
                <a:off x="8178552" y="4091616"/>
                <a:ext cx="6066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6" name="Ink 45"/>
              <p14:cNvContentPartPr/>
              <p14:nvPr/>
            </p14:nvContentPartPr>
            <p14:xfrm>
              <a:off x="3439872" y="4898736"/>
              <a:ext cx="320040" cy="181800"/>
            </p14:xfrm>
          </p:contentPart>
        </mc:Choice>
        <mc:Fallback>
          <p:pic>
            <p:nvPicPr>
              <p:cNvPr id="46" name="Ink 45"/>
              <p:cNvPicPr/>
              <p:nvPr/>
            </p:nvPicPr>
            <p:blipFill>
              <a:blip r:embed="rId18"/>
              <a:stretch>
                <a:fillRect/>
              </a:stretch>
            </p:blipFill>
            <p:spPr>
              <a:xfrm>
                <a:off x="3431592" y="4889016"/>
                <a:ext cx="3366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7" name="Ink 46"/>
              <p14:cNvContentPartPr/>
              <p14:nvPr/>
            </p14:nvContentPartPr>
            <p14:xfrm>
              <a:off x="3620952" y="4807656"/>
              <a:ext cx="491760" cy="256320"/>
            </p14:xfrm>
          </p:contentPart>
        </mc:Choice>
        <mc:Fallback>
          <p:pic>
            <p:nvPicPr>
              <p:cNvPr id="47" name="Ink 46"/>
              <p:cNvPicPr/>
              <p:nvPr/>
            </p:nvPicPr>
            <p:blipFill>
              <a:blip r:embed="rId20"/>
              <a:stretch>
                <a:fillRect/>
              </a:stretch>
            </p:blipFill>
            <p:spPr>
              <a:xfrm>
                <a:off x="3611592" y="4796496"/>
                <a:ext cx="506880" cy="27864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3869" y="510304"/>
            <a:ext cx="7118984" cy="923330"/>
          </a:xfrm>
          <a:prstGeom prst="rect">
            <a:avLst/>
          </a:prstGeom>
        </p:spPr>
        <p:txBody>
          <a:bodyPr vert="horz" wrap="square" lIns="0" tIns="0" rIns="0" bIns="0" rtlCol="0">
            <a:spAutoFit/>
          </a:bodyPr>
          <a:lstStyle/>
          <a:p>
            <a:pPr marL="12700">
              <a:lnSpc>
                <a:spcPct val="100000"/>
              </a:lnSpc>
            </a:pPr>
            <a:r>
              <a:rPr sz="6000" dirty="0">
                <a:latin typeface="Times New Roman" pitchFamily="18" charset="0"/>
                <a:cs typeface="Times New Roman" pitchFamily="18" charset="0"/>
              </a:rPr>
              <a:t>storing</a:t>
            </a:r>
            <a:r>
              <a:rPr sz="6000" spc="275" dirty="0">
                <a:latin typeface="Times New Roman" pitchFamily="18" charset="0"/>
                <a:cs typeface="Times New Roman" pitchFamily="18" charset="0"/>
              </a:rPr>
              <a:t> </a:t>
            </a:r>
            <a:r>
              <a:rPr sz="6000" spc="-5" dirty="0">
                <a:latin typeface="Times New Roman" pitchFamily="18" charset="0"/>
                <a:cs typeface="Times New Roman" pitchFamily="18" charset="0"/>
              </a:rPr>
              <a:t>th</a:t>
            </a:r>
            <a:r>
              <a:rPr sz="6000" dirty="0">
                <a:latin typeface="Times New Roman" pitchFamily="18" charset="0"/>
                <a:cs typeface="Times New Roman" pitchFamily="18" charset="0"/>
              </a:rPr>
              <a:t>e</a:t>
            </a:r>
            <a:r>
              <a:rPr sz="6000" spc="300" dirty="0">
                <a:latin typeface="Times New Roman" pitchFamily="18" charset="0"/>
                <a:cs typeface="Times New Roman" pitchFamily="18" charset="0"/>
              </a:rPr>
              <a:t> </a:t>
            </a:r>
            <a:r>
              <a:rPr sz="6000" spc="-5" dirty="0">
                <a:latin typeface="Times New Roman" pitchFamily="18" charset="0"/>
                <a:cs typeface="Times New Roman" pitchFamily="18" charset="0"/>
              </a:rPr>
              <a:t>vertices</a:t>
            </a:r>
            <a:endParaRPr sz="6000" dirty="0">
              <a:latin typeface="Times New Roman" pitchFamily="18" charset="0"/>
              <a:cs typeface="Times New Roman" pitchFamily="18" charset="0"/>
            </a:endParaRPr>
          </a:p>
        </p:txBody>
      </p:sp>
      <p:sp>
        <p:nvSpPr>
          <p:cNvPr id="3" name="object 3"/>
          <p:cNvSpPr txBox="1"/>
          <p:nvPr/>
        </p:nvSpPr>
        <p:spPr>
          <a:xfrm>
            <a:off x="688340" y="2034384"/>
            <a:ext cx="7626984" cy="4321696"/>
          </a:xfrm>
          <a:prstGeom prst="rect">
            <a:avLst/>
          </a:prstGeom>
        </p:spPr>
        <p:txBody>
          <a:bodyPr vert="horz" wrap="square" lIns="0" tIns="0" rIns="0" bIns="0" rtlCol="0">
            <a:spAutoFit/>
          </a:bodyPr>
          <a:lstStyle/>
          <a:p>
            <a:pPr marL="355600" indent="-342900">
              <a:lnSpc>
                <a:spcPts val="3650"/>
              </a:lnSpc>
              <a:buFont typeface="Arial"/>
              <a:buChar char="•"/>
              <a:tabLst>
                <a:tab pos="355600" algn="l"/>
              </a:tabLst>
            </a:pPr>
            <a:r>
              <a:rPr sz="3200" spc="-5" dirty="0">
                <a:latin typeface="Times New Roman" pitchFamily="18" charset="0"/>
                <a:cs typeface="Times New Roman" pitchFamily="18" charset="0"/>
              </a:rPr>
              <a:t>whe</a:t>
            </a:r>
            <a:r>
              <a:rPr sz="3200" dirty="0">
                <a:latin typeface="Times New Roman" pitchFamily="18" charset="0"/>
                <a:cs typeface="Times New Roman" pitchFamily="18" charset="0"/>
              </a:rPr>
              <a:t>n</a:t>
            </a:r>
            <a:r>
              <a:rPr sz="3200" spc="130"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verte</a:t>
            </a:r>
            <a:r>
              <a:rPr sz="3200" dirty="0">
                <a:latin typeface="Times New Roman" pitchFamily="18" charset="0"/>
                <a:cs typeface="Times New Roman" pitchFamily="18" charset="0"/>
              </a:rPr>
              <a:t>x</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65" dirty="0">
                <a:latin typeface="Times New Roman" pitchFamily="18" charset="0"/>
                <a:cs typeface="Times New Roman" pitchFamily="18" charset="0"/>
              </a:rPr>
              <a:t> </a:t>
            </a:r>
            <a:r>
              <a:rPr sz="3200" dirty="0">
                <a:latin typeface="Times New Roman" pitchFamily="18" charset="0"/>
                <a:cs typeface="Times New Roman" pitchFamily="18" charset="0"/>
              </a:rPr>
              <a:t>added</a:t>
            </a:r>
            <a:r>
              <a:rPr sz="3200" spc="114" dirty="0">
                <a:latin typeface="Times New Roman" pitchFamily="18" charset="0"/>
                <a:cs typeface="Times New Roman" pitchFamily="18" charset="0"/>
              </a:rPr>
              <a:t> </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o</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he</a:t>
            </a:r>
            <a:r>
              <a:rPr sz="3200" spc="145" dirty="0">
                <a:latin typeface="Times New Roman" pitchFamily="18" charset="0"/>
                <a:cs typeface="Times New Roman" pitchFamily="18" charset="0"/>
              </a:rPr>
              <a:t> </a:t>
            </a:r>
            <a:r>
              <a:rPr sz="3200" dirty="0">
                <a:latin typeface="Times New Roman" pitchFamily="18" charset="0"/>
                <a:cs typeface="Times New Roman" pitchFamily="18" charset="0"/>
              </a:rPr>
              <a:t>graph,</a:t>
            </a:r>
          </a:p>
          <a:p>
            <a:pPr marL="355600">
              <a:lnSpc>
                <a:spcPts val="3650"/>
              </a:lnSpc>
            </a:pPr>
            <a:r>
              <a:rPr sz="3200" dirty="0">
                <a:latin typeface="Times New Roman" pitchFamily="18" charset="0"/>
                <a:cs typeface="Times New Roman" pitchFamily="18" charset="0"/>
              </a:rPr>
              <a:t>assign</a:t>
            </a:r>
            <a:r>
              <a:rPr sz="3200" spc="140"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t</a:t>
            </a:r>
            <a:r>
              <a:rPr sz="3200" spc="170"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num</a:t>
            </a:r>
            <a:r>
              <a:rPr sz="3200" spc="-10" dirty="0">
                <a:latin typeface="Times New Roman" pitchFamily="18" charset="0"/>
                <a:cs typeface="Times New Roman" pitchFamily="18" charset="0"/>
              </a:rPr>
              <a:t>b</a:t>
            </a:r>
            <a:r>
              <a:rPr sz="3200" dirty="0">
                <a:latin typeface="Times New Roman" pitchFamily="18" charset="0"/>
                <a:cs typeface="Times New Roman" pitchFamily="18" charset="0"/>
              </a:rPr>
              <a:t>er</a:t>
            </a:r>
          </a:p>
          <a:p>
            <a:pPr marL="756285" lvl="1" indent="-286385">
              <a:lnSpc>
                <a:spcPct val="100000"/>
              </a:lnSpc>
              <a:spcBef>
                <a:spcPts val="350"/>
              </a:spcBef>
              <a:buFont typeface="Arial"/>
              <a:buChar char="–"/>
              <a:tabLst>
                <a:tab pos="756920" algn="l"/>
              </a:tabLst>
            </a:pPr>
            <a:r>
              <a:rPr sz="2800" spc="-20" dirty="0">
                <a:latin typeface="Times New Roman" pitchFamily="18" charset="0"/>
                <a:cs typeface="Times New Roman" pitchFamily="18" charset="0"/>
              </a:rPr>
              <a:t>vertic</a:t>
            </a:r>
            <a:r>
              <a:rPr sz="2800" spc="-15" dirty="0">
                <a:latin typeface="Times New Roman" pitchFamily="18" charset="0"/>
                <a:cs typeface="Times New Roman" pitchFamily="18" charset="0"/>
              </a:rPr>
              <a:t>es</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are</a:t>
            </a:r>
            <a:r>
              <a:rPr sz="2800" spc="160" dirty="0">
                <a:latin typeface="Times New Roman" pitchFamily="18" charset="0"/>
                <a:cs typeface="Times New Roman" pitchFamily="18" charset="0"/>
              </a:rPr>
              <a:t> </a:t>
            </a:r>
            <a:r>
              <a:rPr sz="2800" spc="-25" dirty="0">
                <a:latin typeface="Times New Roman" pitchFamily="18" charset="0"/>
                <a:cs typeface="Times New Roman" pitchFamily="18" charset="0"/>
              </a:rPr>
              <a:t>numbere</a:t>
            </a:r>
            <a:r>
              <a:rPr sz="2800" spc="-20" dirty="0">
                <a:latin typeface="Times New Roman" pitchFamily="18" charset="0"/>
                <a:cs typeface="Times New Roman" pitchFamily="18" charset="0"/>
              </a:rPr>
              <a:t>d</a:t>
            </a:r>
            <a:r>
              <a:rPr sz="2800" spc="160" dirty="0">
                <a:latin typeface="Times New Roman" pitchFamily="18" charset="0"/>
                <a:cs typeface="Times New Roman" pitchFamily="18" charset="0"/>
              </a:rPr>
              <a:t> </a:t>
            </a:r>
            <a:r>
              <a:rPr sz="2800" spc="-25" dirty="0">
                <a:latin typeface="Times New Roman" pitchFamily="18" charset="0"/>
                <a:cs typeface="Times New Roman" pitchFamily="18" charset="0"/>
              </a:rPr>
              <a:t>betwee</a:t>
            </a:r>
            <a:r>
              <a:rPr sz="2800" spc="-15" dirty="0">
                <a:latin typeface="Times New Roman" pitchFamily="18" charset="0"/>
                <a:cs typeface="Times New Roman" pitchFamily="18" charset="0"/>
              </a:rPr>
              <a:t>n</a:t>
            </a:r>
            <a:r>
              <a:rPr sz="2800" spc="165" dirty="0">
                <a:latin typeface="Times New Roman" pitchFamily="18" charset="0"/>
                <a:cs typeface="Times New Roman" pitchFamily="18" charset="0"/>
              </a:rPr>
              <a:t> </a:t>
            </a:r>
            <a:r>
              <a:rPr sz="2800" spc="-20" dirty="0">
                <a:latin typeface="Times New Roman" pitchFamily="18" charset="0"/>
                <a:cs typeface="Times New Roman" pitchFamily="18" charset="0"/>
              </a:rPr>
              <a:t>0</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and</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n</a:t>
            </a:r>
            <a:r>
              <a:rPr sz="2800" spc="-20" dirty="0">
                <a:latin typeface="Times New Roman" pitchFamily="18" charset="0"/>
                <a:cs typeface="Times New Roman" pitchFamily="18" charset="0"/>
              </a:rPr>
              <a:t>-</a:t>
            </a:r>
            <a:r>
              <a:rPr sz="2800" spc="-15" dirty="0">
                <a:latin typeface="Times New Roman" pitchFamily="18" charset="0"/>
                <a:cs typeface="Times New Roman" pitchFamily="18" charset="0"/>
              </a:rPr>
              <a:t>1</a:t>
            </a:r>
            <a:endParaRPr sz="2800" dirty="0">
              <a:latin typeface="Times New Roman" pitchFamily="18" charset="0"/>
              <a:cs typeface="Times New Roman" pitchFamily="18" charset="0"/>
            </a:endParaRPr>
          </a:p>
          <a:p>
            <a:pPr marL="355600" marR="306070" indent="-342900">
              <a:lnSpc>
                <a:spcPts val="3460"/>
              </a:lnSpc>
              <a:spcBef>
                <a:spcPts val="800"/>
              </a:spcBef>
              <a:buFont typeface="Arial"/>
              <a:buChar char="•"/>
              <a:tabLst>
                <a:tab pos="355600" algn="l"/>
              </a:tabLst>
            </a:pPr>
            <a:r>
              <a:rPr sz="3200" dirty="0">
                <a:latin typeface="Times New Roman" pitchFamily="18" charset="0"/>
                <a:cs typeface="Times New Roman" pitchFamily="18" charset="0"/>
              </a:rPr>
              <a:t>graph</a:t>
            </a:r>
            <a:r>
              <a:rPr sz="3200" spc="135" dirty="0">
                <a:latin typeface="Times New Roman" pitchFamily="18" charset="0"/>
                <a:cs typeface="Times New Roman" pitchFamily="18" charset="0"/>
              </a:rPr>
              <a:t> </a:t>
            </a:r>
            <a:r>
              <a:rPr sz="3200" dirty="0">
                <a:latin typeface="Times New Roman" pitchFamily="18" charset="0"/>
                <a:cs typeface="Times New Roman" pitchFamily="18" charset="0"/>
              </a:rPr>
              <a:t>operations</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start</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b</a:t>
            </a:r>
            <a:r>
              <a:rPr sz="3200" dirty="0">
                <a:latin typeface="Times New Roman" pitchFamily="18" charset="0"/>
                <a:cs typeface="Times New Roman" pitchFamily="18" charset="0"/>
              </a:rPr>
              <a:t>y</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looking</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up th</a:t>
            </a:r>
            <a:r>
              <a:rPr sz="3200" dirty="0">
                <a:latin typeface="Times New Roman" pitchFamily="18" charset="0"/>
                <a:cs typeface="Times New Roman" pitchFamily="18" charset="0"/>
              </a:rPr>
              <a:t>e</a:t>
            </a:r>
            <a:r>
              <a:rPr sz="3200" spc="145" dirty="0">
                <a:latin typeface="Times New Roman" pitchFamily="18" charset="0"/>
                <a:cs typeface="Times New Roman" pitchFamily="18" charset="0"/>
              </a:rPr>
              <a:t> </a:t>
            </a:r>
            <a:r>
              <a:rPr sz="3200" spc="-5" dirty="0">
                <a:latin typeface="Times New Roman" pitchFamily="18" charset="0"/>
                <a:cs typeface="Times New Roman" pitchFamily="18" charset="0"/>
              </a:rPr>
              <a:t>numbe</a:t>
            </a:r>
            <a:r>
              <a:rPr sz="3200" dirty="0">
                <a:latin typeface="Times New Roman" pitchFamily="18" charset="0"/>
                <a:cs typeface="Times New Roman" pitchFamily="18" charset="0"/>
              </a:rPr>
              <a:t>r</a:t>
            </a:r>
            <a:r>
              <a:rPr sz="3200" spc="165" dirty="0">
                <a:latin typeface="Times New Roman" pitchFamily="18" charset="0"/>
                <a:cs typeface="Times New Roman" pitchFamily="18" charset="0"/>
              </a:rPr>
              <a:t> </a:t>
            </a:r>
            <a:r>
              <a:rPr sz="3200" dirty="0">
                <a:latin typeface="Times New Roman" pitchFamily="18" charset="0"/>
                <a:cs typeface="Times New Roman" pitchFamily="18" charset="0"/>
              </a:rPr>
              <a:t>asso</a:t>
            </a:r>
            <a:r>
              <a:rPr sz="3200" spc="-15" dirty="0">
                <a:latin typeface="Times New Roman" pitchFamily="18" charset="0"/>
                <a:cs typeface="Times New Roman" pitchFamily="18" charset="0"/>
              </a:rPr>
              <a:t>c</a:t>
            </a:r>
            <a:r>
              <a:rPr sz="3200" spc="-5" dirty="0">
                <a:latin typeface="Times New Roman" pitchFamily="18" charset="0"/>
                <a:cs typeface="Times New Roman" pitchFamily="18" charset="0"/>
              </a:rPr>
              <a:t>iate</a:t>
            </a:r>
            <a:r>
              <a:rPr sz="3200" dirty="0">
                <a:latin typeface="Times New Roman" pitchFamily="18" charset="0"/>
                <a:cs typeface="Times New Roman" pitchFamily="18" charset="0"/>
              </a:rPr>
              <a:t>d</a:t>
            </a:r>
            <a:r>
              <a:rPr sz="3200" spc="170" dirty="0">
                <a:latin typeface="Times New Roman" pitchFamily="18" charset="0"/>
                <a:cs typeface="Times New Roman" pitchFamily="18" charset="0"/>
              </a:rPr>
              <a:t> </a:t>
            </a:r>
            <a:r>
              <a:rPr sz="3200" spc="-5" dirty="0">
                <a:latin typeface="Times New Roman" pitchFamily="18" charset="0"/>
                <a:cs typeface="Times New Roman" pitchFamily="18" charset="0"/>
              </a:rPr>
              <a:t>wi</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h</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ve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tex</a:t>
            </a:r>
            <a:endParaRPr sz="3200" dirty="0">
              <a:latin typeface="Times New Roman" pitchFamily="18" charset="0"/>
              <a:cs typeface="Times New Roman" pitchFamily="18" charset="0"/>
            </a:endParaRPr>
          </a:p>
          <a:p>
            <a:pPr marL="355600" indent="-342900">
              <a:lnSpc>
                <a:spcPct val="100000"/>
              </a:lnSpc>
              <a:spcBef>
                <a:spcPts val="330"/>
              </a:spcBef>
              <a:buFont typeface="Arial"/>
              <a:buChar char="•"/>
              <a:tabLst>
                <a:tab pos="355600" algn="l"/>
              </a:tabLst>
            </a:pPr>
            <a:r>
              <a:rPr sz="3200" dirty="0">
                <a:latin typeface="Times New Roman" pitchFamily="18" charset="0"/>
                <a:cs typeface="Times New Roman" pitchFamily="18" charset="0"/>
              </a:rPr>
              <a:t>many</a:t>
            </a:r>
            <a:r>
              <a:rPr sz="3200" spc="130" dirty="0">
                <a:latin typeface="Times New Roman" pitchFamily="18" charset="0"/>
                <a:cs typeface="Times New Roman" pitchFamily="18" charset="0"/>
              </a:rPr>
              <a:t> </a:t>
            </a:r>
            <a:r>
              <a:rPr sz="3200" spc="-5" dirty="0">
                <a:latin typeface="Times New Roman" pitchFamily="18" charset="0"/>
                <a:cs typeface="Times New Roman" pitchFamily="18" charset="0"/>
              </a:rPr>
              <a:t>da</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structures</a:t>
            </a:r>
            <a:r>
              <a:rPr sz="3200" spc="145" dirty="0">
                <a:latin typeface="Times New Roman" pitchFamily="18" charset="0"/>
                <a:cs typeface="Times New Roman" pitchFamily="18" charset="0"/>
              </a:rPr>
              <a:t> </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o</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use</a:t>
            </a:r>
          </a:p>
          <a:p>
            <a:pPr marL="756285" lvl="1" indent="-286385">
              <a:lnSpc>
                <a:spcPct val="100000"/>
              </a:lnSpc>
              <a:spcBef>
                <a:spcPts val="350"/>
              </a:spcBef>
              <a:buFont typeface="Arial"/>
              <a:buChar char="–"/>
              <a:tabLst>
                <a:tab pos="756920" algn="l"/>
              </a:tabLst>
            </a:pPr>
            <a:r>
              <a:rPr sz="2800" spc="-15" dirty="0">
                <a:latin typeface="Times New Roman" pitchFamily="18" charset="0"/>
                <a:cs typeface="Times New Roman" pitchFamily="18" charset="0"/>
              </a:rPr>
              <a:t>any</a:t>
            </a:r>
            <a:r>
              <a:rPr sz="2800" spc="130" dirty="0">
                <a:latin typeface="Times New Roman" pitchFamily="18" charset="0"/>
                <a:cs typeface="Times New Roman" pitchFamily="18" charset="0"/>
              </a:rPr>
              <a:t> </a:t>
            </a:r>
            <a:r>
              <a:rPr sz="2800" spc="-15" dirty="0">
                <a:latin typeface="Times New Roman" pitchFamily="18" charset="0"/>
                <a:cs typeface="Times New Roman" pitchFamily="18" charset="0"/>
              </a:rPr>
              <a:t>of</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the</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as</a:t>
            </a:r>
            <a:r>
              <a:rPr sz="2800" spc="-30" dirty="0">
                <a:latin typeface="Times New Roman" pitchFamily="18" charset="0"/>
                <a:cs typeface="Times New Roman" pitchFamily="18" charset="0"/>
              </a:rPr>
              <a:t>s</a:t>
            </a:r>
            <a:r>
              <a:rPr sz="2800" spc="-15" dirty="0">
                <a:latin typeface="Times New Roman" pitchFamily="18" charset="0"/>
                <a:cs typeface="Times New Roman" pitchFamily="18" charset="0"/>
              </a:rPr>
              <a:t>ociative</a:t>
            </a:r>
            <a:r>
              <a:rPr sz="2800" spc="180" dirty="0">
                <a:latin typeface="Times New Roman" pitchFamily="18" charset="0"/>
                <a:cs typeface="Times New Roman" pitchFamily="18" charset="0"/>
              </a:rPr>
              <a:t> </a:t>
            </a:r>
            <a:r>
              <a:rPr sz="2800" spc="-20" dirty="0">
                <a:latin typeface="Times New Roman" pitchFamily="18" charset="0"/>
                <a:cs typeface="Times New Roman" pitchFamily="18" charset="0"/>
              </a:rPr>
              <a:t>dat</a:t>
            </a:r>
            <a:r>
              <a:rPr sz="2800" spc="-15" dirty="0">
                <a:latin typeface="Times New Roman" pitchFamily="18" charset="0"/>
                <a:cs typeface="Times New Roman" pitchFamily="18" charset="0"/>
              </a:rPr>
              <a:t>a</a:t>
            </a:r>
            <a:r>
              <a:rPr sz="2800" spc="165" dirty="0">
                <a:latin typeface="Times New Roman" pitchFamily="18" charset="0"/>
                <a:cs typeface="Times New Roman" pitchFamily="18" charset="0"/>
              </a:rPr>
              <a:t> </a:t>
            </a:r>
            <a:r>
              <a:rPr sz="2800" spc="-15" dirty="0">
                <a:latin typeface="Times New Roman" pitchFamily="18" charset="0"/>
                <a:cs typeface="Times New Roman" pitchFamily="18" charset="0"/>
              </a:rPr>
              <a:t>structures</a:t>
            </a:r>
            <a:endParaRPr sz="2800" dirty="0">
              <a:latin typeface="Times New Roman" pitchFamily="18" charset="0"/>
              <a:cs typeface="Times New Roman" pitchFamily="18" charset="0"/>
            </a:endParaRPr>
          </a:p>
          <a:p>
            <a:pPr marL="756285" lvl="1" indent="-286385">
              <a:lnSpc>
                <a:spcPct val="100000"/>
              </a:lnSpc>
              <a:spcBef>
                <a:spcPts val="335"/>
              </a:spcBef>
              <a:buFont typeface="Arial"/>
              <a:buChar char="–"/>
              <a:tabLst>
                <a:tab pos="756920" algn="l"/>
              </a:tabLst>
            </a:pPr>
            <a:r>
              <a:rPr sz="2800" spc="-20" dirty="0">
                <a:latin typeface="Times New Roman" pitchFamily="18" charset="0"/>
                <a:cs typeface="Times New Roman" pitchFamily="18" charset="0"/>
              </a:rPr>
              <a:t>fo</a:t>
            </a:r>
            <a:r>
              <a:rPr sz="2800" spc="-15" dirty="0">
                <a:latin typeface="Times New Roman" pitchFamily="18" charset="0"/>
                <a:cs typeface="Times New Roman" pitchFamily="18" charset="0"/>
              </a:rPr>
              <a:t>r</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sm</a:t>
            </a:r>
            <a:r>
              <a:rPr sz="2800" spc="-30" dirty="0">
                <a:latin typeface="Times New Roman" pitchFamily="18" charset="0"/>
                <a:cs typeface="Times New Roman" pitchFamily="18" charset="0"/>
              </a:rPr>
              <a:t>a</a:t>
            </a:r>
            <a:r>
              <a:rPr sz="2800" spc="-10" dirty="0">
                <a:latin typeface="Times New Roman" pitchFamily="18" charset="0"/>
                <a:cs typeface="Times New Roman" pitchFamily="18" charset="0"/>
              </a:rPr>
              <a:t>ll</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graphs</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vecto</a:t>
            </a:r>
            <a:r>
              <a:rPr sz="2800" spc="-15" dirty="0">
                <a:latin typeface="Times New Roman" pitchFamily="18" charset="0"/>
                <a:cs typeface="Times New Roman" pitchFamily="18" charset="0"/>
              </a:rPr>
              <a:t>r</a:t>
            </a:r>
            <a:r>
              <a:rPr sz="2800" spc="160" dirty="0">
                <a:latin typeface="Times New Roman" pitchFamily="18" charset="0"/>
                <a:cs typeface="Times New Roman" pitchFamily="18" charset="0"/>
              </a:rPr>
              <a:t> </a:t>
            </a:r>
            <a:r>
              <a:rPr sz="2800" spc="-15" dirty="0">
                <a:latin typeface="Times New Roman" pitchFamily="18" charset="0"/>
                <a:cs typeface="Times New Roman" pitchFamily="18" charset="0"/>
              </a:rPr>
              <a:t>can</a:t>
            </a:r>
            <a:r>
              <a:rPr sz="2800" spc="130" dirty="0">
                <a:latin typeface="Times New Roman" pitchFamily="18" charset="0"/>
                <a:cs typeface="Times New Roman" pitchFamily="18" charset="0"/>
              </a:rPr>
              <a:t> </a:t>
            </a:r>
            <a:r>
              <a:rPr sz="2800" spc="-25" dirty="0">
                <a:latin typeface="Times New Roman" pitchFamily="18" charset="0"/>
                <a:cs typeface="Times New Roman" pitchFamily="18" charset="0"/>
              </a:rPr>
              <a:t>b</a:t>
            </a:r>
            <a:r>
              <a:rPr sz="2800" spc="-20" dirty="0">
                <a:latin typeface="Times New Roman" pitchFamily="18" charset="0"/>
                <a:cs typeface="Times New Roman" pitchFamily="18" charset="0"/>
              </a:rPr>
              <a:t>e</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u</a:t>
            </a:r>
            <a:r>
              <a:rPr sz="2800" spc="-30" dirty="0">
                <a:latin typeface="Times New Roman" pitchFamily="18" charset="0"/>
                <a:cs typeface="Times New Roman" pitchFamily="18" charset="0"/>
              </a:rPr>
              <a:t>s</a:t>
            </a:r>
            <a:r>
              <a:rPr sz="2800" spc="-20" dirty="0">
                <a:latin typeface="Times New Roman" pitchFamily="18" charset="0"/>
                <a:cs typeface="Times New Roman" pitchFamily="18" charset="0"/>
              </a:rPr>
              <a:t>ed</a:t>
            </a:r>
            <a:endParaRPr sz="2800" dirty="0">
              <a:latin typeface="Times New Roman" pitchFamily="18" charset="0"/>
              <a:cs typeface="Times New Roman" pitchFamily="18" charset="0"/>
            </a:endParaRPr>
          </a:p>
          <a:p>
            <a:pPr marL="1155700" lvl="2" indent="-228600">
              <a:lnSpc>
                <a:spcPct val="100000"/>
              </a:lnSpc>
              <a:spcBef>
                <a:spcPts val="315"/>
              </a:spcBef>
              <a:buFont typeface="Arial"/>
              <a:buChar char="•"/>
              <a:tabLst>
                <a:tab pos="1156335" algn="l"/>
              </a:tabLst>
            </a:pPr>
            <a:r>
              <a:rPr sz="2400" spc="-15" dirty="0">
                <a:latin typeface="Times New Roman" pitchFamily="18" charset="0"/>
                <a:cs typeface="Times New Roman" pitchFamily="18" charset="0"/>
              </a:rPr>
              <a:t>search</a:t>
            </a:r>
            <a:r>
              <a:rPr sz="2400" spc="80" dirty="0">
                <a:latin typeface="Times New Roman" pitchFamily="18" charset="0"/>
                <a:cs typeface="Times New Roman" pitchFamily="18" charset="0"/>
              </a:rPr>
              <a:t> </a:t>
            </a:r>
            <a:r>
              <a:rPr sz="2400" spc="-5" dirty="0">
                <a:latin typeface="Times New Roman" pitchFamily="18" charset="0"/>
                <a:cs typeface="Times New Roman" pitchFamily="18" charset="0"/>
              </a:rPr>
              <a:t>wil</a:t>
            </a:r>
            <a:r>
              <a:rPr sz="2400" dirty="0">
                <a:latin typeface="Times New Roman" pitchFamily="18" charset="0"/>
                <a:cs typeface="Times New Roman" pitchFamily="18" charset="0"/>
              </a:rPr>
              <a:t>l</a:t>
            </a:r>
            <a:r>
              <a:rPr sz="2400" spc="120" dirty="0">
                <a:latin typeface="Times New Roman" pitchFamily="18" charset="0"/>
                <a:cs typeface="Times New Roman" pitchFamily="18" charset="0"/>
              </a:rPr>
              <a:t> </a:t>
            </a:r>
            <a:r>
              <a:rPr sz="2400" dirty="0">
                <a:latin typeface="Times New Roman" pitchFamily="18" charset="0"/>
                <a:cs typeface="Times New Roman" pitchFamily="18" charset="0"/>
              </a:rPr>
              <a:t>b</a:t>
            </a:r>
            <a:r>
              <a:rPr sz="2400" spc="-15"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O(n)</a:t>
            </a:r>
            <a:endParaRPr sz="2400"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4284432" y="2667456"/>
              <a:ext cx="302400" cy="94320"/>
            </p14:xfrm>
          </p:contentPart>
        </mc:Choice>
        <mc:Fallback>
          <p:pic>
            <p:nvPicPr>
              <p:cNvPr id="6" name="Ink 5"/>
              <p:cNvPicPr/>
              <p:nvPr/>
            </p:nvPicPr>
            <p:blipFill>
              <a:blip r:embed="rId4"/>
              <a:stretch>
                <a:fillRect/>
              </a:stretch>
            </p:blipFill>
            <p:spPr>
              <a:xfrm>
                <a:off x="4273992" y="2657016"/>
                <a:ext cx="3211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2" name="Ink 21"/>
              <p14:cNvContentPartPr/>
              <p14:nvPr/>
            </p14:nvContentPartPr>
            <p14:xfrm>
              <a:off x="6577632" y="2832336"/>
              <a:ext cx="2190600" cy="1506960"/>
            </p14:xfrm>
          </p:contentPart>
        </mc:Choice>
        <mc:Fallback>
          <p:pic>
            <p:nvPicPr>
              <p:cNvPr id="22" name="Ink 21"/>
              <p:cNvPicPr/>
              <p:nvPr/>
            </p:nvPicPr>
            <p:blipFill>
              <a:blip r:embed="rId6"/>
              <a:stretch>
                <a:fillRect/>
              </a:stretch>
            </p:blipFill>
            <p:spPr>
              <a:xfrm>
                <a:off x="6567192" y="2827295"/>
                <a:ext cx="2205720" cy="152388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8" name="Ink 27"/>
              <p14:cNvContentPartPr/>
              <p14:nvPr/>
            </p14:nvContentPartPr>
            <p14:xfrm>
              <a:off x="4416192" y="2624616"/>
              <a:ext cx="401760" cy="207360"/>
            </p14:xfrm>
          </p:contentPart>
        </mc:Choice>
        <mc:Fallback>
          <p:pic>
            <p:nvPicPr>
              <p:cNvPr id="28" name="Ink 27"/>
              <p:cNvPicPr/>
              <p:nvPr/>
            </p:nvPicPr>
            <p:blipFill>
              <a:blip r:embed="rId8"/>
              <a:stretch>
                <a:fillRect/>
              </a:stretch>
            </p:blipFill>
            <p:spPr>
              <a:xfrm>
                <a:off x="4407192" y="2615976"/>
                <a:ext cx="4147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9" name="Ink 28"/>
              <p14:cNvContentPartPr/>
              <p14:nvPr/>
            </p14:nvContentPartPr>
            <p14:xfrm>
              <a:off x="5946552" y="2899656"/>
              <a:ext cx="303480" cy="112680"/>
            </p14:xfrm>
          </p:contentPart>
        </mc:Choice>
        <mc:Fallback>
          <p:pic>
            <p:nvPicPr>
              <p:cNvPr id="29" name="Ink 28"/>
              <p:cNvPicPr/>
              <p:nvPr/>
            </p:nvPicPr>
            <p:blipFill>
              <a:blip r:embed="rId10"/>
              <a:stretch>
                <a:fillRect/>
              </a:stretch>
            </p:blipFill>
            <p:spPr>
              <a:xfrm>
                <a:off x="5935392" y="2892096"/>
                <a:ext cx="3222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0" name="Ink 29"/>
              <p14:cNvContentPartPr/>
              <p14:nvPr/>
            </p14:nvContentPartPr>
            <p14:xfrm>
              <a:off x="7404912" y="4345776"/>
              <a:ext cx="905040" cy="1189080"/>
            </p14:xfrm>
          </p:contentPart>
        </mc:Choice>
        <mc:Fallback>
          <p:pic>
            <p:nvPicPr>
              <p:cNvPr id="30" name="Ink 29"/>
              <p:cNvPicPr/>
              <p:nvPr/>
            </p:nvPicPr>
            <p:blipFill>
              <a:blip r:embed="rId12"/>
              <a:stretch>
                <a:fillRect/>
              </a:stretch>
            </p:blipFill>
            <p:spPr>
              <a:xfrm>
                <a:off x="7395552" y="4334976"/>
                <a:ext cx="927360" cy="1209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7" name="Ink 46"/>
              <p14:cNvContentPartPr/>
              <p14:nvPr/>
            </p14:nvContentPartPr>
            <p14:xfrm>
              <a:off x="7411392" y="4572576"/>
              <a:ext cx="8280" cy="12600"/>
            </p14:xfrm>
          </p:contentPart>
        </mc:Choice>
        <mc:Fallback>
          <p:pic>
            <p:nvPicPr>
              <p:cNvPr id="47" name="Ink 46"/>
              <p:cNvPicPr/>
              <p:nvPr/>
            </p:nvPicPr>
            <p:blipFill>
              <a:blip r:embed="rId14"/>
              <a:stretch>
                <a:fillRect/>
              </a:stretch>
            </p:blipFill>
            <p:spPr>
              <a:xfrm>
                <a:off x="7398792" y="4559605"/>
                <a:ext cx="29160" cy="33724"/>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8" name="Ink 47"/>
              <p14:cNvContentPartPr/>
              <p14:nvPr/>
            </p14:nvContentPartPr>
            <p14:xfrm>
              <a:off x="8170992" y="4041216"/>
              <a:ext cx="790200" cy="1060920"/>
            </p14:xfrm>
          </p:contentPart>
        </mc:Choice>
        <mc:Fallback>
          <p:pic>
            <p:nvPicPr>
              <p:cNvPr id="48" name="Ink 47"/>
              <p:cNvPicPr/>
              <p:nvPr/>
            </p:nvPicPr>
            <p:blipFill>
              <a:blip r:embed="rId16"/>
              <a:stretch>
                <a:fillRect/>
              </a:stretch>
            </p:blipFill>
            <p:spPr>
              <a:xfrm>
                <a:off x="8163072" y="4031496"/>
                <a:ext cx="805680" cy="1078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6" name="Ink 55"/>
              <p14:cNvContentPartPr/>
              <p14:nvPr/>
            </p14:nvContentPartPr>
            <p14:xfrm>
              <a:off x="7101792" y="5686416"/>
              <a:ext cx="1789200" cy="775800"/>
            </p14:xfrm>
          </p:contentPart>
        </mc:Choice>
        <mc:Fallback>
          <p:pic>
            <p:nvPicPr>
              <p:cNvPr id="56" name="Ink 55"/>
              <p:cNvPicPr/>
              <p:nvPr/>
            </p:nvPicPr>
            <p:blipFill>
              <a:blip r:embed="rId18"/>
              <a:stretch>
                <a:fillRect/>
              </a:stretch>
            </p:blipFill>
            <p:spPr>
              <a:xfrm>
                <a:off x="7094952" y="5677416"/>
                <a:ext cx="1805760" cy="795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1" name="Ink 60"/>
              <p14:cNvContentPartPr/>
              <p14:nvPr/>
            </p14:nvContentPartPr>
            <p14:xfrm>
              <a:off x="7042032" y="5642496"/>
              <a:ext cx="1683000" cy="708120"/>
            </p14:xfrm>
          </p:contentPart>
        </mc:Choice>
        <mc:Fallback>
          <p:pic>
            <p:nvPicPr>
              <p:cNvPr id="61" name="Ink 60"/>
              <p:cNvPicPr/>
              <p:nvPr/>
            </p:nvPicPr>
            <p:blipFill>
              <a:blip r:embed="rId20"/>
              <a:stretch>
                <a:fillRect/>
              </a:stretch>
            </p:blipFill>
            <p:spPr>
              <a:xfrm>
                <a:off x="7031952" y="5636016"/>
                <a:ext cx="1699920" cy="723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3" name="Ink 62"/>
              <p14:cNvContentPartPr/>
              <p14:nvPr/>
            </p14:nvContentPartPr>
            <p14:xfrm>
              <a:off x="6603192" y="6236856"/>
              <a:ext cx="4680" cy="1080"/>
            </p14:xfrm>
          </p:contentPart>
        </mc:Choice>
        <mc:Fallback>
          <p:pic>
            <p:nvPicPr>
              <p:cNvPr id="63" name="Ink 62"/>
              <p:cNvPicPr/>
              <p:nvPr/>
            </p:nvPicPr>
            <p:blipFill>
              <a:blip r:embed="rId22"/>
              <a:stretch>
                <a:fillRect/>
              </a:stretch>
            </p:blipFill>
            <p:spPr>
              <a:xfrm>
                <a:off x="6599592" y="6230916"/>
                <a:ext cx="12600" cy="1350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059" rIns="0" bIns="0" rtlCol="0">
            <a:spAutoFit/>
          </a:bodyPr>
          <a:lstStyle/>
          <a:p>
            <a:pPr marL="115570">
              <a:lnSpc>
                <a:spcPct val="100000"/>
              </a:lnSpc>
            </a:pPr>
            <a:r>
              <a:rPr sz="6000" spc="-5" dirty="0"/>
              <a:t>th</a:t>
            </a:r>
            <a:r>
              <a:rPr sz="6000" dirty="0"/>
              <a:t>e</a:t>
            </a:r>
            <a:r>
              <a:rPr sz="6000" spc="280" dirty="0">
                <a:latin typeface="Times New Roman"/>
                <a:cs typeface="Times New Roman"/>
              </a:rPr>
              <a:t> </a:t>
            </a:r>
            <a:r>
              <a:rPr sz="6000" spc="-5" dirty="0"/>
              <a:t>verte</a:t>
            </a:r>
            <a:r>
              <a:rPr sz="6000" dirty="0"/>
              <a:t>x</a:t>
            </a:r>
            <a:r>
              <a:rPr sz="6000" spc="305" dirty="0">
                <a:latin typeface="Times New Roman"/>
                <a:cs typeface="Times New Roman"/>
              </a:rPr>
              <a:t> </a:t>
            </a:r>
            <a:r>
              <a:rPr sz="6000" spc="-5" dirty="0"/>
              <a:t>vector</a:t>
            </a:r>
            <a:endParaRPr sz="6000">
              <a:latin typeface="Times New Roman"/>
              <a:cs typeface="Times New Roman"/>
            </a:endParaRPr>
          </a:p>
        </p:txBody>
      </p:sp>
      <p:sp>
        <p:nvSpPr>
          <p:cNvPr id="3" name="object 3"/>
          <p:cNvSpPr/>
          <p:nvPr/>
        </p:nvSpPr>
        <p:spPr>
          <a:xfrm>
            <a:off x="2362200" y="23622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2362200" y="23622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p:nvPr/>
        </p:nvSpPr>
        <p:spPr>
          <a:xfrm>
            <a:off x="990600" y="3352800"/>
            <a:ext cx="838200" cy="457200"/>
          </a:xfrm>
          <a:custGeom>
            <a:avLst/>
            <a:gdLst/>
            <a:ahLst/>
            <a:cxnLst/>
            <a:rect l="l" t="t" r="r" b="b"/>
            <a:pathLst>
              <a:path w="838200" h="457200">
                <a:moveTo>
                  <a:pt x="419099" y="0"/>
                </a:moveTo>
                <a:lnTo>
                  <a:pt x="351121" y="2992"/>
                </a:lnTo>
                <a:lnTo>
                  <a:pt x="286634" y="11654"/>
                </a:lnTo>
                <a:lnTo>
                  <a:pt x="226502" y="25516"/>
                </a:lnTo>
                <a:lnTo>
                  <a:pt x="171587" y="44107"/>
                </a:lnTo>
                <a:lnTo>
                  <a:pt x="122754" y="66956"/>
                </a:lnTo>
                <a:lnTo>
                  <a:pt x="80863" y="93593"/>
                </a:lnTo>
                <a:lnTo>
                  <a:pt x="46780" y="123546"/>
                </a:lnTo>
                <a:lnTo>
                  <a:pt x="21366" y="156346"/>
                </a:lnTo>
                <a:lnTo>
                  <a:pt x="5485" y="191520"/>
                </a:lnTo>
                <a:lnTo>
                  <a:pt x="0" y="228599"/>
                </a:lnTo>
                <a:lnTo>
                  <a:pt x="1389" y="247348"/>
                </a:lnTo>
                <a:lnTo>
                  <a:pt x="21366" y="300853"/>
                </a:lnTo>
                <a:lnTo>
                  <a:pt x="46780" y="333653"/>
                </a:lnTo>
                <a:lnTo>
                  <a:pt x="80863" y="363606"/>
                </a:lnTo>
                <a:lnTo>
                  <a:pt x="122754" y="390243"/>
                </a:lnTo>
                <a:lnTo>
                  <a:pt x="171587" y="413092"/>
                </a:lnTo>
                <a:lnTo>
                  <a:pt x="226502" y="431683"/>
                </a:lnTo>
                <a:lnTo>
                  <a:pt x="286634" y="445545"/>
                </a:lnTo>
                <a:lnTo>
                  <a:pt x="351121"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6" name="object 6"/>
          <p:cNvSpPr/>
          <p:nvPr/>
        </p:nvSpPr>
        <p:spPr>
          <a:xfrm>
            <a:off x="990600" y="3352800"/>
            <a:ext cx="838200" cy="457200"/>
          </a:xfrm>
          <a:custGeom>
            <a:avLst/>
            <a:gdLst/>
            <a:ahLst/>
            <a:cxnLst/>
            <a:rect l="l" t="t" r="r" b="b"/>
            <a:pathLst>
              <a:path w="838200" h="457200">
                <a:moveTo>
                  <a:pt x="0" y="228599"/>
                </a:moveTo>
                <a:lnTo>
                  <a:pt x="12180" y="173666"/>
                </a:lnTo>
                <a:lnTo>
                  <a:pt x="32935" y="139620"/>
                </a:lnTo>
                <a:lnTo>
                  <a:pt x="62792" y="108185"/>
                </a:lnTo>
                <a:lnTo>
                  <a:pt x="100887" y="79831"/>
                </a:lnTo>
                <a:lnTo>
                  <a:pt x="146356" y="55029"/>
                </a:lnTo>
                <a:lnTo>
                  <a:pt x="198338" y="34250"/>
                </a:lnTo>
                <a:lnTo>
                  <a:pt x="255970" y="17965"/>
                </a:lnTo>
                <a:lnTo>
                  <a:pt x="318387" y="6643"/>
                </a:lnTo>
                <a:lnTo>
                  <a:pt x="384728"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28" y="456442"/>
                </a:lnTo>
                <a:lnTo>
                  <a:pt x="351121" y="454207"/>
                </a:lnTo>
                <a:lnTo>
                  <a:pt x="286634" y="445545"/>
                </a:lnTo>
                <a:lnTo>
                  <a:pt x="226502" y="431683"/>
                </a:lnTo>
                <a:lnTo>
                  <a:pt x="171587" y="413092"/>
                </a:lnTo>
                <a:lnTo>
                  <a:pt x="122754" y="390243"/>
                </a:lnTo>
                <a:lnTo>
                  <a:pt x="80863" y="363606"/>
                </a:lnTo>
                <a:lnTo>
                  <a:pt x="46780" y="333653"/>
                </a:lnTo>
                <a:lnTo>
                  <a:pt x="21366" y="300853"/>
                </a:lnTo>
                <a:lnTo>
                  <a:pt x="5485" y="265679"/>
                </a:lnTo>
                <a:lnTo>
                  <a:pt x="0" y="228599"/>
                </a:lnTo>
                <a:close/>
              </a:path>
            </a:pathLst>
          </a:custGeom>
          <a:ln w="12700">
            <a:solidFill>
              <a:srgbClr val="000000"/>
            </a:solidFill>
          </a:ln>
        </p:spPr>
        <p:txBody>
          <a:bodyPr wrap="square" lIns="0" tIns="0" rIns="0" bIns="0" rtlCol="0"/>
          <a:lstStyle/>
          <a:p>
            <a:endParaRPr/>
          </a:p>
        </p:txBody>
      </p:sp>
      <p:sp>
        <p:nvSpPr>
          <p:cNvPr id="7" name="object 7"/>
          <p:cNvSpPr/>
          <p:nvPr/>
        </p:nvSpPr>
        <p:spPr>
          <a:xfrm>
            <a:off x="1905000" y="4800600"/>
            <a:ext cx="838200" cy="457200"/>
          </a:xfrm>
          <a:custGeom>
            <a:avLst/>
            <a:gdLst/>
            <a:ahLst/>
            <a:cxnLst/>
            <a:rect l="l" t="t" r="r" b="b"/>
            <a:pathLst>
              <a:path w="838200" h="457200">
                <a:moveTo>
                  <a:pt x="419099" y="0"/>
                </a:moveTo>
                <a:lnTo>
                  <a:pt x="351106" y="2992"/>
                </a:lnTo>
                <a:lnTo>
                  <a:pt x="286611" y="11655"/>
                </a:lnTo>
                <a:lnTo>
                  <a:pt x="226475" y="25517"/>
                </a:lnTo>
                <a:lnTo>
                  <a:pt x="171561" y="44109"/>
                </a:lnTo>
                <a:lnTo>
                  <a:pt x="122731" y="66959"/>
                </a:lnTo>
                <a:lnTo>
                  <a:pt x="80846" y="93596"/>
                </a:lnTo>
                <a:lnTo>
                  <a:pt x="46768" y="123549"/>
                </a:lnTo>
                <a:lnTo>
                  <a:pt x="21360" y="156348"/>
                </a:lnTo>
                <a:lnTo>
                  <a:pt x="5483" y="191522"/>
                </a:lnTo>
                <a:lnTo>
                  <a:pt x="0" y="228599"/>
                </a:lnTo>
                <a:lnTo>
                  <a:pt x="1388" y="247347"/>
                </a:lnTo>
                <a:lnTo>
                  <a:pt x="21360" y="300851"/>
                </a:lnTo>
                <a:lnTo>
                  <a:pt x="46768" y="333650"/>
                </a:lnTo>
                <a:lnTo>
                  <a:pt x="80846" y="363603"/>
                </a:lnTo>
                <a:lnTo>
                  <a:pt x="122731" y="390240"/>
                </a:lnTo>
                <a:lnTo>
                  <a:pt x="171561" y="413090"/>
                </a:lnTo>
                <a:lnTo>
                  <a:pt x="226475" y="431682"/>
                </a:lnTo>
                <a:lnTo>
                  <a:pt x="286611" y="445544"/>
                </a:lnTo>
                <a:lnTo>
                  <a:pt x="351106"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2"/>
                </a:lnTo>
                <a:lnTo>
                  <a:pt x="816839" y="156348"/>
                </a:lnTo>
                <a:lnTo>
                  <a:pt x="791431" y="123549"/>
                </a:lnTo>
                <a:lnTo>
                  <a:pt x="757353" y="93596"/>
                </a:lnTo>
                <a:lnTo>
                  <a:pt x="715468" y="66959"/>
                </a:lnTo>
                <a:lnTo>
                  <a:pt x="666638" y="44109"/>
                </a:lnTo>
                <a:lnTo>
                  <a:pt x="611724" y="25517"/>
                </a:lnTo>
                <a:lnTo>
                  <a:pt x="551588" y="11655"/>
                </a:lnTo>
                <a:lnTo>
                  <a:pt x="487093" y="2992"/>
                </a:lnTo>
                <a:lnTo>
                  <a:pt x="419099" y="0"/>
                </a:lnTo>
                <a:close/>
              </a:path>
            </a:pathLst>
          </a:custGeom>
          <a:solidFill>
            <a:srgbClr val="4F80BC"/>
          </a:solidFill>
        </p:spPr>
        <p:txBody>
          <a:bodyPr wrap="square" lIns="0" tIns="0" rIns="0" bIns="0" rtlCol="0"/>
          <a:lstStyle/>
          <a:p>
            <a:endParaRPr/>
          </a:p>
        </p:txBody>
      </p:sp>
      <p:sp>
        <p:nvSpPr>
          <p:cNvPr id="8" name="object 8"/>
          <p:cNvSpPr/>
          <p:nvPr/>
        </p:nvSpPr>
        <p:spPr>
          <a:xfrm>
            <a:off x="1905000" y="4800600"/>
            <a:ext cx="838200" cy="457200"/>
          </a:xfrm>
          <a:custGeom>
            <a:avLst/>
            <a:gdLst/>
            <a:ahLst/>
            <a:cxnLst/>
            <a:rect l="l" t="t" r="r" b="b"/>
            <a:pathLst>
              <a:path w="838200" h="457200">
                <a:moveTo>
                  <a:pt x="0" y="228599"/>
                </a:moveTo>
                <a:lnTo>
                  <a:pt x="12177" y="173668"/>
                </a:lnTo>
                <a:lnTo>
                  <a:pt x="32927" y="139622"/>
                </a:lnTo>
                <a:lnTo>
                  <a:pt x="62777" y="108187"/>
                </a:lnTo>
                <a:lnTo>
                  <a:pt x="100866" y="79833"/>
                </a:lnTo>
                <a:lnTo>
                  <a:pt x="146331" y="55031"/>
                </a:lnTo>
                <a:lnTo>
                  <a:pt x="198311" y="34251"/>
                </a:lnTo>
                <a:lnTo>
                  <a:pt x="255944" y="17965"/>
                </a:lnTo>
                <a:lnTo>
                  <a:pt x="318367" y="6644"/>
                </a:lnTo>
                <a:lnTo>
                  <a:pt x="384719" y="757"/>
                </a:lnTo>
                <a:lnTo>
                  <a:pt x="419099" y="0"/>
                </a:lnTo>
                <a:lnTo>
                  <a:pt x="487093" y="2992"/>
                </a:lnTo>
                <a:lnTo>
                  <a:pt x="551588" y="11655"/>
                </a:lnTo>
                <a:lnTo>
                  <a:pt x="611724" y="25517"/>
                </a:lnTo>
                <a:lnTo>
                  <a:pt x="666638" y="44109"/>
                </a:lnTo>
                <a:lnTo>
                  <a:pt x="715468" y="66959"/>
                </a:lnTo>
                <a:lnTo>
                  <a:pt x="757353" y="93596"/>
                </a:lnTo>
                <a:lnTo>
                  <a:pt x="791431" y="123549"/>
                </a:lnTo>
                <a:lnTo>
                  <a:pt x="816839" y="156348"/>
                </a:lnTo>
                <a:lnTo>
                  <a:pt x="832716" y="191522"/>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19" y="456442"/>
                </a:lnTo>
                <a:lnTo>
                  <a:pt x="351106" y="454207"/>
                </a:lnTo>
                <a:lnTo>
                  <a:pt x="286611" y="445544"/>
                </a:lnTo>
                <a:lnTo>
                  <a:pt x="226475" y="431682"/>
                </a:lnTo>
                <a:lnTo>
                  <a:pt x="171561" y="413090"/>
                </a:lnTo>
                <a:lnTo>
                  <a:pt x="122731" y="390240"/>
                </a:lnTo>
                <a:lnTo>
                  <a:pt x="80846" y="363603"/>
                </a:lnTo>
                <a:lnTo>
                  <a:pt x="46768" y="333650"/>
                </a:lnTo>
                <a:lnTo>
                  <a:pt x="21360"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9" name="object 9"/>
          <p:cNvSpPr/>
          <p:nvPr/>
        </p:nvSpPr>
        <p:spPr>
          <a:xfrm>
            <a:off x="4267200" y="48006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4267200" y="48006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4495800" y="32766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2" name="object 12"/>
          <p:cNvSpPr/>
          <p:nvPr/>
        </p:nvSpPr>
        <p:spPr>
          <a:xfrm>
            <a:off x="4495800" y="32766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524000" y="2737744"/>
            <a:ext cx="994410" cy="615315"/>
          </a:xfrm>
          <a:custGeom>
            <a:avLst/>
            <a:gdLst/>
            <a:ahLst/>
            <a:cxnLst/>
            <a:rect l="l" t="t" r="r" b="b"/>
            <a:pathLst>
              <a:path w="994410" h="615314">
                <a:moveTo>
                  <a:pt x="44957" y="542665"/>
                </a:moveTo>
                <a:lnTo>
                  <a:pt x="0" y="615055"/>
                </a:lnTo>
                <a:lnTo>
                  <a:pt x="84831" y="607557"/>
                </a:lnTo>
                <a:lnTo>
                  <a:pt x="72339" y="587227"/>
                </a:lnTo>
                <a:lnTo>
                  <a:pt x="57399" y="587227"/>
                </a:lnTo>
                <a:lnTo>
                  <a:pt x="50804" y="576315"/>
                </a:lnTo>
                <a:lnTo>
                  <a:pt x="61565" y="569693"/>
                </a:lnTo>
                <a:lnTo>
                  <a:pt x="44957" y="542665"/>
                </a:lnTo>
                <a:close/>
              </a:path>
              <a:path w="994410" h="615314">
                <a:moveTo>
                  <a:pt x="61565" y="569693"/>
                </a:moveTo>
                <a:lnTo>
                  <a:pt x="50804" y="576315"/>
                </a:lnTo>
                <a:lnTo>
                  <a:pt x="57399" y="587227"/>
                </a:lnTo>
                <a:lnTo>
                  <a:pt x="68240" y="580556"/>
                </a:lnTo>
                <a:lnTo>
                  <a:pt x="61565" y="569693"/>
                </a:lnTo>
                <a:close/>
              </a:path>
              <a:path w="994410" h="615314">
                <a:moveTo>
                  <a:pt x="68240" y="580556"/>
                </a:moveTo>
                <a:lnTo>
                  <a:pt x="57399" y="587227"/>
                </a:lnTo>
                <a:lnTo>
                  <a:pt x="72339" y="587227"/>
                </a:lnTo>
                <a:lnTo>
                  <a:pt x="68240" y="580556"/>
                </a:lnTo>
                <a:close/>
              </a:path>
              <a:path w="994410" h="615314">
                <a:moveTo>
                  <a:pt x="987302" y="0"/>
                </a:moveTo>
                <a:lnTo>
                  <a:pt x="61565" y="569693"/>
                </a:lnTo>
                <a:lnTo>
                  <a:pt x="68240" y="580556"/>
                </a:lnTo>
                <a:lnTo>
                  <a:pt x="993897" y="10911"/>
                </a:lnTo>
                <a:lnTo>
                  <a:pt x="987302" y="0"/>
                </a:lnTo>
                <a:close/>
              </a:path>
            </a:pathLst>
          </a:custGeom>
          <a:solidFill>
            <a:srgbClr val="000000"/>
          </a:solidFill>
        </p:spPr>
        <p:txBody>
          <a:bodyPr wrap="square" lIns="0" tIns="0" rIns="0" bIns="0" rtlCol="0"/>
          <a:lstStyle/>
          <a:p>
            <a:endParaRPr/>
          </a:p>
        </p:txBody>
      </p:sp>
      <p:sp>
        <p:nvSpPr>
          <p:cNvPr id="14" name="object 14"/>
          <p:cNvSpPr/>
          <p:nvPr/>
        </p:nvSpPr>
        <p:spPr>
          <a:xfrm>
            <a:off x="3046094" y="2737104"/>
            <a:ext cx="1678305" cy="553085"/>
          </a:xfrm>
          <a:custGeom>
            <a:avLst/>
            <a:gdLst/>
            <a:ahLst/>
            <a:cxnLst/>
            <a:rect l="l" t="t" r="r" b="b"/>
            <a:pathLst>
              <a:path w="1678304" h="553085">
                <a:moveTo>
                  <a:pt x="1603738" y="522453"/>
                </a:moveTo>
                <a:lnTo>
                  <a:pt x="1594119" y="552693"/>
                </a:lnTo>
                <a:lnTo>
                  <a:pt x="1678304" y="539495"/>
                </a:lnTo>
                <a:lnTo>
                  <a:pt x="1664741" y="526298"/>
                </a:lnTo>
                <a:lnTo>
                  <a:pt x="1615820" y="526298"/>
                </a:lnTo>
                <a:lnTo>
                  <a:pt x="1603738" y="522453"/>
                </a:lnTo>
                <a:close/>
              </a:path>
              <a:path w="1678304" h="553085">
                <a:moveTo>
                  <a:pt x="1607586" y="510356"/>
                </a:moveTo>
                <a:lnTo>
                  <a:pt x="1603738" y="522453"/>
                </a:lnTo>
                <a:lnTo>
                  <a:pt x="1615820" y="526298"/>
                </a:lnTo>
                <a:lnTo>
                  <a:pt x="1619752" y="514228"/>
                </a:lnTo>
                <a:lnTo>
                  <a:pt x="1607586" y="510356"/>
                </a:lnTo>
                <a:close/>
              </a:path>
              <a:path w="1678304" h="553085">
                <a:moveTo>
                  <a:pt x="1617223" y="480059"/>
                </a:moveTo>
                <a:lnTo>
                  <a:pt x="1607586" y="510356"/>
                </a:lnTo>
                <a:lnTo>
                  <a:pt x="1619752" y="514228"/>
                </a:lnTo>
                <a:lnTo>
                  <a:pt x="1615820" y="526298"/>
                </a:lnTo>
                <a:lnTo>
                  <a:pt x="1664741" y="526298"/>
                </a:lnTo>
                <a:lnTo>
                  <a:pt x="1617223" y="480059"/>
                </a:lnTo>
                <a:close/>
              </a:path>
              <a:path w="1678304" h="553085">
                <a:moveTo>
                  <a:pt x="3825" y="0"/>
                </a:moveTo>
                <a:lnTo>
                  <a:pt x="0" y="12191"/>
                </a:lnTo>
                <a:lnTo>
                  <a:pt x="1603738" y="522453"/>
                </a:lnTo>
                <a:lnTo>
                  <a:pt x="1607586" y="510356"/>
                </a:lnTo>
                <a:lnTo>
                  <a:pt x="3825" y="0"/>
                </a:lnTo>
                <a:close/>
              </a:path>
            </a:pathLst>
          </a:custGeom>
          <a:solidFill>
            <a:srgbClr val="000000"/>
          </a:solidFill>
        </p:spPr>
        <p:txBody>
          <a:bodyPr wrap="square" lIns="0" tIns="0" rIns="0" bIns="0" rtlCol="0"/>
          <a:lstStyle/>
          <a:p>
            <a:endParaRPr/>
          </a:p>
        </p:txBody>
      </p:sp>
      <p:sp>
        <p:nvSpPr>
          <p:cNvPr id="15" name="object 15"/>
          <p:cNvSpPr/>
          <p:nvPr/>
        </p:nvSpPr>
        <p:spPr>
          <a:xfrm>
            <a:off x="2339208" y="2818241"/>
            <a:ext cx="410209" cy="1982470"/>
          </a:xfrm>
          <a:custGeom>
            <a:avLst/>
            <a:gdLst/>
            <a:ahLst/>
            <a:cxnLst/>
            <a:rect l="l" t="t" r="r" b="b"/>
            <a:pathLst>
              <a:path w="410210" h="1982470">
                <a:moveTo>
                  <a:pt x="0" y="1900312"/>
                </a:moveTo>
                <a:lnTo>
                  <a:pt x="22991" y="1982358"/>
                </a:lnTo>
                <a:lnTo>
                  <a:pt x="69848" y="1921148"/>
                </a:lnTo>
                <a:lnTo>
                  <a:pt x="41279" y="1921148"/>
                </a:lnTo>
                <a:lnTo>
                  <a:pt x="28706" y="1918862"/>
                </a:lnTo>
                <a:lnTo>
                  <a:pt x="31124" y="1906286"/>
                </a:lnTo>
                <a:lnTo>
                  <a:pt x="0" y="1900312"/>
                </a:lnTo>
                <a:close/>
              </a:path>
              <a:path w="410210" h="1982470">
                <a:moveTo>
                  <a:pt x="31124" y="1906286"/>
                </a:moveTo>
                <a:lnTo>
                  <a:pt x="28706" y="1918862"/>
                </a:lnTo>
                <a:lnTo>
                  <a:pt x="41279" y="1921148"/>
                </a:lnTo>
                <a:lnTo>
                  <a:pt x="43673" y="1908695"/>
                </a:lnTo>
                <a:lnTo>
                  <a:pt x="31124" y="1906286"/>
                </a:lnTo>
                <a:close/>
              </a:path>
              <a:path w="410210" h="1982470">
                <a:moveTo>
                  <a:pt x="43673" y="1908695"/>
                </a:moveTo>
                <a:lnTo>
                  <a:pt x="41279" y="1921148"/>
                </a:lnTo>
                <a:lnTo>
                  <a:pt x="69848" y="1921148"/>
                </a:lnTo>
                <a:lnTo>
                  <a:pt x="74807" y="1914671"/>
                </a:lnTo>
                <a:lnTo>
                  <a:pt x="43673" y="1908695"/>
                </a:lnTo>
                <a:close/>
              </a:path>
              <a:path w="410210" h="1982470">
                <a:moveTo>
                  <a:pt x="397763" y="0"/>
                </a:moveTo>
                <a:lnTo>
                  <a:pt x="31124" y="1906286"/>
                </a:lnTo>
                <a:lnTo>
                  <a:pt x="43673" y="1908695"/>
                </a:lnTo>
                <a:lnTo>
                  <a:pt x="410218" y="2285"/>
                </a:lnTo>
                <a:lnTo>
                  <a:pt x="397763" y="0"/>
                </a:lnTo>
                <a:close/>
              </a:path>
            </a:pathLst>
          </a:custGeom>
          <a:solidFill>
            <a:srgbClr val="000000"/>
          </a:solidFill>
        </p:spPr>
        <p:txBody>
          <a:bodyPr wrap="square" lIns="0" tIns="0" rIns="0" bIns="0" rtlCol="0"/>
          <a:lstStyle/>
          <a:p>
            <a:endParaRPr/>
          </a:p>
        </p:txBody>
      </p:sp>
      <p:sp>
        <p:nvSpPr>
          <p:cNvPr id="16" name="object 16"/>
          <p:cNvSpPr/>
          <p:nvPr/>
        </p:nvSpPr>
        <p:spPr>
          <a:xfrm>
            <a:off x="2743200" y="49911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17" name="object 17"/>
          <p:cNvSpPr/>
          <p:nvPr/>
        </p:nvSpPr>
        <p:spPr>
          <a:xfrm>
            <a:off x="1518534" y="3806708"/>
            <a:ext cx="615315" cy="994410"/>
          </a:xfrm>
          <a:custGeom>
            <a:avLst/>
            <a:gdLst/>
            <a:ahLst/>
            <a:cxnLst/>
            <a:rect l="l" t="t" r="r" b="b"/>
            <a:pathLst>
              <a:path w="615314" h="994410">
                <a:moveTo>
                  <a:pt x="569709" y="932324"/>
                </a:moveTo>
                <a:lnTo>
                  <a:pt x="542675" y="948933"/>
                </a:lnTo>
                <a:lnTo>
                  <a:pt x="615065" y="993891"/>
                </a:lnTo>
                <a:lnTo>
                  <a:pt x="610580" y="943087"/>
                </a:lnTo>
                <a:lnTo>
                  <a:pt x="576334" y="943087"/>
                </a:lnTo>
                <a:lnTo>
                  <a:pt x="569709" y="932324"/>
                </a:lnTo>
                <a:close/>
              </a:path>
              <a:path w="615314" h="994410">
                <a:moveTo>
                  <a:pt x="580578" y="925646"/>
                </a:moveTo>
                <a:lnTo>
                  <a:pt x="569709" y="932324"/>
                </a:lnTo>
                <a:lnTo>
                  <a:pt x="576334" y="943087"/>
                </a:lnTo>
                <a:lnTo>
                  <a:pt x="587252" y="936491"/>
                </a:lnTo>
                <a:lnTo>
                  <a:pt x="580578" y="925646"/>
                </a:lnTo>
                <a:close/>
              </a:path>
              <a:path w="615314" h="994410">
                <a:moveTo>
                  <a:pt x="607576" y="909059"/>
                </a:moveTo>
                <a:lnTo>
                  <a:pt x="580578" y="925646"/>
                </a:lnTo>
                <a:lnTo>
                  <a:pt x="587252" y="936491"/>
                </a:lnTo>
                <a:lnTo>
                  <a:pt x="576334" y="943087"/>
                </a:lnTo>
                <a:lnTo>
                  <a:pt x="610580" y="943087"/>
                </a:lnTo>
                <a:lnTo>
                  <a:pt x="607576" y="909059"/>
                </a:lnTo>
                <a:close/>
              </a:path>
              <a:path w="615314" h="994410">
                <a:moveTo>
                  <a:pt x="10930" y="0"/>
                </a:moveTo>
                <a:lnTo>
                  <a:pt x="0" y="6589"/>
                </a:lnTo>
                <a:lnTo>
                  <a:pt x="569709" y="932324"/>
                </a:lnTo>
                <a:lnTo>
                  <a:pt x="580578" y="925646"/>
                </a:lnTo>
                <a:lnTo>
                  <a:pt x="10930" y="0"/>
                </a:lnTo>
                <a:close/>
              </a:path>
            </a:pathLst>
          </a:custGeom>
          <a:solidFill>
            <a:srgbClr val="000000"/>
          </a:solidFill>
        </p:spPr>
        <p:txBody>
          <a:bodyPr wrap="square" lIns="0" tIns="0" rIns="0" bIns="0" rtlCol="0"/>
          <a:lstStyle/>
          <a:p>
            <a:endParaRPr/>
          </a:p>
        </p:txBody>
      </p:sp>
      <p:sp>
        <p:nvSpPr>
          <p:cNvPr id="18" name="object 18"/>
          <p:cNvSpPr/>
          <p:nvPr/>
        </p:nvSpPr>
        <p:spPr>
          <a:xfrm>
            <a:off x="1371600" y="3810000"/>
            <a:ext cx="615315" cy="1069975"/>
          </a:xfrm>
          <a:custGeom>
            <a:avLst/>
            <a:gdLst/>
            <a:ahLst/>
            <a:cxnLst/>
            <a:rect l="l" t="t" r="r" b="b"/>
            <a:pathLst>
              <a:path w="615314" h="1069975">
                <a:moveTo>
                  <a:pt x="43285" y="63021"/>
                </a:moveTo>
                <a:lnTo>
                  <a:pt x="32324" y="69292"/>
                </a:lnTo>
                <a:lnTo>
                  <a:pt x="604134" y="1069979"/>
                </a:lnTo>
                <a:lnTo>
                  <a:pt x="615065" y="1063620"/>
                </a:lnTo>
                <a:lnTo>
                  <a:pt x="43285" y="63021"/>
                </a:lnTo>
                <a:close/>
              </a:path>
              <a:path w="615314" h="1069975">
                <a:moveTo>
                  <a:pt x="0" y="0"/>
                </a:moveTo>
                <a:lnTo>
                  <a:pt x="4703" y="85094"/>
                </a:lnTo>
                <a:lnTo>
                  <a:pt x="32324" y="69292"/>
                </a:lnTo>
                <a:lnTo>
                  <a:pt x="26039" y="58292"/>
                </a:lnTo>
                <a:lnTo>
                  <a:pt x="36956" y="51947"/>
                </a:lnTo>
                <a:lnTo>
                  <a:pt x="62644" y="51947"/>
                </a:lnTo>
                <a:lnTo>
                  <a:pt x="70865" y="47243"/>
                </a:lnTo>
                <a:lnTo>
                  <a:pt x="0" y="0"/>
                </a:lnTo>
                <a:close/>
              </a:path>
              <a:path w="615314" h="1069975">
                <a:moveTo>
                  <a:pt x="36956" y="51947"/>
                </a:moveTo>
                <a:lnTo>
                  <a:pt x="26039" y="58292"/>
                </a:lnTo>
                <a:lnTo>
                  <a:pt x="32324" y="69292"/>
                </a:lnTo>
                <a:lnTo>
                  <a:pt x="43285" y="63021"/>
                </a:lnTo>
                <a:lnTo>
                  <a:pt x="36956" y="51947"/>
                </a:lnTo>
                <a:close/>
              </a:path>
              <a:path w="615314" h="1069975">
                <a:moveTo>
                  <a:pt x="62644" y="51947"/>
                </a:moveTo>
                <a:lnTo>
                  <a:pt x="36956" y="51947"/>
                </a:lnTo>
                <a:lnTo>
                  <a:pt x="43285" y="63021"/>
                </a:lnTo>
                <a:lnTo>
                  <a:pt x="62644" y="51947"/>
                </a:lnTo>
                <a:close/>
              </a:path>
            </a:pathLst>
          </a:custGeom>
          <a:solidFill>
            <a:srgbClr val="000000"/>
          </a:solidFill>
        </p:spPr>
        <p:txBody>
          <a:bodyPr wrap="square" lIns="0" tIns="0" rIns="0" bIns="0" rtlCol="0"/>
          <a:lstStyle/>
          <a:p>
            <a:endParaRPr/>
          </a:p>
        </p:txBody>
      </p:sp>
      <p:sp>
        <p:nvSpPr>
          <p:cNvPr id="19" name="object 19"/>
          <p:cNvSpPr txBox="1"/>
          <p:nvPr/>
        </p:nvSpPr>
        <p:spPr>
          <a:xfrm>
            <a:off x="2631188" y="2132110"/>
            <a:ext cx="301625" cy="671195"/>
          </a:xfrm>
          <a:prstGeom prst="rect">
            <a:avLst/>
          </a:prstGeom>
        </p:spPr>
        <p:txBody>
          <a:bodyPr vert="horz" wrap="square" lIns="0" tIns="0" rIns="0" bIns="0" rtlCol="0">
            <a:spAutoFit/>
          </a:bodyPr>
          <a:lstStyle/>
          <a:p>
            <a:pPr marL="50800">
              <a:lnSpc>
                <a:spcPts val="2245"/>
              </a:lnSpc>
            </a:pPr>
            <a:r>
              <a:rPr sz="2000" dirty="0">
                <a:latin typeface="Book Antiqua"/>
                <a:cs typeface="Book Antiqua"/>
              </a:rPr>
              <a:t>0</a:t>
            </a:r>
            <a:endParaRPr sz="2000">
              <a:latin typeface="Book Antiqua"/>
              <a:cs typeface="Book Antiqua"/>
            </a:endParaRPr>
          </a:p>
          <a:p>
            <a:pPr marL="12700">
              <a:lnSpc>
                <a:spcPts val="3204"/>
              </a:lnSpc>
            </a:pPr>
            <a:r>
              <a:rPr sz="2800" spc="-25" dirty="0">
                <a:latin typeface="Book Antiqua"/>
                <a:cs typeface="Book Antiqua"/>
              </a:rPr>
              <a:t>A</a:t>
            </a:r>
            <a:endParaRPr sz="2800">
              <a:latin typeface="Book Antiqua"/>
              <a:cs typeface="Book Antiqua"/>
            </a:endParaRPr>
          </a:p>
        </p:txBody>
      </p:sp>
      <p:sp>
        <p:nvSpPr>
          <p:cNvPr id="20" name="object 20"/>
          <p:cNvSpPr txBox="1"/>
          <p:nvPr/>
        </p:nvSpPr>
        <p:spPr>
          <a:xfrm>
            <a:off x="1222050" y="3122945"/>
            <a:ext cx="309245" cy="671195"/>
          </a:xfrm>
          <a:prstGeom prst="rect">
            <a:avLst/>
          </a:prstGeom>
        </p:spPr>
        <p:txBody>
          <a:bodyPr vert="horz" wrap="square" lIns="0" tIns="0" rIns="0" bIns="0" rtlCol="0">
            <a:spAutoFit/>
          </a:bodyPr>
          <a:lstStyle/>
          <a:p>
            <a:pPr marL="12700">
              <a:lnSpc>
                <a:spcPts val="2245"/>
              </a:lnSpc>
            </a:pPr>
            <a:r>
              <a:rPr sz="2000" dirty="0">
                <a:latin typeface="Book Antiqua"/>
                <a:cs typeface="Book Antiqua"/>
              </a:rPr>
              <a:t>1</a:t>
            </a:r>
            <a:endParaRPr sz="2000">
              <a:latin typeface="Book Antiqua"/>
              <a:cs typeface="Book Antiqua"/>
            </a:endParaRPr>
          </a:p>
          <a:p>
            <a:pPr marL="78740">
              <a:lnSpc>
                <a:spcPts val="3204"/>
              </a:lnSpc>
            </a:pPr>
            <a:r>
              <a:rPr sz="2800" spc="-20" dirty="0">
                <a:latin typeface="Book Antiqua"/>
                <a:cs typeface="Book Antiqua"/>
              </a:rPr>
              <a:t>B</a:t>
            </a:r>
            <a:endParaRPr sz="2800">
              <a:latin typeface="Book Antiqua"/>
              <a:cs typeface="Book Antiqua"/>
            </a:endParaRPr>
          </a:p>
        </p:txBody>
      </p:sp>
      <p:sp>
        <p:nvSpPr>
          <p:cNvPr id="21" name="object 21"/>
          <p:cNvSpPr txBox="1"/>
          <p:nvPr/>
        </p:nvSpPr>
        <p:spPr>
          <a:xfrm>
            <a:off x="2186179" y="4861247"/>
            <a:ext cx="277495" cy="697865"/>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a:p>
            <a:pPr marL="22860">
              <a:lnSpc>
                <a:spcPct val="100000"/>
              </a:lnSpc>
              <a:spcBef>
                <a:spcPts val="120"/>
              </a:spcBef>
            </a:pPr>
            <a:r>
              <a:rPr sz="2000" dirty="0">
                <a:latin typeface="Book Antiqua"/>
                <a:cs typeface="Book Antiqua"/>
              </a:rPr>
              <a:t>2</a:t>
            </a:r>
            <a:endParaRPr sz="2000">
              <a:latin typeface="Book Antiqua"/>
              <a:cs typeface="Book Antiqua"/>
            </a:endParaRPr>
          </a:p>
        </p:txBody>
      </p:sp>
      <p:sp>
        <p:nvSpPr>
          <p:cNvPr id="22" name="object 22"/>
          <p:cNvSpPr txBox="1"/>
          <p:nvPr/>
        </p:nvSpPr>
        <p:spPr>
          <a:xfrm>
            <a:off x="4536443" y="4861247"/>
            <a:ext cx="300355" cy="676275"/>
          </a:xfrm>
          <a:prstGeom prst="rect">
            <a:avLst/>
          </a:prstGeom>
        </p:spPr>
        <p:txBody>
          <a:bodyPr vert="horz" wrap="square" lIns="0" tIns="0" rIns="0" bIns="0" rtlCol="0">
            <a:spAutoFit/>
          </a:bodyPr>
          <a:lstStyle/>
          <a:p>
            <a:pPr marL="12700">
              <a:lnSpc>
                <a:spcPts val="3335"/>
              </a:lnSpc>
            </a:pPr>
            <a:r>
              <a:rPr sz="2800" spc="-25" dirty="0">
                <a:latin typeface="Book Antiqua"/>
                <a:cs typeface="Book Antiqua"/>
              </a:rPr>
              <a:t>D</a:t>
            </a:r>
            <a:endParaRPr sz="2800">
              <a:latin typeface="Book Antiqua"/>
              <a:cs typeface="Book Antiqua"/>
            </a:endParaRPr>
          </a:p>
          <a:p>
            <a:pPr marL="51435">
              <a:lnSpc>
                <a:spcPts val="2375"/>
              </a:lnSpc>
            </a:pPr>
            <a:r>
              <a:rPr sz="2000" dirty="0">
                <a:latin typeface="Book Antiqua"/>
                <a:cs typeface="Book Antiqua"/>
              </a:rPr>
              <a:t>3</a:t>
            </a:r>
            <a:endParaRPr sz="2000">
              <a:latin typeface="Book Antiqua"/>
              <a:cs typeface="Book Antiqua"/>
            </a:endParaRPr>
          </a:p>
        </p:txBody>
      </p:sp>
      <p:sp>
        <p:nvSpPr>
          <p:cNvPr id="23" name="object 23"/>
          <p:cNvSpPr txBox="1"/>
          <p:nvPr/>
        </p:nvSpPr>
        <p:spPr>
          <a:xfrm>
            <a:off x="4794253" y="3046745"/>
            <a:ext cx="242570" cy="671195"/>
          </a:xfrm>
          <a:prstGeom prst="rect">
            <a:avLst/>
          </a:prstGeom>
        </p:spPr>
        <p:txBody>
          <a:bodyPr vert="horz" wrap="square" lIns="0" tIns="0" rIns="0" bIns="0" rtlCol="0">
            <a:spAutoFit/>
          </a:bodyPr>
          <a:lstStyle/>
          <a:p>
            <a:pPr marL="81280" algn="ctr">
              <a:lnSpc>
                <a:spcPts val="2245"/>
              </a:lnSpc>
            </a:pPr>
            <a:r>
              <a:rPr sz="2000" dirty="0">
                <a:latin typeface="Book Antiqua"/>
                <a:cs typeface="Book Antiqua"/>
              </a:rPr>
              <a:t>4</a:t>
            </a:r>
            <a:endParaRPr sz="2000">
              <a:latin typeface="Book Antiqua"/>
              <a:cs typeface="Book Antiqua"/>
            </a:endParaRPr>
          </a:p>
          <a:p>
            <a:pPr algn="ctr">
              <a:lnSpc>
                <a:spcPts val="3204"/>
              </a:lnSpc>
            </a:pPr>
            <a:r>
              <a:rPr sz="2800" spc="-20" dirty="0">
                <a:latin typeface="Book Antiqua"/>
                <a:cs typeface="Book Antiqua"/>
              </a:rPr>
              <a:t>E</a:t>
            </a:r>
            <a:endParaRPr sz="2800">
              <a:latin typeface="Book Antiqua"/>
              <a:cs typeface="Book Antiqua"/>
            </a:endParaRPr>
          </a:p>
        </p:txBody>
      </p:sp>
      <p:sp>
        <p:nvSpPr>
          <p:cNvPr id="24" name="object 24"/>
          <p:cNvSpPr txBox="1"/>
          <p:nvPr/>
        </p:nvSpPr>
        <p:spPr>
          <a:xfrm>
            <a:off x="6862069" y="3224003"/>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graphicFrame>
        <p:nvGraphicFramePr>
          <p:cNvPr id="25" name="object 25"/>
          <p:cNvGraphicFramePr>
            <a:graphicFrameLocks noGrp="1"/>
          </p:cNvGraphicFramePr>
          <p:nvPr/>
        </p:nvGraphicFramePr>
        <p:xfrm>
          <a:off x="7156450" y="3133720"/>
          <a:ext cx="457199" cy="1904998"/>
        </p:xfrm>
        <a:graphic>
          <a:graphicData uri="http://schemas.openxmlformats.org/drawingml/2006/table">
            <a:tbl>
              <a:tblPr firstRow="1" bandRow="1">
                <a:tableStyleId>{2D5ABB26-0587-4C30-8999-92F81FD0307C}</a:tableStyleId>
              </a:tblPr>
              <a:tblGrid>
                <a:gridCol w="457199"/>
              </a:tblGrid>
              <a:tr h="381009">
                <a:tc>
                  <a:txBody>
                    <a:bodyPr/>
                    <a:lstStyle/>
                    <a:p>
                      <a:pPr marL="71120">
                        <a:lnSpc>
                          <a:spcPts val="2875"/>
                        </a:lnSpc>
                      </a:pPr>
                      <a:r>
                        <a:rPr sz="2400" dirty="0">
                          <a:latin typeface="Book Antiqua"/>
                          <a:cs typeface="Book Antiqua"/>
                        </a:rPr>
                        <a:t>A</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0990">
                <a:tc>
                  <a:txBody>
                    <a:bodyPr/>
                    <a:lstStyle/>
                    <a:p>
                      <a:pPr marL="71120">
                        <a:lnSpc>
                          <a:spcPct val="100000"/>
                        </a:lnSpc>
                      </a:pPr>
                      <a:r>
                        <a:rPr sz="2400" dirty="0">
                          <a:latin typeface="Book Antiqua"/>
                          <a:cs typeface="Book Antiqua"/>
                        </a:rPr>
                        <a:t>B</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142999">
                <a:tc>
                  <a:txBody>
                    <a:bodyPr/>
                    <a:lstStyle/>
                    <a:p>
                      <a:pPr>
                        <a:lnSpc>
                          <a:spcPct val="100000"/>
                        </a:lnSpc>
                        <a:tabLst>
                          <a:tab pos="523240" algn="l"/>
                        </a:tabLst>
                      </a:pPr>
                      <a:r>
                        <a:rPr sz="2400" u="heavy" spc="10" dirty="0">
                          <a:latin typeface="Book Antiqua"/>
                          <a:cs typeface="Book Antiqua"/>
                        </a:rPr>
                        <a:t> </a:t>
                      </a:r>
                      <a:r>
                        <a:rPr sz="2400" u="heavy" dirty="0">
                          <a:latin typeface="Book Antiqua"/>
                          <a:cs typeface="Book Antiqua"/>
                        </a:rPr>
                        <a:t>C </a:t>
                      </a:r>
                      <a:endParaRPr sz="2400" dirty="0">
                        <a:latin typeface="Times New Roman"/>
                        <a:cs typeface="Times New Roman"/>
                      </a:endParaRPr>
                    </a:p>
                    <a:p>
                      <a:pPr marL="71120" indent="-77470">
                        <a:lnSpc>
                          <a:spcPct val="100000"/>
                        </a:lnSpc>
                        <a:tabLst>
                          <a:tab pos="523240" algn="l"/>
                        </a:tabLst>
                      </a:pPr>
                      <a:r>
                        <a:rPr sz="2400" u="heavy" spc="10" dirty="0">
                          <a:latin typeface="Book Antiqua"/>
                          <a:cs typeface="Book Antiqua"/>
                        </a:rPr>
                        <a:t> </a:t>
                      </a:r>
                      <a:r>
                        <a:rPr sz="2400" u="heavy" dirty="0">
                          <a:latin typeface="Book Antiqua"/>
                          <a:cs typeface="Book Antiqua"/>
                        </a:rPr>
                        <a:t>D </a:t>
                      </a:r>
                      <a:r>
                        <a:rPr sz="2400" dirty="0" smtClean="0">
                          <a:latin typeface="Times New Roman"/>
                          <a:cs typeface="Times New Roman"/>
                        </a:rPr>
                        <a:t> </a:t>
                      </a:r>
                      <a:r>
                        <a:rPr sz="2400" dirty="0">
                          <a:latin typeface="Book Antiqua"/>
                          <a:cs typeface="Book Antiqua"/>
                        </a:rPr>
                        <a:t>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mc:AlternateContent xmlns:mc="http://schemas.openxmlformats.org/markup-compatibility/2006">
        <mc:Choice xmlns:p14="http://schemas.microsoft.com/office/powerpoint/2010/main" Requires="p14">
          <p:contentPart p14:bwMode="auto" r:id="rId3">
            <p14:nvContentPartPr>
              <p14:cNvPr id="27" name="Ink 26"/>
              <p14:cNvContentPartPr/>
              <p14:nvPr/>
            </p14:nvContentPartPr>
            <p14:xfrm>
              <a:off x="2615472" y="5909616"/>
              <a:ext cx="546840" cy="659520"/>
            </p14:xfrm>
          </p:contentPart>
        </mc:Choice>
        <mc:Fallback>
          <p:pic>
            <p:nvPicPr>
              <p:cNvPr id="27" name="Ink 26"/>
              <p:cNvPicPr/>
              <p:nvPr/>
            </p:nvPicPr>
            <p:blipFill>
              <a:blip r:embed="rId4"/>
              <a:stretch>
                <a:fillRect/>
              </a:stretch>
            </p:blipFill>
            <p:spPr>
              <a:xfrm>
                <a:off x="2603232" y="5898816"/>
                <a:ext cx="57276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 name="Ink 29"/>
              <p14:cNvContentPartPr/>
              <p14:nvPr/>
            </p14:nvContentPartPr>
            <p14:xfrm>
              <a:off x="6764112" y="3146616"/>
              <a:ext cx="402840" cy="1811160"/>
            </p14:xfrm>
          </p:contentPart>
        </mc:Choice>
        <mc:Fallback>
          <p:pic>
            <p:nvPicPr>
              <p:cNvPr id="30" name="Ink 29"/>
              <p:cNvPicPr/>
              <p:nvPr/>
            </p:nvPicPr>
            <p:blipFill>
              <a:blip r:embed="rId6"/>
              <a:stretch>
                <a:fillRect/>
              </a:stretch>
            </p:blipFill>
            <p:spPr>
              <a:xfrm>
                <a:off x="6755112" y="3141216"/>
                <a:ext cx="416880" cy="182556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1622" rIns="0" bIns="0" rtlCol="0">
            <a:spAutoFit/>
          </a:bodyPr>
          <a:lstStyle/>
          <a:p>
            <a:pPr marL="226695">
              <a:lnSpc>
                <a:spcPct val="100000"/>
              </a:lnSpc>
            </a:pPr>
            <a:r>
              <a:rPr sz="6000" dirty="0"/>
              <a:t>adjacen</a:t>
            </a:r>
            <a:r>
              <a:rPr sz="6000" spc="-35" dirty="0"/>
              <a:t>cy</a:t>
            </a:r>
            <a:r>
              <a:rPr sz="6000" spc="295" dirty="0">
                <a:latin typeface="Times New Roman"/>
                <a:cs typeface="Times New Roman"/>
              </a:rPr>
              <a:t> </a:t>
            </a:r>
            <a:r>
              <a:rPr sz="6000" dirty="0"/>
              <a:t>matrix</a:t>
            </a:r>
            <a:endParaRPr sz="6000">
              <a:latin typeface="Times New Roman"/>
              <a:cs typeface="Times New Roman"/>
            </a:endParaRPr>
          </a:p>
        </p:txBody>
      </p:sp>
      <p:sp>
        <p:nvSpPr>
          <p:cNvPr id="3" name="object 3"/>
          <p:cNvSpPr/>
          <p:nvPr/>
        </p:nvSpPr>
        <p:spPr>
          <a:xfrm>
            <a:off x="2133600" y="25146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2133600" y="25146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p:nvPr/>
        </p:nvSpPr>
        <p:spPr>
          <a:xfrm>
            <a:off x="762000" y="3505200"/>
            <a:ext cx="838200" cy="457200"/>
          </a:xfrm>
          <a:custGeom>
            <a:avLst/>
            <a:gdLst/>
            <a:ahLst/>
            <a:cxnLst/>
            <a:rect l="l" t="t" r="r" b="b"/>
            <a:pathLst>
              <a:path w="838200" h="457200">
                <a:moveTo>
                  <a:pt x="419099" y="0"/>
                </a:moveTo>
                <a:lnTo>
                  <a:pt x="351121" y="2992"/>
                </a:lnTo>
                <a:lnTo>
                  <a:pt x="286634" y="11654"/>
                </a:lnTo>
                <a:lnTo>
                  <a:pt x="226502" y="25516"/>
                </a:lnTo>
                <a:lnTo>
                  <a:pt x="171587" y="44107"/>
                </a:lnTo>
                <a:lnTo>
                  <a:pt x="122754" y="66956"/>
                </a:lnTo>
                <a:lnTo>
                  <a:pt x="80863" y="93593"/>
                </a:lnTo>
                <a:lnTo>
                  <a:pt x="46780" y="123546"/>
                </a:lnTo>
                <a:lnTo>
                  <a:pt x="21366" y="156346"/>
                </a:lnTo>
                <a:lnTo>
                  <a:pt x="5485" y="191520"/>
                </a:lnTo>
                <a:lnTo>
                  <a:pt x="0" y="228599"/>
                </a:lnTo>
                <a:lnTo>
                  <a:pt x="1389" y="247347"/>
                </a:lnTo>
                <a:lnTo>
                  <a:pt x="21366" y="300851"/>
                </a:lnTo>
                <a:lnTo>
                  <a:pt x="46780" y="333650"/>
                </a:lnTo>
                <a:lnTo>
                  <a:pt x="80863" y="363603"/>
                </a:lnTo>
                <a:lnTo>
                  <a:pt x="122754" y="390240"/>
                </a:lnTo>
                <a:lnTo>
                  <a:pt x="171587" y="413090"/>
                </a:lnTo>
                <a:lnTo>
                  <a:pt x="226502" y="431682"/>
                </a:lnTo>
                <a:lnTo>
                  <a:pt x="286634" y="445544"/>
                </a:lnTo>
                <a:lnTo>
                  <a:pt x="351121"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6" name="object 6"/>
          <p:cNvSpPr/>
          <p:nvPr/>
        </p:nvSpPr>
        <p:spPr>
          <a:xfrm>
            <a:off x="762000" y="3505200"/>
            <a:ext cx="838200" cy="457200"/>
          </a:xfrm>
          <a:custGeom>
            <a:avLst/>
            <a:gdLst/>
            <a:ahLst/>
            <a:cxnLst/>
            <a:rect l="l" t="t" r="r" b="b"/>
            <a:pathLst>
              <a:path w="838200" h="457200">
                <a:moveTo>
                  <a:pt x="0" y="228599"/>
                </a:moveTo>
                <a:lnTo>
                  <a:pt x="12180" y="173666"/>
                </a:lnTo>
                <a:lnTo>
                  <a:pt x="32935" y="139620"/>
                </a:lnTo>
                <a:lnTo>
                  <a:pt x="62792" y="108185"/>
                </a:lnTo>
                <a:lnTo>
                  <a:pt x="100887" y="79831"/>
                </a:lnTo>
                <a:lnTo>
                  <a:pt x="146356" y="55029"/>
                </a:lnTo>
                <a:lnTo>
                  <a:pt x="198338" y="34250"/>
                </a:lnTo>
                <a:lnTo>
                  <a:pt x="255970" y="17965"/>
                </a:lnTo>
                <a:lnTo>
                  <a:pt x="318387" y="6643"/>
                </a:lnTo>
                <a:lnTo>
                  <a:pt x="384728"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28" y="456442"/>
                </a:lnTo>
                <a:lnTo>
                  <a:pt x="351121" y="454207"/>
                </a:lnTo>
                <a:lnTo>
                  <a:pt x="286634" y="445544"/>
                </a:lnTo>
                <a:lnTo>
                  <a:pt x="226502" y="431682"/>
                </a:lnTo>
                <a:lnTo>
                  <a:pt x="171587" y="413090"/>
                </a:lnTo>
                <a:lnTo>
                  <a:pt x="122754" y="390240"/>
                </a:lnTo>
                <a:lnTo>
                  <a:pt x="80863" y="363603"/>
                </a:lnTo>
                <a:lnTo>
                  <a:pt x="46780" y="333650"/>
                </a:lnTo>
                <a:lnTo>
                  <a:pt x="21366" y="300851"/>
                </a:lnTo>
                <a:lnTo>
                  <a:pt x="5485" y="265677"/>
                </a:lnTo>
                <a:lnTo>
                  <a:pt x="0" y="228599"/>
                </a:lnTo>
                <a:close/>
              </a:path>
            </a:pathLst>
          </a:custGeom>
          <a:ln w="12700">
            <a:solidFill>
              <a:srgbClr val="000000"/>
            </a:solidFill>
          </a:ln>
        </p:spPr>
        <p:txBody>
          <a:bodyPr wrap="square" lIns="0" tIns="0" rIns="0" bIns="0" rtlCol="0"/>
          <a:lstStyle/>
          <a:p>
            <a:endParaRPr/>
          </a:p>
        </p:txBody>
      </p:sp>
      <p:sp>
        <p:nvSpPr>
          <p:cNvPr id="7" name="object 7"/>
          <p:cNvSpPr/>
          <p:nvPr/>
        </p:nvSpPr>
        <p:spPr>
          <a:xfrm>
            <a:off x="1676400" y="4953000"/>
            <a:ext cx="838200" cy="457200"/>
          </a:xfrm>
          <a:custGeom>
            <a:avLst/>
            <a:gdLst/>
            <a:ahLst/>
            <a:cxnLst/>
            <a:rect l="l" t="t" r="r" b="b"/>
            <a:pathLst>
              <a:path w="838200" h="457200">
                <a:moveTo>
                  <a:pt x="419099" y="0"/>
                </a:moveTo>
                <a:lnTo>
                  <a:pt x="351106" y="2992"/>
                </a:lnTo>
                <a:lnTo>
                  <a:pt x="286611" y="11655"/>
                </a:lnTo>
                <a:lnTo>
                  <a:pt x="226475" y="25517"/>
                </a:lnTo>
                <a:lnTo>
                  <a:pt x="171561" y="44109"/>
                </a:lnTo>
                <a:lnTo>
                  <a:pt x="122731" y="66959"/>
                </a:lnTo>
                <a:lnTo>
                  <a:pt x="80846" y="93596"/>
                </a:lnTo>
                <a:lnTo>
                  <a:pt x="46768" y="123549"/>
                </a:lnTo>
                <a:lnTo>
                  <a:pt x="21360" y="156348"/>
                </a:lnTo>
                <a:lnTo>
                  <a:pt x="5483" y="191522"/>
                </a:lnTo>
                <a:lnTo>
                  <a:pt x="0" y="228599"/>
                </a:lnTo>
                <a:lnTo>
                  <a:pt x="1388" y="247347"/>
                </a:lnTo>
                <a:lnTo>
                  <a:pt x="21360" y="300851"/>
                </a:lnTo>
                <a:lnTo>
                  <a:pt x="46768" y="333650"/>
                </a:lnTo>
                <a:lnTo>
                  <a:pt x="80846" y="363603"/>
                </a:lnTo>
                <a:lnTo>
                  <a:pt x="122731" y="390240"/>
                </a:lnTo>
                <a:lnTo>
                  <a:pt x="171561" y="413090"/>
                </a:lnTo>
                <a:lnTo>
                  <a:pt x="226475" y="431682"/>
                </a:lnTo>
                <a:lnTo>
                  <a:pt x="286611" y="445544"/>
                </a:lnTo>
                <a:lnTo>
                  <a:pt x="351106"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2"/>
                </a:lnTo>
                <a:lnTo>
                  <a:pt x="816839" y="156348"/>
                </a:lnTo>
                <a:lnTo>
                  <a:pt x="791431" y="123549"/>
                </a:lnTo>
                <a:lnTo>
                  <a:pt x="757353" y="93596"/>
                </a:lnTo>
                <a:lnTo>
                  <a:pt x="715468" y="66959"/>
                </a:lnTo>
                <a:lnTo>
                  <a:pt x="666638" y="44109"/>
                </a:lnTo>
                <a:lnTo>
                  <a:pt x="611724" y="25517"/>
                </a:lnTo>
                <a:lnTo>
                  <a:pt x="551588" y="11655"/>
                </a:lnTo>
                <a:lnTo>
                  <a:pt x="487093" y="2992"/>
                </a:lnTo>
                <a:lnTo>
                  <a:pt x="419099" y="0"/>
                </a:lnTo>
                <a:close/>
              </a:path>
            </a:pathLst>
          </a:custGeom>
          <a:solidFill>
            <a:srgbClr val="4F80BC"/>
          </a:solidFill>
        </p:spPr>
        <p:txBody>
          <a:bodyPr wrap="square" lIns="0" tIns="0" rIns="0" bIns="0" rtlCol="0"/>
          <a:lstStyle/>
          <a:p>
            <a:endParaRPr/>
          </a:p>
        </p:txBody>
      </p:sp>
      <p:sp>
        <p:nvSpPr>
          <p:cNvPr id="8" name="object 8"/>
          <p:cNvSpPr/>
          <p:nvPr/>
        </p:nvSpPr>
        <p:spPr>
          <a:xfrm>
            <a:off x="1676400" y="4953000"/>
            <a:ext cx="838200" cy="457200"/>
          </a:xfrm>
          <a:custGeom>
            <a:avLst/>
            <a:gdLst/>
            <a:ahLst/>
            <a:cxnLst/>
            <a:rect l="l" t="t" r="r" b="b"/>
            <a:pathLst>
              <a:path w="838200" h="457200">
                <a:moveTo>
                  <a:pt x="0" y="228599"/>
                </a:moveTo>
                <a:lnTo>
                  <a:pt x="12177" y="173668"/>
                </a:lnTo>
                <a:lnTo>
                  <a:pt x="32927" y="139622"/>
                </a:lnTo>
                <a:lnTo>
                  <a:pt x="62777" y="108187"/>
                </a:lnTo>
                <a:lnTo>
                  <a:pt x="100866" y="79833"/>
                </a:lnTo>
                <a:lnTo>
                  <a:pt x="146331" y="55031"/>
                </a:lnTo>
                <a:lnTo>
                  <a:pt x="198311" y="34251"/>
                </a:lnTo>
                <a:lnTo>
                  <a:pt x="255944" y="17965"/>
                </a:lnTo>
                <a:lnTo>
                  <a:pt x="318367" y="6644"/>
                </a:lnTo>
                <a:lnTo>
                  <a:pt x="384719" y="757"/>
                </a:lnTo>
                <a:lnTo>
                  <a:pt x="419099" y="0"/>
                </a:lnTo>
                <a:lnTo>
                  <a:pt x="487093" y="2992"/>
                </a:lnTo>
                <a:lnTo>
                  <a:pt x="551588" y="11655"/>
                </a:lnTo>
                <a:lnTo>
                  <a:pt x="611724" y="25517"/>
                </a:lnTo>
                <a:lnTo>
                  <a:pt x="666638" y="44109"/>
                </a:lnTo>
                <a:lnTo>
                  <a:pt x="715468" y="66959"/>
                </a:lnTo>
                <a:lnTo>
                  <a:pt x="757353" y="93596"/>
                </a:lnTo>
                <a:lnTo>
                  <a:pt x="791431" y="123549"/>
                </a:lnTo>
                <a:lnTo>
                  <a:pt x="816839" y="156348"/>
                </a:lnTo>
                <a:lnTo>
                  <a:pt x="832716" y="191522"/>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19" y="456442"/>
                </a:lnTo>
                <a:lnTo>
                  <a:pt x="351106" y="454207"/>
                </a:lnTo>
                <a:lnTo>
                  <a:pt x="286611" y="445544"/>
                </a:lnTo>
                <a:lnTo>
                  <a:pt x="226475" y="431682"/>
                </a:lnTo>
                <a:lnTo>
                  <a:pt x="171561" y="413090"/>
                </a:lnTo>
                <a:lnTo>
                  <a:pt x="122731" y="390240"/>
                </a:lnTo>
                <a:lnTo>
                  <a:pt x="80846" y="363603"/>
                </a:lnTo>
                <a:lnTo>
                  <a:pt x="46768" y="333650"/>
                </a:lnTo>
                <a:lnTo>
                  <a:pt x="21360"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9" name="object 9"/>
          <p:cNvSpPr/>
          <p:nvPr/>
        </p:nvSpPr>
        <p:spPr>
          <a:xfrm>
            <a:off x="4038600" y="49530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4038600" y="49530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4267200" y="34290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2" name="object 12"/>
          <p:cNvSpPr/>
          <p:nvPr/>
        </p:nvSpPr>
        <p:spPr>
          <a:xfrm>
            <a:off x="4267200" y="34290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295400" y="2890144"/>
            <a:ext cx="994410" cy="615315"/>
          </a:xfrm>
          <a:custGeom>
            <a:avLst/>
            <a:gdLst/>
            <a:ahLst/>
            <a:cxnLst/>
            <a:rect l="l" t="t" r="r" b="b"/>
            <a:pathLst>
              <a:path w="994410" h="615314">
                <a:moveTo>
                  <a:pt x="44957" y="542665"/>
                </a:moveTo>
                <a:lnTo>
                  <a:pt x="0" y="615055"/>
                </a:lnTo>
                <a:lnTo>
                  <a:pt x="84831" y="607557"/>
                </a:lnTo>
                <a:lnTo>
                  <a:pt x="72339" y="587227"/>
                </a:lnTo>
                <a:lnTo>
                  <a:pt x="57399" y="587227"/>
                </a:lnTo>
                <a:lnTo>
                  <a:pt x="50804" y="576315"/>
                </a:lnTo>
                <a:lnTo>
                  <a:pt x="61565" y="569693"/>
                </a:lnTo>
                <a:lnTo>
                  <a:pt x="44957" y="542665"/>
                </a:lnTo>
                <a:close/>
              </a:path>
              <a:path w="994410" h="615314">
                <a:moveTo>
                  <a:pt x="61565" y="569693"/>
                </a:moveTo>
                <a:lnTo>
                  <a:pt x="50804" y="576315"/>
                </a:lnTo>
                <a:lnTo>
                  <a:pt x="57399" y="587227"/>
                </a:lnTo>
                <a:lnTo>
                  <a:pt x="68240" y="580556"/>
                </a:lnTo>
                <a:lnTo>
                  <a:pt x="61565" y="569693"/>
                </a:lnTo>
                <a:close/>
              </a:path>
              <a:path w="994410" h="615314">
                <a:moveTo>
                  <a:pt x="68240" y="580556"/>
                </a:moveTo>
                <a:lnTo>
                  <a:pt x="57399" y="587227"/>
                </a:lnTo>
                <a:lnTo>
                  <a:pt x="72339" y="587227"/>
                </a:lnTo>
                <a:lnTo>
                  <a:pt x="68240" y="580556"/>
                </a:lnTo>
                <a:close/>
              </a:path>
              <a:path w="994410" h="615314">
                <a:moveTo>
                  <a:pt x="987302" y="0"/>
                </a:moveTo>
                <a:lnTo>
                  <a:pt x="61565" y="569693"/>
                </a:lnTo>
                <a:lnTo>
                  <a:pt x="68240" y="580556"/>
                </a:lnTo>
                <a:lnTo>
                  <a:pt x="993897" y="10911"/>
                </a:lnTo>
                <a:lnTo>
                  <a:pt x="987302" y="0"/>
                </a:lnTo>
                <a:close/>
              </a:path>
            </a:pathLst>
          </a:custGeom>
          <a:solidFill>
            <a:srgbClr val="000000"/>
          </a:solidFill>
        </p:spPr>
        <p:txBody>
          <a:bodyPr wrap="square" lIns="0" tIns="0" rIns="0" bIns="0" rtlCol="0"/>
          <a:lstStyle/>
          <a:p>
            <a:endParaRPr/>
          </a:p>
        </p:txBody>
      </p:sp>
      <p:sp>
        <p:nvSpPr>
          <p:cNvPr id="14" name="object 14"/>
          <p:cNvSpPr/>
          <p:nvPr/>
        </p:nvSpPr>
        <p:spPr>
          <a:xfrm>
            <a:off x="2817494" y="2889504"/>
            <a:ext cx="1678305" cy="553085"/>
          </a:xfrm>
          <a:custGeom>
            <a:avLst/>
            <a:gdLst/>
            <a:ahLst/>
            <a:cxnLst/>
            <a:rect l="l" t="t" r="r" b="b"/>
            <a:pathLst>
              <a:path w="1678304" h="553085">
                <a:moveTo>
                  <a:pt x="1603738" y="522453"/>
                </a:moveTo>
                <a:lnTo>
                  <a:pt x="1594119" y="552693"/>
                </a:lnTo>
                <a:lnTo>
                  <a:pt x="1678304" y="539495"/>
                </a:lnTo>
                <a:lnTo>
                  <a:pt x="1664741" y="526298"/>
                </a:lnTo>
                <a:lnTo>
                  <a:pt x="1615820" y="526298"/>
                </a:lnTo>
                <a:lnTo>
                  <a:pt x="1603738" y="522453"/>
                </a:lnTo>
                <a:close/>
              </a:path>
              <a:path w="1678304" h="553085">
                <a:moveTo>
                  <a:pt x="1607586" y="510356"/>
                </a:moveTo>
                <a:lnTo>
                  <a:pt x="1603738" y="522453"/>
                </a:lnTo>
                <a:lnTo>
                  <a:pt x="1615820" y="526298"/>
                </a:lnTo>
                <a:lnTo>
                  <a:pt x="1619752" y="514228"/>
                </a:lnTo>
                <a:lnTo>
                  <a:pt x="1607586" y="510356"/>
                </a:lnTo>
                <a:close/>
              </a:path>
              <a:path w="1678304" h="553085">
                <a:moveTo>
                  <a:pt x="1617223" y="480059"/>
                </a:moveTo>
                <a:lnTo>
                  <a:pt x="1607586" y="510356"/>
                </a:lnTo>
                <a:lnTo>
                  <a:pt x="1619752" y="514228"/>
                </a:lnTo>
                <a:lnTo>
                  <a:pt x="1615820" y="526298"/>
                </a:lnTo>
                <a:lnTo>
                  <a:pt x="1664741" y="526298"/>
                </a:lnTo>
                <a:lnTo>
                  <a:pt x="1617223" y="480059"/>
                </a:lnTo>
                <a:close/>
              </a:path>
              <a:path w="1678304" h="553085">
                <a:moveTo>
                  <a:pt x="3809" y="0"/>
                </a:moveTo>
                <a:lnTo>
                  <a:pt x="0" y="12191"/>
                </a:lnTo>
                <a:lnTo>
                  <a:pt x="1603738" y="522453"/>
                </a:lnTo>
                <a:lnTo>
                  <a:pt x="1607586" y="510356"/>
                </a:lnTo>
                <a:lnTo>
                  <a:pt x="3809" y="0"/>
                </a:lnTo>
                <a:close/>
              </a:path>
            </a:pathLst>
          </a:custGeom>
          <a:solidFill>
            <a:srgbClr val="000000"/>
          </a:solidFill>
        </p:spPr>
        <p:txBody>
          <a:bodyPr wrap="square" lIns="0" tIns="0" rIns="0" bIns="0" rtlCol="0"/>
          <a:lstStyle/>
          <a:p>
            <a:endParaRPr/>
          </a:p>
        </p:txBody>
      </p:sp>
      <p:sp>
        <p:nvSpPr>
          <p:cNvPr id="15" name="object 15"/>
          <p:cNvSpPr/>
          <p:nvPr/>
        </p:nvSpPr>
        <p:spPr>
          <a:xfrm>
            <a:off x="2110608" y="2970641"/>
            <a:ext cx="410209" cy="1982470"/>
          </a:xfrm>
          <a:custGeom>
            <a:avLst/>
            <a:gdLst/>
            <a:ahLst/>
            <a:cxnLst/>
            <a:rect l="l" t="t" r="r" b="b"/>
            <a:pathLst>
              <a:path w="410210" h="1982470">
                <a:moveTo>
                  <a:pt x="0" y="1900312"/>
                </a:moveTo>
                <a:lnTo>
                  <a:pt x="22991" y="1982358"/>
                </a:lnTo>
                <a:lnTo>
                  <a:pt x="69848" y="1921148"/>
                </a:lnTo>
                <a:lnTo>
                  <a:pt x="41279" y="1921148"/>
                </a:lnTo>
                <a:lnTo>
                  <a:pt x="28706" y="1918862"/>
                </a:lnTo>
                <a:lnTo>
                  <a:pt x="31124" y="1906286"/>
                </a:lnTo>
                <a:lnTo>
                  <a:pt x="0" y="1900312"/>
                </a:lnTo>
                <a:close/>
              </a:path>
              <a:path w="410210" h="1982470">
                <a:moveTo>
                  <a:pt x="31124" y="1906286"/>
                </a:moveTo>
                <a:lnTo>
                  <a:pt x="28706" y="1918862"/>
                </a:lnTo>
                <a:lnTo>
                  <a:pt x="41279" y="1921148"/>
                </a:lnTo>
                <a:lnTo>
                  <a:pt x="43673" y="1908695"/>
                </a:lnTo>
                <a:lnTo>
                  <a:pt x="31124" y="1906286"/>
                </a:lnTo>
                <a:close/>
              </a:path>
              <a:path w="410210" h="1982470">
                <a:moveTo>
                  <a:pt x="43673" y="1908695"/>
                </a:moveTo>
                <a:lnTo>
                  <a:pt x="41279" y="1921148"/>
                </a:lnTo>
                <a:lnTo>
                  <a:pt x="69848" y="1921148"/>
                </a:lnTo>
                <a:lnTo>
                  <a:pt x="74807" y="1914671"/>
                </a:lnTo>
                <a:lnTo>
                  <a:pt x="43673" y="1908695"/>
                </a:lnTo>
                <a:close/>
              </a:path>
              <a:path w="410210" h="1982470">
                <a:moveTo>
                  <a:pt x="397763" y="0"/>
                </a:moveTo>
                <a:lnTo>
                  <a:pt x="31124" y="1906286"/>
                </a:lnTo>
                <a:lnTo>
                  <a:pt x="43673" y="1908695"/>
                </a:lnTo>
                <a:lnTo>
                  <a:pt x="410218" y="2285"/>
                </a:lnTo>
                <a:lnTo>
                  <a:pt x="397763" y="0"/>
                </a:lnTo>
                <a:close/>
              </a:path>
            </a:pathLst>
          </a:custGeom>
          <a:solidFill>
            <a:srgbClr val="000000"/>
          </a:solidFill>
        </p:spPr>
        <p:txBody>
          <a:bodyPr wrap="square" lIns="0" tIns="0" rIns="0" bIns="0" rtlCol="0"/>
          <a:lstStyle/>
          <a:p>
            <a:endParaRPr/>
          </a:p>
        </p:txBody>
      </p:sp>
      <p:sp>
        <p:nvSpPr>
          <p:cNvPr id="16" name="object 16"/>
          <p:cNvSpPr/>
          <p:nvPr/>
        </p:nvSpPr>
        <p:spPr>
          <a:xfrm>
            <a:off x="2514600" y="51435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17" name="object 17"/>
          <p:cNvSpPr/>
          <p:nvPr/>
        </p:nvSpPr>
        <p:spPr>
          <a:xfrm>
            <a:off x="1289934" y="3959102"/>
            <a:ext cx="615315" cy="994410"/>
          </a:xfrm>
          <a:custGeom>
            <a:avLst/>
            <a:gdLst/>
            <a:ahLst/>
            <a:cxnLst/>
            <a:rect l="l" t="t" r="r" b="b"/>
            <a:pathLst>
              <a:path w="615314" h="994410">
                <a:moveTo>
                  <a:pt x="569709" y="932330"/>
                </a:moveTo>
                <a:lnTo>
                  <a:pt x="542675" y="948939"/>
                </a:lnTo>
                <a:lnTo>
                  <a:pt x="615065" y="993897"/>
                </a:lnTo>
                <a:lnTo>
                  <a:pt x="610580" y="943093"/>
                </a:lnTo>
                <a:lnTo>
                  <a:pt x="576334" y="943093"/>
                </a:lnTo>
                <a:lnTo>
                  <a:pt x="569709" y="932330"/>
                </a:lnTo>
                <a:close/>
              </a:path>
              <a:path w="615314" h="994410">
                <a:moveTo>
                  <a:pt x="580578" y="925653"/>
                </a:moveTo>
                <a:lnTo>
                  <a:pt x="569709" y="932330"/>
                </a:lnTo>
                <a:lnTo>
                  <a:pt x="576334" y="943093"/>
                </a:lnTo>
                <a:lnTo>
                  <a:pt x="587252" y="936497"/>
                </a:lnTo>
                <a:lnTo>
                  <a:pt x="580578" y="925653"/>
                </a:lnTo>
                <a:close/>
              </a:path>
              <a:path w="615314" h="994410">
                <a:moveTo>
                  <a:pt x="607576" y="909065"/>
                </a:moveTo>
                <a:lnTo>
                  <a:pt x="580578" y="925653"/>
                </a:lnTo>
                <a:lnTo>
                  <a:pt x="587252" y="936497"/>
                </a:lnTo>
                <a:lnTo>
                  <a:pt x="576334" y="943093"/>
                </a:lnTo>
                <a:lnTo>
                  <a:pt x="610580" y="943093"/>
                </a:lnTo>
                <a:lnTo>
                  <a:pt x="607576" y="909065"/>
                </a:lnTo>
                <a:close/>
              </a:path>
              <a:path w="615314" h="994410">
                <a:moveTo>
                  <a:pt x="10930" y="0"/>
                </a:moveTo>
                <a:lnTo>
                  <a:pt x="0" y="6595"/>
                </a:lnTo>
                <a:lnTo>
                  <a:pt x="569709" y="932330"/>
                </a:lnTo>
                <a:lnTo>
                  <a:pt x="580578" y="925653"/>
                </a:lnTo>
                <a:lnTo>
                  <a:pt x="10930" y="0"/>
                </a:lnTo>
                <a:close/>
              </a:path>
            </a:pathLst>
          </a:custGeom>
          <a:solidFill>
            <a:srgbClr val="000000"/>
          </a:solidFill>
        </p:spPr>
        <p:txBody>
          <a:bodyPr wrap="square" lIns="0" tIns="0" rIns="0" bIns="0" rtlCol="0"/>
          <a:lstStyle/>
          <a:p>
            <a:endParaRPr/>
          </a:p>
        </p:txBody>
      </p:sp>
      <p:sp>
        <p:nvSpPr>
          <p:cNvPr id="18" name="object 18"/>
          <p:cNvSpPr/>
          <p:nvPr/>
        </p:nvSpPr>
        <p:spPr>
          <a:xfrm>
            <a:off x="1143000" y="3962400"/>
            <a:ext cx="615315" cy="1069975"/>
          </a:xfrm>
          <a:custGeom>
            <a:avLst/>
            <a:gdLst/>
            <a:ahLst/>
            <a:cxnLst/>
            <a:rect l="l" t="t" r="r" b="b"/>
            <a:pathLst>
              <a:path w="615314" h="1069975">
                <a:moveTo>
                  <a:pt x="43337" y="63006"/>
                </a:moveTo>
                <a:lnTo>
                  <a:pt x="32294" y="69323"/>
                </a:lnTo>
                <a:lnTo>
                  <a:pt x="604134" y="1069979"/>
                </a:lnTo>
                <a:lnTo>
                  <a:pt x="615065" y="1063620"/>
                </a:lnTo>
                <a:lnTo>
                  <a:pt x="43337" y="63006"/>
                </a:lnTo>
                <a:close/>
              </a:path>
              <a:path w="615314" h="1069975">
                <a:moveTo>
                  <a:pt x="0" y="0"/>
                </a:moveTo>
                <a:lnTo>
                  <a:pt x="4727" y="85094"/>
                </a:lnTo>
                <a:lnTo>
                  <a:pt x="32294" y="69323"/>
                </a:lnTo>
                <a:lnTo>
                  <a:pt x="25990" y="58292"/>
                </a:lnTo>
                <a:lnTo>
                  <a:pt x="37017" y="51947"/>
                </a:lnTo>
                <a:lnTo>
                  <a:pt x="62669" y="51947"/>
                </a:lnTo>
                <a:lnTo>
                  <a:pt x="70890" y="47243"/>
                </a:lnTo>
                <a:lnTo>
                  <a:pt x="0" y="0"/>
                </a:lnTo>
                <a:close/>
              </a:path>
              <a:path w="615314" h="1069975">
                <a:moveTo>
                  <a:pt x="37017" y="51947"/>
                </a:moveTo>
                <a:lnTo>
                  <a:pt x="25990" y="58292"/>
                </a:lnTo>
                <a:lnTo>
                  <a:pt x="32294" y="69323"/>
                </a:lnTo>
                <a:lnTo>
                  <a:pt x="43337" y="63006"/>
                </a:lnTo>
                <a:lnTo>
                  <a:pt x="37017" y="51947"/>
                </a:lnTo>
                <a:close/>
              </a:path>
              <a:path w="615314" h="1069975">
                <a:moveTo>
                  <a:pt x="62669" y="51947"/>
                </a:moveTo>
                <a:lnTo>
                  <a:pt x="37017" y="51947"/>
                </a:lnTo>
                <a:lnTo>
                  <a:pt x="43337" y="63006"/>
                </a:lnTo>
                <a:lnTo>
                  <a:pt x="62669" y="51947"/>
                </a:lnTo>
                <a:close/>
              </a:path>
            </a:pathLst>
          </a:custGeom>
          <a:solidFill>
            <a:srgbClr val="000000"/>
          </a:solidFill>
        </p:spPr>
        <p:txBody>
          <a:bodyPr wrap="square" lIns="0" tIns="0" rIns="0" bIns="0" rtlCol="0"/>
          <a:lstStyle/>
          <a:p>
            <a:endParaRPr/>
          </a:p>
        </p:txBody>
      </p:sp>
      <p:sp>
        <p:nvSpPr>
          <p:cNvPr id="19" name="object 19"/>
          <p:cNvSpPr txBox="1"/>
          <p:nvPr/>
        </p:nvSpPr>
        <p:spPr>
          <a:xfrm>
            <a:off x="2402587" y="2284510"/>
            <a:ext cx="301625" cy="671195"/>
          </a:xfrm>
          <a:prstGeom prst="rect">
            <a:avLst/>
          </a:prstGeom>
        </p:spPr>
        <p:txBody>
          <a:bodyPr vert="horz" wrap="square" lIns="0" tIns="0" rIns="0" bIns="0" rtlCol="0">
            <a:spAutoFit/>
          </a:bodyPr>
          <a:lstStyle/>
          <a:p>
            <a:pPr marL="50800">
              <a:lnSpc>
                <a:spcPts val="2245"/>
              </a:lnSpc>
            </a:pPr>
            <a:r>
              <a:rPr sz="2000" dirty="0">
                <a:latin typeface="Book Antiqua"/>
                <a:cs typeface="Book Antiqua"/>
              </a:rPr>
              <a:t>0</a:t>
            </a:r>
            <a:endParaRPr sz="2000">
              <a:latin typeface="Book Antiqua"/>
              <a:cs typeface="Book Antiqua"/>
            </a:endParaRPr>
          </a:p>
          <a:p>
            <a:pPr marL="12700">
              <a:lnSpc>
                <a:spcPts val="3204"/>
              </a:lnSpc>
            </a:pPr>
            <a:r>
              <a:rPr sz="2800" spc="-25" dirty="0">
                <a:latin typeface="Book Antiqua"/>
                <a:cs typeface="Book Antiqua"/>
              </a:rPr>
              <a:t>A</a:t>
            </a:r>
            <a:endParaRPr sz="2800">
              <a:latin typeface="Book Antiqua"/>
              <a:cs typeface="Book Antiqua"/>
            </a:endParaRPr>
          </a:p>
        </p:txBody>
      </p:sp>
      <p:sp>
        <p:nvSpPr>
          <p:cNvPr id="20" name="object 20"/>
          <p:cNvSpPr txBox="1"/>
          <p:nvPr/>
        </p:nvSpPr>
        <p:spPr>
          <a:xfrm>
            <a:off x="993450" y="3275345"/>
            <a:ext cx="309245" cy="671195"/>
          </a:xfrm>
          <a:prstGeom prst="rect">
            <a:avLst/>
          </a:prstGeom>
        </p:spPr>
        <p:txBody>
          <a:bodyPr vert="horz" wrap="square" lIns="0" tIns="0" rIns="0" bIns="0" rtlCol="0">
            <a:spAutoFit/>
          </a:bodyPr>
          <a:lstStyle/>
          <a:p>
            <a:pPr marL="12700">
              <a:lnSpc>
                <a:spcPts val="2245"/>
              </a:lnSpc>
            </a:pPr>
            <a:r>
              <a:rPr sz="2000" dirty="0">
                <a:latin typeface="Book Antiqua"/>
                <a:cs typeface="Book Antiqua"/>
              </a:rPr>
              <a:t>1</a:t>
            </a:r>
            <a:endParaRPr sz="2000">
              <a:latin typeface="Book Antiqua"/>
              <a:cs typeface="Book Antiqua"/>
            </a:endParaRPr>
          </a:p>
          <a:p>
            <a:pPr marL="78740">
              <a:lnSpc>
                <a:spcPts val="3204"/>
              </a:lnSpc>
            </a:pPr>
            <a:r>
              <a:rPr sz="2800" spc="-20" dirty="0">
                <a:latin typeface="Book Antiqua"/>
                <a:cs typeface="Book Antiqua"/>
              </a:rPr>
              <a:t>B</a:t>
            </a:r>
            <a:endParaRPr sz="2800">
              <a:latin typeface="Book Antiqua"/>
              <a:cs typeface="Book Antiqua"/>
            </a:endParaRPr>
          </a:p>
        </p:txBody>
      </p:sp>
      <p:sp>
        <p:nvSpPr>
          <p:cNvPr id="21" name="object 21"/>
          <p:cNvSpPr txBox="1"/>
          <p:nvPr/>
        </p:nvSpPr>
        <p:spPr>
          <a:xfrm>
            <a:off x="1957579" y="5013647"/>
            <a:ext cx="277495" cy="6985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a:p>
            <a:pPr marL="22860">
              <a:lnSpc>
                <a:spcPct val="100000"/>
              </a:lnSpc>
              <a:spcBef>
                <a:spcPts val="125"/>
              </a:spcBef>
            </a:pPr>
            <a:r>
              <a:rPr sz="2000" dirty="0">
                <a:latin typeface="Book Antiqua"/>
                <a:cs typeface="Book Antiqua"/>
              </a:rPr>
              <a:t>2</a:t>
            </a:r>
            <a:endParaRPr sz="2000">
              <a:latin typeface="Book Antiqua"/>
              <a:cs typeface="Book Antiqua"/>
            </a:endParaRPr>
          </a:p>
        </p:txBody>
      </p:sp>
      <p:sp>
        <p:nvSpPr>
          <p:cNvPr id="22" name="object 22"/>
          <p:cNvSpPr txBox="1"/>
          <p:nvPr/>
        </p:nvSpPr>
        <p:spPr>
          <a:xfrm>
            <a:off x="4307843" y="5013647"/>
            <a:ext cx="300355" cy="676275"/>
          </a:xfrm>
          <a:prstGeom prst="rect">
            <a:avLst/>
          </a:prstGeom>
        </p:spPr>
        <p:txBody>
          <a:bodyPr vert="horz" wrap="square" lIns="0" tIns="0" rIns="0" bIns="0" rtlCol="0">
            <a:spAutoFit/>
          </a:bodyPr>
          <a:lstStyle/>
          <a:p>
            <a:pPr marL="12700">
              <a:lnSpc>
                <a:spcPts val="3335"/>
              </a:lnSpc>
            </a:pPr>
            <a:r>
              <a:rPr sz="2800" spc="-25" dirty="0">
                <a:latin typeface="Book Antiqua"/>
                <a:cs typeface="Book Antiqua"/>
              </a:rPr>
              <a:t>D</a:t>
            </a:r>
            <a:endParaRPr sz="2800">
              <a:latin typeface="Book Antiqua"/>
              <a:cs typeface="Book Antiqua"/>
            </a:endParaRPr>
          </a:p>
          <a:p>
            <a:pPr marL="50800">
              <a:lnSpc>
                <a:spcPts val="2375"/>
              </a:lnSpc>
            </a:pPr>
            <a:r>
              <a:rPr sz="2000" dirty="0">
                <a:latin typeface="Book Antiqua"/>
                <a:cs typeface="Book Antiqua"/>
              </a:rPr>
              <a:t>3</a:t>
            </a:r>
            <a:endParaRPr sz="2000">
              <a:latin typeface="Book Antiqua"/>
              <a:cs typeface="Book Antiqua"/>
            </a:endParaRPr>
          </a:p>
        </p:txBody>
      </p:sp>
      <p:sp>
        <p:nvSpPr>
          <p:cNvPr id="23" name="object 23"/>
          <p:cNvSpPr txBox="1"/>
          <p:nvPr/>
        </p:nvSpPr>
        <p:spPr>
          <a:xfrm>
            <a:off x="4565399" y="3199145"/>
            <a:ext cx="242570" cy="671195"/>
          </a:xfrm>
          <a:prstGeom prst="rect">
            <a:avLst/>
          </a:prstGeom>
        </p:spPr>
        <p:txBody>
          <a:bodyPr vert="horz" wrap="square" lIns="0" tIns="0" rIns="0" bIns="0" rtlCol="0">
            <a:spAutoFit/>
          </a:bodyPr>
          <a:lstStyle/>
          <a:p>
            <a:pPr marL="81915" algn="ctr">
              <a:lnSpc>
                <a:spcPts val="2245"/>
              </a:lnSpc>
            </a:pPr>
            <a:r>
              <a:rPr sz="2000" dirty="0">
                <a:latin typeface="Book Antiqua"/>
                <a:cs typeface="Book Antiqua"/>
              </a:rPr>
              <a:t>4</a:t>
            </a:r>
            <a:endParaRPr sz="2000">
              <a:latin typeface="Book Antiqua"/>
              <a:cs typeface="Book Antiqua"/>
            </a:endParaRPr>
          </a:p>
          <a:p>
            <a:pPr algn="ctr">
              <a:lnSpc>
                <a:spcPts val="3204"/>
              </a:lnSpc>
            </a:pPr>
            <a:r>
              <a:rPr sz="2800" spc="-20" dirty="0">
                <a:latin typeface="Book Antiqua"/>
                <a:cs typeface="Book Antiqua"/>
              </a:rPr>
              <a:t>E</a:t>
            </a:r>
            <a:endParaRPr sz="2800">
              <a:latin typeface="Book Antiqua"/>
              <a:cs typeface="Book Antiqua"/>
            </a:endParaRPr>
          </a:p>
        </p:txBody>
      </p:sp>
      <p:sp>
        <p:nvSpPr>
          <p:cNvPr id="24" name="object 24"/>
          <p:cNvSpPr txBox="1"/>
          <p:nvPr/>
        </p:nvSpPr>
        <p:spPr>
          <a:xfrm>
            <a:off x="6328669" y="1928118"/>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27" name="object 27"/>
          <p:cNvSpPr txBox="1"/>
          <p:nvPr/>
        </p:nvSpPr>
        <p:spPr>
          <a:xfrm>
            <a:off x="6328033" y="4579725"/>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28" name="object 28"/>
          <p:cNvSpPr txBox="1"/>
          <p:nvPr/>
        </p:nvSpPr>
        <p:spPr>
          <a:xfrm>
            <a:off x="6709034" y="4122529"/>
            <a:ext cx="1395730" cy="330200"/>
          </a:xfrm>
          <a:prstGeom prst="rect">
            <a:avLst/>
          </a:prstGeom>
        </p:spPr>
        <p:txBody>
          <a:bodyPr vert="horz" wrap="square" lIns="0" tIns="0" rIns="0" bIns="0" rtlCol="0">
            <a:spAutoFit/>
          </a:bodyPr>
          <a:lstStyle/>
          <a:p>
            <a:pPr marL="12700">
              <a:lnSpc>
                <a:spcPct val="100000"/>
              </a:lnSpc>
              <a:tabLst>
                <a:tab pos="315595" algn="l"/>
                <a:tab pos="620395" algn="l"/>
                <a:tab pos="925194" algn="l"/>
                <a:tab pos="1229995" algn="l"/>
              </a:tabLst>
            </a:pPr>
            <a:r>
              <a:rPr sz="2400" dirty="0">
                <a:latin typeface="Book Antiqua"/>
                <a:cs typeface="Book Antiqua"/>
              </a:rPr>
              <a:t>0</a:t>
            </a:r>
            <a:r>
              <a:rPr sz="2400" dirty="0">
                <a:latin typeface="Times New Roman"/>
                <a:cs typeface="Times New Roman"/>
              </a:rPr>
              <a:t>	</a:t>
            </a:r>
            <a:r>
              <a:rPr sz="2400" dirty="0">
                <a:latin typeface="Book Antiqua"/>
                <a:cs typeface="Book Antiqua"/>
              </a:rPr>
              <a:t>1</a:t>
            </a:r>
            <a:r>
              <a:rPr sz="2400" dirty="0">
                <a:latin typeface="Times New Roman"/>
                <a:cs typeface="Times New Roman"/>
              </a:rPr>
              <a:t>	</a:t>
            </a:r>
            <a:r>
              <a:rPr sz="2400" dirty="0">
                <a:latin typeface="Book Antiqua"/>
                <a:cs typeface="Book Antiqua"/>
              </a:rPr>
              <a:t>2</a:t>
            </a:r>
            <a:r>
              <a:rPr sz="2400" dirty="0">
                <a:latin typeface="Times New Roman"/>
                <a:cs typeface="Times New Roman"/>
              </a:rPr>
              <a:t>	</a:t>
            </a:r>
            <a:r>
              <a:rPr sz="2400" dirty="0">
                <a:latin typeface="Book Antiqua"/>
                <a:cs typeface="Book Antiqua"/>
              </a:rPr>
              <a:t>3</a:t>
            </a:r>
            <a:r>
              <a:rPr sz="2400" dirty="0">
                <a:latin typeface="Times New Roman"/>
                <a:cs typeface="Times New Roman"/>
              </a:rPr>
              <a:t>	</a:t>
            </a:r>
            <a:r>
              <a:rPr sz="2400" dirty="0">
                <a:latin typeface="Book Antiqua"/>
                <a:cs typeface="Book Antiqua"/>
              </a:rPr>
              <a:t>4</a:t>
            </a:r>
            <a:endParaRPr sz="2400">
              <a:latin typeface="Book Antiqua"/>
              <a:cs typeface="Book Antiqua"/>
            </a:endParaRPr>
          </a:p>
        </p:txBody>
      </p:sp>
      <p:graphicFrame>
        <p:nvGraphicFramePr>
          <p:cNvPr id="25" name="object 25"/>
          <p:cNvGraphicFramePr>
            <a:graphicFrameLocks noGrp="1"/>
          </p:cNvGraphicFramePr>
          <p:nvPr/>
        </p:nvGraphicFramePr>
        <p:xfrm>
          <a:off x="6623050" y="1838330"/>
          <a:ext cx="457199" cy="1904997"/>
        </p:xfrm>
        <a:graphic>
          <a:graphicData uri="http://schemas.openxmlformats.org/drawingml/2006/table">
            <a:tbl>
              <a:tblPr firstRow="1" bandRow="1">
                <a:tableStyleId>{2D5ABB26-0587-4C30-8999-92F81FD0307C}</a:tableStyleId>
              </a:tblPr>
              <a:tblGrid>
                <a:gridCol w="457199"/>
              </a:tblGrid>
              <a:tr h="761999">
                <a:tc>
                  <a:txBody>
                    <a:bodyPr/>
                    <a:lstStyle/>
                    <a:p>
                      <a:pPr marL="70485" indent="-77470">
                        <a:lnSpc>
                          <a:spcPct val="100000"/>
                        </a:lnSpc>
                        <a:tabLst>
                          <a:tab pos="523240" algn="l"/>
                        </a:tabLst>
                      </a:pPr>
                      <a:r>
                        <a:rPr sz="2400" u="heavy" spc="5" dirty="0">
                          <a:latin typeface="Book Antiqua"/>
                          <a:cs typeface="Book Antiqua"/>
                        </a:rPr>
                        <a:t> </a:t>
                      </a:r>
                      <a:r>
                        <a:rPr sz="2400" u="heavy" dirty="0">
                          <a:latin typeface="Book Antiqua"/>
                          <a:cs typeface="Book Antiqua"/>
                        </a:rPr>
                        <a:t>A </a:t>
                      </a:r>
                      <a:r>
                        <a:rPr sz="2400" dirty="0" smtClean="0">
                          <a:latin typeface="Times New Roman"/>
                          <a:cs typeface="Times New Roman"/>
                        </a:rPr>
                        <a:t> </a:t>
                      </a:r>
                      <a:r>
                        <a:rPr sz="2400" dirty="0">
                          <a:latin typeface="Book Antiqua"/>
                          <a:cs typeface="Book Antiqua"/>
                        </a:rPr>
                        <a:t>B</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0999">
                <a:tc>
                  <a:txBody>
                    <a:bodyPr/>
                    <a:lstStyle/>
                    <a:p>
                      <a:pPr marL="70485">
                        <a:lnSpc>
                          <a:spcPct val="100000"/>
                        </a:lnSpc>
                      </a:pPr>
                      <a:r>
                        <a:rPr sz="2400" dirty="0">
                          <a:latin typeface="Book Antiqua"/>
                          <a:cs typeface="Book Antiqua"/>
                        </a:rPr>
                        <a:t>C</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61999">
                <a:tc>
                  <a:txBody>
                    <a:bodyPr/>
                    <a:lstStyle/>
                    <a:p>
                      <a:pPr marL="70485" indent="-77470">
                        <a:lnSpc>
                          <a:spcPct val="100000"/>
                        </a:lnSpc>
                        <a:tabLst>
                          <a:tab pos="523240" algn="l"/>
                        </a:tabLst>
                      </a:pPr>
                      <a:r>
                        <a:rPr sz="2400" u="heavy" spc="5" dirty="0">
                          <a:latin typeface="Book Antiqua"/>
                          <a:cs typeface="Book Antiqua"/>
                        </a:rPr>
                        <a:t> </a:t>
                      </a:r>
                      <a:r>
                        <a:rPr sz="2400" u="heavy" dirty="0">
                          <a:latin typeface="Book Antiqua"/>
                          <a:cs typeface="Book Antiqua"/>
                        </a:rPr>
                        <a:t>D </a:t>
                      </a:r>
                      <a:r>
                        <a:rPr sz="2400" dirty="0" smtClean="0">
                          <a:latin typeface="Times New Roman"/>
                          <a:cs typeface="Times New Roman"/>
                        </a:rPr>
                        <a:t> </a:t>
                      </a:r>
                      <a:r>
                        <a:rPr sz="2400" dirty="0">
                          <a:latin typeface="Book Antiqua"/>
                          <a:cs typeface="Book Antiqua"/>
                        </a:rPr>
                        <a:t>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26" name="object 26"/>
          <p:cNvGraphicFramePr>
            <a:graphicFrameLocks noGrp="1"/>
          </p:cNvGraphicFramePr>
          <p:nvPr/>
        </p:nvGraphicFramePr>
        <p:xfrm>
          <a:off x="6623050" y="4489450"/>
          <a:ext cx="1523995" cy="1904995"/>
        </p:xfrm>
        <a:graphic>
          <a:graphicData uri="http://schemas.openxmlformats.org/drawingml/2006/table">
            <a:tbl>
              <a:tblPr firstRow="1" bandRow="1">
                <a:tableStyleId>{2D5ABB26-0587-4C30-8999-92F81FD0307C}</a:tableStyleId>
              </a:tblPr>
              <a:tblGrid>
                <a:gridCol w="304799"/>
                <a:gridCol w="304799"/>
                <a:gridCol w="304799"/>
                <a:gridCol w="304799"/>
                <a:gridCol w="304799"/>
              </a:tblGrid>
              <a:tr h="380999">
                <a:tc>
                  <a:txBody>
                    <a:bodyPr/>
                    <a:lstStyle/>
                    <a:p>
                      <a:pPr marL="86360">
                        <a:lnSpc>
                          <a:spcPts val="275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0999">
                <a:tc>
                  <a:txBody>
                    <a:bodyPr/>
                    <a:lstStyle/>
                    <a:p>
                      <a:pPr marL="8636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0999">
                <a:tc>
                  <a:txBody>
                    <a:bodyPr/>
                    <a:lstStyle/>
                    <a:p>
                      <a:pPr marL="8636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0999">
                <a:tc>
                  <a:txBody>
                    <a:bodyPr/>
                    <a:lstStyle/>
                    <a:p>
                      <a:pPr marL="8636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0999">
                <a:tc>
                  <a:txBody>
                    <a:bodyPr/>
                    <a:lstStyle/>
                    <a:p>
                      <a:pPr marL="8636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mc:AlternateContent xmlns:mc="http://schemas.openxmlformats.org/markup-compatibility/2006">
        <mc:Choice xmlns:p14="http://schemas.microsoft.com/office/powerpoint/2010/main" Requires="p14">
          <p:contentPart p14:bwMode="auto" r:id="rId3">
            <p14:nvContentPartPr>
              <p14:cNvPr id="31" name="Ink 30"/>
              <p14:cNvContentPartPr/>
              <p14:nvPr/>
            </p14:nvContentPartPr>
            <p14:xfrm>
              <a:off x="1680912" y="104256"/>
              <a:ext cx="3278160" cy="748080"/>
            </p14:xfrm>
          </p:contentPart>
        </mc:Choice>
        <mc:Fallback>
          <p:pic>
            <p:nvPicPr>
              <p:cNvPr id="31" name="Ink 30"/>
              <p:cNvPicPr/>
              <p:nvPr/>
            </p:nvPicPr>
            <p:blipFill>
              <a:blip r:embed="rId4"/>
              <a:stretch>
                <a:fillRect/>
              </a:stretch>
            </p:blipFill>
            <p:spPr>
              <a:xfrm>
                <a:off x="1676592" y="91296"/>
                <a:ext cx="3294720" cy="775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0" name="Ink 49"/>
              <p14:cNvContentPartPr/>
              <p14:nvPr/>
            </p14:nvContentPartPr>
            <p14:xfrm>
              <a:off x="740952" y="3254616"/>
              <a:ext cx="456120" cy="266040"/>
            </p14:xfrm>
          </p:contentPart>
        </mc:Choice>
        <mc:Fallback>
          <p:pic>
            <p:nvPicPr>
              <p:cNvPr id="50" name="Ink 49"/>
              <p:cNvPicPr/>
              <p:nvPr/>
            </p:nvPicPr>
            <p:blipFill>
              <a:blip r:embed="rId6"/>
              <a:stretch>
                <a:fillRect/>
              </a:stretch>
            </p:blipFill>
            <p:spPr>
              <a:xfrm>
                <a:off x="729792" y="3247056"/>
                <a:ext cx="4748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5" name="Ink 54"/>
              <p14:cNvContentPartPr/>
              <p14:nvPr/>
            </p14:nvContentPartPr>
            <p14:xfrm>
              <a:off x="2427552" y="5243256"/>
              <a:ext cx="2041560" cy="653040"/>
            </p14:xfrm>
          </p:contentPart>
        </mc:Choice>
        <mc:Fallback>
          <p:pic>
            <p:nvPicPr>
              <p:cNvPr id="55" name="Ink 54"/>
              <p:cNvPicPr/>
              <p:nvPr/>
            </p:nvPicPr>
            <p:blipFill>
              <a:blip r:embed="rId8"/>
              <a:stretch>
                <a:fillRect/>
              </a:stretch>
            </p:blipFill>
            <p:spPr>
              <a:xfrm>
                <a:off x="2414952" y="5237496"/>
                <a:ext cx="2059920" cy="670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8" name="Ink 57"/>
              <p14:cNvContentPartPr/>
              <p14:nvPr/>
            </p14:nvContentPartPr>
            <p14:xfrm>
              <a:off x="2489112" y="2081016"/>
              <a:ext cx="1825200" cy="763560"/>
            </p14:xfrm>
          </p:contentPart>
        </mc:Choice>
        <mc:Fallback>
          <p:pic>
            <p:nvPicPr>
              <p:cNvPr id="58" name="Ink 57"/>
              <p:cNvPicPr/>
              <p:nvPr/>
            </p:nvPicPr>
            <p:blipFill>
              <a:blip r:embed="rId10"/>
              <a:stretch>
                <a:fillRect/>
              </a:stretch>
            </p:blipFill>
            <p:spPr>
              <a:xfrm>
                <a:off x="2484072" y="2072016"/>
                <a:ext cx="1838520" cy="776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6" name="Ink 65"/>
              <p14:cNvContentPartPr/>
              <p14:nvPr/>
            </p14:nvContentPartPr>
            <p14:xfrm>
              <a:off x="542232" y="3777336"/>
              <a:ext cx="310680" cy="233640"/>
            </p14:xfrm>
          </p:contentPart>
        </mc:Choice>
        <mc:Fallback>
          <p:pic>
            <p:nvPicPr>
              <p:cNvPr id="66" name="Ink 65"/>
              <p:cNvPicPr/>
              <p:nvPr/>
            </p:nvPicPr>
            <p:blipFill>
              <a:blip r:embed="rId12"/>
              <a:stretch>
                <a:fillRect/>
              </a:stretch>
            </p:blipFill>
            <p:spPr>
              <a:xfrm>
                <a:off x="528912" y="3763656"/>
                <a:ext cx="3326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9" name="Ink 68"/>
              <p14:cNvContentPartPr/>
              <p14:nvPr/>
            </p14:nvContentPartPr>
            <p14:xfrm>
              <a:off x="1492272" y="5251536"/>
              <a:ext cx="496800" cy="344520"/>
            </p14:xfrm>
          </p:contentPart>
        </mc:Choice>
        <mc:Fallback>
          <p:pic>
            <p:nvPicPr>
              <p:cNvPr id="69" name="Ink 68"/>
              <p:cNvPicPr/>
              <p:nvPr/>
            </p:nvPicPr>
            <p:blipFill>
              <a:blip r:embed="rId14"/>
              <a:stretch>
                <a:fillRect/>
              </a:stretch>
            </p:blipFill>
            <p:spPr>
              <a:xfrm>
                <a:off x="1480392" y="5244336"/>
                <a:ext cx="51588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6" name="Ink 75"/>
              <p14:cNvContentPartPr/>
              <p14:nvPr/>
            </p14:nvContentPartPr>
            <p14:xfrm>
              <a:off x="1667232" y="-93384"/>
              <a:ext cx="3324600" cy="959400"/>
            </p14:xfrm>
          </p:contentPart>
        </mc:Choice>
        <mc:Fallback>
          <p:pic>
            <p:nvPicPr>
              <p:cNvPr id="76" name="Ink 75"/>
              <p:cNvPicPr/>
              <p:nvPr/>
            </p:nvPicPr>
            <p:blipFill>
              <a:blip r:embed="rId16"/>
              <a:stretch>
                <a:fillRect/>
              </a:stretch>
            </p:blipFill>
            <p:spPr>
              <a:xfrm>
                <a:off x="1663272" y="-102744"/>
                <a:ext cx="3339360" cy="978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3" name="Ink 82"/>
              <p14:cNvContentPartPr/>
              <p14:nvPr/>
            </p14:nvContentPartPr>
            <p14:xfrm>
              <a:off x="6611472" y="3590136"/>
              <a:ext cx="2088360" cy="2020680"/>
            </p14:xfrm>
          </p:contentPart>
        </mc:Choice>
        <mc:Fallback>
          <p:pic>
            <p:nvPicPr>
              <p:cNvPr id="83" name="Ink 82"/>
              <p:cNvPicPr/>
              <p:nvPr/>
            </p:nvPicPr>
            <p:blipFill>
              <a:blip r:embed="rId18"/>
              <a:stretch>
                <a:fillRect/>
              </a:stretch>
            </p:blipFill>
            <p:spPr>
              <a:xfrm>
                <a:off x="6599952" y="3576456"/>
                <a:ext cx="2107800" cy="2047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86" name="Ink 85"/>
              <p14:cNvContentPartPr/>
              <p14:nvPr/>
            </p14:nvContentPartPr>
            <p14:xfrm>
              <a:off x="7120872" y="1818216"/>
              <a:ext cx="259560" cy="2088000"/>
            </p14:xfrm>
          </p:contentPart>
        </mc:Choice>
        <mc:Fallback>
          <p:pic>
            <p:nvPicPr>
              <p:cNvPr id="86" name="Ink 85"/>
              <p:cNvPicPr/>
              <p:nvPr/>
            </p:nvPicPr>
            <p:blipFill>
              <a:blip r:embed="rId20"/>
              <a:stretch>
                <a:fillRect/>
              </a:stretch>
            </p:blipFill>
            <p:spPr>
              <a:xfrm>
                <a:off x="7112952" y="1807056"/>
                <a:ext cx="278280" cy="2107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9" name="Ink 88"/>
              <p14:cNvContentPartPr/>
              <p14:nvPr/>
            </p14:nvContentPartPr>
            <p14:xfrm>
              <a:off x="107352" y="1237536"/>
              <a:ext cx="1144800" cy="368280"/>
            </p14:xfrm>
          </p:contentPart>
        </mc:Choice>
        <mc:Fallback>
          <p:pic>
            <p:nvPicPr>
              <p:cNvPr id="89" name="Ink 88"/>
              <p:cNvPicPr/>
              <p:nvPr/>
            </p:nvPicPr>
            <p:blipFill>
              <a:blip r:embed="rId22"/>
              <a:stretch>
                <a:fillRect/>
              </a:stretch>
            </p:blipFill>
            <p:spPr>
              <a:xfrm>
                <a:off x="95472" y="1231416"/>
                <a:ext cx="11628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3" name="Ink 122"/>
              <p14:cNvContentPartPr/>
              <p14:nvPr/>
            </p14:nvContentPartPr>
            <p14:xfrm>
              <a:off x="7647912" y="3479616"/>
              <a:ext cx="1053720" cy="535680"/>
            </p14:xfrm>
          </p:contentPart>
        </mc:Choice>
        <mc:Fallback>
          <p:pic>
            <p:nvPicPr>
              <p:cNvPr id="123" name="Ink 122"/>
              <p:cNvPicPr/>
              <p:nvPr/>
            </p:nvPicPr>
            <p:blipFill>
              <a:blip r:embed="rId24"/>
              <a:stretch>
                <a:fillRect/>
              </a:stretch>
            </p:blipFill>
            <p:spPr>
              <a:xfrm>
                <a:off x="7635312" y="3469176"/>
                <a:ext cx="107892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24" name="Ink 123"/>
              <p14:cNvContentPartPr/>
              <p14:nvPr/>
            </p14:nvContentPartPr>
            <p14:xfrm>
              <a:off x="5862312" y="4647456"/>
              <a:ext cx="351360" cy="1790640"/>
            </p14:xfrm>
          </p:contentPart>
        </mc:Choice>
        <mc:Fallback>
          <p:pic>
            <p:nvPicPr>
              <p:cNvPr id="124" name="Ink 123"/>
              <p:cNvPicPr/>
              <p:nvPr/>
            </p:nvPicPr>
            <p:blipFill>
              <a:blip r:embed="rId26"/>
              <a:stretch>
                <a:fillRect/>
              </a:stretch>
            </p:blipFill>
            <p:spPr>
              <a:xfrm>
                <a:off x="5850432" y="4635576"/>
                <a:ext cx="369360" cy="1807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7" name="Ink 126"/>
              <p14:cNvContentPartPr/>
              <p14:nvPr/>
            </p14:nvContentPartPr>
            <p14:xfrm>
              <a:off x="8038872" y="5827176"/>
              <a:ext cx="330840" cy="538560"/>
            </p14:xfrm>
          </p:contentPart>
        </mc:Choice>
        <mc:Fallback>
          <p:pic>
            <p:nvPicPr>
              <p:cNvPr id="127" name="Ink 126"/>
              <p:cNvPicPr/>
              <p:nvPr/>
            </p:nvPicPr>
            <p:blipFill>
              <a:blip r:embed="rId28"/>
              <a:stretch>
                <a:fillRect/>
              </a:stretch>
            </p:blipFill>
            <p:spPr>
              <a:xfrm>
                <a:off x="8029872" y="5816736"/>
                <a:ext cx="352080" cy="55800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smtClean="0"/>
              <a:t>Graph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Terminology</a:t>
            </a:r>
          </a:p>
          <a:p>
            <a:r>
              <a:rPr lang="en-US" dirty="0" smtClean="0"/>
              <a:t>Sequential Representation of Graphs: Adjacency Matrix, Path Matrix</a:t>
            </a:r>
          </a:p>
          <a:p>
            <a:r>
              <a:rPr lang="en-US" dirty="0" err="1" smtClean="0"/>
              <a:t>Warshall’s</a:t>
            </a:r>
            <a:r>
              <a:rPr lang="en-US" dirty="0" smtClean="0"/>
              <a:t> Algorithm (Path Matrix) </a:t>
            </a:r>
          </a:p>
          <a:p>
            <a:r>
              <a:rPr lang="en-US" dirty="0" smtClean="0"/>
              <a:t>Shortest Path</a:t>
            </a:r>
          </a:p>
          <a:p>
            <a:r>
              <a:rPr lang="en-US" dirty="0" smtClean="0"/>
              <a:t>Graph Traversal</a:t>
            </a:r>
          </a:p>
          <a:p>
            <a:pPr lvl="1"/>
            <a:r>
              <a:rPr lang="en-US" dirty="0" smtClean="0"/>
              <a:t>Breath First Search (BFS)</a:t>
            </a:r>
          </a:p>
          <a:p>
            <a:pPr lvl="1"/>
            <a:r>
              <a:rPr lang="en-US" dirty="0" smtClean="0"/>
              <a:t>Depth First Search (DFS)</a:t>
            </a:r>
          </a:p>
          <a:p>
            <a:r>
              <a:rPr lang="en-US" dirty="0" smtClean="0"/>
              <a:t>Spanning Tree</a:t>
            </a:r>
          </a:p>
          <a:p>
            <a:pPr lvl="1"/>
            <a:r>
              <a:rPr lang="en-US" dirty="0" smtClean="0"/>
              <a:t>Minimum Spanning Tree</a:t>
            </a:r>
          </a:p>
          <a:p>
            <a:pPr lvl="1"/>
            <a:r>
              <a:rPr lang="en-US" dirty="0" err="1" smtClean="0"/>
              <a:t>Kruskal</a:t>
            </a:r>
            <a:r>
              <a:rPr lang="en-US" dirty="0" smtClean="0"/>
              <a:t> Algorithm</a:t>
            </a:r>
          </a:p>
          <a:p>
            <a:pPr lvl="1"/>
            <a:r>
              <a:rPr lang="en-US" dirty="0" smtClean="0"/>
              <a:t>Prime’s Algorithm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542" y="3635676"/>
            <a:ext cx="2572385" cy="2392045"/>
          </a:xfrm>
          <a:prstGeom prst="rect">
            <a:avLst/>
          </a:prstGeom>
        </p:spPr>
        <p:txBody>
          <a:bodyPr vert="horz" wrap="square" lIns="0" tIns="0" rIns="0" bIns="0" rtlCol="0">
            <a:spAutoFit/>
          </a:bodyPr>
          <a:lstStyle/>
          <a:p>
            <a:pPr marL="65405">
              <a:lnSpc>
                <a:spcPct val="100000"/>
              </a:lnSpc>
              <a:tabLst>
                <a:tab pos="758190" algn="l"/>
                <a:tab pos="1503045" algn="l"/>
                <a:tab pos="2248535" algn="l"/>
              </a:tabLst>
            </a:pPr>
            <a:r>
              <a:rPr sz="3350" spc="350" dirty="0">
                <a:latin typeface="Times New Roman"/>
                <a:cs typeface="Times New Roman"/>
              </a:rPr>
              <a:t>0	1	1	1</a:t>
            </a:r>
            <a:endParaRPr sz="3350">
              <a:latin typeface="Times New Roman"/>
              <a:cs typeface="Times New Roman"/>
            </a:endParaRPr>
          </a:p>
          <a:p>
            <a:pPr marL="12700">
              <a:lnSpc>
                <a:spcPct val="100000"/>
              </a:lnSpc>
              <a:spcBef>
                <a:spcPts val="1065"/>
              </a:spcBef>
              <a:tabLst>
                <a:tab pos="809625" algn="l"/>
                <a:tab pos="1503045" algn="l"/>
                <a:tab pos="2248535" algn="l"/>
              </a:tabLst>
            </a:pPr>
            <a:r>
              <a:rPr sz="3350" spc="350" dirty="0">
                <a:latin typeface="Times New Roman"/>
                <a:cs typeface="Times New Roman"/>
              </a:rPr>
              <a:t>1	0	1	1</a:t>
            </a:r>
            <a:endParaRPr sz="3350">
              <a:latin typeface="Times New Roman"/>
              <a:cs typeface="Times New Roman"/>
            </a:endParaRPr>
          </a:p>
          <a:p>
            <a:pPr marL="12700">
              <a:lnSpc>
                <a:spcPct val="100000"/>
              </a:lnSpc>
              <a:spcBef>
                <a:spcPts val="1055"/>
              </a:spcBef>
              <a:tabLst>
                <a:tab pos="758190" algn="l"/>
                <a:tab pos="1555750" algn="l"/>
                <a:tab pos="2248535" algn="l"/>
              </a:tabLst>
            </a:pPr>
            <a:r>
              <a:rPr sz="3350" spc="350" dirty="0">
                <a:latin typeface="Times New Roman"/>
                <a:cs typeface="Times New Roman"/>
              </a:rPr>
              <a:t>1	1	0	1</a:t>
            </a:r>
            <a:endParaRPr sz="3350">
              <a:latin typeface="Times New Roman"/>
              <a:cs typeface="Times New Roman"/>
            </a:endParaRPr>
          </a:p>
          <a:p>
            <a:pPr marL="12700">
              <a:lnSpc>
                <a:spcPct val="100000"/>
              </a:lnSpc>
              <a:spcBef>
                <a:spcPts val="1065"/>
              </a:spcBef>
              <a:tabLst>
                <a:tab pos="758190" algn="l"/>
                <a:tab pos="1503045" algn="l"/>
                <a:tab pos="2299970" algn="l"/>
              </a:tabLst>
            </a:pPr>
            <a:r>
              <a:rPr sz="3350" spc="350" dirty="0">
                <a:latin typeface="Times New Roman"/>
                <a:cs typeface="Times New Roman"/>
              </a:rPr>
              <a:t>1	1	1	0</a:t>
            </a:r>
            <a:endParaRPr sz="3350">
              <a:latin typeface="Times New Roman"/>
              <a:cs typeface="Times New Roman"/>
            </a:endParaRPr>
          </a:p>
        </p:txBody>
      </p:sp>
      <p:sp>
        <p:nvSpPr>
          <p:cNvPr id="3" name="object 3"/>
          <p:cNvSpPr/>
          <p:nvPr/>
        </p:nvSpPr>
        <p:spPr>
          <a:xfrm>
            <a:off x="637794" y="3589644"/>
            <a:ext cx="394941" cy="527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7794" y="5610813"/>
            <a:ext cx="394941" cy="52799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37794" y="3999707"/>
            <a:ext cx="394941" cy="52799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37794" y="4409813"/>
            <a:ext cx="394941" cy="52799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37794" y="4819878"/>
            <a:ext cx="394941" cy="52799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37794" y="5229953"/>
            <a:ext cx="394941" cy="52799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345789" y="3589644"/>
            <a:ext cx="311932" cy="52799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345789" y="5610813"/>
            <a:ext cx="311932" cy="52799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345789" y="3999707"/>
            <a:ext cx="311932" cy="52799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345789" y="4409813"/>
            <a:ext cx="311932" cy="52799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345789" y="4819878"/>
            <a:ext cx="311932" cy="52799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345789" y="5229953"/>
            <a:ext cx="311932" cy="527995"/>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5716799" y="3478958"/>
            <a:ext cx="2256790" cy="1840230"/>
          </a:xfrm>
          <a:prstGeom prst="rect">
            <a:avLst/>
          </a:prstGeom>
        </p:spPr>
        <p:txBody>
          <a:bodyPr vert="horz" wrap="square" lIns="0" tIns="0" rIns="0" bIns="0" rtlCol="0">
            <a:spAutoFit/>
          </a:bodyPr>
          <a:lstStyle/>
          <a:p>
            <a:pPr marL="78105">
              <a:lnSpc>
                <a:spcPct val="100000"/>
              </a:lnSpc>
              <a:tabLst>
                <a:tab pos="934085" algn="l"/>
                <a:tab pos="1922145" algn="l"/>
              </a:tabLst>
            </a:pPr>
            <a:r>
              <a:rPr sz="3550" spc="745" dirty="0">
                <a:latin typeface="Times New Roman"/>
                <a:cs typeface="Times New Roman"/>
              </a:rPr>
              <a:t>0	1	0</a:t>
            </a:r>
            <a:endParaRPr sz="3550">
              <a:latin typeface="Times New Roman"/>
              <a:cs typeface="Times New Roman"/>
            </a:endParaRPr>
          </a:p>
          <a:p>
            <a:pPr marL="12700">
              <a:lnSpc>
                <a:spcPct val="100000"/>
              </a:lnSpc>
              <a:spcBef>
                <a:spcPts val="1095"/>
              </a:spcBef>
              <a:tabLst>
                <a:tab pos="1000125" algn="l"/>
                <a:tab pos="1856739" algn="l"/>
              </a:tabLst>
            </a:pPr>
            <a:r>
              <a:rPr sz="3550" spc="745" dirty="0">
                <a:latin typeface="Times New Roman"/>
                <a:cs typeface="Times New Roman"/>
              </a:rPr>
              <a:t>1	0	1</a:t>
            </a:r>
            <a:endParaRPr sz="3550">
              <a:latin typeface="Times New Roman"/>
              <a:cs typeface="Times New Roman"/>
            </a:endParaRPr>
          </a:p>
          <a:p>
            <a:pPr marL="78105">
              <a:lnSpc>
                <a:spcPct val="100000"/>
              </a:lnSpc>
              <a:spcBef>
                <a:spcPts val="1095"/>
              </a:spcBef>
              <a:tabLst>
                <a:tab pos="1000125" algn="l"/>
                <a:tab pos="1922145" algn="l"/>
              </a:tabLst>
            </a:pPr>
            <a:r>
              <a:rPr sz="3550" spc="745" dirty="0">
                <a:latin typeface="Times New Roman"/>
                <a:cs typeface="Times New Roman"/>
              </a:rPr>
              <a:t>0	0	0</a:t>
            </a:r>
            <a:endParaRPr sz="3550">
              <a:latin typeface="Times New Roman"/>
              <a:cs typeface="Times New Roman"/>
            </a:endParaRPr>
          </a:p>
        </p:txBody>
      </p:sp>
      <p:sp>
        <p:nvSpPr>
          <p:cNvPr id="16" name="object 16"/>
          <p:cNvSpPr/>
          <p:nvPr/>
        </p:nvSpPr>
        <p:spPr>
          <a:xfrm>
            <a:off x="5539465" y="3409886"/>
            <a:ext cx="489075" cy="555357"/>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539465" y="4879457"/>
            <a:ext cx="489075" cy="555357"/>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5539465" y="3842317"/>
            <a:ext cx="489075" cy="555357"/>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539465" y="4274701"/>
            <a:ext cx="489075" cy="55535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5539465" y="4707145"/>
            <a:ext cx="489075" cy="555357"/>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7969270" y="3409886"/>
            <a:ext cx="412766" cy="555357"/>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7969270" y="4879457"/>
            <a:ext cx="412766" cy="555357"/>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7969270" y="3842317"/>
            <a:ext cx="412766" cy="555357"/>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7969270" y="4274701"/>
            <a:ext cx="412766" cy="555357"/>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969270" y="4707145"/>
            <a:ext cx="412766" cy="555357"/>
          </a:xfrm>
          <a:prstGeom prst="rect">
            <a:avLst/>
          </a:prstGeom>
          <a:blipFill>
            <a:blip r:embed="rId7" cstate="print"/>
            <a:stretch>
              <a:fillRect/>
            </a:stretch>
          </a:blipFill>
        </p:spPr>
        <p:txBody>
          <a:bodyPr wrap="square" lIns="0" tIns="0" rIns="0" bIns="0" rtlCol="0"/>
          <a:lstStyle/>
          <a:p>
            <a:endParaRPr/>
          </a:p>
        </p:txBody>
      </p:sp>
      <p:sp>
        <p:nvSpPr>
          <p:cNvPr id="26" name="object 26"/>
          <p:cNvSpPr txBox="1"/>
          <p:nvPr/>
        </p:nvSpPr>
        <p:spPr>
          <a:xfrm>
            <a:off x="917857" y="2833095"/>
            <a:ext cx="357505" cy="381000"/>
          </a:xfrm>
          <a:prstGeom prst="rect">
            <a:avLst/>
          </a:prstGeom>
        </p:spPr>
        <p:txBody>
          <a:bodyPr vert="horz" wrap="square" lIns="0" tIns="0" rIns="0" bIns="0" rtlCol="0">
            <a:spAutoFit/>
          </a:bodyPr>
          <a:lstStyle/>
          <a:p>
            <a:pPr marL="12700">
              <a:lnSpc>
                <a:spcPct val="100000"/>
              </a:lnSpc>
            </a:pPr>
            <a:r>
              <a:rPr sz="2800" spc="-25" dirty="0">
                <a:latin typeface="Comic Sans MS"/>
                <a:cs typeface="Comic Sans MS"/>
              </a:rPr>
              <a:t>G</a:t>
            </a:r>
            <a:r>
              <a:rPr sz="1600" spc="-10" dirty="0">
                <a:latin typeface="Comic Sans MS"/>
                <a:cs typeface="Comic Sans MS"/>
              </a:rPr>
              <a:t>1</a:t>
            </a:r>
            <a:endParaRPr sz="1600">
              <a:latin typeface="Comic Sans MS"/>
              <a:cs typeface="Comic Sans MS"/>
            </a:endParaRPr>
          </a:p>
        </p:txBody>
      </p:sp>
      <p:sp>
        <p:nvSpPr>
          <p:cNvPr id="27" name="object 27"/>
          <p:cNvSpPr txBox="1"/>
          <p:nvPr/>
        </p:nvSpPr>
        <p:spPr>
          <a:xfrm>
            <a:off x="6481071" y="2452095"/>
            <a:ext cx="390525" cy="381000"/>
          </a:xfrm>
          <a:prstGeom prst="rect">
            <a:avLst/>
          </a:prstGeom>
        </p:spPr>
        <p:txBody>
          <a:bodyPr vert="horz" wrap="square" lIns="0" tIns="0" rIns="0" bIns="0" rtlCol="0">
            <a:spAutoFit/>
          </a:bodyPr>
          <a:lstStyle/>
          <a:p>
            <a:pPr marL="12700">
              <a:lnSpc>
                <a:spcPct val="100000"/>
              </a:lnSpc>
            </a:pPr>
            <a:r>
              <a:rPr sz="2800" spc="-25" dirty="0">
                <a:latin typeface="Comic Sans MS"/>
                <a:cs typeface="Comic Sans MS"/>
              </a:rPr>
              <a:t>G</a:t>
            </a:r>
            <a:r>
              <a:rPr sz="1600" spc="-10" dirty="0">
                <a:latin typeface="Comic Sans MS"/>
                <a:cs typeface="Comic Sans MS"/>
              </a:rPr>
              <a:t>2</a:t>
            </a:r>
            <a:endParaRPr sz="1600">
              <a:latin typeface="Comic Sans MS"/>
              <a:cs typeface="Comic Sans MS"/>
            </a:endParaRPr>
          </a:p>
        </p:txBody>
      </p:sp>
      <p:sp>
        <p:nvSpPr>
          <p:cNvPr id="28" name="object 28"/>
          <p:cNvSpPr/>
          <p:nvPr/>
        </p:nvSpPr>
        <p:spPr>
          <a:xfrm>
            <a:off x="1427225" y="501639"/>
            <a:ext cx="444500" cy="445134"/>
          </a:xfrm>
          <a:custGeom>
            <a:avLst/>
            <a:gdLst/>
            <a:ahLst/>
            <a:cxnLst/>
            <a:rect l="l" t="t" r="r" b="b"/>
            <a:pathLst>
              <a:path w="444500" h="445134">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6"/>
                </a:lnTo>
                <a:lnTo>
                  <a:pt x="441585" y="258324"/>
                </a:lnTo>
                <a:lnTo>
                  <a:pt x="427022" y="308796"/>
                </a:lnTo>
                <a:lnTo>
                  <a:pt x="401599" y="353547"/>
                </a:lnTo>
                <a:lnTo>
                  <a:pt x="366862" y="391036"/>
                </a:lnTo>
                <a:lnTo>
                  <a:pt x="324361" y="419722"/>
                </a:lnTo>
                <a:lnTo>
                  <a:pt x="275642" y="438063"/>
                </a:lnTo>
                <a:lnTo>
                  <a:pt x="222254" y="444520"/>
                </a:lnTo>
                <a:lnTo>
                  <a:pt x="204016" y="443783"/>
                </a:lnTo>
                <a:lnTo>
                  <a:pt x="186187" y="441612"/>
                </a:lnTo>
                <a:lnTo>
                  <a:pt x="135715" y="427061"/>
                </a:lnTo>
                <a:lnTo>
                  <a:pt x="90965" y="401652"/>
                </a:lnTo>
                <a:lnTo>
                  <a:pt x="53478" y="366926"/>
                </a:lnTo>
                <a:lnTo>
                  <a:pt x="24795" y="324424"/>
                </a:lnTo>
                <a:lnTo>
                  <a:pt x="6455" y="275689"/>
                </a:lnTo>
                <a:lnTo>
                  <a:pt x="0" y="222260"/>
                </a:lnTo>
                <a:close/>
              </a:path>
            </a:pathLst>
          </a:custGeom>
          <a:ln w="12700">
            <a:solidFill>
              <a:srgbClr val="1F487C"/>
            </a:solidFill>
          </a:ln>
        </p:spPr>
        <p:txBody>
          <a:bodyPr wrap="square" lIns="0" tIns="0" rIns="0" bIns="0" rtlCol="0"/>
          <a:lstStyle/>
          <a:p>
            <a:endParaRPr/>
          </a:p>
        </p:txBody>
      </p:sp>
      <p:sp>
        <p:nvSpPr>
          <p:cNvPr id="29" name="object 29"/>
          <p:cNvSpPr/>
          <p:nvPr/>
        </p:nvSpPr>
        <p:spPr>
          <a:xfrm>
            <a:off x="741365" y="1263639"/>
            <a:ext cx="444500" cy="445134"/>
          </a:xfrm>
          <a:custGeom>
            <a:avLst/>
            <a:gdLst/>
            <a:ahLst/>
            <a:cxnLst/>
            <a:rect l="l" t="t" r="r" b="b"/>
            <a:pathLst>
              <a:path w="444500" h="445135">
                <a:moveTo>
                  <a:pt x="0" y="222260"/>
                </a:moveTo>
                <a:lnTo>
                  <a:pt x="6459" y="168870"/>
                </a:lnTo>
                <a:lnTo>
                  <a:pt x="24806" y="120149"/>
                </a:lnTo>
                <a:lnTo>
                  <a:pt x="53498" y="77643"/>
                </a:lnTo>
                <a:lnTo>
                  <a:pt x="90989" y="42903"/>
                </a:lnTo>
                <a:lnTo>
                  <a:pt x="135736" y="17475"/>
                </a:lnTo>
                <a:lnTo>
                  <a:pt x="186195" y="2910"/>
                </a:lnTo>
                <a:lnTo>
                  <a:pt x="222244" y="0"/>
                </a:lnTo>
                <a:lnTo>
                  <a:pt x="240473" y="737"/>
                </a:lnTo>
                <a:lnTo>
                  <a:pt x="258296" y="2910"/>
                </a:lnTo>
                <a:lnTo>
                  <a:pt x="308758" y="17475"/>
                </a:lnTo>
                <a:lnTo>
                  <a:pt x="353507" y="42903"/>
                </a:lnTo>
                <a:lnTo>
                  <a:pt x="390999" y="77643"/>
                </a:lnTo>
                <a:lnTo>
                  <a:pt x="419692" y="120149"/>
                </a:lnTo>
                <a:lnTo>
                  <a:pt x="438039" y="168870"/>
                </a:lnTo>
                <a:lnTo>
                  <a:pt x="444498" y="222260"/>
                </a:lnTo>
                <a:lnTo>
                  <a:pt x="443762" y="240496"/>
                </a:lnTo>
                <a:lnTo>
                  <a:pt x="441590" y="258324"/>
                </a:lnTo>
                <a:lnTo>
                  <a:pt x="427033" y="308796"/>
                </a:lnTo>
                <a:lnTo>
                  <a:pt x="401618" y="353547"/>
                </a:lnTo>
                <a:lnTo>
                  <a:pt x="366887" y="391036"/>
                </a:lnTo>
                <a:lnTo>
                  <a:pt x="324385" y="419722"/>
                </a:lnTo>
                <a:lnTo>
                  <a:pt x="275656" y="438063"/>
                </a:lnTo>
                <a:lnTo>
                  <a:pt x="222244" y="444520"/>
                </a:lnTo>
                <a:lnTo>
                  <a:pt x="204017" y="443783"/>
                </a:lnTo>
                <a:lnTo>
                  <a:pt x="186195" y="441612"/>
                </a:lnTo>
                <a:lnTo>
                  <a:pt x="135736" y="427061"/>
                </a:lnTo>
                <a:lnTo>
                  <a:pt x="90989" y="401652"/>
                </a:lnTo>
                <a:lnTo>
                  <a:pt x="53498" y="366926"/>
                </a:lnTo>
                <a:lnTo>
                  <a:pt x="24806" y="324424"/>
                </a:lnTo>
                <a:lnTo>
                  <a:pt x="6459" y="275689"/>
                </a:lnTo>
                <a:lnTo>
                  <a:pt x="0" y="222260"/>
                </a:lnTo>
                <a:close/>
              </a:path>
            </a:pathLst>
          </a:custGeom>
          <a:ln w="12700">
            <a:solidFill>
              <a:srgbClr val="1F487C"/>
            </a:solidFill>
          </a:ln>
        </p:spPr>
        <p:txBody>
          <a:bodyPr wrap="square" lIns="0" tIns="0" rIns="0" bIns="0" rtlCol="0"/>
          <a:lstStyle/>
          <a:p>
            <a:endParaRPr/>
          </a:p>
        </p:txBody>
      </p:sp>
      <p:sp>
        <p:nvSpPr>
          <p:cNvPr id="30" name="object 30"/>
          <p:cNvSpPr txBox="1"/>
          <p:nvPr/>
        </p:nvSpPr>
        <p:spPr>
          <a:xfrm>
            <a:off x="871220" y="1316079"/>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31" name="object 31"/>
          <p:cNvSpPr/>
          <p:nvPr/>
        </p:nvSpPr>
        <p:spPr>
          <a:xfrm>
            <a:off x="2113025" y="1263639"/>
            <a:ext cx="444500" cy="445134"/>
          </a:xfrm>
          <a:custGeom>
            <a:avLst/>
            <a:gdLst/>
            <a:ahLst/>
            <a:cxnLst/>
            <a:rect l="l" t="t" r="r" b="b"/>
            <a:pathLst>
              <a:path w="444500" h="445135">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6"/>
                </a:lnTo>
                <a:lnTo>
                  <a:pt x="441585" y="258324"/>
                </a:lnTo>
                <a:lnTo>
                  <a:pt x="427022" y="308796"/>
                </a:lnTo>
                <a:lnTo>
                  <a:pt x="401599" y="353547"/>
                </a:lnTo>
                <a:lnTo>
                  <a:pt x="366862" y="391036"/>
                </a:lnTo>
                <a:lnTo>
                  <a:pt x="324361" y="419722"/>
                </a:lnTo>
                <a:lnTo>
                  <a:pt x="275642" y="438063"/>
                </a:lnTo>
                <a:lnTo>
                  <a:pt x="222254" y="444520"/>
                </a:lnTo>
                <a:lnTo>
                  <a:pt x="204016" y="443783"/>
                </a:lnTo>
                <a:lnTo>
                  <a:pt x="186187" y="441612"/>
                </a:lnTo>
                <a:lnTo>
                  <a:pt x="135715" y="427061"/>
                </a:lnTo>
                <a:lnTo>
                  <a:pt x="90965" y="401652"/>
                </a:lnTo>
                <a:lnTo>
                  <a:pt x="53478" y="366926"/>
                </a:lnTo>
                <a:lnTo>
                  <a:pt x="24795" y="324424"/>
                </a:lnTo>
                <a:lnTo>
                  <a:pt x="6455" y="275689"/>
                </a:lnTo>
                <a:lnTo>
                  <a:pt x="0" y="222260"/>
                </a:lnTo>
                <a:close/>
              </a:path>
            </a:pathLst>
          </a:custGeom>
          <a:ln w="12700">
            <a:solidFill>
              <a:srgbClr val="1F487C"/>
            </a:solidFill>
          </a:ln>
        </p:spPr>
        <p:txBody>
          <a:bodyPr wrap="square" lIns="0" tIns="0" rIns="0" bIns="0" rtlCol="0"/>
          <a:lstStyle/>
          <a:p>
            <a:endParaRPr/>
          </a:p>
        </p:txBody>
      </p:sp>
      <p:sp>
        <p:nvSpPr>
          <p:cNvPr id="32" name="object 32"/>
          <p:cNvSpPr txBox="1"/>
          <p:nvPr/>
        </p:nvSpPr>
        <p:spPr>
          <a:xfrm>
            <a:off x="2215643" y="1316079"/>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2</a:t>
            </a:r>
            <a:endParaRPr sz="2800">
              <a:latin typeface="Comic Sans MS"/>
              <a:cs typeface="Comic Sans MS"/>
            </a:endParaRPr>
          </a:p>
        </p:txBody>
      </p:sp>
      <p:sp>
        <p:nvSpPr>
          <p:cNvPr id="33" name="object 33"/>
          <p:cNvSpPr/>
          <p:nvPr/>
        </p:nvSpPr>
        <p:spPr>
          <a:xfrm>
            <a:off x="1427225" y="1873239"/>
            <a:ext cx="444500" cy="445134"/>
          </a:xfrm>
          <a:custGeom>
            <a:avLst/>
            <a:gdLst/>
            <a:ahLst/>
            <a:cxnLst/>
            <a:rect l="l" t="t" r="r" b="b"/>
            <a:pathLst>
              <a:path w="444500" h="445135">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6"/>
                </a:lnTo>
                <a:lnTo>
                  <a:pt x="441585" y="258324"/>
                </a:lnTo>
                <a:lnTo>
                  <a:pt x="427022" y="308796"/>
                </a:lnTo>
                <a:lnTo>
                  <a:pt x="401599" y="353547"/>
                </a:lnTo>
                <a:lnTo>
                  <a:pt x="366862" y="391036"/>
                </a:lnTo>
                <a:lnTo>
                  <a:pt x="324361" y="419722"/>
                </a:lnTo>
                <a:lnTo>
                  <a:pt x="275642" y="438063"/>
                </a:lnTo>
                <a:lnTo>
                  <a:pt x="222254" y="444520"/>
                </a:lnTo>
                <a:lnTo>
                  <a:pt x="204016" y="443783"/>
                </a:lnTo>
                <a:lnTo>
                  <a:pt x="186187" y="441612"/>
                </a:lnTo>
                <a:lnTo>
                  <a:pt x="135715" y="427061"/>
                </a:lnTo>
                <a:lnTo>
                  <a:pt x="90965" y="401652"/>
                </a:lnTo>
                <a:lnTo>
                  <a:pt x="53478" y="366926"/>
                </a:lnTo>
                <a:lnTo>
                  <a:pt x="24795" y="324424"/>
                </a:lnTo>
                <a:lnTo>
                  <a:pt x="6455" y="275689"/>
                </a:lnTo>
                <a:lnTo>
                  <a:pt x="0" y="222260"/>
                </a:lnTo>
                <a:close/>
              </a:path>
            </a:pathLst>
          </a:custGeom>
          <a:ln w="12700">
            <a:solidFill>
              <a:srgbClr val="1F487C"/>
            </a:solidFill>
          </a:ln>
        </p:spPr>
        <p:txBody>
          <a:bodyPr wrap="square" lIns="0" tIns="0" rIns="0" bIns="0" rtlCol="0"/>
          <a:lstStyle/>
          <a:p>
            <a:endParaRPr/>
          </a:p>
        </p:txBody>
      </p:sp>
      <p:sp>
        <p:nvSpPr>
          <p:cNvPr id="34" name="object 34"/>
          <p:cNvSpPr txBox="1"/>
          <p:nvPr/>
        </p:nvSpPr>
        <p:spPr>
          <a:xfrm>
            <a:off x="1529843" y="1925680"/>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3</a:t>
            </a:r>
            <a:endParaRPr sz="2800">
              <a:latin typeface="Comic Sans MS"/>
              <a:cs typeface="Comic Sans MS"/>
            </a:endParaRPr>
          </a:p>
        </p:txBody>
      </p:sp>
      <p:sp>
        <p:nvSpPr>
          <p:cNvPr id="35" name="object 35"/>
          <p:cNvSpPr/>
          <p:nvPr/>
        </p:nvSpPr>
        <p:spPr>
          <a:xfrm>
            <a:off x="1649479" y="952500"/>
            <a:ext cx="0" cy="914400"/>
          </a:xfrm>
          <a:custGeom>
            <a:avLst/>
            <a:gdLst/>
            <a:ahLst/>
            <a:cxnLst/>
            <a:rect l="l" t="t" r="r" b="b"/>
            <a:pathLst>
              <a:path h="914400">
                <a:moveTo>
                  <a:pt x="0" y="0"/>
                </a:moveTo>
                <a:lnTo>
                  <a:pt x="0" y="914399"/>
                </a:lnTo>
              </a:path>
            </a:pathLst>
          </a:custGeom>
          <a:ln w="12700">
            <a:solidFill>
              <a:srgbClr val="1F487C"/>
            </a:solidFill>
          </a:ln>
        </p:spPr>
        <p:txBody>
          <a:bodyPr wrap="square" lIns="0" tIns="0" rIns="0" bIns="0" rtlCol="0"/>
          <a:lstStyle/>
          <a:p>
            <a:endParaRPr/>
          </a:p>
        </p:txBody>
      </p:sp>
      <p:sp>
        <p:nvSpPr>
          <p:cNvPr id="36" name="object 36"/>
          <p:cNvSpPr/>
          <p:nvPr/>
        </p:nvSpPr>
        <p:spPr>
          <a:xfrm>
            <a:off x="1192209" y="1485900"/>
            <a:ext cx="915035" cy="0"/>
          </a:xfrm>
          <a:custGeom>
            <a:avLst/>
            <a:gdLst/>
            <a:ahLst/>
            <a:cxnLst/>
            <a:rect l="l" t="t" r="r" b="b"/>
            <a:pathLst>
              <a:path w="915035">
                <a:moveTo>
                  <a:pt x="0" y="0"/>
                </a:moveTo>
                <a:lnTo>
                  <a:pt x="914470" y="0"/>
                </a:lnTo>
              </a:path>
            </a:pathLst>
          </a:custGeom>
          <a:ln w="12700">
            <a:solidFill>
              <a:srgbClr val="1F487C"/>
            </a:solidFill>
          </a:ln>
        </p:spPr>
        <p:txBody>
          <a:bodyPr wrap="square" lIns="0" tIns="0" rIns="0" bIns="0" rtlCol="0"/>
          <a:lstStyle/>
          <a:p>
            <a:endParaRPr/>
          </a:p>
        </p:txBody>
      </p:sp>
      <p:sp>
        <p:nvSpPr>
          <p:cNvPr id="37" name="object 37"/>
          <p:cNvSpPr/>
          <p:nvPr/>
        </p:nvSpPr>
        <p:spPr>
          <a:xfrm>
            <a:off x="1081088" y="876300"/>
            <a:ext cx="408305" cy="434975"/>
          </a:xfrm>
          <a:custGeom>
            <a:avLst/>
            <a:gdLst/>
            <a:ahLst/>
            <a:cxnLst/>
            <a:rect l="l" t="t" r="r" b="b"/>
            <a:pathLst>
              <a:path w="408305" h="434975">
                <a:moveTo>
                  <a:pt x="407990" y="0"/>
                </a:moveTo>
                <a:lnTo>
                  <a:pt x="0" y="434980"/>
                </a:lnTo>
              </a:path>
            </a:pathLst>
          </a:custGeom>
          <a:ln w="12700">
            <a:solidFill>
              <a:srgbClr val="1F487C"/>
            </a:solidFill>
          </a:ln>
        </p:spPr>
        <p:txBody>
          <a:bodyPr wrap="square" lIns="0" tIns="0" rIns="0" bIns="0" rtlCol="0"/>
          <a:lstStyle/>
          <a:p>
            <a:endParaRPr/>
          </a:p>
        </p:txBody>
      </p:sp>
      <p:sp>
        <p:nvSpPr>
          <p:cNvPr id="38" name="object 38"/>
          <p:cNvSpPr/>
          <p:nvPr/>
        </p:nvSpPr>
        <p:spPr>
          <a:xfrm>
            <a:off x="1801879" y="876300"/>
            <a:ext cx="422275" cy="434975"/>
          </a:xfrm>
          <a:custGeom>
            <a:avLst/>
            <a:gdLst/>
            <a:ahLst/>
            <a:cxnLst/>
            <a:rect l="l" t="t" r="r" b="b"/>
            <a:pathLst>
              <a:path w="422275" h="434975">
                <a:moveTo>
                  <a:pt x="0" y="0"/>
                </a:moveTo>
                <a:lnTo>
                  <a:pt x="422266" y="434980"/>
                </a:lnTo>
              </a:path>
            </a:pathLst>
          </a:custGeom>
          <a:ln w="12700">
            <a:solidFill>
              <a:srgbClr val="1F487C"/>
            </a:solidFill>
          </a:ln>
        </p:spPr>
        <p:txBody>
          <a:bodyPr wrap="square" lIns="0" tIns="0" rIns="0" bIns="0" rtlCol="0"/>
          <a:lstStyle/>
          <a:p>
            <a:endParaRPr/>
          </a:p>
        </p:txBody>
      </p:sp>
      <p:sp>
        <p:nvSpPr>
          <p:cNvPr id="39" name="object 39"/>
          <p:cNvSpPr/>
          <p:nvPr/>
        </p:nvSpPr>
        <p:spPr>
          <a:xfrm>
            <a:off x="1066800" y="1692280"/>
            <a:ext cx="354330" cy="313055"/>
          </a:xfrm>
          <a:custGeom>
            <a:avLst/>
            <a:gdLst/>
            <a:ahLst/>
            <a:cxnLst/>
            <a:rect l="l" t="t" r="r" b="b"/>
            <a:pathLst>
              <a:path w="354330" h="313055">
                <a:moveTo>
                  <a:pt x="0" y="0"/>
                </a:moveTo>
                <a:lnTo>
                  <a:pt x="354080" y="312785"/>
                </a:lnTo>
              </a:path>
            </a:pathLst>
          </a:custGeom>
          <a:ln w="12700">
            <a:solidFill>
              <a:srgbClr val="1F487C"/>
            </a:solidFill>
          </a:ln>
        </p:spPr>
        <p:txBody>
          <a:bodyPr wrap="square" lIns="0" tIns="0" rIns="0" bIns="0" rtlCol="0"/>
          <a:lstStyle/>
          <a:p>
            <a:endParaRPr/>
          </a:p>
        </p:txBody>
      </p:sp>
      <p:sp>
        <p:nvSpPr>
          <p:cNvPr id="40" name="object 40"/>
          <p:cNvSpPr/>
          <p:nvPr/>
        </p:nvSpPr>
        <p:spPr>
          <a:xfrm>
            <a:off x="1855850" y="1665335"/>
            <a:ext cx="327025" cy="339725"/>
          </a:xfrm>
          <a:custGeom>
            <a:avLst/>
            <a:gdLst/>
            <a:ahLst/>
            <a:cxnLst/>
            <a:rect l="l" t="t" r="r" b="b"/>
            <a:pathLst>
              <a:path w="327025" h="339725">
                <a:moveTo>
                  <a:pt x="327029" y="0"/>
                </a:moveTo>
                <a:lnTo>
                  <a:pt x="0" y="339730"/>
                </a:lnTo>
              </a:path>
            </a:pathLst>
          </a:custGeom>
          <a:ln w="12700">
            <a:solidFill>
              <a:srgbClr val="1F487C"/>
            </a:solidFill>
          </a:ln>
        </p:spPr>
        <p:txBody>
          <a:bodyPr wrap="square" lIns="0" tIns="0" rIns="0" bIns="0" rtlCol="0"/>
          <a:lstStyle/>
          <a:p>
            <a:endParaRPr/>
          </a:p>
        </p:txBody>
      </p:sp>
      <p:sp>
        <p:nvSpPr>
          <p:cNvPr id="41" name="object 41"/>
          <p:cNvSpPr/>
          <p:nvPr/>
        </p:nvSpPr>
        <p:spPr>
          <a:xfrm>
            <a:off x="5452993" y="525383"/>
            <a:ext cx="445134" cy="445134"/>
          </a:xfrm>
          <a:custGeom>
            <a:avLst/>
            <a:gdLst/>
            <a:ahLst/>
            <a:cxnLst/>
            <a:rect l="l" t="t" r="r" b="b"/>
            <a:pathLst>
              <a:path w="445135" h="445134">
                <a:moveTo>
                  <a:pt x="0" y="222260"/>
                </a:moveTo>
                <a:lnTo>
                  <a:pt x="6463" y="168870"/>
                </a:lnTo>
                <a:lnTo>
                  <a:pt x="24821" y="120149"/>
                </a:lnTo>
                <a:lnTo>
                  <a:pt x="53525" y="77643"/>
                </a:lnTo>
                <a:lnTo>
                  <a:pt x="91025" y="42903"/>
                </a:lnTo>
                <a:lnTo>
                  <a:pt x="135775" y="17475"/>
                </a:lnTo>
                <a:lnTo>
                  <a:pt x="186225" y="2910"/>
                </a:lnTo>
                <a:lnTo>
                  <a:pt x="222260" y="0"/>
                </a:lnTo>
                <a:lnTo>
                  <a:pt x="240496" y="737"/>
                </a:lnTo>
                <a:lnTo>
                  <a:pt x="258324" y="2910"/>
                </a:lnTo>
                <a:lnTo>
                  <a:pt x="308796" y="17475"/>
                </a:lnTo>
                <a:lnTo>
                  <a:pt x="353547" y="42903"/>
                </a:lnTo>
                <a:lnTo>
                  <a:pt x="391036" y="77643"/>
                </a:lnTo>
                <a:lnTo>
                  <a:pt x="419722" y="120149"/>
                </a:lnTo>
                <a:lnTo>
                  <a:pt x="438063" y="168870"/>
                </a:lnTo>
                <a:lnTo>
                  <a:pt x="444520" y="222260"/>
                </a:lnTo>
                <a:lnTo>
                  <a:pt x="443783" y="240496"/>
                </a:lnTo>
                <a:lnTo>
                  <a:pt x="441612" y="258324"/>
                </a:lnTo>
                <a:lnTo>
                  <a:pt x="427061" y="308796"/>
                </a:lnTo>
                <a:lnTo>
                  <a:pt x="401652" y="353547"/>
                </a:lnTo>
                <a:lnTo>
                  <a:pt x="366926" y="391036"/>
                </a:lnTo>
                <a:lnTo>
                  <a:pt x="324424" y="419722"/>
                </a:lnTo>
                <a:lnTo>
                  <a:pt x="275689" y="438063"/>
                </a:lnTo>
                <a:lnTo>
                  <a:pt x="222260" y="444520"/>
                </a:lnTo>
                <a:lnTo>
                  <a:pt x="204040" y="443783"/>
                </a:lnTo>
                <a:lnTo>
                  <a:pt x="186225" y="441612"/>
                </a:lnTo>
                <a:lnTo>
                  <a:pt x="135775" y="427061"/>
                </a:lnTo>
                <a:lnTo>
                  <a:pt x="91025" y="401652"/>
                </a:lnTo>
                <a:lnTo>
                  <a:pt x="53525" y="366926"/>
                </a:lnTo>
                <a:lnTo>
                  <a:pt x="24821" y="324424"/>
                </a:lnTo>
                <a:lnTo>
                  <a:pt x="6463" y="275689"/>
                </a:lnTo>
                <a:lnTo>
                  <a:pt x="0" y="222260"/>
                </a:lnTo>
                <a:close/>
              </a:path>
            </a:pathLst>
          </a:custGeom>
          <a:ln w="12700">
            <a:solidFill>
              <a:srgbClr val="1F487C"/>
            </a:solidFill>
          </a:ln>
        </p:spPr>
        <p:txBody>
          <a:bodyPr wrap="square" lIns="0" tIns="0" rIns="0" bIns="0" rtlCol="0"/>
          <a:lstStyle/>
          <a:p>
            <a:endParaRPr/>
          </a:p>
        </p:txBody>
      </p:sp>
      <p:sp>
        <p:nvSpPr>
          <p:cNvPr id="42" name="object 42"/>
          <p:cNvSpPr txBox="1"/>
          <p:nvPr/>
        </p:nvSpPr>
        <p:spPr>
          <a:xfrm>
            <a:off x="2378203" y="111952"/>
            <a:ext cx="5060315" cy="847090"/>
          </a:xfrm>
          <a:prstGeom prst="rect">
            <a:avLst/>
          </a:prstGeom>
        </p:spPr>
        <p:txBody>
          <a:bodyPr vert="horz" wrap="square" lIns="0" tIns="0" rIns="0" bIns="0" rtlCol="0">
            <a:spAutoFit/>
          </a:bodyPr>
          <a:lstStyle/>
          <a:p>
            <a:pPr marL="12700">
              <a:lnSpc>
                <a:spcPct val="100000"/>
              </a:lnSpc>
            </a:pPr>
            <a:r>
              <a:rPr sz="2800" i="1" spc="-25" dirty="0">
                <a:latin typeface="Georgia"/>
                <a:cs typeface="Georgia"/>
              </a:rPr>
              <a:t>Ex</a:t>
            </a:r>
            <a:r>
              <a:rPr sz="2800" i="1" spc="-30" dirty="0">
                <a:latin typeface="Georgia"/>
                <a:cs typeface="Georgia"/>
              </a:rPr>
              <a:t>a</a:t>
            </a:r>
            <a:r>
              <a:rPr sz="2800" i="1" spc="-25" dirty="0">
                <a:latin typeface="Georgia"/>
                <a:cs typeface="Georgia"/>
              </a:rPr>
              <a:t>mple</a:t>
            </a:r>
            <a:r>
              <a:rPr sz="2800" i="1" spc="-15" dirty="0">
                <a:latin typeface="Georgia"/>
                <a:cs typeface="Georgia"/>
              </a:rPr>
              <a:t>s</a:t>
            </a:r>
            <a:r>
              <a:rPr sz="2800" i="1" spc="-15" dirty="0">
                <a:latin typeface="Times New Roman"/>
                <a:cs typeface="Times New Roman"/>
              </a:rPr>
              <a:t> </a:t>
            </a:r>
            <a:r>
              <a:rPr sz="2800" i="1" spc="-15" dirty="0">
                <a:latin typeface="Georgia"/>
                <a:cs typeface="Georgia"/>
              </a:rPr>
              <a:t>for</a:t>
            </a:r>
            <a:r>
              <a:rPr sz="2800" i="1" spc="-35" dirty="0">
                <a:latin typeface="Times New Roman"/>
                <a:cs typeface="Times New Roman"/>
              </a:rPr>
              <a:t> </a:t>
            </a:r>
            <a:r>
              <a:rPr sz="2800" i="1" spc="-15" dirty="0">
                <a:latin typeface="Georgia"/>
                <a:cs typeface="Georgia"/>
              </a:rPr>
              <a:t>Adj</a:t>
            </a:r>
            <a:r>
              <a:rPr sz="2800" i="1" spc="-30" dirty="0">
                <a:latin typeface="Georgia"/>
                <a:cs typeface="Georgia"/>
              </a:rPr>
              <a:t>a</a:t>
            </a:r>
            <a:r>
              <a:rPr sz="2800" i="1" spc="-15" dirty="0">
                <a:latin typeface="Georgia"/>
                <a:cs typeface="Georgia"/>
              </a:rPr>
              <a:t>cency</a:t>
            </a:r>
            <a:r>
              <a:rPr sz="2800" i="1" spc="-20" dirty="0">
                <a:latin typeface="Times New Roman"/>
                <a:cs typeface="Times New Roman"/>
              </a:rPr>
              <a:t> </a:t>
            </a:r>
            <a:r>
              <a:rPr sz="2800" i="1" spc="-35" dirty="0">
                <a:latin typeface="Georgia"/>
                <a:cs typeface="Georgia"/>
              </a:rPr>
              <a:t>M</a:t>
            </a:r>
            <a:r>
              <a:rPr sz="2800" i="1" spc="-30" dirty="0">
                <a:latin typeface="Georgia"/>
                <a:cs typeface="Georgia"/>
              </a:rPr>
              <a:t>a</a:t>
            </a:r>
            <a:r>
              <a:rPr sz="2800" i="1" spc="-5" dirty="0">
                <a:latin typeface="Georgia"/>
                <a:cs typeface="Georgia"/>
              </a:rPr>
              <a:t>trix</a:t>
            </a:r>
            <a:endParaRPr sz="2800" dirty="0">
              <a:latin typeface="Georgia"/>
              <a:cs typeface="Georgia"/>
            </a:endParaRPr>
          </a:p>
          <a:p>
            <a:pPr marL="3190240">
              <a:lnSpc>
                <a:spcPct val="100000"/>
              </a:lnSpc>
              <a:spcBef>
                <a:spcPts val="260"/>
              </a:spcBef>
            </a:pPr>
            <a:r>
              <a:rPr sz="2800" dirty="0">
                <a:solidFill>
                  <a:srgbClr val="1F487C"/>
                </a:solidFill>
                <a:latin typeface="Comic Sans MS"/>
                <a:cs typeface="Comic Sans MS"/>
              </a:rPr>
              <a:t>0</a:t>
            </a:r>
            <a:endParaRPr sz="2800" dirty="0">
              <a:latin typeface="Comic Sans MS"/>
              <a:cs typeface="Comic Sans MS"/>
            </a:endParaRPr>
          </a:p>
        </p:txBody>
      </p:sp>
      <p:sp>
        <p:nvSpPr>
          <p:cNvPr id="43" name="object 43"/>
          <p:cNvSpPr txBox="1"/>
          <p:nvPr/>
        </p:nvSpPr>
        <p:spPr>
          <a:xfrm>
            <a:off x="1529843" y="553838"/>
            <a:ext cx="242570" cy="381000"/>
          </a:xfrm>
          <a:prstGeom prst="rect">
            <a:avLst/>
          </a:prstGeom>
        </p:spPr>
        <p:txBody>
          <a:bodyPr vert="horz" wrap="square" lIns="0" tIns="0" rIns="0" bIns="0" rtlCol="0">
            <a:spAutoFit/>
          </a:bodyPr>
          <a:lstStyle/>
          <a:p>
            <a:pPr marL="12700">
              <a:lnSpc>
                <a:spcPct val="100000"/>
              </a:lnSpc>
            </a:pPr>
            <a:r>
              <a:rPr sz="2800" dirty="0">
                <a:solidFill>
                  <a:srgbClr val="1F487C"/>
                </a:solidFill>
                <a:latin typeface="Comic Sans MS"/>
                <a:cs typeface="Comic Sans MS"/>
              </a:rPr>
              <a:t>0</a:t>
            </a:r>
            <a:endParaRPr sz="2800">
              <a:latin typeface="Comic Sans MS"/>
              <a:cs typeface="Comic Sans MS"/>
            </a:endParaRPr>
          </a:p>
        </p:txBody>
      </p:sp>
      <p:sp>
        <p:nvSpPr>
          <p:cNvPr id="44" name="object 44"/>
          <p:cNvSpPr/>
          <p:nvPr/>
        </p:nvSpPr>
        <p:spPr>
          <a:xfrm>
            <a:off x="5451469" y="1628759"/>
            <a:ext cx="445134" cy="445134"/>
          </a:xfrm>
          <a:custGeom>
            <a:avLst/>
            <a:gdLst/>
            <a:ahLst/>
            <a:cxnLst/>
            <a:rect l="l" t="t" r="r" b="b"/>
            <a:pathLst>
              <a:path w="445135" h="445135">
                <a:moveTo>
                  <a:pt x="0" y="222260"/>
                </a:moveTo>
                <a:lnTo>
                  <a:pt x="6456" y="168870"/>
                </a:lnTo>
                <a:lnTo>
                  <a:pt x="24798" y="120149"/>
                </a:lnTo>
                <a:lnTo>
                  <a:pt x="53484" y="77643"/>
                </a:lnTo>
                <a:lnTo>
                  <a:pt x="90973" y="42903"/>
                </a:lnTo>
                <a:lnTo>
                  <a:pt x="135724" y="17475"/>
                </a:lnTo>
                <a:lnTo>
                  <a:pt x="186195" y="2910"/>
                </a:lnTo>
                <a:lnTo>
                  <a:pt x="222260" y="0"/>
                </a:lnTo>
                <a:lnTo>
                  <a:pt x="240479" y="737"/>
                </a:lnTo>
                <a:lnTo>
                  <a:pt x="258295" y="2910"/>
                </a:lnTo>
                <a:lnTo>
                  <a:pt x="308744" y="17475"/>
                </a:lnTo>
                <a:lnTo>
                  <a:pt x="353494" y="42903"/>
                </a:lnTo>
                <a:lnTo>
                  <a:pt x="390995" y="77643"/>
                </a:lnTo>
                <a:lnTo>
                  <a:pt x="419699" y="120149"/>
                </a:lnTo>
                <a:lnTo>
                  <a:pt x="438056" y="168870"/>
                </a:lnTo>
                <a:lnTo>
                  <a:pt x="444520" y="222260"/>
                </a:lnTo>
                <a:lnTo>
                  <a:pt x="443783" y="240496"/>
                </a:lnTo>
                <a:lnTo>
                  <a:pt x="441609" y="258324"/>
                </a:lnTo>
                <a:lnTo>
                  <a:pt x="427044" y="308796"/>
                </a:lnTo>
                <a:lnTo>
                  <a:pt x="401617" y="353547"/>
                </a:lnTo>
                <a:lnTo>
                  <a:pt x="366876" y="391036"/>
                </a:lnTo>
                <a:lnTo>
                  <a:pt x="324371" y="419722"/>
                </a:lnTo>
                <a:lnTo>
                  <a:pt x="275649" y="438063"/>
                </a:lnTo>
                <a:lnTo>
                  <a:pt x="222260" y="444520"/>
                </a:lnTo>
                <a:lnTo>
                  <a:pt x="204024" y="443783"/>
                </a:lnTo>
                <a:lnTo>
                  <a:pt x="186195" y="441612"/>
                </a:lnTo>
                <a:lnTo>
                  <a:pt x="135724" y="427061"/>
                </a:lnTo>
                <a:lnTo>
                  <a:pt x="90973" y="401652"/>
                </a:lnTo>
                <a:lnTo>
                  <a:pt x="53484" y="366926"/>
                </a:lnTo>
                <a:lnTo>
                  <a:pt x="24798" y="324424"/>
                </a:lnTo>
                <a:lnTo>
                  <a:pt x="6456" y="275689"/>
                </a:lnTo>
                <a:lnTo>
                  <a:pt x="0" y="222260"/>
                </a:lnTo>
                <a:close/>
              </a:path>
            </a:pathLst>
          </a:custGeom>
          <a:ln w="12700">
            <a:solidFill>
              <a:srgbClr val="1F487C"/>
            </a:solidFill>
          </a:ln>
        </p:spPr>
        <p:txBody>
          <a:bodyPr wrap="square" lIns="0" tIns="0" rIns="0" bIns="0" rtlCol="0"/>
          <a:lstStyle/>
          <a:p>
            <a:endParaRPr/>
          </a:p>
        </p:txBody>
      </p:sp>
      <p:sp>
        <p:nvSpPr>
          <p:cNvPr id="45" name="object 45"/>
          <p:cNvSpPr txBox="1"/>
          <p:nvPr/>
        </p:nvSpPr>
        <p:spPr>
          <a:xfrm>
            <a:off x="5582162" y="1681332"/>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46" name="object 46"/>
          <p:cNvSpPr/>
          <p:nvPr/>
        </p:nvSpPr>
        <p:spPr>
          <a:xfrm>
            <a:off x="5467350" y="2647950"/>
            <a:ext cx="444500" cy="444500"/>
          </a:xfrm>
          <a:custGeom>
            <a:avLst/>
            <a:gdLst/>
            <a:ahLst/>
            <a:cxnLst/>
            <a:rect l="l" t="t" r="r" b="b"/>
            <a:pathLst>
              <a:path w="444500" h="444500">
                <a:moveTo>
                  <a:pt x="0" y="222260"/>
                </a:moveTo>
                <a:lnTo>
                  <a:pt x="6456" y="168870"/>
                </a:lnTo>
                <a:lnTo>
                  <a:pt x="24798" y="120149"/>
                </a:lnTo>
                <a:lnTo>
                  <a:pt x="53484" y="77643"/>
                </a:lnTo>
                <a:lnTo>
                  <a:pt x="90973" y="42903"/>
                </a:lnTo>
                <a:lnTo>
                  <a:pt x="135724" y="17475"/>
                </a:lnTo>
                <a:lnTo>
                  <a:pt x="186195" y="2910"/>
                </a:lnTo>
                <a:lnTo>
                  <a:pt x="222260" y="0"/>
                </a:lnTo>
                <a:lnTo>
                  <a:pt x="240479" y="737"/>
                </a:lnTo>
                <a:lnTo>
                  <a:pt x="258294" y="2910"/>
                </a:lnTo>
                <a:lnTo>
                  <a:pt x="308740" y="17475"/>
                </a:lnTo>
                <a:lnTo>
                  <a:pt x="353483" y="42903"/>
                </a:lnTo>
                <a:lnTo>
                  <a:pt x="390977" y="77643"/>
                </a:lnTo>
                <a:lnTo>
                  <a:pt x="419675" y="120149"/>
                </a:lnTo>
                <a:lnTo>
                  <a:pt x="438028" y="168870"/>
                </a:lnTo>
                <a:lnTo>
                  <a:pt x="444489" y="222260"/>
                </a:lnTo>
                <a:lnTo>
                  <a:pt x="443752" y="240495"/>
                </a:lnTo>
                <a:lnTo>
                  <a:pt x="441579" y="258323"/>
                </a:lnTo>
                <a:lnTo>
                  <a:pt x="427018" y="308791"/>
                </a:lnTo>
                <a:lnTo>
                  <a:pt x="401597" y="353536"/>
                </a:lnTo>
                <a:lnTo>
                  <a:pt x="366863" y="391018"/>
                </a:lnTo>
                <a:lnTo>
                  <a:pt x="324364" y="419698"/>
                </a:lnTo>
                <a:lnTo>
                  <a:pt x="275647" y="438035"/>
                </a:lnTo>
                <a:lnTo>
                  <a:pt x="222260" y="444489"/>
                </a:lnTo>
                <a:lnTo>
                  <a:pt x="204024" y="443753"/>
                </a:lnTo>
                <a:lnTo>
                  <a:pt x="186195" y="441583"/>
                </a:lnTo>
                <a:lnTo>
                  <a:pt x="135724" y="427035"/>
                </a:lnTo>
                <a:lnTo>
                  <a:pt x="90973" y="401632"/>
                </a:lnTo>
                <a:lnTo>
                  <a:pt x="53484" y="366913"/>
                </a:lnTo>
                <a:lnTo>
                  <a:pt x="24798" y="324418"/>
                </a:lnTo>
                <a:lnTo>
                  <a:pt x="6456" y="275687"/>
                </a:lnTo>
                <a:lnTo>
                  <a:pt x="0" y="222260"/>
                </a:lnTo>
                <a:close/>
              </a:path>
            </a:pathLst>
          </a:custGeom>
          <a:ln w="12700">
            <a:solidFill>
              <a:srgbClr val="1F487C"/>
            </a:solidFill>
          </a:ln>
        </p:spPr>
        <p:txBody>
          <a:bodyPr wrap="square" lIns="0" tIns="0" rIns="0" bIns="0" rtlCol="0"/>
          <a:lstStyle/>
          <a:p>
            <a:endParaRPr/>
          </a:p>
        </p:txBody>
      </p:sp>
      <p:sp>
        <p:nvSpPr>
          <p:cNvPr id="47" name="object 47"/>
          <p:cNvSpPr txBox="1"/>
          <p:nvPr/>
        </p:nvSpPr>
        <p:spPr>
          <a:xfrm>
            <a:off x="5570605" y="2700647"/>
            <a:ext cx="242570" cy="381000"/>
          </a:xfrm>
          <a:prstGeom prst="rect">
            <a:avLst/>
          </a:prstGeom>
        </p:spPr>
        <p:txBody>
          <a:bodyPr vert="horz" wrap="square" lIns="0" tIns="0" rIns="0" bIns="0" rtlCol="0">
            <a:spAutoFit/>
          </a:bodyPr>
          <a:lstStyle/>
          <a:p>
            <a:pPr marL="12700">
              <a:lnSpc>
                <a:spcPct val="100000"/>
              </a:lnSpc>
            </a:pPr>
            <a:r>
              <a:rPr sz="2800" dirty="0">
                <a:solidFill>
                  <a:srgbClr val="1F487C"/>
                </a:solidFill>
                <a:latin typeface="Comic Sans MS"/>
                <a:cs typeface="Comic Sans MS"/>
              </a:rPr>
              <a:t>2</a:t>
            </a:r>
            <a:endParaRPr sz="2800">
              <a:latin typeface="Comic Sans MS"/>
              <a:cs typeface="Comic Sans MS"/>
            </a:endParaRPr>
          </a:p>
        </p:txBody>
      </p:sp>
      <p:sp>
        <p:nvSpPr>
          <p:cNvPr id="48" name="object 48"/>
          <p:cNvSpPr/>
          <p:nvPr/>
        </p:nvSpPr>
        <p:spPr>
          <a:xfrm>
            <a:off x="5651510" y="2084326"/>
            <a:ext cx="76200" cy="558800"/>
          </a:xfrm>
          <a:custGeom>
            <a:avLst/>
            <a:gdLst/>
            <a:ahLst/>
            <a:cxnLst/>
            <a:rect l="l" t="t" r="r" b="b"/>
            <a:pathLst>
              <a:path w="76200" h="558800">
                <a:moveTo>
                  <a:pt x="0" y="431797"/>
                </a:moveTo>
                <a:lnTo>
                  <a:pt x="38099" y="558808"/>
                </a:lnTo>
                <a:lnTo>
                  <a:pt x="60958" y="482608"/>
                </a:lnTo>
                <a:lnTo>
                  <a:pt x="31735" y="482608"/>
                </a:lnTo>
                <a:lnTo>
                  <a:pt x="31735" y="474120"/>
                </a:lnTo>
                <a:lnTo>
                  <a:pt x="0" y="431797"/>
                </a:lnTo>
                <a:close/>
              </a:path>
              <a:path w="76200" h="558800">
                <a:moveTo>
                  <a:pt x="31735" y="474120"/>
                </a:moveTo>
                <a:lnTo>
                  <a:pt x="31735" y="482608"/>
                </a:lnTo>
                <a:lnTo>
                  <a:pt x="38099" y="482608"/>
                </a:lnTo>
                <a:lnTo>
                  <a:pt x="31735" y="474120"/>
                </a:lnTo>
                <a:close/>
              </a:path>
              <a:path w="76200" h="558800">
                <a:moveTo>
                  <a:pt x="44439" y="0"/>
                </a:moveTo>
                <a:lnTo>
                  <a:pt x="31735" y="0"/>
                </a:lnTo>
                <a:lnTo>
                  <a:pt x="31760" y="474153"/>
                </a:lnTo>
                <a:lnTo>
                  <a:pt x="38099" y="482608"/>
                </a:lnTo>
                <a:lnTo>
                  <a:pt x="44439" y="474153"/>
                </a:lnTo>
                <a:lnTo>
                  <a:pt x="44439" y="0"/>
                </a:lnTo>
                <a:close/>
              </a:path>
              <a:path w="76200" h="558800">
                <a:moveTo>
                  <a:pt x="44439" y="474153"/>
                </a:moveTo>
                <a:lnTo>
                  <a:pt x="38099" y="482608"/>
                </a:lnTo>
                <a:lnTo>
                  <a:pt x="44439" y="482608"/>
                </a:lnTo>
                <a:lnTo>
                  <a:pt x="44439" y="474153"/>
                </a:lnTo>
                <a:close/>
              </a:path>
              <a:path w="76200" h="558800">
                <a:moveTo>
                  <a:pt x="76199" y="431797"/>
                </a:moveTo>
                <a:lnTo>
                  <a:pt x="44464" y="474120"/>
                </a:lnTo>
                <a:lnTo>
                  <a:pt x="44439" y="482608"/>
                </a:lnTo>
                <a:lnTo>
                  <a:pt x="60958" y="482608"/>
                </a:lnTo>
                <a:lnTo>
                  <a:pt x="76199" y="431797"/>
                </a:lnTo>
                <a:close/>
              </a:path>
            </a:pathLst>
          </a:custGeom>
          <a:solidFill>
            <a:srgbClr val="1F487C"/>
          </a:solidFill>
        </p:spPr>
        <p:txBody>
          <a:bodyPr wrap="square" lIns="0" tIns="0" rIns="0" bIns="0" rtlCol="0"/>
          <a:lstStyle/>
          <a:p>
            <a:endParaRPr/>
          </a:p>
        </p:txBody>
      </p:sp>
      <p:sp>
        <p:nvSpPr>
          <p:cNvPr id="49" name="object 49"/>
          <p:cNvSpPr/>
          <p:nvPr/>
        </p:nvSpPr>
        <p:spPr>
          <a:xfrm>
            <a:off x="5829300" y="914400"/>
            <a:ext cx="76200" cy="720725"/>
          </a:xfrm>
          <a:custGeom>
            <a:avLst/>
            <a:gdLst/>
            <a:ahLst/>
            <a:cxnLst/>
            <a:rect l="l" t="t" r="r" b="b"/>
            <a:pathLst>
              <a:path w="76200" h="720725">
                <a:moveTo>
                  <a:pt x="38099" y="76199"/>
                </a:moveTo>
                <a:lnTo>
                  <a:pt x="31760" y="84654"/>
                </a:lnTo>
                <a:lnTo>
                  <a:pt x="31760" y="720720"/>
                </a:lnTo>
                <a:lnTo>
                  <a:pt x="44452" y="720720"/>
                </a:lnTo>
                <a:lnTo>
                  <a:pt x="44439" y="84654"/>
                </a:lnTo>
                <a:lnTo>
                  <a:pt x="38099" y="76199"/>
                </a:lnTo>
                <a:close/>
              </a:path>
              <a:path w="76200" h="720725">
                <a:moveTo>
                  <a:pt x="38099" y="0"/>
                </a:moveTo>
                <a:lnTo>
                  <a:pt x="0" y="127010"/>
                </a:lnTo>
                <a:lnTo>
                  <a:pt x="31747" y="84671"/>
                </a:lnTo>
                <a:lnTo>
                  <a:pt x="31760" y="76199"/>
                </a:lnTo>
                <a:lnTo>
                  <a:pt x="60958" y="76199"/>
                </a:lnTo>
                <a:lnTo>
                  <a:pt x="38099" y="0"/>
                </a:lnTo>
                <a:close/>
              </a:path>
              <a:path w="76200" h="720725">
                <a:moveTo>
                  <a:pt x="60958" y="76199"/>
                </a:moveTo>
                <a:lnTo>
                  <a:pt x="44452" y="76199"/>
                </a:lnTo>
                <a:lnTo>
                  <a:pt x="44452" y="84671"/>
                </a:lnTo>
                <a:lnTo>
                  <a:pt x="76199" y="127010"/>
                </a:lnTo>
                <a:lnTo>
                  <a:pt x="60958" y="76199"/>
                </a:lnTo>
                <a:close/>
              </a:path>
              <a:path w="76200" h="720725">
                <a:moveTo>
                  <a:pt x="44452" y="76199"/>
                </a:moveTo>
                <a:lnTo>
                  <a:pt x="38099" y="76199"/>
                </a:lnTo>
                <a:lnTo>
                  <a:pt x="44452" y="84671"/>
                </a:lnTo>
                <a:lnTo>
                  <a:pt x="44452" y="76199"/>
                </a:lnTo>
                <a:close/>
              </a:path>
              <a:path w="76200" h="720725">
                <a:moveTo>
                  <a:pt x="38099" y="76199"/>
                </a:moveTo>
                <a:lnTo>
                  <a:pt x="31760" y="76199"/>
                </a:lnTo>
                <a:lnTo>
                  <a:pt x="31760" y="84654"/>
                </a:lnTo>
                <a:lnTo>
                  <a:pt x="38099" y="76199"/>
                </a:lnTo>
                <a:close/>
              </a:path>
            </a:pathLst>
          </a:custGeom>
          <a:solidFill>
            <a:srgbClr val="1F487C"/>
          </a:solidFill>
        </p:spPr>
        <p:txBody>
          <a:bodyPr wrap="square" lIns="0" tIns="0" rIns="0" bIns="0" rtlCol="0"/>
          <a:lstStyle/>
          <a:p>
            <a:endParaRPr/>
          </a:p>
        </p:txBody>
      </p:sp>
      <p:sp>
        <p:nvSpPr>
          <p:cNvPr id="50" name="object 50"/>
          <p:cNvSpPr/>
          <p:nvPr/>
        </p:nvSpPr>
        <p:spPr>
          <a:xfrm>
            <a:off x="5461010" y="941320"/>
            <a:ext cx="76200" cy="735330"/>
          </a:xfrm>
          <a:custGeom>
            <a:avLst/>
            <a:gdLst/>
            <a:ahLst/>
            <a:cxnLst/>
            <a:rect l="l" t="t" r="r" b="b"/>
            <a:pathLst>
              <a:path w="76200" h="735330">
                <a:moveTo>
                  <a:pt x="0" y="608069"/>
                </a:moveTo>
                <a:lnTo>
                  <a:pt x="38099" y="735080"/>
                </a:lnTo>
                <a:lnTo>
                  <a:pt x="60958" y="658880"/>
                </a:lnTo>
                <a:lnTo>
                  <a:pt x="31735" y="658880"/>
                </a:lnTo>
                <a:lnTo>
                  <a:pt x="31735" y="650392"/>
                </a:lnTo>
                <a:lnTo>
                  <a:pt x="0" y="608069"/>
                </a:lnTo>
                <a:close/>
              </a:path>
              <a:path w="76200" h="735330">
                <a:moveTo>
                  <a:pt x="31735" y="650392"/>
                </a:moveTo>
                <a:lnTo>
                  <a:pt x="31735" y="658880"/>
                </a:lnTo>
                <a:lnTo>
                  <a:pt x="38099" y="658880"/>
                </a:lnTo>
                <a:lnTo>
                  <a:pt x="31735" y="650392"/>
                </a:lnTo>
                <a:close/>
              </a:path>
              <a:path w="76200" h="735330">
                <a:moveTo>
                  <a:pt x="44439" y="0"/>
                </a:moveTo>
                <a:lnTo>
                  <a:pt x="31735" y="0"/>
                </a:lnTo>
                <a:lnTo>
                  <a:pt x="31760" y="650425"/>
                </a:lnTo>
                <a:lnTo>
                  <a:pt x="38099" y="658880"/>
                </a:lnTo>
                <a:lnTo>
                  <a:pt x="44439" y="650425"/>
                </a:lnTo>
                <a:lnTo>
                  <a:pt x="44439" y="0"/>
                </a:lnTo>
                <a:close/>
              </a:path>
              <a:path w="76200" h="735330">
                <a:moveTo>
                  <a:pt x="44439" y="650425"/>
                </a:moveTo>
                <a:lnTo>
                  <a:pt x="38099" y="658880"/>
                </a:lnTo>
                <a:lnTo>
                  <a:pt x="44439" y="658880"/>
                </a:lnTo>
                <a:lnTo>
                  <a:pt x="44439" y="650425"/>
                </a:lnTo>
                <a:close/>
              </a:path>
              <a:path w="76200" h="735330">
                <a:moveTo>
                  <a:pt x="76199" y="608069"/>
                </a:moveTo>
                <a:lnTo>
                  <a:pt x="44464" y="650392"/>
                </a:lnTo>
                <a:lnTo>
                  <a:pt x="44439" y="658880"/>
                </a:lnTo>
                <a:lnTo>
                  <a:pt x="60958" y="658880"/>
                </a:lnTo>
                <a:lnTo>
                  <a:pt x="76199" y="608069"/>
                </a:lnTo>
                <a:close/>
              </a:path>
            </a:pathLst>
          </a:custGeom>
          <a:solidFill>
            <a:srgbClr val="1F487C"/>
          </a:solidFill>
        </p:spPr>
        <p:txBody>
          <a:bodyPr wrap="square" lIns="0" tIns="0" rIns="0" bIns="0" rtlCol="0"/>
          <a:lstStyle/>
          <a:p>
            <a:endParaRPr/>
          </a:p>
        </p:txBody>
      </p:sp>
      <p:sp>
        <p:nvSpPr>
          <p:cNvPr id="51" name="object 51"/>
          <p:cNvSpPr txBox="1"/>
          <p:nvPr/>
        </p:nvSpPr>
        <p:spPr>
          <a:xfrm>
            <a:off x="1233325" y="6264933"/>
            <a:ext cx="1750060" cy="381000"/>
          </a:xfrm>
          <a:prstGeom prst="rect">
            <a:avLst/>
          </a:prstGeom>
        </p:spPr>
        <p:txBody>
          <a:bodyPr vert="horz" wrap="square" lIns="0" tIns="0" rIns="0" bIns="0" rtlCol="0">
            <a:spAutoFit/>
          </a:bodyPr>
          <a:lstStyle/>
          <a:p>
            <a:pPr marL="12700">
              <a:lnSpc>
                <a:spcPct val="100000"/>
              </a:lnSpc>
            </a:pPr>
            <a:r>
              <a:rPr sz="2800" spc="-15" dirty="0">
                <a:solidFill>
                  <a:srgbClr val="CC3200"/>
                </a:solidFill>
                <a:latin typeface="Comic Sans MS"/>
                <a:cs typeface="Comic Sans MS"/>
              </a:rPr>
              <a:t>s</a:t>
            </a:r>
            <a:r>
              <a:rPr sz="2800" spc="-30" dirty="0">
                <a:solidFill>
                  <a:srgbClr val="CC3200"/>
                </a:solidFill>
                <a:latin typeface="Comic Sans MS"/>
                <a:cs typeface="Comic Sans MS"/>
              </a:rPr>
              <a:t>y</a:t>
            </a:r>
            <a:r>
              <a:rPr sz="2800" spc="-20" dirty="0">
                <a:solidFill>
                  <a:srgbClr val="CC3200"/>
                </a:solidFill>
                <a:latin typeface="Comic Sans MS"/>
                <a:cs typeface="Comic Sans MS"/>
              </a:rPr>
              <a:t>mmetric</a:t>
            </a:r>
            <a:endParaRPr sz="2800">
              <a:latin typeface="Comic Sans MS"/>
              <a:cs typeface="Comic Sans MS"/>
            </a:endParaRPr>
          </a:p>
        </p:txBody>
      </p:sp>
      <p:sp>
        <p:nvSpPr>
          <p:cNvPr id="52" name="object 52"/>
          <p:cNvSpPr txBox="1"/>
          <p:nvPr/>
        </p:nvSpPr>
        <p:spPr>
          <a:xfrm>
            <a:off x="5732533" y="6036264"/>
            <a:ext cx="2009775" cy="381000"/>
          </a:xfrm>
          <a:prstGeom prst="rect">
            <a:avLst/>
          </a:prstGeom>
        </p:spPr>
        <p:txBody>
          <a:bodyPr vert="horz" wrap="square" lIns="0" tIns="0" rIns="0" bIns="0" rtlCol="0">
            <a:spAutoFit/>
          </a:bodyPr>
          <a:lstStyle/>
          <a:p>
            <a:pPr marL="12700">
              <a:lnSpc>
                <a:spcPct val="100000"/>
              </a:lnSpc>
            </a:pPr>
            <a:r>
              <a:rPr sz="2800" spc="-30" dirty="0">
                <a:solidFill>
                  <a:srgbClr val="CC3200"/>
                </a:solidFill>
                <a:latin typeface="Comic Sans MS"/>
                <a:cs typeface="Comic Sans MS"/>
              </a:rPr>
              <a:t>A</a:t>
            </a:r>
            <a:r>
              <a:rPr sz="2800" spc="-25" dirty="0">
                <a:solidFill>
                  <a:srgbClr val="CC3200"/>
                </a:solidFill>
                <a:latin typeface="Comic Sans MS"/>
                <a:cs typeface="Comic Sans MS"/>
              </a:rPr>
              <a:t>s</a:t>
            </a:r>
            <a:r>
              <a:rPr sz="2800" spc="-20" dirty="0">
                <a:solidFill>
                  <a:srgbClr val="CC3200"/>
                </a:solidFill>
                <a:latin typeface="Comic Sans MS"/>
                <a:cs typeface="Comic Sans MS"/>
              </a:rPr>
              <a:t>ymmetric</a:t>
            </a:r>
            <a:endParaRPr sz="2800">
              <a:latin typeface="Comic Sans MS"/>
              <a:cs typeface="Comic Sans M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85800"/>
            <a:ext cx="6781800" cy="584775"/>
          </a:xfrm>
          <a:prstGeom prst="rect">
            <a:avLst/>
          </a:prstGeom>
        </p:spPr>
        <p:txBody>
          <a:bodyPr wrap="square">
            <a:spAutoFit/>
          </a:bodyPr>
          <a:lstStyle/>
          <a:p>
            <a:pPr marL="12700">
              <a:lnSpc>
                <a:spcPct val="100000"/>
              </a:lnSpc>
            </a:pPr>
            <a:r>
              <a:rPr lang="en-US" sz="3200" i="1" spc="-25" dirty="0">
                <a:latin typeface="Georgia"/>
                <a:cs typeface="Georgia"/>
              </a:rPr>
              <a:t>Ex</a:t>
            </a:r>
            <a:r>
              <a:rPr lang="en-US" sz="3200" i="1" spc="-30" dirty="0">
                <a:latin typeface="Georgia"/>
                <a:cs typeface="Georgia"/>
              </a:rPr>
              <a:t>a</a:t>
            </a:r>
            <a:r>
              <a:rPr lang="en-US" sz="3200" i="1" spc="-25" dirty="0">
                <a:latin typeface="Georgia"/>
                <a:cs typeface="Georgia"/>
              </a:rPr>
              <a:t>mple</a:t>
            </a:r>
            <a:r>
              <a:rPr lang="en-US" sz="3200" i="1" spc="-15" dirty="0">
                <a:latin typeface="Georgia"/>
                <a:cs typeface="Georgia"/>
              </a:rPr>
              <a:t>s</a:t>
            </a:r>
            <a:r>
              <a:rPr lang="en-US" sz="3200" i="1" spc="-15" dirty="0">
                <a:latin typeface="Times New Roman"/>
                <a:cs typeface="Times New Roman"/>
              </a:rPr>
              <a:t> </a:t>
            </a:r>
            <a:r>
              <a:rPr lang="en-US" sz="3200" i="1" spc="-15" dirty="0">
                <a:latin typeface="Georgia"/>
                <a:cs typeface="Georgia"/>
              </a:rPr>
              <a:t>for</a:t>
            </a:r>
            <a:r>
              <a:rPr lang="en-US" sz="3200" i="1" spc="-35" dirty="0">
                <a:latin typeface="Times New Roman"/>
                <a:cs typeface="Times New Roman"/>
              </a:rPr>
              <a:t> </a:t>
            </a:r>
            <a:r>
              <a:rPr lang="en-US" sz="3200" i="1" spc="-15" dirty="0">
                <a:latin typeface="Georgia"/>
                <a:cs typeface="Georgia"/>
              </a:rPr>
              <a:t>Adj</a:t>
            </a:r>
            <a:r>
              <a:rPr lang="en-US" sz="3200" i="1" spc="-30" dirty="0">
                <a:latin typeface="Georgia"/>
                <a:cs typeface="Georgia"/>
              </a:rPr>
              <a:t>a</a:t>
            </a:r>
            <a:r>
              <a:rPr lang="en-US" sz="3200" i="1" spc="-15" dirty="0">
                <a:latin typeface="Georgia"/>
                <a:cs typeface="Georgia"/>
              </a:rPr>
              <a:t>cency</a:t>
            </a:r>
            <a:r>
              <a:rPr lang="en-US" sz="3200" i="1" spc="-20" dirty="0">
                <a:latin typeface="Times New Roman"/>
                <a:cs typeface="Times New Roman"/>
              </a:rPr>
              <a:t> </a:t>
            </a:r>
            <a:r>
              <a:rPr lang="en-US" sz="3200" i="1" spc="-35" dirty="0">
                <a:latin typeface="Georgia"/>
                <a:cs typeface="Georgia"/>
              </a:rPr>
              <a:t>M</a:t>
            </a:r>
            <a:r>
              <a:rPr lang="en-US" sz="3200" i="1" spc="-30" dirty="0">
                <a:latin typeface="Georgia"/>
                <a:cs typeface="Georgia"/>
              </a:rPr>
              <a:t>a</a:t>
            </a:r>
            <a:r>
              <a:rPr lang="en-US" sz="3200" i="1" spc="-5" dirty="0">
                <a:latin typeface="Georgia"/>
                <a:cs typeface="Georgia"/>
              </a:rPr>
              <a:t>trix</a:t>
            </a:r>
            <a:endParaRPr lang="en-US" dirty="0">
              <a:latin typeface="Georgia"/>
              <a:cs typeface="Georgia"/>
            </a:endParaRPr>
          </a:p>
        </p:txBody>
      </p:sp>
      <p:graphicFrame>
        <p:nvGraphicFramePr>
          <p:cNvPr id="4" name="Table 3"/>
          <p:cNvGraphicFramePr>
            <a:graphicFrameLocks noGrp="1"/>
          </p:cNvGraphicFramePr>
          <p:nvPr>
            <p:extLst>
              <p:ext uri="{D42A27DB-BD31-4B8C-83A1-F6EECF244321}">
                <p14:modId xmlns:p14="http://schemas.microsoft.com/office/powerpoint/2010/main" val="184907559"/>
              </p:ext>
            </p:extLst>
          </p:nvPr>
        </p:nvGraphicFramePr>
        <p:xfrm>
          <a:off x="1318665" y="4038600"/>
          <a:ext cx="6096000" cy="22250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r>
              <a:tr h="370840">
                <a:tc>
                  <a:txBody>
                    <a:bodyPr/>
                    <a:lstStyle/>
                    <a:p>
                      <a:pPr algn="ctr"/>
                      <a:r>
                        <a:rPr lang="en-US" dirty="0" smtClean="0"/>
                        <a:t>A</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B</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C</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D</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E</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pic>
        <p:nvPicPr>
          <p:cNvPr id="126" name="Picture 125"/>
          <p:cNvPicPr>
            <a:picLocks noChangeAspect="1"/>
          </p:cNvPicPr>
          <p:nvPr/>
        </p:nvPicPr>
        <p:blipFill>
          <a:blip r:embed="rId2"/>
          <a:stretch>
            <a:fillRect/>
          </a:stretch>
        </p:blipFill>
        <p:spPr>
          <a:xfrm>
            <a:off x="1752600" y="1625798"/>
            <a:ext cx="3200400" cy="2000249"/>
          </a:xfrm>
          <a:prstGeom prst="rect">
            <a:avLst/>
          </a:prstGeom>
        </p:spPr>
      </p:pic>
    </p:spTree>
    <p:extLst>
      <p:ext uri="{BB962C8B-B14F-4D97-AF65-F5344CB8AC3E}">
        <p14:creationId xmlns:p14="http://schemas.microsoft.com/office/powerpoint/2010/main" val="2362370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69317" y="661167"/>
            <a:ext cx="6807200" cy="677108"/>
          </a:xfrm>
          <a:prstGeom prst="rect">
            <a:avLst/>
          </a:prstGeom>
        </p:spPr>
        <p:txBody>
          <a:bodyPr vert="horz" wrap="square" lIns="0" tIns="0" rIns="0" bIns="0" rtlCol="0">
            <a:spAutoFit/>
          </a:bodyPr>
          <a:lstStyle/>
          <a:p>
            <a:pPr marL="12700">
              <a:lnSpc>
                <a:spcPct val="100000"/>
              </a:lnSpc>
            </a:pPr>
            <a:r>
              <a:rPr sz="4400" spc="-40" dirty="0">
                <a:latin typeface="Times New Roman" pitchFamily="18" charset="0"/>
                <a:cs typeface="Times New Roman" pitchFamily="18" charset="0"/>
              </a:rPr>
              <a:t>maximum</a:t>
            </a:r>
            <a:r>
              <a:rPr sz="4400" spc="280" dirty="0">
                <a:latin typeface="Times New Roman" pitchFamily="18" charset="0"/>
                <a:cs typeface="Times New Roman" pitchFamily="18" charset="0"/>
              </a:rPr>
              <a:t> </a:t>
            </a:r>
            <a:r>
              <a:rPr sz="4400" spc="-55" dirty="0">
                <a:latin typeface="Times New Roman" pitchFamily="18" charset="0"/>
                <a:cs typeface="Times New Roman" pitchFamily="18" charset="0"/>
              </a:rPr>
              <a:t>#</a:t>
            </a:r>
            <a:r>
              <a:rPr sz="4400" spc="295" dirty="0">
                <a:latin typeface="Times New Roman" pitchFamily="18" charset="0"/>
                <a:cs typeface="Times New Roman" pitchFamily="18" charset="0"/>
              </a:rPr>
              <a:t> </a:t>
            </a:r>
            <a:r>
              <a:rPr sz="4400" spc="-35" dirty="0">
                <a:latin typeface="Times New Roman" pitchFamily="18" charset="0"/>
                <a:cs typeface="Times New Roman" pitchFamily="18" charset="0"/>
              </a:rPr>
              <a:t>edges?</a:t>
            </a:r>
            <a:endParaRPr sz="4400" dirty="0">
              <a:latin typeface="Times New Roman" pitchFamily="18" charset="0"/>
              <a:cs typeface="Times New Roman" pitchFamily="18" charset="0"/>
            </a:endParaRPr>
          </a:p>
        </p:txBody>
      </p:sp>
      <p:sp>
        <p:nvSpPr>
          <p:cNvPr id="3" name="object 3"/>
          <p:cNvSpPr/>
          <p:nvPr/>
        </p:nvSpPr>
        <p:spPr>
          <a:xfrm>
            <a:off x="1152520" y="2762239"/>
            <a:ext cx="4171948" cy="240031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271013" y="5186450"/>
            <a:ext cx="4476115" cy="938530"/>
          </a:xfrm>
          <a:prstGeom prst="rect">
            <a:avLst/>
          </a:prstGeom>
        </p:spPr>
        <p:txBody>
          <a:bodyPr vert="horz" wrap="square" lIns="0" tIns="0" rIns="0" bIns="0" rtlCol="0">
            <a:spAutoFit/>
          </a:bodyPr>
          <a:lstStyle/>
          <a:p>
            <a:pPr marL="12700">
              <a:lnSpc>
                <a:spcPct val="100000"/>
              </a:lnSpc>
            </a:pPr>
            <a:r>
              <a:rPr sz="3200" dirty="0">
                <a:latin typeface="Book Antiqua"/>
                <a:cs typeface="Book Antiqua"/>
              </a:rPr>
              <a:t>a</a:t>
            </a:r>
            <a:r>
              <a:rPr sz="3200" spc="-15" dirty="0">
                <a:latin typeface="Times New Roman"/>
                <a:cs typeface="Times New Roman"/>
              </a:rPr>
              <a:t> </a:t>
            </a:r>
            <a:r>
              <a:rPr sz="3200" spc="-5" dirty="0">
                <a:latin typeface="Book Antiqua"/>
                <a:cs typeface="Book Antiqua"/>
              </a:rPr>
              <a:t>V</a:t>
            </a:r>
            <a:r>
              <a:rPr sz="3150" spc="15" baseline="25132" dirty="0">
                <a:latin typeface="Book Antiqua"/>
                <a:cs typeface="Book Antiqua"/>
              </a:rPr>
              <a:t>2</a:t>
            </a:r>
            <a:r>
              <a:rPr sz="3150" baseline="25132" dirty="0">
                <a:latin typeface="Times New Roman"/>
                <a:cs typeface="Times New Roman"/>
              </a:rPr>
              <a:t> </a:t>
            </a:r>
            <a:r>
              <a:rPr sz="3150" spc="-390" baseline="25132" dirty="0">
                <a:latin typeface="Times New Roman"/>
                <a:cs typeface="Times New Roman"/>
              </a:rPr>
              <a:t> </a:t>
            </a:r>
            <a:r>
              <a:rPr sz="3200" dirty="0">
                <a:latin typeface="Book Antiqua"/>
                <a:cs typeface="Book Antiqua"/>
              </a:rPr>
              <a:t>matrix</a:t>
            </a:r>
            <a:r>
              <a:rPr sz="3200" spc="-5" dirty="0">
                <a:latin typeface="Times New Roman"/>
                <a:cs typeface="Times New Roman"/>
              </a:rPr>
              <a:t> </a:t>
            </a:r>
            <a:r>
              <a:rPr sz="3200" spc="-5" dirty="0">
                <a:latin typeface="Book Antiqua"/>
                <a:cs typeface="Book Antiqua"/>
              </a:rPr>
              <a:t>i</a:t>
            </a:r>
            <a:r>
              <a:rPr sz="3200" dirty="0">
                <a:latin typeface="Book Antiqua"/>
                <a:cs typeface="Book Antiqua"/>
              </a:rPr>
              <a:t>s</a:t>
            </a:r>
            <a:r>
              <a:rPr sz="3200" dirty="0">
                <a:latin typeface="Times New Roman"/>
                <a:cs typeface="Times New Roman"/>
              </a:rPr>
              <a:t> </a:t>
            </a:r>
            <a:r>
              <a:rPr sz="3200" spc="-15" dirty="0">
                <a:latin typeface="Book Antiqua"/>
                <a:cs typeface="Book Antiqua"/>
              </a:rPr>
              <a:t>n</a:t>
            </a:r>
            <a:r>
              <a:rPr sz="3200" dirty="0">
                <a:latin typeface="Book Antiqua"/>
                <a:cs typeface="Book Antiqua"/>
              </a:rPr>
              <a:t>eeded</a:t>
            </a:r>
            <a:r>
              <a:rPr sz="3200" spc="-15" dirty="0">
                <a:latin typeface="Times New Roman"/>
                <a:cs typeface="Times New Roman"/>
              </a:rPr>
              <a:t> </a:t>
            </a:r>
            <a:r>
              <a:rPr sz="3200" dirty="0">
                <a:latin typeface="Book Antiqua"/>
                <a:cs typeface="Book Antiqua"/>
              </a:rPr>
              <a:t>for</a:t>
            </a:r>
            <a:endParaRPr sz="3200">
              <a:latin typeface="Book Antiqua"/>
              <a:cs typeface="Book Antiqua"/>
            </a:endParaRPr>
          </a:p>
          <a:p>
            <a:pPr marL="12700">
              <a:lnSpc>
                <a:spcPct val="100000"/>
              </a:lnSpc>
            </a:pPr>
            <a:r>
              <a:rPr sz="3200" dirty="0">
                <a:latin typeface="Book Antiqua"/>
                <a:cs typeface="Book Antiqua"/>
              </a:rPr>
              <a:t>a</a:t>
            </a:r>
            <a:r>
              <a:rPr sz="3200" spc="-15" dirty="0">
                <a:latin typeface="Times New Roman"/>
                <a:cs typeface="Times New Roman"/>
              </a:rPr>
              <a:t> </a:t>
            </a:r>
            <a:r>
              <a:rPr sz="3200" spc="-5" dirty="0">
                <a:latin typeface="Book Antiqua"/>
                <a:cs typeface="Book Antiqua"/>
              </a:rPr>
              <a:t>g</a:t>
            </a:r>
            <a:r>
              <a:rPr sz="3200" spc="-10" dirty="0">
                <a:latin typeface="Book Antiqua"/>
                <a:cs typeface="Book Antiqua"/>
              </a:rPr>
              <a:t>r</a:t>
            </a:r>
            <a:r>
              <a:rPr sz="3200" dirty="0">
                <a:latin typeface="Book Antiqua"/>
                <a:cs typeface="Book Antiqua"/>
              </a:rPr>
              <a:t>aph</a:t>
            </a:r>
            <a:r>
              <a:rPr sz="3200" dirty="0">
                <a:latin typeface="Times New Roman"/>
                <a:cs typeface="Times New Roman"/>
              </a:rPr>
              <a:t> </a:t>
            </a:r>
            <a:r>
              <a:rPr sz="3200" dirty="0">
                <a:latin typeface="Book Antiqua"/>
                <a:cs typeface="Book Antiqua"/>
              </a:rPr>
              <a:t>with</a:t>
            </a:r>
            <a:r>
              <a:rPr sz="3200" dirty="0">
                <a:latin typeface="Times New Roman"/>
                <a:cs typeface="Times New Roman"/>
              </a:rPr>
              <a:t> </a:t>
            </a:r>
            <a:r>
              <a:rPr sz="3200" dirty="0">
                <a:latin typeface="Book Antiqua"/>
                <a:cs typeface="Book Antiqua"/>
              </a:rPr>
              <a:t>V</a:t>
            </a:r>
            <a:r>
              <a:rPr sz="3200" spc="5" dirty="0">
                <a:latin typeface="Times New Roman"/>
                <a:cs typeface="Times New Roman"/>
              </a:rPr>
              <a:t> </a:t>
            </a:r>
            <a:r>
              <a:rPr sz="3200" dirty="0">
                <a:latin typeface="Book Antiqua"/>
                <a:cs typeface="Book Antiqua"/>
              </a:rPr>
              <a:t>vertices</a:t>
            </a:r>
            <a:endParaRPr sz="3200">
              <a:latin typeface="Book Antiqua"/>
              <a:cs typeface="Book Antiqu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8229600" cy="1143000"/>
          </a:xfrm>
          <a:prstGeom prst="rect">
            <a:avLst/>
          </a:prstGeom>
        </p:spPr>
        <p:txBody>
          <a:bodyPr vert="horz" wrap="square" lIns="0" tIns="257649" rIns="0" bIns="0" rtlCol="0">
            <a:spAutoFit/>
          </a:bodyPr>
          <a:lstStyle/>
          <a:p>
            <a:pPr marL="915669">
              <a:lnSpc>
                <a:spcPct val="100000"/>
              </a:lnSpc>
            </a:pPr>
            <a:r>
              <a:rPr sz="6000" b="1" spc="-30" dirty="0">
                <a:solidFill>
                  <a:srgbClr val="1F487C"/>
                </a:solidFill>
                <a:latin typeface="Book Antiqua"/>
                <a:cs typeface="Book Antiqua"/>
              </a:rPr>
              <a:t>adjacency</a:t>
            </a:r>
            <a:r>
              <a:rPr sz="6000" b="1" spc="-30" dirty="0">
                <a:solidFill>
                  <a:srgbClr val="1F487C"/>
                </a:solidFill>
                <a:latin typeface="Times New Roman"/>
                <a:cs typeface="Times New Roman"/>
              </a:rPr>
              <a:t> </a:t>
            </a:r>
            <a:r>
              <a:rPr sz="6000" b="1" spc="-25" dirty="0">
                <a:solidFill>
                  <a:srgbClr val="1F487C"/>
                </a:solidFill>
                <a:latin typeface="Book Antiqua"/>
                <a:cs typeface="Book Antiqua"/>
              </a:rPr>
              <a:t>lists</a:t>
            </a:r>
            <a:endParaRPr sz="6000" dirty="0">
              <a:latin typeface="Book Antiqua"/>
              <a:cs typeface="Book Antiqua"/>
            </a:endParaRPr>
          </a:p>
        </p:txBody>
      </p:sp>
      <p:sp>
        <p:nvSpPr>
          <p:cNvPr id="3" name="object 3"/>
          <p:cNvSpPr/>
          <p:nvPr/>
        </p:nvSpPr>
        <p:spPr>
          <a:xfrm>
            <a:off x="1905000" y="21336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1905000" y="21336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p:nvPr/>
        </p:nvSpPr>
        <p:spPr>
          <a:xfrm>
            <a:off x="533400" y="3124200"/>
            <a:ext cx="838200" cy="457200"/>
          </a:xfrm>
          <a:custGeom>
            <a:avLst/>
            <a:gdLst/>
            <a:ahLst/>
            <a:cxnLst/>
            <a:rect l="l" t="t" r="r" b="b"/>
            <a:pathLst>
              <a:path w="838200" h="457200">
                <a:moveTo>
                  <a:pt x="419099" y="0"/>
                </a:moveTo>
                <a:lnTo>
                  <a:pt x="351121" y="2992"/>
                </a:lnTo>
                <a:lnTo>
                  <a:pt x="286634" y="11654"/>
                </a:lnTo>
                <a:lnTo>
                  <a:pt x="226502" y="25516"/>
                </a:lnTo>
                <a:lnTo>
                  <a:pt x="171587" y="44107"/>
                </a:lnTo>
                <a:lnTo>
                  <a:pt x="122754" y="66956"/>
                </a:lnTo>
                <a:lnTo>
                  <a:pt x="80863" y="93593"/>
                </a:lnTo>
                <a:lnTo>
                  <a:pt x="46780" y="123546"/>
                </a:lnTo>
                <a:lnTo>
                  <a:pt x="21366" y="156346"/>
                </a:lnTo>
                <a:lnTo>
                  <a:pt x="5485" y="191520"/>
                </a:lnTo>
                <a:lnTo>
                  <a:pt x="0" y="228599"/>
                </a:lnTo>
                <a:lnTo>
                  <a:pt x="1389" y="247348"/>
                </a:lnTo>
                <a:lnTo>
                  <a:pt x="21366" y="300853"/>
                </a:lnTo>
                <a:lnTo>
                  <a:pt x="46780" y="333653"/>
                </a:lnTo>
                <a:lnTo>
                  <a:pt x="80863" y="363606"/>
                </a:lnTo>
                <a:lnTo>
                  <a:pt x="122754" y="390243"/>
                </a:lnTo>
                <a:lnTo>
                  <a:pt x="171587" y="413092"/>
                </a:lnTo>
                <a:lnTo>
                  <a:pt x="226502" y="431683"/>
                </a:lnTo>
                <a:lnTo>
                  <a:pt x="286634" y="445545"/>
                </a:lnTo>
                <a:lnTo>
                  <a:pt x="351121" y="454207"/>
                </a:lnTo>
                <a:lnTo>
                  <a:pt x="419099" y="457199"/>
                </a:lnTo>
                <a:lnTo>
                  <a:pt x="453472" y="456442"/>
                </a:lnTo>
                <a:lnTo>
                  <a:pt x="519813" y="450556"/>
                </a:lnTo>
                <a:lnTo>
                  <a:pt x="582231" y="439234"/>
                </a:lnTo>
                <a:lnTo>
                  <a:pt x="639862" y="422949"/>
                </a:lnTo>
                <a:lnTo>
                  <a:pt x="691844" y="402170"/>
                </a:lnTo>
                <a:lnTo>
                  <a:pt x="737313" y="377368"/>
                </a:lnTo>
                <a:lnTo>
                  <a:pt x="775408" y="349014"/>
                </a:lnTo>
                <a:lnTo>
                  <a:pt x="805264" y="317579"/>
                </a:lnTo>
                <a:lnTo>
                  <a:pt x="826019" y="283533"/>
                </a:lnTo>
                <a:lnTo>
                  <a:pt x="838199" y="228599"/>
                </a:lnTo>
                <a:lnTo>
                  <a:pt x="836810" y="209851"/>
                </a:lnTo>
                <a:lnTo>
                  <a:pt x="816833" y="156346"/>
                </a:lnTo>
                <a:lnTo>
                  <a:pt x="791420" y="123546"/>
                </a:lnTo>
                <a:lnTo>
                  <a:pt x="757336" y="93593"/>
                </a:lnTo>
                <a:lnTo>
                  <a:pt x="715447" y="66956"/>
                </a:lnTo>
                <a:lnTo>
                  <a:pt x="666613" y="44107"/>
                </a:lnTo>
                <a:lnTo>
                  <a:pt x="611699" y="25516"/>
                </a:lnTo>
                <a:lnTo>
                  <a:pt x="551566" y="11654"/>
                </a:lnTo>
                <a:lnTo>
                  <a:pt x="487079" y="2992"/>
                </a:lnTo>
                <a:lnTo>
                  <a:pt x="419099" y="0"/>
                </a:lnTo>
                <a:close/>
              </a:path>
            </a:pathLst>
          </a:custGeom>
          <a:solidFill>
            <a:srgbClr val="4F80BC"/>
          </a:solidFill>
        </p:spPr>
        <p:txBody>
          <a:bodyPr wrap="square" lIns="0" tIns="0" rIns="0" bIns="0" rtlCol="0"/>
          <a:lstStyle/>
          <a:p>
            <a:endParaRPr/>
          </a:p>
        </p:txBody>
      </p:sp>
      <p:sp>
        <p:nvSpPr>
          <p:cNvPr id="6" name="object 6"/>
          <p:cNvSpPr/>
          <p:nvPr/>
        </p:nvSpPr>
        <p:spPr>
          <a:xfrm>
            <a:off x="533400" y="3124200"/>
            <a:ext cx="838200" cy="457200"/>
          </a:xfrm>
          <a:custGeom>
            <a:avLst/>
            <a:gdLst/>
            <a:ahLst/>
            <a:cxnLst/>
            <a:rect l="l" t="t" r="r" b="b"/>
            <a:pathLst>
              <a:path w="838200" h="457200">
                <a:moveTo>
                  <a:pt x="0" y="228599"/>
                </a:moveTo>
                <a:lnTo>
                  <a:pt x="12180" y="173666"/>
                </a:lnTo>
                <a:lnTo>
                  <a:pt x="32935" y="139620"/>
                </a:lnTo>
                <a:lnTo>
                  <a:pt x="62792" y="108185"/>
                </a:lnTo>
                <a:lnTo>
                  <a:pt x="100887" y="79831"/>
                </a:lnTo>
                <a:lnTo>
                  <a:pt x="146356" y="55029"/>
                </a:lnTo>
                <a:lnTo>
                  <a:pt x="198338" y="34250"/>
                </a:lnTo>
                <a:lnTo>
                  <a:pt x="255970" y="17965"/>
                </a:lnTo>
                <a:lnTo>
                  <a:pt x="318387" y="6643"/>
                </a:lnTo>
                <a:lnTo>
                  <a:pt x="384728" y="757"/>
                </a:lnTo>
                <a:lnTo>
                  <a:pt x="419099" y="0"/>
                </a:lnTo>
                <a:lnTo>
                  <a:pt x="487079" y="2992"/>
                </a:lnTo>
                <a:lnTo>
                  <a:pt x="551566" y="11654"/>
                </a:lnTo>
                <a:lnTo>
                  <a:pt x="611699" y="25516"/>
                </a:lnTo>
                <a:lnTo>
                  <a:pt x="666613" y="44107"/>
                </a:lnTo>
                <a:lnTo>
                  <a:pt x="715447" y="66956"/>
                </a:lnTo>
                <a:lnTo>
                  <a:pt x="757336" y="93593"/>
                </a:lnTo>
                <a:lnTo>
                  <a:pt x="791420" y="123546"/>
                </a:lnTo>
                <a:lnTo>
                  <a:pt x="816833" y="156346"/>
                </a:lnTo>
                <a:lnTo>
                  <a:pt x="832714" y="191520"/>
                </a:lnTo>
                <a:lnTo>
                  <a:pt x="838199" y="228599"/>
                </a:lnTo>
                <a:lnTo>
                  <a:pt x="836810" y="247348"/>
                </a:lnTo>
                <a:lnTo>
                  <a:pt x="832714" y="265679"/>
                </a:lnTo>
                <a:lnTo>
                  <a:pt x="816833" y="300853"/>
                </a:lnTo>
                <a:lnTo>
                  <a:pt x="791420" y="333653"/>
                </a:lnTo>
                <a:lnTo>
                  <a:pt x="757336" y="363606"/>
                </a:lnTo>
                <a:lnTo>
                  <a:pt x="715447" y="390243"/>
                </a:lnTo>
                <a:lnTo>
                  <a:pt x="666613" y="413092"/>
                </a:lnTo>
                <a:lnTo>
                  <a:pt x="611699" y="431683"/>
                </a:lnTo>
                <a:lnTo>
                  <a:pt x="551566" y="445545"/>
                </a:lnTo>
                <a:lnTo>
                  <a:pt x="487079" y="454207"/>
                </a:lnTo>
                <a:lnTo>
                  <a:pt x="419099" y="457199"/>
                </a:lnTo>
                <a:lnTo>
                  <a:pt x="384728" y="456442"/>
                </a:lnTo>
                <a:lnTo>
                  <a:pt x="351121" y="454207"/>
                </a:lnTo>
                <a:lnTo>
                  <a:pt x="286634" y="445545"/>
                </a:lnTo>
                <a:lnTo>
                  <a:pt x="226502" y="431683"/>
                </a:lnTo>
                <a:lnTo>
                  <a:pt x="171587" y="413092"/>
                </a:lnTo>
                <a:lnTo>
                  <a:pt x="122754" y="390243"/>
                </a:lnTo>
                <a:lnTo>
                  <a:pt x="80863" y="363606"/>
                </a:lnTo>
                <a:lnTo>
                  <a:pt x="46780" y="333653"/>
                </a:lnTo>
                <a:lnTo>
                  <a:pt x="21366" y="300853"/>
                </a:lnTo>
                <a:lnTo>
                  <a:pt x="5485" y="265679"/>
                </a:lnTo>
                <a:lnTo>
                  <a:pt x="0" y="228599"/>
                </a:lnTo>
                <a:close/>
              </a:path>
            </a:pathLst>
          </a:custGeom>
          <a:ln w="12700">
            <a:solidFill>
              <a:srgbClr val="000000"/>
            </a:solidFill>
          </a:ln>
        </p:spPr>
        <p:txBody>
          <a:bodyPr wrap="square" lIns="0" tIns="0" rIns="0" bIns="0" rtlCol="0"/>
          <a:lstStyle/>
          <a:p>
            <a:endParaRPr/>
          </a:p>
        </p:txBody>
      </p:sp>
      <p:sp>
        <p:nvSpPr>
          <p:cNvPr id="7" name="object 7"/>
          <p:cNvSpPr/>
          <p:nvPr/>
        </p:nvSpPr>
        <p:spPr>
          <a:xfrm>
            <a:off x="1447800" y="4572000"/>
            <a:ext cx="838200" cy="457200"/>
          </a:xfrm>
          <a:custGeom>
            <a:avLst/>
            <a:gdLst/>
            <a:ahLst/>
            <a:cxnLst/>
            <a:rect l="l" t="t" r="r" b="b"/>
            <a:pathLst>
              <a:path w="838200" h="457200">
                <a:moveTo>
                  <a:pt x="419099" y="0"/>
                </a:moveTo>
                <a:lnTo>
                  <a:pt x="351106" y="2992"/>
                </a:lnTo>
                <a:lnTo>
                  <a:pt x="286611" y="11655"/>
                </a:lnTo>
                <a:lnTo>
                  <a:pt x="226475" y="25517"/>
                </a:lnTo>
                <a:lnTo>
                  <a:pt x="171561" y="44109"/>
                </a:lnTo>
                <a:lnTo>
                  <a:pt x="122731" y="66959"/>
                </a:lnTo>
                <a:lnTo>
                  <a:pt x="80846" y="93596"/>
                </a:lnTo>
                <a:lnTo>
                  <a:pt x="46768" y="123549"/>
                </a:lnTo>
                <a:lnTo>
                  <a:pt x="21360" y="156348"/>
                </a:lnTo>
                <a:lnTo>
                  <a:pt x="5483" y="191522"/>
                </a:lnTo>
                <a:lnTo>
                  <a:pt x="0" y="228599"/>
                </a:lnTo>
                <a:lnTo>
                  <a:pt x="1388" y="247347"/>
                </a:lnTo>
                <a:lnTo>
                  <a:pt x="21360" y="300851"/>
                </a:lnTo>
                <a:lnTo>
                  <a:pt x="46768" y="333650"/>
                </a:lnTo>
                <a:lnTo>
                  <a:pt x="80846" y="363603"/>
                </a:lnTo>
                <a:lnTo>
                  <a:pt x="122731" y="390240"/>
                </a:lnTo>
                <a:lnTo>
                  <a:pt x="171561" y="413090"/>
                </a:lnTo>
                <a:lnTo>
                  <a:pt x="226475" y="431682"/>
                </a:lnTo>
                <a:lnTo>
                  <a:pt x="286611" y="445544"/>
                </a:lnTo>
                <a:lnTo>
                  <a:pt x="351106"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2"/>
                </a:lnTo>
                <a:lnTo>
                  <a:pt x="816839" y="156348"/>
                </a:lnTo>
                <a:lnTo>
                  <a:pt x="791431" y="123549"/>
                </a:lnTo>
                <a:lnTo>
                  <a:pt x="757353" y="93596"/>
                </a:lnTo>
                <a:lnTo>
                  <a:pt x="715468" y="66959"/>
                </a:lnTo>
                <a:lnTo>
                  <a:pt x="666638" y="44109"/>
                </a:lnTo>
                <a:lnTo>
                  <a:pt x="611724" y="25517"/>
                </a:lnTo>
                <a:lnTo>
                  <a:pt x="551588" y="11655"/>
                </a:lnTo>
                <a:lnTo>
                  <a:pt x="487093" y="2992"/>
                </a:lnTo>
                <a:lnTo>
                  <a:pt x="419099" y="0"/>
                </a:lnTo>
                <a:close/>
              </a:path>
            </a:pathLst>
          </a:custGeom>
          <a:solidFill>
            <a:srgbClr val="4F80BC"/>
          </a:solidFill>
        </p:spPr>
        <p:txBody>
          <a:bodyPr wrap="square" lIns="0" tIns="0" rIns="0" bIns="0" rtlCol="0"/>
          <a:lstStyle/>
          <a:p>
            <a:endParaRPr/>
          </a:p>
        </p:txBody>
      </p:sp>
      <p:sp>
        <p:nvSpPr>
          <p:cNvPr id="8" name="object 8"/>
          <p:cNvSpPr/>
          <p:nvPr/>
        </p:nvSpPr>
        <p:spPr>
          <a:xfrm>
            <a:off x="1447800" y="4572000"/>
            <a:ext cx="838200" cy="457200"/>
          </a:xfrm>
          <a:custGeom>
            <a:avLst/>
            <a:gdLst/>
            <a:ahLst/>
            <a:cxnLst/>
            <a:rect l="l" t="t" r="r" b="b"/>
            <a:pathLst>
              <a:path w="838200" h="457200">
                <a:moveTo>
                  <a:pt x="0" y="228599"/>
                </a:moveTo>
                <a:lnTo>
                  <a:pt x="12177" y="173668"/>
                </a:lnTo>
                <a:lnTo>
                  <a:pt x="32927" y="139622"/>
                </a:lnTo>
                <a:lnTo>
                  <a:pt x="62777" y="108187"/>
                </a:lnTo>
                <a:lnTo>
                  <a:pt x="100866" y="79833"/>
                </a:lnTo>
                <a:lnTo>
                  <a:pt x="146331" y="55031"/>
                </a:lnTo>
                <a:lnTo>
                  <a:pt x="198311" y="34251"/>
                </a:lnTo>
                <a:lnTo>
                  <a:pt x="255944" y="17965"/>
                </a:lnTo>
                <a:lnTo>
                  <a:pt x="318367" y="6644"/>
                </a:lnTo>
                <a:lnTo>
                  <a:pt x="384719" y="757"/>
                </a:lnTo>
                <a:lnTo>
                  <a:pt x="419099" y="0"/>
                </a:lnTo>
                <a:lnTo>
                  <a:pt x="487093" y="2992"/>
                </a:lnTo>
                <a:lnTo>
                  <a:pt x="551588" y="11655"/>
                </a:lnTo>
                <a:lnTo>
                  <a:pt x="611724" y="25517"/>
                </a:lnTo>
                <a:lnTo>
                  <a:pt x="666638" y="44109"/>
                </a:lnTo>
                <a:lnTo>
                  <a:pt x="715468" y="66959"/>
                </a:lnTo>
                <a:lnTo>
                  <a:pt x="757353" y="93596"/>
                </a:lnTo>
                <a:lnTo>
                  <a:pt x="791431" y="123549"/>
                </a:lnTo>
                <a:lnTo>
                  <a:pt x="816839" y="156348"/>
                </a:lnTo>
                <a:lnTo>
                  <a:pt x="832716" y="191522"/>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19" y="456442"/>
                </a:lnTo>
                <a:lnTo>
                  <a:pt x="351106" y="454207"/>
                </a:lnTo>
                <a:lnTo>
                  <a:pt x="286611" y="445544"/>
                </a:lnTo>
                <a:lnTo>
                  <a:pt x="226475" y="431682"/>
                </a:lnTo>
                <a:lnTo>
                  <a:pt x="171561" y="413090"/>
                </a:lnTo>
                <a:lnTo>
                  <a:pt x="122731" y="390240"/>
                </a:lnTo>
                <a:lnTo>
                  <a:pt x="80846" y="363603"/>
                </a:lnTo>
                <a:lnTo>
                  <a:pt x="46768" y="333650"/>
                </a:lnTo>
                <a:lnTo>
                  <a:pt x="21360"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9" name="object 9"/>
          <p:cNvSpPr/>
          <p:nvPr/>
        </p:nvSpPr>
        <p:spPr>
          <a:xfrm>
            <a:off x="3810000" y="45720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3810000" y="45720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4038600" y="30480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2" name="object 12"/>
          <p:cNvSpPr/>
          <p:nvPr/>
        </p:nvSpPr>
        <p:spPr>
          <a:xfrm>
            <a:off x="4038600" y="30480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066800" y="2509144"/>
            <a:ext cx="994410" cy="615315"/>
          </a:xfrm>
          <a:custGeom>
            <a:avLst/>
            <a:gdLst/>
            <a:ahLst/>
            <a:cxnLst/>
            <a:rect l="l" t="t" r="r" b="b"/>
            <a:pathLst>
              <a:path w="994410" h="615314">
                <a:moveTo>
                  <a:pt x="44933" y="542665"/>
                </a:moveTo>
                <a:lnTo>
                  <a:pt x="0" y="615055"/>
                </a:lnTo>
                <a:lnTo>
                  <a:pt x="84856" y="607557"/>
                </a:lnTo>
                <a:lnTo>
                  <a:pt x="72348" y="587227"/>
                </a:lnTo>
                <a:lnTo>
                  <a:pt x="57399" y="587227"/>
                </a:lnTo>
                <a:lnTo>
                  <a:pt x="50743" y="576315"/>
                </a:lnTo>
                <a:lnTo>
                  <a:pt x="61545" y="569668"/>
                </a:lnTo>
                <a:lnTo>
                  <a:pt x="44933" y="542665"/>
                </a:lnTo>
                <a:close/>
              </a:path>
              <a:path w="994410" h="615314">
                <a:moveTo>
                  <a:pt x="61545" y="569668"/>
                </a:moveTo>
                <a:lnTo>
                  <a:pt x="50743" y="576315"/>
                </a:lnTo>
                <a:lnTo>
                  <a:pt x="57399" y="587227"/>
                </a:lnTo>
                <a:lnTo>
                  <a:pt x="68243" y="580554"/>
                </a:lnTo>
                <a:lnTo>
                  <a:pt x="61545" y="569668"/>
                </a:lnTo>
                <a:close/>
              </a:path>
              <a:path w="994410" h="615314">
                <a:moveTo>
                  <a:pt x="68243" y="580554"/>
                </a:moveTo>
                <a:lnTo>
                  <a:pt x="57399" y="587227"/>
                </a:lnTo>
                <a:lnTo>
                  <a:pt x="72348" y="587227"/>
                </a:lnTo>
                <a:lnTo>
                  <a:pt x="68243" y="580554"/>
                </a:lnTo>
                <a:close/>
              </a:path>
              <a:path w="994410" h="615314">
                <a:moveTo>
                  <a:pt x="987302" y="0"/>
                </a:moveTo>
                <a:lnTo>
                  <a:pt x="61545" y="569668"/>
                </a:lnTo>
                <a:lnTo>
                  <a:pt x="68243" y="580554"/>
                </a:lnTo>
                <a:lnTo>
                  <a:pt x="993897" y="10911"/>
                </a:lnTo>
                <a:lnTo>
                  <a:pt x="987302" y="0"/>
                </a:lnTo>
                <a:close/>
              </a:path>
            </a:pathLst>
          </a:custGeom>
          <a:solidFill>
            <a:srgbClr val="000000"/>
          </a:solidFill>
        </p:spPr>
        <p:txBody>
          <a:bodyPr wrap="square" lIns="0" tIns="0" rIns="0" bIns="0" rtlCol="0"/>
          <a:lstStyle/>
          <a:p>
            <a:endParaRPr/>
          </a:p>
        </p:txBody>
      </p:sp>
      <p:sp>
        <p:nvSpPr>
          <p:cNvPr id="14" name="object 14"/>
          <p:cNvSpPr/>
          <p:nvPr/>
        </p:nvSpPr>
        <p:spPr>
          <a:xfrm>
            <a:off x="2588894" y="2508504"/>
            <a:ext cx="1678305" cy="553085"/>
          </a:xfrm>
          <a:custGeom>
            <a:avLst/>
            <a:gdLst/>
            <a:ahLst/>
            <a:cxnLst/>
            <a:rect l="l" t="t" r="r" b="b"/>
            <a:pathLst>
              <a:path w="1678304" h="553085">
                <a:moveTo>
                  <a:pt x="1603738" y="522453"/>
                </a:moveTo>
                <a:lnTo>
                  <a:pt x="1594119" y="552693"/>
                </a:lnTo>
                <a:lnTo>
                  <a:pt x="1678304" y="539495"/>
                </a:lnTo>
                <a:lnTo>
                  <a:pt x="1664741" y="526298"/>
                </a:lnTo>
                <a:lnTo>
                  <a:pt x="1615820" y="526298"/>
                </a:lnTo>
                <a:lnTo>
                  <a:pt x="1603738" y="522453"/>
                </a:lnTo>
                <a:close/>
              </a:path>
              <a:path w="1678304" h="553085">
                <a:moveTo>
                  <a:pt x="1607586" y="510356"/>
                </a:moveTo>
                <a:lnTo>
                  <a:pt x="1603738" y="522453"/>
                </a:lnTo>
                <a:lnTo>
                  <a:pt x="1615820" y="526298"/>
                </a:lnTo>
                <a:lnTo>
                  <a:pt x="1619752" y="514228"/>
                </a:lnTo>
                <a:lnTo>
                  <a:pt x="1607586" y="510356"/>
                </a:lnTo>
                <a:close/>
              </a:path>
              <a:path w="1678304" h="553085">
                <a:moveTo>
                  <a:pt x="1617223" y="480059"/>
                </a:moveTo>
                <a:lnTo>
                  <a:pt x="1607586" y="510356"/>
                </a:lnTo>
                <a:lnTo>
                  <a:pt x="1619752" y="514228"/>
                </a:lnTo>
                <a:lnTo>
                  <a:pt x="1615820" y="526298"/>
                </a:lnTo>
                <a:lnTo>
                  <a:pt x="1664741" y="526298"/>
                </a:lnTo>
                <a:lnTo>
                  <a:pt x="1617223" y="480059"/>
                </a:lnTo>
                <a:close/>
              </a:path>
              <a:path w="1678304" h="553085">
                <a:moveTo>
                  <a:pt x="3809" y="0"/>
                </a:moveTo>
                <a:lnTo>
                  <a:pt x="0" y="12191"/>
                </a:lnTo>
                <a:lnTo>
                  <a:pt x="1603738" y="522453"/>
                </a:lnTo>
                <a:lnTo>
                  <a:pt x="1607586" y="510356"/>
                </a:lnTo>
                <a:lnTo>
                  <a:pt x="3809" y="0"/>
                </a:lnTo>
                <a:close/>
              </a:path>
            </a:pathLst>
          </a:custGeom>
          <a:solidFill>
            <a:srgbClr val="000000"/>
          </a:solidFill>
        </p:spPr>
        <p:txBody>
          <a:bodyPr wrap="square" lIns="0" tIns="0" rIns="0" bIns="0" rtlCol="0"/>
          <a:lstStyle/>
          <a:p>
            <a:endParaRPr/>
          </a:p>
        </p:txBody>
      </p:sp>
      <p:sp>
        <p:nvSpPr>
          <p:cNvPr id="15" name="object 15"/>
          <p:cNvSpPr/>
          <p:nvPr/>
        </p:nvSpPr>
        <p:spPr>
          <a:xfrm>
            <a:off x="1882008" y="2589641"/>
            <a:ext cx="410209" cy="1982470"/>
          </a:xfrm>
          <a:custGeom>
            <a:avLst/>
            <a:gdLst/>
            <a:ahLst/>
            <a:cxnLst/>
            <a:rect l="l" t="t" r="r" b="b"/>
            <a:pathLst>
              <a:path w="410210" h="1982470">
                <a:moveTo>
                  <a:pt x="0" y="1900312"/>
                </a:moveTo>
                <a:lnTo>
                  <a:pt x="22991" y="1982358"/>
                </a:lnTo>
                <a:lnTo>
                  <a:pt x="69848" y="1921148"/>
                </a:lnTo>
                <a:lnTo>
                  <a:pt x="41279" y="1921148"/>
                </a:lnTo>
                <a:lnTo>
                  <a:pt x="28706" y="1918862"/>
                </a:lnTo>
                <a:lnTo>
                  <a:pt x="31124" y="1906286"/>
                </a:lnTo>
                <a:lnTo>
                  <a:pt x="0" y="1900312"/>
                </a:lnTo>
                <a:close/>
              </a:path>
              <a:path w="410210" h="1982470">
                <a:moveTo>
                  <a:pt x="31124" y="1906286"/>
                </a:moveTo>
                <a:lnTo>
                  <a:pt x="28706" y="1918862"/>
                </a:lnTo>
                <a:lnTo>
                  <a:pt x="41279" y="1921148"/>
                </a:lnTo>
                <a:lnTo>
                  <a:pt x="43673" y="1908695"/>
                </a:lnTo>
                <a:lnTo>
                  <a:pt x="31124" y="1906286"/>
                </a:lnTo>
                <a:close/>
              </a:path>
              <a:path w="410210" h="1982470">
                <a:moveTo>
                  <a:pt x="43673" y="1908695"/>
                </a:moveTo>
                <a:lnTo>
                  <a:pt x="41279" y="1921148"/>
                </a:lnTo>
                <a:lnTo>
                  <a:pt x="69848" y="1921148"/>
                </a:lnTo>
                <a:lnTo>
                  <a:pt x="74807" y="1914671"/>
                </a:lnTo>
                <a:lnTo>
                  <a:pt x="43673" y="1908695"/>
                </a:lnTo>
                <a:close/>
              </a:path>
              <a:path w="410210" h="1982470">
                <a:moveTo>
                  <a:pt x="397763" y="0"/>
                </a:moveTo>
                <a:lnTo>
                  <a:pt x="31124" y="1906286"/>
                </a:lnTo>
                <a:lnTo>
                  <a:pt x="43673" y="1908695"/>
                </a:lnTo>
                <a:lnTo>
                  <a:pt x="410218" y="2285"/>
                </a:lnTo>
                <a:lnTo>
                  <a:pt x="397763" y="0"/>
                </a:lnTo>
                <a:close/>
              </a:path>
            </a:pathLst>
          </a:custGeom>
          <a:solidFill>
            <a:srgbClr val="000000"/>
          </a:solidFill>
        </p:spPr>
        <p:txBody>
          <a:bodyPr wrap="square" lIns="0" tIns="0" rIns="0" bIns="0" rtlCol="0"/>
          <a:lstStyle/>
          <a:p>
            <a:endParaRPr/>
          </a:p>
        </p:txBody>
      </p:sp>
      <p:sp>
        <p:nvSpPr>
          <p:cNvPr id="16" name="object 16"/>
          <p:cNvSpPr/>
          <p:nvPr/>
        </p:nvSpPr>
        <p:spPr>
          <a:xfrm>
            <a:off x="2286000" y="47625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17" name="object 17"/>
          <p:cNvSpPr/>
          <p:nvPr/>
        </p:nvSpPr>
        <p:spPr>
          <a:xfrm>
            <a:off x="1061395" y="3578108"/>
            <a:ext cx="615315" cy="994410"/>
          </a:xfrm>
          <a:custGeom>
            <a:avLst/>
            <a:gdLst/>
            <a:ahLst/>
            <a:cxnLst/>
            <a:rect l="l" t="t" r="r" b="b"/>
            <a:pathLst>
              <a:path w="615314" h="994410">
                <a:moveTo>
                  <a:pt x="569649" y="932323"/>
                </a:moveTo>
                <a:lnTo>
                  <a:pt x="542614" y="948933"/>
                </a:lnTo>
                <a:lnTo>
                  <a:pt x="615004" y="993891"/>
                </a:lnTo>
                <a:lnTo>
                  <a:pt x="610519" y="943087"/>
                </a:lnTo>
                <a:lnTo>
                  <a:pt x="576273" y="943087"/>
                </a:lnTo>
                <a:lnTo>
                  <a:pt x="569649" y="932323"/>
                </a:lnTo>
                <a:close/>
              </a:path>
              <a:path w="615314" h="994410">
                <a:moveTo>
                  <a:pt x="580516" y="925647"/>
                </a:moveTo>
                <a:lnTo>
                  <a:pt x="569649" y="932323"/>
                </a:lnTo>
                <a:lnTo>
                  <a:pt x="576273" y="943087"/>
                </a:lnTo>
                <a:lnTo>
                  <a:pt x="587191" y="936491"/>
                </a:lnTo>
                <a:lnTo>
                  <a:pt x="580516" y="925647"/>
                </a:lnTo>
                <a:close/>
              </a:path>
              <a:path w="615314" h="994410">
                <a:moveTo>
                  <a:pt x="607515" y="909059"/>
                </a:moveTo>
                <a:lnTo>
                  <a:pt x="580516" y="925647"/>
                </a:lnTo>
                <a:lnTo>
                  <a:pt x="587191" y="936491"/>
                </a:lnTo>
                <a:lnTo>
                  <a:pt x="576273" y="943087"/>
                </a:lnTo>
                <a:lnTo>
                  <a:pt x="610519" y="943087"/>
                </a:lnTo>
                <a:lnTo>
                  <a:pt x="607515" y="909059"/>
                </a:lnTo>
                <a:close/>
              </a:path>
              <a:path w="615314" h="994410">
                <a:moveTo>
                  <a:pt x="10808" y="0"/>
                </a:moveTo>
                <a:lnTo>
                  <a:pt x="0" y="6583"/>
                </a:lnTo>
                <a:lnTo>
                  <a:pt x="569649" y="932323"/>
                </a:lnTo>
                <a:lnTo>
                  <a:pt x="580516" y="925647"/>
                </a:lnTo>
                <a:lnTo>
                  <a:pt x="10808" y="0"/>
                </a:lnTo>
                <a:close/>
              </a:path>
            </a:pathLst>
          </a:custGeom>
          <a:solidFill>
            <a:srgbClr val="000000"/>
          </a:solidFill>
        </p:spPr>
        <p:txBody>
          <a:bodyPr wrap="square" lIns="0" tIns="0" rIns="0" bIns="0" rtlCol="0"/>
          <a:lstStyle/>
          <a:p>
            <a:endParaRPr/>
          </a:p>
        </p:txBody>
      </p:sp>
      <p:sp>
        <p:nvSpPr>
          <p:cNvPr id="18" name="object 18"/>
          <p:cNvSpPr/>
          <p:nvPr/>
        </p:nvSpPr>
        <p:spPr>
          <a:xfrm>
            <a:off x="914400" y="3581400"/>
            <a:ext cx="615315" cy="1069975"/>
          </a:xfrm>
          <a:custGeom>
            <a:avLst/>
            <a:gdLst/>
            <a:ahLst/>
            <a:cxnLst/>
            <a:rect l="l" t="t" r="r" b="b"/>
            <a:pathLst>
              <a:path w="615315" h="1069975">
                <a:moveTo>
                  <a:pt x="43342" y="63006"/>
                </a:moveTo>
                <a:lnTo>
                  <a:pt x="32302" y="69322"/>
                </a:lnTo>
                <a:lnTo>
                  <a:pt x="604134" y="1069979"/>
                </a:lnTo>
                <a:lnTo>
                  <a:pt x="615065" y="1063620"/>
                </a:lnTo>
                <a:lnTo>
                  <a:pt x="43342" y="63006"/>
                </a:lnTo>
                <a:close/>
              </a:path>
              <a:path w="615315" h="1069975">
                <a:moveTo>
                  <a:pt x="0" y="0"/>
                </a:moveTo>
                <a:lnTo>
                  <a:pt x="4727" y="85100"/>
                </a:lnTo>
                <a:lnTo>
                  <a:pt x="32302" y="69322"/>
                </a:lnTo>
                <a:lnTo>
                  <a:pt x="25990" y="58277"/>
                </a:lnTo>
                <a:lnTo>
                  <a:pt x="37017" y="51937"/>
                </a:lnTo>
                <a:lnTo>
                  <a:pt x="62686" y="51937"/>
                </a:lnTo>
                <a:lnTo>
                  <a:pt x="70890" y="47243"/>
                </a:lnTo>
                <a:lnTo>
                  <a:pt x="0" y="0"/>
                </a:lnTo>
                <a:close/>
              </a:path>
              <a:path w="615315" h="1069975">
                <a:moveTo>
                  <a:pt x="37017" y="51937"/>
                </a:moveTo>
                <a:lnTo>
                  <a:pt x="25990" y="58277"/>
                </a:lnTo>
                <a:lnTo>
                  <a:pt x="32302" y="69322"/>
                </a:lnTo>
                <a:lnTo>
                  <a:pt x="43342" y="63006"/>
                </a:lnTo>
                <a:lnTo>
                  <a:pt x="37017" y="51937"/>
                </a:lnTo>
                <a:close/>
              </a:path>
              <a:path w="615315" h="1069975">
                <a:moveTo>
                  <a:pt x="62686" y="51937"/>
                </a:moveTo>
                <a:lnTo>
                  <a:pt x="37017" y="51937"/>
                </a:lnTo>
                <a:lnTo>
                  <a:pt x="43342" y="63006"/>
                </a:lnTo>
                <a:lnTo>
                  <a:pt x="62686" y="51937"/>
                </a:lnTo>
                <a:close/>
              </a:path>
            </a:pathLst>
          </a:custGeom>
          <a:solidFill>
            <a:srgbClr val="000000"/>
          </a:solidFill>
        </p:spPr>
        <p:txBody>
          <a:bodyPr wrap="square" lIns="0" tIns="0" rIns="0" bIns="0" rtlCol="0"/>
          <a:lstStyle/>
          <a:p>
            <a:endParaRPr/>
          </a:p>
        </p:txBody>
      </p:sp>
      <p:sp>
        <p:nvSpPr>
          <p:cNvPr id="19" name="object 19"/>
          <p:cNvSpPr txBox="1"/>
          <p:nvPr/>
        </p:nvSpPr>
        <p:spPr>
          <a:xfrm>
            <a:off x="2173987" y="1903363"/>
            <a:ext cx="302260" cy="671195"/>
          </a:xfrm>
          <a:prstGeom prst="rect">
            <a:avLst/>
          </a:prstGeom>
        </p:spPr>
        <p:txBody>
          <a:bodyPr vert="horz" wrap="square" lIns="0" tIns="0" rIns="0" bIns="0" rtlCol="0">
            <a:spAutoFit/>
          </a:bodyPr>
          <a:lstStyle/>
          <a:p>
            <a:pPr marL="50800">
              <a:lnSpc>
                <a:spcPts val="2250"/>
              </a:lnSpc>
            </a:pPr>
            <a:r>
              <a:rPr sz="2000" dirty="0">
                <a:latin typeface="Book Antiqua"/>
                <a:cs typeface="Book Antiqua"/>
              </a:rPr>
              <a:t>0</a:t>
            </a:r>
            <a:endParaRPr sz="2000">
              <a:latin typeface="Book Antiqua"/>
              <a:cs typeface="Book Antiqua"/>
            </a:endParaRPr>
          </a:p>
          <a:p>
            <a:pPr marL="12700">
              <a:lnSpc>
                <a:spcPts val="3210"/>
              </a:lnSpc>
            </a:pPr>
            <a:r>
              <a:rPr sz="2800" spc="-25" dirty="0">
                <a:latin typeface="Book Antiqua"/>
                <a:cs typeface="Book Antiqua"/>
              </a:rPr>
              <a:t>A</a:t>
            </a:r>
            <a:endParaRPr sz="2800">
              <a:latin typeface="Book Antiqua"/>
              <a:cs typeface="Book Antiqua"/>
            </a:endParaRPr>
          </a:p>
        </p:txBody>
      </p:sp>
      <p:sp>
        <p:nvSpPr>
          <p:cNvPr id="20" name="object 20"/>
          <p:cNvSpPr txBox="1"/>
          <p:nvPr/>
        </p:nvSpPr>
        <p:spPr>
          <a:xfrm>
            <a:off x="764540" y="2894344"/>
            <a:ext cx="309245" cy="671195"/>
          </a:xfrm>
          <a:prstGeom prst="rect">
            <a:avLst/>
          </a:prstGeom>
        </p:spPr>
        <p:txBody>
          <a:bodyPr vert="horz" wrap="square" lIns="0" tIns="0" rIns="0" bIns="0" rtlCol="0">
            <a:spAutoFit/>
          </a:bodyPr>
          <a:lstStyle/>
          <a:p>
            <a:pPr marL="12700">
              <a:lnSpc>
                <a:spcPts val="2245"/>
              </a:lnSpc>
            </a:pPr>
            <a:r>
              <a:rPr sz="2000" dirty="0">
                <a:latin typeface="Book Antiqua"/>
                <a:cs typeface="Book Antiqua"/>
              </a:rPr>
              <a:t>1</a:t>
            </a:r>
            <a:endParaRPr sz="2000">
              <a:latin typeface="Book Antiqua"/>
              <a:cs typeface="Book Antiqua"/>
            </a:endParaRPr>
          </a:p>
          <a:p>
            <a:pPr marL="79375">
              <a:lnSpc>
                <a:spcPts val="3204"/>
              </a:lnSpc>
            </a:pPr>
            <a:r>
              <a:rPr sz="2800" spc="-20" dirty="0">
                <a:latin typeface="Book Antiqua"/>
                <a:cs typeface="Book Antiqua"/>
              </a:rPr>
              <a:t>B</a:t>
            </a:r>
            <a:endParaRPr sz="2800">
              <a:latin typeface="Book Antiqua"/>
              <a:cs typeface="Book Antiqua"/>
            </a:endParaRPr>
          </a:p>
        </p:txBody>
      </p:sp>
      <p:sp>
        <p:nvSpPr>
          <p:cNvPr id="21" name="object 21"/>
          <p:cNvSpPr txBox="1"/>
          <p:nvPr/>
        </p:nvSpPr>
        <p:spPr>
          <a:xfrm>
            <a:off x="1728979" y="4632647"/>
            <a:ext cx="277495" cy="697865"/>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a:p>
            <a:pPr marL="22860">
              <a:lnSpc>
                <a:spcPct val="100000"/>
              </a:lnSpc>
              <a:spcBef>
                <a:spcPts val="120"/>
              </a:spcBef>
            </a:pPr>
            <a:r>
              <a:rPr sz="2000" dirty="0">
                <a:latin typeface="Book Antiqua"/>
                <a:cs typeface="Book Antiqua"/>
              </a:rPr>
              <a:t>2</a:t>
            </a:r>
            <a:endParaRPr sz="2000">
              <a:latin typeface="Book Antiqua"/>
              <a:cs typeface="Book Antiqua"/>
            </a:endParaRPr>
          </a:p>
        </p:txBody>
      </p:sp>
      <p:sp>
        <p:nvSpPr>
          <p:cNvPr id="22" name="object 22"/>
          <p:cNvSpPr txBox="1"/>
          <p:nvPr/>
        </p:nvSpPr>
        <p:spPr>
          <a:xfrm>
            <a:off x="4079243" y="4632647"/>
            <a:ext cx="300355" cy="675640"/>
          </a:xfrm>
          <a:prstGeom prst="rect">
            <a:avLst/>
          </a:prstGeom>
        </p:spPr>
        <p:txBody>
          <a:bodyPr vert="horz" wrap="square" lIns="0" tIns="0" rIns="0" bIns="0" rtlCol="0">
            <a:spAutoFit/>
          </a:bodyPr>
          <a:lstStyle/>
          <a:p>
            <a:pPr marL="12700">
              <a:lnSpc>
                <a:spcPts val="3335"/>
              </a:lnSpc>
            </a:pPr>
            <a:r>
              <a:rPr sz="2800" spc="-25" dirty="0">
                <a:latin typeface="Book Antiqua"/>
                <a:cs typeface="Book Antiqua"/>
              </a:rPr>
              <a:t>D</a:t>
            </a:r>
            <a:endParaRPr sz="2800">
              <a:latin typeface="Book Antiqua"/>
              <a:cs typeface="Book Antiqua"/>
            </a:endParaRPr>
          </a:p>
          <a:p>
            <a:pPr marL="50800">
              <a:lnSpc>
                <a:spcPts val="2375"/>
              </a:lnSpc>
            </a:pPr>
            <a:r>
              <a:rPr sz="2000" dirty="0">
                <a:latin typeface="Book Antiqua"/>
                <a:cs typeface="Book Antiqua"/>
              </a:rPr>
              <a:t>3</a:t>
            </a:r>
            <a:endParaRPr sz="2000">
              <a:latin typeface="Book Antiqua"/>
              <a:cs typeface="Book Antiqua"/>
            </a:endParaRPr>
          </a:p>
        </p:txBody>
      </p:sp>
      <p:sp>
        <p:nvSpPr>
          <p:cNvPr id="23" name="object 23"/>
          <p:cNvSpPr txBox="1"/>
          <p:nvPr/>
        </p:nvSpPr>
        <p:spPr>
          <a:xfrm>
            <a:off x="4336799" y="2818139"/>
            <a:ext cx="242570" cy="671195"/>
          </a:xfrm>
          <a:prstGeom prst="rect">
            <a:avLst/>
          </a:prstGeom>
        </p:spPr>
        <p:txBody>
          <a:bodyPr vert="horz" wrap="square" lIns="0" tIns="0" rIns="0" bIns="0" rtlCol="0">
            <a:spAutoFit/>
          </a:bodyPr>
          <a:lstStyle/>
          <a:p>
            <a:pPr marL="81915" algn="ctr">
              <a:lnSpc>
                <a:spcPts val="2245"/>
              </a:lnSpc>
            </a:pPr>
            <a:r>
              <a:rPr sz="2000" dirty="0">
                <a:latin typeface="Book Antiqua"/>
                <a:cs typeface="Book Antiqua"/>
              </a:rPr>
              <a:t>4</a:t>
            </a:r>
            <a:endParaRPr sz="2000">
              <a:latin typeface="Book Antiqua"/>
              <a:cs typeface="Book Antiqua"/>
            </a:endParaRPr>
          </a:p>
          <a:p>
            <a:pPr algn="ctr">
              <a:lnSpc>
                <a:spcPts val="3204"/>
              </a:lnSpc>
            </a:pPr>
            <a:r>
              <a:rPr sz="2800" spc="-20" dirty="0">
                <a:latin typeface="Book Antiqua"/>
                <a:cs typeface="Book Antiqua"/>
              </a:rPr>
              <a:t>E</a:t>
            </a:r>
            <a:endParaRPr sz="2800">
              <a:latin typeface="Book Antiqua"/>
              <a:cs typeface="Book Antiqua"/>
            </a:endParaRPr>
          </a:p>
        </p:txBody>
      </p:sp>
      <p:sp>
        <p:nvSpPr>
          <p:cNvPr id="24" name="object 24"/>
          <p:cNvSpPr/>
          <p:nvPr/>
        </p:nvSpPr>
        <p:spPr>
          <a:xfrm>
            <a:off x="8394710" y="4530721"/>
            <a:ext cx="596900" cy="368300"/>
          </a:xfrm>
          <a:custGeom>
            <a:avLst/>
            <a:gdLst/>
            <a:ahLst/>
            <a:cxnLst/>
            <a:rect l="l" t="t" r="r" b="b"/>
            <a:pathLst>
              <a:path w="596900" h="368300">
                <a:moveTo>
                  <a:pt x="0" y="368308"/>
                </a:moveTo>
                <a:lnTo>
                  <a:pt x="596895" y="368308"/>
                </a:lnTo>
                <a:lnTo>
                  <a:pt x="596895" y="0"/>
                </a:lnTo>
                <a:lnTo>
                  <a:pt x="0" y="0"/>
                </a:lnTo>
                <a:lnTo>
                  <a:pt x="0" y="368308"/>
                </a:lnTo>
                <a:close/>
              </a:path>
            </a:pathLst>
          </a:custGeom>
          <a:ln w="12700">
            <a:solidFill>
              <a:srgbClr val="000000"/>
            </a:solidFill>
          </a:ln>
        </p:spPr>
        <p:txBody>
          <a:bodyPr wrap="square" lIns="0" tIns="0" rIns="0" bIns="0" rtlCol="0"/>
          <a:lstStyle/>
          <a:p>
            <a:endParaRPr/>
          </a:p>
        </p:txBody>
      </p:sp>
      <p:sp>
        <p:nvSpPr>
          <p:cNvPr id="25" name="object 25"/>
          <p:cNvSpPr txBox="1"/>
          <p:nvPr/>
        </p:nvSpPr>
        <p:spPr>
          <a:xfrm>
            <a:off x="5490468" y="4580106"/>
            <a:ext cx="843915" cy="1793875"/>
          </a:xfrm>
          <a:prstGeom prst="rect">
            <a:avLst/>
          </a:prstGeom>
        </p:spPr>
        <p:txBody>
          <a:bodyPr vert="horz" wrap="square" lIns="0" tIns="0" rIns="0" bIns="0" rtlCol="0">
            <a:spAutoFit/>
          </a:bodyPr>
          <a:lstStyle/>
          <a:p>
            <a:pPr marL="12700">
              <a:lnSpc>
                <a:spcPct val="100000"/>
              </a:lnSpc>
              <a:tabLst>
                <a:tab pos="376555" algn="l"/>
                <a:tab pos="830580" algn="l"/>
              </a:tabLst>
            </a:pPr>
            <a:r>
              <a:rPr sz="2400" dirty="0">
                <a:latin typeface="Book Antiqua"/>
                <a:cs typeface="Book Antiqua"/>
              </a:rPr>
              <a:t>0</a:t>
            </a:r>
            <a:r>
              <a:rPr sz="2400" dirty="0">
                <a:latin typeface="Times New Roman"/>
                <a:cs typeface="Times New Roman"/>
              </a:rPr>
              <a:t>	</a:t>
            </a:r>
            <a:r>
              <a:rPr sz="2400" u="heavy" dirty="0">
                <a:latin typeface="Book Antiqua"/>
                <a:cs typeface="Book Antiqua"/>
              </a:rPr>
              <a:t> </a:t>
            </a:r>
            <a:r>
              <a:rPr sz="2400" u="heavy" dirty="0">
                <a:latin typeface="Times New Roman"/>
                <a:cs typeface="Times New Roman"/>
              </a:rPr>
              <a:t>	</a:t>
            </a:r>
            <a:endParaRPr sz="2400">
              <a:latin typeface="Times New Roman"/>
              <a:cs typeface="Times New Roman"/>
            </a:endParaRPr>
          </a:p>
          <a:p>
            <a:pPr marL="12700">
              <a:lnSpc>
                <a:spcPct val="100000"/>
              </a:lnSpc>
              <a:tabLst>
                <a:tab pos="376555" algn="l"/>
                <a:tab pos="830580" algn="l"/>
              </a:tabLst>
            </a:pPr>
            <a:r>
              <a:rPr sz="2400" dirty="0">
                <a:latin typeface="Book Antiqua"/>
                <a:cs typeface="Book Antiqua"/>
              </a:rPr>
              <a:t>1</a:t>
            </a:r>
            <a:r>
              <a:rPr sz="2400" dirty="0">
                <a:latin typeface="Times New Roman"/>
                <a:cs typeface="Times New Roman"/>
              </a:rPr>
              <a:t>	</a:t>
            </a:r>
            <a:r>
              <a:rPr sz="2400" u="heavy" dirty="0">
                <a:latin typeface="Book Antiqua"/>
                <a:cs typeface="Book Antiqua"/>
              </a:rPr>
              <a:t> </a:t>
            </a:r>
            <a:r>
              <a:rPr sz="2400" u="heavy" dirty="0">
                <a:latin typeface="Times New Roman"/>
                <a:cs typeface="Times New Roman"/>
              </a:rPr>
              <a:t>	</a:t>
            </a:r>
            <a:endParaRPr sz="2400">
              <a:latin typeface="Times New Roman"/>
              <a:cs typeface="Times New Roman"/>
            </a:endParaRPr>
          </a:p>
          <a:p>
            <a:pPr marL="12700">
              <a:lnSpc>
                <a:spcPct val="100000"/>
              </a:lnSpc>
              <a:tabLst>
                <a:tab pos="376555" algn="l"/>
                <a:tab pos="830580" algn="l"/>
              </a:tabLst>
            </a:pPr>
            <a:r>
              <a:rPr sz="2400" dirty="0">
                <a:latin typeface="Book Antiqua"/>
                <a:cs typeface="Book Antiqua"/>
              </a:rPr>
              <a:t>2</a:t>
            </a:r>
            <a:r>
              <a:rPr sz="2400" dirty="0">
                <a:latin typeface="Times New Roman"/>
                <a:cs typeface="Times New Roman"/>
              </a:rPr>
              <a:t>	</a:t>
            </a:r>
            <a:r>
              <a:rPr sz="2400" u="heavy" dirty="0">
                <a:latin typeface="Book Antiqua"/>
                <a:cs typeface="Book Antiqua"/>
              </a:rPr>
              <a:t> </a:t>
            </a:r>
            <a:r>
              <a:rPr sz="2400" u="heavy" dirty="0">
                <a:latin typeface="Times New Roman"/>
                <a:cs typeface="Times New Roman"/>
              </a:rPr>
              <a:t>	</a:t>
            </a:r>
            <a:endParaRPr sz="2400">
              <a:latin typeface="Times New Roman"/>
              <a:cs typeface="Times New Roman"/>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26" name="object 26"/>
          <p:cNvSpPr/>
          <p:nvPr/>
        </p:nvSpPr>
        <p:spPr>
          <a:xfrm>
            <a:off x="6096000" y="4705350"/>
            <a:ext cx="381000" cy="76200"/>
          </a:xfrm>
          <a:custGeom>
            <a:avLst/>
            <a:gdLst/>
            <a:ahLst/>
            <a:cxnLst/>
            <a:rect l="l" t="t" r="r" b="b"/>
            <a:pathLst>
              <a:path w="381000" h="76200">
                <a:moveTo>
                  <a:pt x="304799" y="38099"/>
                </a:moveTo>
                <a:lnTo>
                  <a:pt x="253989" y="76199"/>
                </a:lnTo>
                <a:lnTo>
                  <a:pt x="359844" y="44446"/>
                </a:lnTo>
                <a:lnTo>
                  <a:pt x="304799" y="44446"/>
                </a:lnTo>
                <a:lnTo>
                  <a:pt x="304799" y="38099"/>
                </a:lnTo>
                <a:close/>
              </a:path>
              <a:path w="381000" h="76200">
                <a:moveTo>
                  <a:pt x="296337" y="31754"/>
                </a:moveTo>
                <a:lnTo>
                  <a:pt x="0" y="31754"/>
                </a:lnTo>
                <a:lnTo>
                  <a:pt x="0" y="44446"/>
                </a:lnTo>
                <a:lnTo>
                  <a:pt x="296336" y="44446"/>
                </a:lnTo>
                <a:lnTo>
                  <a:pt x="304799" y="38099"/>
                </a:lnTo>
                <a:lnTo>
                  <a:pt x="296337" y="31754"/>
                </a:lnTo>
                <a:close/>
              </a:path>
              <a:path w="381000" h="76200">
                <a:moveTo>
                  <a:pt x="359845" y="31754"/>
                </a:moveTo>
                <a:lnTo>
                  <a:pt x="304799" y="31754"/>
                </a:lnTo>
                <a:lnTo>
                  <a:pt x="304799" y="44446"/>
                </a:lnTo>
                <a:lnTo>
                  <a:pt x="359844" y="44446"/>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27" name="object 27"/>
          <p:cNvSpPr/>
          <p:nvPr/>
        </p:nvSpPr>
        <p:spPr>
          <a:xfrm>
            <a:off x="6096000" y="5086350"/>
            <a:ext cx="457200" cy="76200"/>
          </a:xfrm>
          <a:custGeom>
            <a:avLst/>
            <a:gdLst/>
            <a:ahLst/>
            <a:cxnLst/>
            <a:rect l="l" t="t" r="r" b="b"/>
            <a:pathLst>
              <a:path w="457200" h="76200">
                <a:moveTo>
                  <a:pt x="380999" y="38099"/>
                </a:moveTo>
                <a:lnTo>
                  <a:pt x="330189" y="76199"/>
                </a:lnTo>
                <a:lnTo>
                  <a:pt x="436044" y="44446"/>
                </a:lnTo>
                <a:lnTo>
                  <a:pt x="380999" y="44446"/>
                </a:lnTo>
                <a:lnTo>
                  <a:pt x="380999" y="38099"/>
                </a:lnTo>
                <a:close/>
              </a:path>
              <a:path w="457200" h="76200">
                <a:moveTo>
                  <a:pt x="372537" y="31754"/>
                </a:moveTo>
                <a:lnTo>
                  <a:pt x="0" y="31754"/>
                </a:lnTo>
                <a:lnTo>
                  <a:pt x="0" y="44446"/>
                </a:lnTo>
                <a:lnTo>
                  <a:pt x="372536" y="44446"/>
                </a:lnTo>
                <a:lnTo>
                  <a:pt x="380999" y="38099"/>
                </a:lnTo>
                <a:lnTo>
                  <a:pt x="372537" y="31754"/>
                </a:lnTo>
                <a:close/>
              </a:path>
              <a:path w="457200" h="76200">
                <a:moveTo>
                  <a:pt x="436045" y="31754"/>
                </a:moveTo>
                <a:lnTo>
                  <a:pt x="380999" y="31754"/>
                </a:lnTo>
                <a:lnTo>
                  <a:pt x="380999" y="44446"/>
                </a:lnTo>
                <a:lnTo>
                  <a:pt x="436044" y="44446"/>
                </a:lnTo>
                <a:lnTo>
                  <a:pt x="457199" y="38099"/>
                </a:lnTo>
                <a:lnTo>
                  <a:pt x="436045" y="31754"/>
                </a:lnTo>
                <a:close/>
              </a:path>
              <a:path w="457200" h="76200">
                <a:moveTo>
                  <a:pt x="330189" y="0"/>
                </a:moveTo>
                <a:lnTo>
                  <a:pt x="380999" y="38099"/>
                </a:lnTo>
                <a:lnTo>
                  <a:pt x="380999" y="31754"/>
                </a:lnTo>
                <a:lnTo>
                  <a:pt x="436045" y="31754"/>
                </a:lnTo>
                <a:lnTo>
                  <a:pt x="330189" y="0"/>
                </a:lnTo>
                <a:close/>
              </a:path>
            </a:pathLst>
          </a:custGeom>
          <a:solidFill>
            <a:srgbClr val="000000"/>
          </a:solidFill>
        </p:spPr>
        <p:txBody>
          <a:bodyPr wrap="square" lIns="0" tIns="0" rIns="0" bIns="0" rtlCol="0"/>
          <a:lstStyle/>
          <a:p>
            <a:endParaRPr/>
          </a:p>
        </p:txBody>
      </p:sp>
      <p:sp>
        <p:nvSpPr>
          <p:cNvPr id="28" name="object 28"/>
          <p:cNvSpPr/>
          <p:nvPr/>
        </p:nvSpPr>
        <p:spPr>
          <a:xfrm>
            <a:off x="6496050" y="4537079"/>
            <a:ext cx="749300" cy="368300"/>
          </a:xfrm>
          <a:custGeom>
            <a:avLst/>
            <a:gdLst/>
            <a:ahLst/>
            <a:cxnLst/>
            <a:rect l="l" t="t" r="r" b="b"/>
            <a:pathLst>
              <a:path w="749300" h="368300">
                <a:moveTo>
                  <a:pt x="0" y="368295"/>
                </a:moveTo>
                <a:lnTo>
                  <a:pt x="749295" y="368295"/>
                </a:lnTo>
                <a:lnTo>
                  <a:pt x="749295" y="0"/>
                </a:lnTo>
                <a:lnTo>
                  <a:pt x="0" y="0"/>
                </a:lnTo>
                <a:lnTo>
                  <a:pt x="0" y="368295"/>
                </a:lnTo>
                <a:close/>
              </a:path>
            </a:pathLst>
          </a:custGeom>
          <a:ln w="12700">
            <a:solidFill>
              <a:srgbClr val="000000"/>
            </a:solidFill>
          </a:ln>
        </p:spPr>
        <p:txBody>
          <a:bodyPr wrap="square" lIns="0" tIns="0" rIns="0" bIns="0" rtlCol="0"/>
          <a:lstStyle/>
          <a:p>
            <a:endParaRPr/>
          </a:p>
        </p:txBody>
      </p:sp>
      <p:sp>
        <p:nvSpPr>
          <p:cNvPr id="29" name="object 29"/>
          <p:cNvSpPr/>
          <p:nvPr/>
        </p:nvSpPr>
        <p:spPr>
          <a:xfrm>
            <a:off x="7486650" y="4537079"/>
            <a:ext cx="749300" cy="368300"/>
          </a:xfrm>
          <a:custGeom>
            <a:avLst/>
            <a:gdLst/>
            <a:ahLst/>
            <a:cxnLst/>
            <a:rect l="l" t="t" r="r" b="b"/>
            <a:pathLst>
              <a:path w="749300" h="368300">
                <a:moveTo>
                  <a:pt x="0" y="368295"/>
                </a:moveTo>
                <a:lnTo>
                  <a:pt x="749295" y="368295"/>
                </a:lnTo>
                <a:lnTo>
                  <a:pt x="749295" y="0"/>
                </a:lnTo>
                <a:lnTo>
                  <a:pt x="0" y="0"/>
                </a:lnTo>
                <a:lnTo>
                  <a:pt x="0" y="368295"/>
                </a:lnTo>
                <a:close/>
              </a:path>
            </a:pathLst>
          </a:custGeom>
          <a:ln w="12700">
            <a:solidFill>
              <a:srgbClr val="000000"/>
            </a:solidFill>
          </a:ln>
        </p:spPr>
        <p:txBody>
          <a:bodyPr wrap="square" lIns="0" tIns="0" rIns="0" bIns="0" rtlCol="0"/>
          <a:lstStyle/>
          <a:p>
            <a:endParaRPr/>
          </a:p>
        </p:txBody>
      </p:sp>
      <p:sp>
        <p:nvSpPr>
          <p:cNvPr id="30" name="object 30"/>
          <p:cNvSpPr/>
          <p:nvPr/>
        </p:nvSpPr>
        <p:spPr>
          <a:xfrm>
            <a:off x="7099310" y="4721221"/>
            <a:ext cx="381000" cy="76200"/>
          </a:xfrm>
          <a:custGeom>
            <a:avLst/>
            <a:gdLst/>
            <a:ahLst/>
            <a:cxnLst/>
            <a:rect l="l" t="t" r="r" b="b"/>
            <a:pathLst>
              <a:path w="381000" h="76200">
                <a:moveTo>
                  <a:pt x="304799" y="38099"/>
                </a:moveTo>
                <a:lnTo>
                  <a:pt x="253989" y="76199"/>
                </a:lnTo>
                <a:lnTo>
                  <a:pt x="359804" y="44458"/>
                </a:lnTo>
                <a:lnTo>
                  <a:pt x="304799" y="44458"/>
                </a:lnTo>
                <a:lnTo>
                  <a:pt x="304799" y="38099"/>
                </a:lnTo>
                <a:close/>
              </a:path>
              <a:path w="381000" h="76200">
                <a:moveTo>
                  <a:pt x="296337" y="31754"/>
                </a:moveTo>
                <a:lnTo>
                  <a:pt x="0" y="31754"/>
                </a:lnTo>
                <a:lnTo>
                  <a:pt x="0" y="44458"/>
                </a:lnTo>
                <a:lnTo>
                  <a:pt x="296320" y="44458"/>
                </a:lnTo>
                <a:lnTo>
                  <a:pt x="304799" y="38099"/>
                </a:lnTo>
                <a:lnTo>
                  <a:pt x="296337" y="31754"/>
                </a:lnTo>
                <a:close/>
              </a:path>
              <a:path w="381000" h="76200">
                <a:moveTo>
                  <a:pt x="359845" y="31754"/>
                </a:moveTo>
                <a:lnTo>
                  <a:pt x="304799" y="31754"/>
                </a:lnTo>
                <a:lnTo>
                  <a:pt x="304799" y="44458"/>
                </a:lnTo>
                <a:lnTo>
                  <a:pt x="359804" y="44458"/>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31" name="object 31"/>
          <p:cNvSpPr txBox="1"/>
          <p:nvPr/>
        </p:nvSpPr>
        <p:spPr>
          <a:xfrm>
            <a:off x="6630421" y="44958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1</a:t>
            </a:r>
            <a:endParaRPr sz="2800" dirty="0">
              <a:latin typeface="Book Antiqua"/>
              <a:cs typeface="Book Antiqua"/>
            </a:endParaRPr>
          </a:p>
        </p:txBody>
      </p:sp>
      <p:sp>
        <p:nvSpPr>
          <p:cNvPr id="32" name="object 32"/>
          <p:cNvSpPr txBox="1"/>
          <p:nvPr/>
        </p:nvSpPr>
        <p:spPr>
          <a:xfrm>
            <a:off x="7607306" y="44958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2</a:t>
            </a:r>
            <a:endParaRPr sz="2800" dirty="0">
              <a:latin typeface="Book Antiqua"/>
              <a:cs typeface="Book Antiqua"/>
            </a:endParaRPr>
          </a:p>
        </p:txBody>
      </p:sp>
      <p:sp>
        <p:nvSpPr>
          <p:cNvPr id="33" name="object 33"/>
          <p:cNvSpPr txBox="1"/>
          <p:nvPr/>
        </p:nvSpPr>
        <p:spPr>
          <a:xfrm>
            <a:off x="8495751" y="44958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4</a:t>
            </a:r>
            <a:endParaRPr sz="2800" dirty="0">
              <a:latin typeface="Book Antiqua"/>
              <a:cs typeface="Book Antiqua"/>
            </a:endParaRPr>
          </a:p>
        </p:txBody>
      </p:sp>
      <p:sp>
        <p:nvSpPr>
          <p:cNvPr id="34" name="object 34"/>
          <p:cNvSpPr/>
          <p:nvPr/>
        </p:nvSpPr>
        <p:spPr>
          <a:xfrm>
            <a:off x="8089910" y="4721221"/>
            <a:ext cx="304800" cy="76200"/>
          </a:xfrm>
          <a:custGeom>
            <a:avLst/>
            <a:gdLst/>
            <a:ahLst/>
            <a:cxnLst/>
            <a:rect l="l" t="t" r="r" b="b"/>
            <a:pathLst>
              <a:path w="304800" h="76200">
                <a:moveTo>
                  <a:pt x="228599" y="38099"/>
                </a:moveTo>
                <a:lnTo>
                  <a:pt x="177789" y="76199"/>
                </a:lnTo>
                <a:lnTo>
                  <a:pt x="283604" y="44458"/>
                </a:lnTo>
                <a:lnTo>
                  <a:pt x="228599" y="44458"/>
                </a:lnTo>
                <a:lnTo>
                  <a:pt x="228599" y="38099"/>
                </a:lnTo>
                <a:close/>
              </a:path>
              <a:path w="304800" h="76200">
                <a:moveTo>
                  <a:pt x="220137" y="31754"/>
                </a:moveTo>
                <a:lnTo>
                  <a:pt x="0" y="31754"/>
                </a:lnTo>
                <a:lnTo>
                  <a:pt x="0" y="44458"/>
                </a:lnTo>
                <a:lnTo>
                  <a:pt x="220120" y="44458"/>
                </a:lnTo>
                <a:lnTo>
                  <a:pt x="228599" y="38099"/>
                </a:lnTo>
                <a:lnTo>
                  <a:pt x="220137" y="31754"/>
                </a:lnTo>
                <a:close/>
              </a:path>
              <a:path w="304800" h="76200">
                <a:moveTo>
                  <a:pt x="283645" y="31754"/>
                </a:moveTo>
                <a:lnTo>
                  <a:pt x="228599" y="31754"/>
                </a:lnTo>
                <a:lnTo>
                  <a:pt x="228599" y="44458"/>
                </a:lnTo>
                <a:lnTo>
                  <a:pt x="283604" y="44458"/>
                </a:lnTo>
                <a:lnTo>
                  <a:pt x="304799" y="38099"/>
                </a:lnTo>
                <a:lnTo>
                  <a:pt x="283645" y="31754"/>
                </a:lnTo>
                <a:close/>
              </a:path>
              <a:path w="304800" h="76200">
                <a:moveTo>
                  <a:pt x="177789" y="0"/>
                </a:moveTo>
                <a:lnTo>
                  <a:pt x="228599" y="38099"/>
                </a:lnTo>
                <a:lnTo>
                  <a:pt x="228599" y="31754"/>
                </a:lnTo>
                <a:lnTo>
                  <a:pt x="283645" y="31754"/>
                </a:lnTo>
                <a:lnTo>
                  <a:pt x="177789" y="0"/>
                </a:lnTo>
                <a:close/>
              </a:path>
            </a:pathLst>
          </a:custGeom>
          <a:solidFill>
            <a:srgbClr val="000000"/>
          </a:solidFill>
        </p:spPr>
        <p:txBody>
          <a:bodyPr wrap="square" lIns="0" tIns="0" rIns="0" bIns="0" rtlCol="0"/>
          <a:lstStyle/>
          <a:p>
            <a:endParaRPr/>
          </a:p>
        </p:txBody>
      </p:sp>
      <p:sp>
        <p:nvSpPr>
          <p:cNvPr id="35" name="object 35"/>
          <p:cNvSpPr/>
          <p:nvPr/>
        </p:nvSpPr>
        <p:spPr>
          <a:xfrm>
            <a:off x="6946910" y="4530721"/>
            <a:ext cx="0" cy="381000"/>
          </a:xfrm>
          <a:custGeom>
            <a:avLst/>
            <a:gdLst/>
            <a:ahLst/>
            <a:cxnLst/>
            <a:rect l="l" t="t" r="r" b="b"/>
            <a:pathLst>
              <a:path h="381000">
                <a:moveTo>
                  <a:pt x="0" y="0"/>
                </a:moveTo>
                <a:lnTo>
                  <a:pt x="0" y="380999"/>
                </a:lnTo>
              </a:path>
            </a:pathLst>
          </a:custGeom>
          <a:ln w="12700">
            <a:solidFill>
              <a:srgbClr val="000000"/>
            </a:solidFill>
          </a:ln>
        </p:spPr>
        <p:txBody>
          <a:bodyPr wrap="square" lIns="0" tIns="0" rIns="0" bIns="0" rtlCol="0"/>
          <a:lstStyle/>
          <a:p>
            <a:endParaRPr/>
          </a:p>
        </p:txBody>
      </p:sp>
      <p:sp>
        <p:nvSpPr>
          <p:cNvPr id="36" name="object 36"/>
          <p:cNvSpPr/>
          <p:nvPr/>
        </p:nvSpPr>
        <p:spPr>
          <a:xfrm>
            <a:off x="7937510" y="4530721"/>
            <a:ext cx="0" cy="381000"/>
          </a:xfrm>
          <a:custGeom>
            <a:avLst/>
            <a:gdLst/>
            <a:ahLst/>
            <a:cxnLst/>
            <a:rect l="l" t="t" r="r" b="b"/>
            <a:pathLst>
              <a:path h="381000">
                <a:moveTo>
                  <a:pt x="0" y="0"/>
                </a:moveTo>
                <a:lnTo>
                  <a:pt x="0" y="380999"/>
                </a:lnTo>
              </a:path>
            </a:pathLst>
          </a:custGeom>
          <a:ln w="12700">
            <a:solidFill>
              <a:srgbClr val="000000"/>
            </a:solidFill>
          </a:ln>
        </p:spPr>
        <p:txBody>
          <a:bodyPr wrap="square" lIns="0" tIns="0" rIns="0" bIns="0" rtlCol="0"/>
          <a:lstStyle/>
          <a:p>
            <a:endParaRPr/>
          </a:p>
        </p:txBody>
      </p:sp>
      <p:sp>
        <p:nvSpPr>
          <p:cNvPr id="37" name="object 37"/>
          <p:cNvSpPr/>
          <p:nvPr/>
        </p:nvSpPr>
        <p:spPr>
          <a:xfrm>
            <a:off x="8686800" y="4514850"/>
            <a:ext cx="0" cy="381000"/>
          </a:xfrm>
          <a:custGeom>
            <a:avLst/>
            <a:gdLst/>
            <a:ahLst/>
            <a:cxnLst/>
            <a:rect l="l" t="t" r="r" b="b"/>
            <a:pathLst>
              <a:path h="381000">
                <a:moveTo>
                  <a:pt x="0" y="0"/>
                </a:moveTo>
                <a:lnTo>
                  <a:pt x="0" y="380999"/>
                </a:lnTo>
              </a:path>
            </a:pathLst>
          </a:custGeom>
          <a:ln w="12700">
            <a:solidFill>
              <a:srgbClr val="000000"/>
            </a:solidFill>
          </a:ln>
        </p:spPr>
        <p:txBody>
          <a:bodyPr wrap="square" lIns="0" tIns="0" rIns="0" bIns="0" rtlCol="0"/>
          <a:lstStyle/>
          <a:p>
            <a:endParaRPr/>
          </a:p>
        </p:txBody>
      </p:sp>
      <p:sp>
        <p:nvSpPr>
          <p:cNvPr id="38" name="object 38"/>
          <p:cNvSpPr/>
          <p:nvPr/>
        </p:nvSpPr>
        <p:spPr>
          <a:xfrm>
            <a:off x="8801100" y="4591050"/>
            <a:ext cx="76200" cy="228600"/>
          </a:xfrm>
          <a:custGeom>
            <a:avLst/>
            <a:gdLst/>
            <a:ahLst/>
            <a:cxnLst/>
            <a:rect l="l" t="t" r="r" b="b"/>
            <a:pathLst>
              <a:path w="76200" h="228600">
                <a:moveTo>
                  <a:pt x="0" y="101595"/>
                </a:moveTo>
                <a:lnTo>
                  <a:pt x="38099" y="228599"/>
                </a:lnTo>
                <a:lnTo>
                  <a:pt x="60959" y="152399"/>
                </a:lnTo>
                <a:lnTo>
                  <a:pt x="31747" y="152399"/>
                </a:lnTo>
                <a:lnTo>
                  <a:pt x="31747" y="143929"/>
                </a:lnTo>
                <a:lnTo>
                  <a:pt x="0" y="101595"/>
                </a:lnTo>
                <a:close/>
              </a:path>
              <a:path w="76200" h="228600">
                <a:moveTo>
                  <a:pt x="31747" y="143929"/>
                </a:moveTo>
                <a:lnTo>
                  <a:pt x="31747" y="152399"/>
                </a:lnTo>
                <a:lnTo>
                  <a:pt x="38099" y="152399"/>
                </a:lnTo>
                <a:lnTo>
                  <a:pt x="31747" y="143929"/>
                </a:lnTo>
                <a:close/>
              </a:path>
              <a:path w="76200" h="228600">
                <a:moveTo>
                  <a:pt x="44439" y="0"/>
                </a:moveTo>
                <a:lnTo>
                  <a:pt x="31747" y="0"/>
                </a:lnTo>
                <a:lnTo>
                  <a:pt x="31760" y="143946"/>
                </a:lnTo>
                <a:lnTo>
                  <a:pt x="38099" y="152399"/>
                </a:lnTo>
                <a:lnTo>
                  <a:pt x="44439" y="143946"/>
                </a:lnTo>
                <a:lnTo>
                  <a:pt x="44439" y="0"/>
                </a:lnTo>
                <a:close/>
              </a:path>
              <a:path w="76200" h="228600">
                <a:moveTo>
                  <a:pt x="44439" y="143946"/>
                </a:moveTo>
                <a:lnTo>
                  <a:pt x="38099" y="152399"/>
                </a:lnTo>
                <a:lnTo>
                  <a:pt x="44439" y="152399"/>
                </a:lnTo>
                <a:lnTo>
                  <a:pt x="44439" y="143946"/>
                </a:lnTo>
                <a:close/>
              </a:path>
              <a:path w="76200" h="228600">
                <a:moveTo>
                  <a:pt x="76199" y="101595"/>
                </a:moveTo>
                <a:lnTo>
                  <a:pt x="44452" y="143929"/>
                </a:lnTo>
                <a:lnTo>
                  <a:pt x="44439" y="152399"/>
                </a:lnTo>
                <a:lnTo>
                  <a:pt x="60959" y="152399"/>
                </a:lnTo>
                <a:lnTo>
                  <a:pt x="76199" y="101595"/>
                </a:lnTo>
                <a:close/>
              </a:path>
            </a:pathLst>
          </a:custGeom>
          <a:solidFill>
            <a:srgbClr val="000000"/>
          </a:solidFill>
        </p:spPr>
        <p:txBody>
          <a:bodyPr wrap="square" lIns="0" tIns="0" rIns="0" bIns="0" rtlCol="0"/>
          <a:lstStyle/>
          <a:p>
            <a:endParaRPr/>
          </a:p>
        </p:txBody>
      </p:sp>
      <p:sp>
        <p:nvSpPr>
          <p:cNvPr id="39" name="object 39"/>
          <p:cNvSpPr/>
          <p:nvPr/>
        </p:nvSpPr>
        <p:spPr>
          <a:xfrm>
            <a:off x="6096000" y="5467350"/>
            <a:ext cx="381000" cy="76200"/>
          </a:xfrm>
          <a:custGeom>
            <a:avLst/>
            <a:gdLst/>
            <a:ahLst/>
            <a:cxnLst/>
            <a:rect l="l" t="t" r="r" b="b"/>
            <a:pathLst>
              <a:path w="381000" h="76200">
                <a:moveTo>
                  <a:pt x="304799" y="38099"/>
                </a:moveTo>
                <a:lnTo>
                  <a:pt x="253989" y="76199"/>
                </a:lnTo>
                <a:lnTo>
                  <a:pt x="359844" y="44446"/>
                </a:lnTo>
                <a:lnTo>
                  <a:pt x="304799" y="44446"/>
                </a:lnTo>
                <a:lnTo>
                  <a:pt x="304799" y="38099"/>
                </a:lnTo>
                <a:close/>
              </a:path>
              <a:path w="381000" h="76200">
                <a:moveTo>
                  <a:pt x="296337" y="31754"/>
                </a:moveTo>
                <a:lnTo>
                  <a:pt x="0" y="31754"/>
                </a:lnTo>
                <a:lnTo>
                  <a:pt x="0" y="44446"/>
                </a:lnTo>
                <a:lnTo>
                  <a:pt x="296336" y="44446"/>
                </a:lnTo>
                <a:lnTo>
                  <a:pt x="304799" y="38099"/>
                </a:lnTo>
                <a:lnTo>
                  <a:pt x="296337" y="31754"/>
                </a:lnTo>
                <a:close/>
              </a:path>
              <a:path w="381000" h="76200">
                <a:moveTo>
                  <a:pt x="359845" y="31754"/>
                </a:moveTo>
                <a:lnTo>
                  <a:pt x="304799" y="31754"/>
                </a:lnTo>
                <a:lnTo>
                  <a:pt x="304799" y="44446"/>
                </a:lnTo>
                <a:lnTo>
                  <a:pt x="359844" y="44446"/>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40" name="object 40"/>
          <p:cNvSpPr/>
          <p:nvPr/>
        </p:nvSpPr>
        <p:spPr>
          <a:xfrm>
            <a:off x="6553200" y="4994278"/>
            <a:ext cx="749300" cy="298450"/>
          </a:xfrm>
          <a:custGeom>
            <a:avLst/>
            <a:gdLst/>
            <a:ahLst/>
            <a:cxnLst/>
            <a:rect l="l" t="t" r="r" b="b"/>
            <a:pathLst>
              <a:path w="749300" h="298450">
                <a:moveTo>
                  <a:pt x="0" y="298442"/>
                </a:moveTo>
                <a:lnTo>
                  <a:pt x="749295" y="298442"/>
                </a:lnTo>
                <a:lnTo>
                  <a:pt x="749295" y="0"/>
                </a:lnTo>
                <a:lnTo>
                  <a:pt x="0" y="0"/>
                </a:lnTo>
                <a:lnTo>
                  <a:pt x="0" y="298442"/>
                </a:lnTo>
                <a:close/>
              </a:path>
            </a:pathLst>
          </a:custGeom>
          <a:ln w="12700">
            <a:solidFill>
              <a:srgbClr val="000000"/>
            </a:solidFill>
          </a:ln>
        </p:spPr>
        <p:txBody>
          <a:bodyPr wrap="square" lIns="0" tIns="0" rIns="0" bIns="0" rtlCol="0"/>
          <a:lstStyle/>
          <a:p>
            <a:endParaRPr/>
          </a:p>
        </p:txBody>
      </p:sp>
      <p:sp>
        <p:nvSpPr>
          <p:cNvPr id="41" name="object 41"/>
          <p:cNvSpPr/>
          <p:nvPr/>
        </p:nvSpPr>
        <p:spPr>
          <a:xfrm>
            <a:off x="7118360" y="5064121"/>
            <a:ext cx="76200" cy="228600"/>
          </a:xfrm>
          <a:custGeom>
            <a:avLst/>
            <a:gdLst/>
            <a:ahLst/>
            <a:cxnLst/>
            <a:rect l="l" t="t" r="r" b="b"/>
            <a:pathLst>
              <a:path w="76200" h="228600">
                <a:moveTo>
                  <a:pt x="0" y="101608"/>
                </a:moveTo>
                <a:lnTo>
                  <a:pt x="38099" y="228599"/>
                </a:lnTo>
                <a:lnTo>
                  <a:pt x="60961" y="152399"/>
                </a:lnTo>
                <a:lnTo>
                  <a:pt x="31735" y="152399"/>
                </a:lnTo>
                <a:lnTo>
                  <a:pt x="31735" y="143915"/>
                </a:lnTo>
                <a:lnTo>
                  <a:pt x="0" y="101608"/>
                </a:lnTo>
                <a:close/>
              </a:path>
              <a:path w="76200" h="228600">
                <a:moveTo>
                  <a:pt x="31735" y="143915"/>
                </a:moveTo>
                <a:lnTo>
                  <a:pt x="31735" y="152399"/>
                </a:lnTo>
                <a:lnTo>
                  <a:pt x="38099" y="152399"/>
                </a:lnTo>
                <a:lnTo>
                  <a:pt x="31735" y="143915"/>
                </a:lnTo>
                <a:close/>
              </a:path>
              <a:path w="76200" h="228600">
                <a:moveTo>
                  <a:pt x="44439" y="0"/>
                </a:moveTo>
                <a:lnTo>
                  <a:pt x="31735" y="0"/>
                </a:lnTo>
                <a:lnTo>
                  <a:pt x="31760" y="143948"/>
                </a:lnTo>
                <a:lnTo>
                  <a:pt x="38099" y="152399"/>
                </a:lnTo>
                <a:lnTo>
                  <a:pt x="44439" y="143948"/>
                </a:lnTo>
                <a:lnTo>
                  <a:pt x="44439" y="0"/>
                </a:lnTo>
                <a:close/>
              </a:path>
              <a:path w="76200" h="228600">
                <a:moveTo>
                  <a:pt x="44439" y="143948"/>
                </a:moveTo>
                <a:lnTo>
                  <a:pt x="38099" y="152399"/>
                </a:lnTo>
                <a:lnTo>
                  <a:pt x="44439" y="152399"/>
                </a:lnTo>
                <a:lnTo>
                  <a:pt x="44439" y="143948"/>
                </a:lnTo>
                <a:close/>
              </a:path>
              <a:path w="76200" h="228600">
                <a:moveTo>
                  <a:pt x="76199" y="101608"/>
                </a:moveTo>
                <a:lnTo>
                  <a:pt x="44464" y="143915"/>
                </a:lnTo>
                <a:lnTo>
                  <a:pt x="44439" y="152399"/>
                </a:lnTo>
                <a:lnTo>
                  <a:pt x="60961" y="152399"/>
                </a:lnTo>
                <a:lnTo>
                  <a:pt x="76199" y="101608"/>
                </a:lnTo>
                <a:close/>
              </a:path>
            </a:pathLst>
          </a:custGeom>
          <a:solidFill>
            <a:srgbClr val="000000"/>
          </a:solidFill>
        </p:spPr>
        <p:txBody>
          <a:bodyPr wrap="square" lIns="0" tIns="0" rIns="0" bIns="0" rtlCol="0"/>
          <a:lstStyle/>
          <a:p>
            <a:endParaRPr/>
          </a:p>
        </p:txBody>
      </p:sp>
      <p:sp>
        <p:nvSpPr>
          <p:cNvPr id="42" name="object 42"/>
          <p:cNvSpPr txBox="1"/>
          <p:nvPr/>
        </p:nvSpPr>
        <p:spPr>
          <a:xfrm>
            <a:off x="6687444" y="49530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2</a:t>
            </a:r>
            <a:endParaRPr sz="2800" dirty="0">
              <a:latin typeface="Book Antiqua"/>
              <a:cs typeface="Book Antiqua"/>
            </a:endParaRPr>
          </a:p>
        </p:txBody>
      </p:sp>
      <p:sp>
        <p:nvSpPr>
          <p:cNvPr id="43" name="object 43"/>
          <p:cNvSpPr/>
          <p:nvPr/>
        </p:nvSpPr>
        <p:spPr>
          <a:xfrm>
            <a:off x="6934200" y="5048250"/>
            <a:ext cx="0" cy="228600"/>
          </a:xfrm>
          <a:custGeom>
            <a:avLst/>
            <a:gdLst/>
            <a:ahLst/>
            <a:cxnLst/>
            <a:rect l="l" t="t" r="r" b="b"/>
            <a:pathLst>
              <a:path h="228600">
                <a:moveTo>
                  <a:pt x="0" y="0"/>
                </a:moveTo>
                <a:lnTo>
                  <a:pt x="0" y="228599"/>
                </a:lnTo>
              </a:path>
            </a:pathLst>
          </a:custGeom>
          <a:ln w="12700">
            <a:solidFill>
              <a:srgbClr val="000000"/>
            </a:solidFill>
          </a:ln>
        </p:spPr>
        <p:txBody>
          <a:bodyPr wrap="square" lIns="0" tIns="0" rIns="0" bIns="0" rtlCol="0"/>
          <a:lstStyle/>
          <a:p>
            <a:endParaRPr/>
          </a:p>
        </p:txBody>
      </p:sp>
      <p:sp>
        <p:nvSpPr>
          <p:cNvPr id="44" name="object 44"/>
          <p:cNvSpPr/>
          <p:nvPr/>
        </p:nvSpPr>
        <p:spPr>
          <a:xfrm>
            <a:off x="6553200" y="5375278"/>
            <a:ext cx="749300" cy="298450"/>
          </a:xfrm>
          <a:custGeom>
            <a:avLst/>
            <a:gdLst/>
            <a:ahLst/>
            <a:cxnLst/>
            <a:rect l="l" t="t" r="r" b="b"/>
            <a:pathLst>
              <a:path w="749300" h="298450">
                <a:moveTo>
                  <a:pt x="0" y="298442"/>
                </a:moveTo>
                <a:lnTo>
                  <a:pt x="749295" y="298442"/>
                </a:lnTo>
                <a:lnTo>
                  <a:pt x="749295" y="0"/>
                </a:lnTo>
                <a:lnTo>
                  <a:pt x="0" y="0"/>
                </a:lnTo>
                <a:lnTo>
                  <a:pt x="0" y="298442"/>
                </a:lnTo>
                <a:close/>
              </a:path>
            </a:pathLst>
          </a:custGeom>
          <a:ln w="12700">
            <a:solidFill>
              <a:srgbClr val="000000"/>
            </a:solidFill>
          </a:ln>
        </p:spPr>
        <p:txBody>
          <a:bodyPr wrap="square" lIns="0" tIns="0" rIns="0" bIns="0" rtlCol="0"/>
          <a:lstStyle/>
          <a:p>
            <a:endParaRPr/>
          </a:p>
        </p:txBody>
      </p:sp>
      <p:sp>
        <p:nvSpPr>
          <p:cNvPr id="45" name="object 45"/>
          <p:cNvSpPr txBox="1"/>
          <p:nvPr/>
        </p:nvSpPr>
        <p:spPr>
          <a:xfrm>
            <a:off x="6687444" y="53340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1</a:t>
            </a:r>
            <a:endParaRPr sz="2800" dirty="0">
              <a:latin typeface="Book Antiqua"/>
              <a:cs typeface="Book Antiqua"/>
            </a:endParaRPr>
          </a:p>
        </p:txBody>
      </p:sp>
      <p:sp>
        <p:nvSpPr>
          <p:cNvPr id="46" name="object 46"/>
          <p:cNvSpPr/>
          <p:nvPr/>
        </p:nvSpPr>
        <p:spPr>
          <a:xfrm>
            <a:off x="6934200" y="5429250"/>
            <a:ext cx="0" cy="228600"/>
          </a:xfrm>
          <a:custGeom>
            <a:avLst/>
            <a:gdLst/>
            <a:ahLst/>
            <a:cxnLst/>
            <a:rect l="l" t="t" r="r" b="b"/>
            <a:pathLst>
              <a:path h="228600">
                <a:moveTo>
                  <a:pt x="0" y="0"/>
                </a:moveTo>
                <a:lnTo>
                  <a:pt x="0" y="228599"/>
                </a:lnTo>
              </a:path>
            </a:pathLst>
          </a:custGeom>
          <a:ln w="12700">
            <a:solidFill>
              <a:srgbClr val="000000"/>
            </a:solidFill>
          </a:ln>
        </p:spPr>
        <p:txBody>
          <a:bodyPr wrap="square" lIns="0" tIns="0" rIns="0" bIns="0" rtlCol="0"/>
          <a:lstStyle/>
          <a:p>
            <a:endParaRPr/>
          </a:p>
        </p:txBody>
      </p:sp>
      <p:sp>
        <p:nvSpPr>
          <p:cNvPr id="47" name="object 47"/>
          <p:cNvSpPr/>
          <p:nvPr/>
        </p:nvSpPr>
        <p:spPr>
          <a:xfrm>
            <a:off x="7467600" y="5375278"/>
            <a:ext cx="749300" cy="298450"/>
          </a:xfrm>
          <a:custGeom>
            <a:avLst/>
            <a:gdLst/>
            <a:ahLst/>
            <a:cxnLst/>
            <a:rect l="l" t="t" r="r" b="b"/>
            <a:pathLst>
              <a:path w="749300" h="298450">
                <a:moveTo>
                  <a:pt x="0" y="298442"/>
                </a:moveTo>
                <a:lnTo>
                  <a:pt x="749295" y="298442"/>
                </a:lnTo>
                <a:lnTo>
                  <a:pt x="749295" y="0"/>
                </a:lnTo>
                <a:lnTo>
                  <a:pt x="0" y="0"/>
                </a:lnTo>
                <a:lnTo>
                  <a:pt x="0" y="298442"/>
                </a:lnTo>
                <a:close/>
              </a:path>
            </a:pathLst>
          </a:custGeom>
          <a:ln w="12700">
            <a:solidFill>
              <a:srgbClr val="000000"/>
            </a:solidFill>
          </a:ln>
        </p:spPr>
        <p:txBody>
          <a:bodyPr wrap="square" lIns="0" tIns="0" rIns="0" bIns="0" rtlCol="0"/>
          <a:lstStyle/>
          <a:p>
            <a:endParaRPr/>
          </a:p>
        </p:txBody>
      </p:sp>
      <p:sp>
        <p:nvSpPr>
          <p:cNvPr id="48" name="object 48"/>
          <p:cNvSpPr/>
          <p:nvPr/>
        </p:nvSpPr>
        <p:spPr>
          <a:xfrm>
            <a:off x="8032760" y="5445121"/>
            <a:ext cx="76200" cy="228600"/>
          </a:xfrm>
          <a:custGeom>
            <a:avLst/>
            <a:gdLst/>
            <a:ahLst/>
            <a:cxnLst/>
            <a:rect l="l" t="t" r="r" b="b"/>
            <a:pathLst>
              <a:path w="76200" h="228600">
                <a:moveTo>
                  <a:pt x="0" y="101608"/>
                </a:moveTo>
                <a:lnTo>
                  <a:pt x="38099" y="228599"/>
                </a:lnTo>
                <a:lnTo>
                  <a:pt x="60961" y="152399"/>
                </a:lnTo>
                <a:lnTo>
                  <a:pt x="31735" y="152399"/>
                </a:lnTo>
                <a:lnTo>
                  <a:pt x="31735" y="143915"/>
                </a:lnTo>
                <a:lnTo>
                  <a:pt x="0" y="101608"/>
                </a:lnTo>
                <a:close/>
              </a:path>
              <a:path w="76200" h="228600">
                <a:moveTo>
                  <a:pt x="31735" y="143915"/>
                </a:moveTo>
                <a:lnTo>
                  <a:pt x="31735" y="152399"/>
                </a:lnTo>
                <a:lnTo>
                  <a:pt x="38099" y="152399"/>
                </a:lnTo>
                <a:lnTo>
                  <a:pt x="31735" y="143915"/>
                </a:lnTo>
                <a:close/>
              </a:path>
              <a:path w="76200" h="228600">
                <a:moveTo>
                  <a:pt x="44439" y="0"/>
                </a:moveTo>
                <a:lnTo>
                  <a:pt x="31735" y="0"/>
                </a:lnTo>
                <a:lnTo>
                  <a:pt x="31760" y="143948"/>
                </a:lnTo>
                <a:lnTo>
                  <a:pt x="38099" y="152399"/>
                </a:lnTo>
                <a:lnTo>
                  <a:pt x="44439" y="143948"/>
                </a:lnTo>
                <a:lnTo>
                  <a:pt x="44439" y="0"/>
                </a:lnTo>
                <a:close/>
              </a:path>
              <a:path w="76200" h="228600">
                <a:moveTo>
                  <a:pt x="44439" y="143948"/>
                </a:moveTo>
                <a:lnTo>
                  <a:pt x="38099" y="152399"/>
                </a:lnTo>
                <a:lnTo>
                  <a:pt x="44439" y="152399"/>
                </a:lnTo>
                <a:lnTo>
                  <a:pt x="44439" y="143948"/>
                </a:lnTo>
                <a:close/>
              </a:path>
              <a:path w="76200" h="228600">
                <a:moveTo>
                  <a:pt x="76199" y="101608"/>
                </a:moveTo>
                <a:lnTo>
                  <a:pt x="44464" y="143915"/>
                </a:lnTo>
                <a:lnTo>
                  <a:pt x="44439" y="152399"/>
                </a:lnTo>
                <a:lnTo>
                  <a:pt x="60961" y="152399"/>
                </a:lnTo>
                <a:lnTo>
                  <a:pt x="76199" y="101608"/>
                </a:lnTo>
                <a:close/>
              </a:path>
            </a:pathLst>
          </a:custGeom>
          <a:solidFill>
            <a:srgbClr val="000000"/>
          </a:solidFill>
        </p:spPr>
        <p:txBody>
          <a:bodyPr wrap="square" lIns="0" tIns="0" rIns="0" bIns="0" rtlCol="0"/>
          <a:lstStyle/>
          <a:p>
            <a:endParaRPr/>
          </a:p>
        </p:txBody>
      </p:sp>
      <p:sp>
        <p:nvSpPr>
          <p:cNvPr id="49" name="object 49"/>
          <p:cNvSpPr txBox="1"/>
          <p:nvPr/>
        </p:nvSpPr>
        <p:spPr>
          <a:xfrm>
            <a:off x="7602098" y="53340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3</a:t>
            </a:r>
            <a:endParaRPr sz="2800" dirty="0">
              <a:latin typeface="Book Antiqua"/>
              <a:cs typeface="Book Antiqua"/>
            </a:endParaRPr>
          </a:p>
        </p:txBody>
      </p:sp>
      <p:sp>
        <p:nvSpPr>
          <p:cNvPr id="50" name="object 50"/>
          <p:cNvSpPr/>
          <p:nvPr/>
        </p:nvSpPr>
        <p:spPr>
          <a:xfrm>
            <a:off x="7848600" y="5429250"/>
            <a:ext cx="0" cy="228600"/>
          </a:xfrm>
          <a:custGeom>
            <a:avLst/>
            <a:gdLst/>
            <a:ahLst/>
            <a:cxnLst/>
            <a:rect l="l" t="t" r="r" b="b"/>
            <a:pathLst>
              <a:path h="228600">
                <a:moveTo>
                  <a:pt x="0" y="0"/>
                </a:moveTo>
                <a:lnTo>
                  <a:pt x="0" y="228599"/>
                </a:lnTo>
              </a:path>
            </a:pathLst>
          </a:custGeom>
          <a:ln w="12700">
            <a:solidFill>
              <a:srgbClr val="000000"/>
            </a:solidFill>
          </a:ln>
        </p:spPr>
        <p:txBody>
          <a:bodyPr wrap="square" lIns="0" tIns="0" rIns="0" bIns="0" rtlCol="0"/>
          <a:lstStyle/>
          <a:p>
            <a:endParaRPr/>
          </a:p>
        </p:txBody>
      </p:sp>
      <p:sp>
        <p:nvSpPr>
          <p:cNvPr id="51" name="object 51"/>
          <p:cNvSpPr/>
          <p:nvPr/>
        </p:nvSpPr>
        <p:spPr>
          <a:xfrm>
            <a:off x="7086600" y="5467350"/>
            <a:ext cx="381000" cy="76200"/>
          </a:xfrm>
          <a:custGeom>
            <a:avLst/>
            <a:gdLst/>
            <a:ahLst/>
            <a:cxnLst/>
            <a:rect l="l" t="t" r="r" b="b"/>
            <a:pathLst>
              <a:path w="381000" h="76200">
                <a:moveTo>
                  <a:pt x="304799" y="38099"/>
                </a:moveTo>
                <a:lnTo>
                  <a:pt x="253989" y="76199"/>
                </a:lnTo>
                <a:lnTo>
                  <a:pt x="359844" y="44446"/>
                </a:lnTo>
                <a:lnTo>
                  <a:pt x="304799" y="44446"/>
                </a:lnTo>
                <a:lnTo>
                  <a:pt x="304799" y="38099"/>
                </a:lnTo>
                <a:close/>
              </a:path>
              <a:path w="381000" h="76200">
                <a:moveTo>
                  <a:pt x="296337" y="31754"/>
                </a:moveTo>
                <a:lnTo>
                  <a:pt x="0" y="31754"/>
                </a:lnTo>
                <a:lnTo>
                  <a:pt x="0" y="44446"/>
                </a:lnTo>
                <a:lnTo>
                  <a:pt x="296336" y="44446"/>
                </a:lnTo>
                <a:lnTo>
                  <a:pt x="304799" y="38099"/>
                </a:lnTo>
                <a:lnTo>
                  <a:pt x="296337" y="31754"/>
                </a:lnTo>
                <a:close/>
              </a:path>
              <a:path w="381000" h="76200">
                <a:moveTo>
                  <a:pt x="359845" y="31754"/>
                </a:moveTo>
                <a:lnTo>
                  <a:pt x="304799" y="31754"/>
                </a:lnTo>
                <a:lnTo>
                  <a:pt x="304799" y="44446"/>
                </a:lnTo>
                <a:lnTo>
                  <a:pt x="359844" y="44446"/>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52" name="object 52"/>
          <p:cNvSpPr/>
          <p:nvPr/>
        </p:nvSpPr>
        <p:spPr>
          <a:xfrm>
            <a:off x="5981700" y="6115050"/>
            <a:ext cx="76200" cy="228600"/>
          </a:xfrm>
          <a:custGeom>
            <a:avLst/>
            <a:gdLst/>
            <a:ahLst/>
            <a:cxnLst/>
            <a:rect l="l" t="t" r="r" b="b"/>
            <a:pathLst>
              <a:path w="76200" h="228600">
                <a:moveTo>
                  <a:pt x="0" y="101595"/>
                </a:moveTo>
                <a:lnTo>
                  <a:pt x="38099" y="228599"/>
                </a:lnTo>
                <a:lnTo>
                  <a:pt x="60959" y="152399"/>
                </a:lnTo>
                <a:lnTo>
                  <a:pt x="31747" y="152399"/>
                </a:lnTo>
                <a:lnTo>
                  <a:pt x="31747" y="143929"/>
                </a:lnTo>
                <a:lnTo>
                  <a:pt x="0" y="101595"/>
                </a:lnTo>
                <a:close/>
              </a:path>
              <a:path w="76200" h="228600">
                <a:moveTo>
                  <a:pt x="31747" y="143929"/>
                </a:moveTo>
                <a:lnTo>
                  <a:pt x="31747" y="152399"/>
                </a:lnTo>
                <a:lnTo>
                  <a:pt x="38099" y="152399"/>
                </a:lnTo>
                <a:lnTo>
                  <a:pt x="31747" y="143929"/>
                </a:lnTo>
                <a:close/>
              </a:path>
              <a:path w="76200" h="228600">
                <a:moveTo>
                  <a:pt x="44439" y="0"/>
                </a:moveTo>
                <a:lnTo>
                  <a:pt x="31747" y="0"/>
                </a:lnTo>
                <a:lnTo>
                  <a:pt x="31760" y="143946"/>
                </a:lnTo>
                <a:lnTo>
                  <a:pt x="38099" y="152399"/>
                </a:lnTo>
                <a:lnTo>
                  <a:pt x="44439" y="143946"/>
                </a:lnTo>
                <a:lnTo>
                  <a:pt x="44439" y="0"/>
                </a:lnTo>
                <a:close/>
              </a:path>
              <a:path w="76200" h="228600">
                <a:moveTo>
                  <a:pt x="44439" y="143946"/>
                </a:moveTo>
                <a:lnTo>
                  <a:pt x="38099" y="152399"/>
                </a:lnTo>
                <a:lnTo>
                  <a:pt x="44439" y="152399"/>
                </a:lnTo>
                <a:lnTo>
                  <a:pt x="44439" y="143946"/>
                </a:lnTo>
                <a:close/>
              </a:path>
              <a:path w="76200" h="228600">
                <a:moveTo>
                  <a:pt x="76199" y="101595"/>
                </a:moveTo>
                <a:lnTo>
                  <a:pt x="44452" y="143929"/>
                </a:lnTo>
                <a:lnTo>
                  <a:pt x="44439" y="152399"/>
                </a:lnTo>
                <a:lnTo>
                  <a:pt x="60959" y="152399"/>
                </a:lnTo>
                <a:lnTo>
                  <a:pt x="76199" y="101595"/>
                </a:lnTo>
                <a:close/>
              </a:path>
            </a:pathLst>
          </a:custGeom>
          <a:solidFill>
            <a:srgbClr val="000000"/>
          </a:solidFill>
        </p:spPr>
        <p:txBody>
          <a:bodyPr wrap="square" lIns="0" tIns="0" rIns="0" bIns="0" rtlCol="0"/>
          <a:lstStyle/>
          <a:p>
            <a:endParaRPr/>
          </a:p>
        </p:txBody>
      </p:sp>
      <p:sp>
        <p:nvSpPr>
          <p:cNvPr id="53" name="object 53"/>
          <p:cNvSpPr/>
          <p:nvPr/>
        </p:nvSpPr>
        <p:spPr>
          <a:xfrm>
            <a:off x="5867400" y="4514850"/>
            <a:ext cx="381000" cy="1905000"/>
          </a:xfrm>
          <a:custGeom>
            <a:avLst/>
            <a:gdLst/>
            <a:ahLst/>
            <a:cxnLst/>
            <a:rect l="l" t="t" r="r" b="b"/>
            <a:pathLst>
              <a:path w="381000" h="1905000">
                <a:moveTo>
                  <a:pt x="0" y="1904999"/>
                </a:moveTo>
                <a:lnTo>
                  <a:pt x="380999" y="1904999"/>
                </a:lnTo>
                <a:lnTo>
                  <a:pt x="380999" y="0"/>
                </a:lnTo>
                <a:lnTo>
                  <a:pt x="0" y="0"/>
                </a:lnTo>
                <a:lnTo>
                  <a:pt x="0" y="1904999"/>
                </a:lnTo>
                <a:close/>
              </a:path>
            </a:pathLst>
          </a:custGeom>
          <a:ln w="12700">
            <a:solidFill>
              <a:srgbClr val="000000"/>
            </a:solidFill>
          </a:ln>
        </p:spPr>
        <p:txBody>
          <a:bodyPr wrap="square" lIns="0" tIns="0" rIns="0" bIns="0" rtlCol="0"/>
          <a:lstStyle/>
          <a:p>
            <a:endParaRPr/>
          </a:p>
        </p:txBody>
      </p:sp>
      <p:sp>
        <p:nvSpPr>
          <p:cNvPr id="54" name="object 54"/>
          <p:cNvSpPr/>
          <p:nvPr/>
        </p:nvSpPr>
        <p:spPr>
          <a:xfrm>
            <a:off x="5867400" y="6038850"/>
            <a:ext cx="381000" cy="0"/>
          </a:xfrm>
          <a:custGeom>
            <a:avLst/>
            <a:gdLst/>
            <a:ahLst/>
            <a:cxnLst/>
            <a:rect l="l" t="t" r="r" b="b"/>
            <a:pathLst>
              <a:path w="381000">
                <a:moveTo>
                  <a:pt x="0" y="0"/>
                </a:moveTo>
                <a:lnTo>
                  <a:pt x="380999" y="0"/>
                </a:lnTo>
              </a:path>
            </a:pathLst>
          </a:custGeom>
          <a:ln w="12700">
            <a:solidFill>
              <a:srgbClr val="000000"/>
            </a:solidFill>
          </a:ln>
        </p:spPr>
        <p:txBody>
          <a:bodyPr wrap="square" lIns="0" tIns="0" rIns="0" bIns="0" rtlCol="0"/>
          <a:lstStyle/>
          <a:p>
            <a:endParaRPr/>
          </a:p>
        </p:txBody>
      </p:sp>
      <p:sp>
        <p:nvSpPr>
          <p:cNvPr id="55" name="object 55"/>
          <p:cNvSpPr/>
          <p:nvPr/>
        </p:nvSpPr>
        <p:spPr>
          <a:xfrm>
            <a:off x="5867400" y="6419850"/>
            <a:ext cx="381000" cy="0"/>
          </a:xfrm>
          <a:custGeom>
            <a:avLst/>
            <a:gdLst/>
            <a:ahLst/>
            <a:cxnLst/>
            <a:rect l="l" t="t" r="r" b="b"/>
            <a:pathLst>
              <a:path w="381000">
                <a:moveTo>
                  <a:pt x="0" y="0"/>
                </a:moveTo>
                <a:lnTo>
                  <a:pt x="380999" y="0"/>
                </a:lnTo>
              </a:path>
            </a:pathLst>
          </a:custGeom>
          <a:ln w="12700">
            <a:solidFill>
              <a:srgbClr val="000000"/>
            </a:solidFill>
          </a:ln>
        </p:spPr>
        <p:txBody>
          <a:bodyPr wrap="square" lIns="0" tIns="0" rIns="0" bIns="0" rtlCol="0"/>
          <a:lstStyle/>
          <a:p>
            <a:endParaRPr/>
          </a:p>
        </p:txBody>
      </p:sp>
      <p:sp>
        <p:nvSpPr>
          <p:cNvPr id="56" name="object 56"/>
          <p:cNvSpPr txBox="1"/>
          <p:nvPr/>
        </p:nvSpPr>
        <p:spPr>
          <a:xfrm>
            <a:off x="6557269" y="1988436"/>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58" name="object 58"/>
          <p:cNvSpPr/>
          <p:nvPr/>
        </p:nvSpPr>
        <p:spPr>
          <a:xfrm>
            <a:off x="5981700" y="5715000"/>
            <a:ext cx="76200" cy="228600"/>
          </a:xfrm>
          <a:custGeom>
            <a:avLst/>
            <a:gdLst/>
            <a:ahLst/>
            <a:cxnLst/>
            <a:rect l="l" t="t" r="r" b="b"/>
            <a:pathLst>
              <a:path w="76200" h="228600">
                <a:moveTo>
                  <a:pt x="0" y="101595"/>
                </a:moveTo>
                <a:lnTo>
                  <a:pt x="38099" y="228599"/>
                </a:lnTo>
                <a:lnTo>
                  <a:pt x="60959" y="152399"/>
                </a:lnTo>
                <a:lnTo>
                  <a:pt x="31747" y="152399"/>
                </a:lnTo>
                <a:lnTo>
                  <a:pt x="31747" y="143929"/>
                </a:lnTo>
                <a:lnTo>
                  <a:pt x="0" y="101595"/>
                </a:lnTo>
                <a:close/>
              </a:path>
              <a:path w="76200" h="228600">
                <a:moveTo>
                  <a:pt x="31747" y="143929"/>
                </a:moveTo>
                <a:lnTo>
                  <a:pt x="31747" y="152399"/>
                </a:lnTo>
                <a:lnTo>
                  <a:pt x="38099" y="152399"/>
                </a:lnTo>
                <a:lnTo>
                  <a:pt x="31747" y="143929"/>
                </a:lnTo>
                <a:close/>
              </a:path>
              <a:path w="76200" h="228600">
                <a:moveTo>
                  <a:pt x="44439" y="0"/>
                </a:moveTo>
                <a:lnTo>
                  <a:pt x="31747" y="0"/>
                </a:lnTo>
                <a:lnTo>
                  <a:pt x="31760" y="143946"/>
                </a:lnTo>
                <a:lnTo>
                  <a:pt x="38099" y="152399"/>
                </a:lnTo>
                <a:lnTo>
                  <a:pt x="44439" y="143946"/>
                </a:lnTo>
                <a:lnTo>
                  <a:pt x="44439" y="0"/>
                </a:lnTo>
                <a:close/>
              </a:path>
              <a:path w="76200" h="228600">
                <a:moveTo>
                  <a:pt x="44439" y="143946"/>
                </a:moveTo>
                <a:lnTo>
                  <a:pt x="38099" y="152399"/>
                </a:lnTo>
                <a:lnTo>
                  <a:pt x="44439" y="152399"/>
                </a:lnTo>
                <a:lnTo>
                  <a:pt x="44439" y="143946"/>
                </a:lnTo>
                <a:close/>
              </a:path>
              <a:path w="76200" h="228600">
                <a:moveTo>
                  <a:pt x="76199" y="101595"/>
                </a:moveTo>
                <a:lnTo>
                  <a:pt x="44452" y="143929"/>
                </a:lnTo>
                <a:lnTo>
                  <a:pt x="44439" y="152399"/>
                </a:lnTo>
                <a:lnTo>
                  <a:pt x="60959" y="152399"/>
                </a:lnTo>
                <a:lnTo>
                  <a:pt x="76199" y="101595"/>
                </a:lnTo>
                <a:close/>
              </a:path>
            </a:pathLst>
          </a:custGeom>
          <a:solidFill>
            <a:srgbClr val="000000"/>
          </a:solidFill>
        </p:spPr>
        <p:txBody>
          <a:bodyPr wrap="square" lIns="0" tIns="0" rIns="0" bIns="0" rtlCol="0"/>
          <a:lstStyle/>
          <a:p>
            <a:endParaRPr/>
          </a:p>
        </p:txBody>
      </p:sp>
      <p:graphicFrame>
        <p:nvGraphicFramePr>
          <p:cNvPr id="57" name="object 57"/>
          <p:cNvGraphicFramePr>
            <a:graphicFrameLocks noGrp="1"/>
          </p:cNvGraphicFramePr>
          <p:nvPr/>
        </p:nvGraphicFramePr>
        <p:xfrm>
          <a:off x="6851650" y="1898650"/>
          <a:ext cx="457199" cy="1904997"/>
        </p:xfrm>
        <a:graphic>
          <a:graphicData uri="http://schemas.openxmlformats.org/drawingml/2006/table">
            <a:tbl>
              <a:tblPr firstRow="1" bandRow="1">
                <a:tableStyleId>{2D5ABB26-0587-4C30-8999-92F81FD0307C}</a:tableStyleId>
              </a:tblPr>
              <a:tblGrid>
                <a:gridCol w="457199"/>
              </a:tblGrid>
              <a:tr h="380999">
                <a:tc>
                  <a:txBody>
                    <a:bodyPr/>
                    <a:lstStyle/>
                    <a:p>
                      <a:pPr marL="70485">
                        <a:lnSpc>
                          <a:spcPts val="2880"/>
                        </a:lnSpc>
                      </a:pPr>
                      <a:r>
                        <a:rPr sz="2400" dirty="0">
                          <a:latin typeface="Book Antiqua"/>
                          <a:cs typeface="Book Antiqua"/>
                        </a:rPr>
                        <a:t>A</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0999">
                <a:tc>
                  <a:txBody>
                    <a:bodyPr/>
                    <a:lstStyle/>
                    <a:p>
                      <a:pPr marL="70485">
                        <a:lnSpc>
                          <a:spcPct val="100000"/>
                        </a:lnSpc>
                      </a:pPr>
                      <a:r>
                        <a:rPr sz="2400" dirty="0">
                          <a:latin typeface="Book Antiqua"/>
                          <a:cs typeface="Book Antiqua"/>
                        </a:rPr>
                        <a:t>B</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142999">
                <a:tc>
                  <a:txBody>
                    <a:bodyPr/>
                    <a:lstStyle/>
                    <a:p>
                      <a:pPr>
                        <a:lnSpc>
                          <a:spcPct val="100000"/>
                        </a:lnSpc>
                        <a:tabLst>
                          <a:tab pos="523240" algn="l"/>
                        </a:tabLst>
                      </a:pPr>
                      <a:r>
                        <a:rPr sz="2400" u="heavy" spc="5" dirty="0">
                          <a:latin typeface="Book Antiqua"/>
                          <a:cs typeface="Book Antiqua"/>
                        </a:rPr>
                        <a:t> </a:t>
                      </a:r>
                      <a:r>
                        <a:rPr sz="2400" u="heavy" dirty="0" smtClean="0">
                          <a:latin typeface="Book Antiqua"/>
                          <a:cs typeface="Book Antiqua"/>
                        </a:rPr>
                        <a:t>C </a:t>
                      </a:r>
                      <a:endParaRPr sz="2400" dirty="0">
                        <a:latin typeface="Times New Roman"/>
                        <a:cs typeface="Times New Roman"/>
                      </a:endParaRPr>
                    </a:p>
                    <a:p>
                      <a:pPr marL="70485" indent="-77470">
                        <a:lnSpc>
                          <a:spcPct val="100000"/>
                        </a:lnSpc>
                        <a:tabLst>
                          <a:tab pos="523240" algn="l"/>
                        </a:tabLst>
                      </a:pPr>
                      <a:r>
                        <a:rPr sz="2400" u="heavy" spc="5" dirty="0">
                          <a:latin typeface="Book Antiqua"/>
                          <a:cs typeface="Book Antiqua"/>
                        </a:rPr>
                        <a:t> </a:t>
                      </a:r>
                      <a:r>
                        <a:rPr sz="2400" u="heavy" dirty="0">
                          <a:latin typeface="Book Antiqua"/>
                          <a:cs typeface="Book Antiqua"/>
                        </a:rPr>
                        <a:t>D </a:t>
                      </a:r>
                      <a:r>
                        <a:rPr sz="2400" dirty="0" smtClean="0">
                          <a:latin typeface="Times New Roman"/>
                          <a:cs typeface="Times New Roman"/>
                        </a:rPr>
                        <a:t> </a:t>
                      </a:r>
                      <a:r>
                        <a:rPr sz="2400" dirty="0">
                          <a:latin typeface="Book Antiqua"/>
                          <a:cs typeface="Book Antiqua"/>
                        </a:rPr>
                        <a:t>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17629" y="19812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3" name="object 3"/>
          <p:cNvSpPr/>
          <p:nvPr/>
        </p:nvSpPr>
        <p:spPr>
          <a:xfrm>
            <a:off x="1317629" y="19812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 name="object 4"/>
          <p:cNvSpPr/>
          <p:nvPr/>
        </p:nvSpPr>
        <p:spPr>
          <a:xfrm>
            <a:off x="2079629" y="19812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 name="object 5"/>
          <p:cNvSpPr/>
          <p:nvPr/>
        </p:nvSpPr>
        <p:spPr>
          <a:xfrm>
            <a:off x="2481321" y="20034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6" name="object 6"/>
          <p:cNvSpPr/>
          <p:nvPr/>
        </p:nvSpPr>
        <p:spPr>
          <a:xfrm>
            <a:off x="3070219" y="19812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7" name="object 7"/>
          <p:cNvSpPr/>
          <p:nvPr/>
        </p:nvSpPr>
        <p:spPr>
          <a:xfrm>
            <a:off x="3471915" y="20034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8" name="object 8"/>
          <p:cNvSpPr/>
          <p:nvPr/>
        </p:nvSpPr>
        <p:spPr>
          <a:xfrm>
            <a:off x="4060819" y="19812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9" name="object 9"/>
          <p:cNvSpPr/>
          <p:nvPr/>
        </p:nvSpPr>
        <p:spPr>
          <a:xfrm>
            <a:off x="4462515" y="20034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10" name="object 10"/>
          <p:cNvSpPr/>
          <p:nvPr/>
        </p:nvSpPr>
        <p:spPr>
          <a:xfrm>
            <a:off x="1566803" y="21177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11" name="object 11"/>
          <p:cNvSpPr/>
          <p:nvPr/>
        </p:nvSpPr>
        <p:spPr>
          <a:xfrm>
            <a:off x="2557403" y="21177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12" name="object 12"/>
          <p:cNvSpPr/>
          <p:nvPr/>
        </p:nvSpPr>
        <p:spPr>
          <a:xfrm>
            <a:off x="3547993" y="21177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13" name="object 13"/>
          <p:cNvSpPr/>
          <p:nvPr/>
        </p:nvSpPr>
        <p:spPr>
          <a:xfrm>
            <a:off x="4462515" y="20034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14" name="object 14"/>
          <p:cNvSpPr/>
          <p:nvPr/>
        </p:nvSpPr>
        <p:spPr>
          <a:xfrm>
            <a:off x="1317629" y="24384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15" name="object 15"/>
          <p:cNvSpPr/>
          <p:nvPr/>
        </p:nvSpPr>
        <p:spPr>
          <a:xfrm>
            <a:off x="1317629" y="24384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16" name="object 16"/>
          <p:cNvSpPr/>
          <p:nvPr/>
        </p:nvSpPr>
        <p:spPr>
          <a:xfrm>
            <a:off x="2079629" y="24384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17" name="object 17"/>
          <p:cNvSpPr/>
          <p:nvPr/>
        </p:nvSpPr>
        <p:spPr>
          <a:xfrm>
            <a:off x="2481321" y="24606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18" name="object 18"/>
          <p:cNvSpPr/>
          <p:nvPr/>
        </p:nvSpPr>
        <p:spPr>
          <a:xfrm>
            <a:off x="3070219" y="24384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19" name="object 19"/>
          <p:cNvSpPr/>
          <p:nvPr/>
        </p:nvSpPr>
        <p:spPr>
          <a:xfrm>
            <a:off x="3471915" y="24606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20" name="object 20"/>
          <p:cNvSpPr/>
          <p:nvPr/>
        </p:nvSpPr>
        <p:spPr>
          <a:xfrm>
            <a:off x="4060819" y="24384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21" name="object 21"/>
          <p:cNvSpPr/>
          <p:nvPr/>
        </p:nvSpPr>
        <p:spPr>
          <a:xfrm>
            <a:off x="4462515" y="24606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22" name="object 22"/>
          <p:cNvSpPr/>
          <p:nvPr/>
        </p:nvSpPr>
        <p:spPr>
          <a:xfrm>
            <a:off x="1566803" y="25749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23" name="object 23"/>
          <p:cNvSpPr/>
          <p:nvPr/>
        </p:nvSpPr>
        <p:spPr>
          <a:xfrm>
            <a:off x="2557403" y="25749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24" name="object 24"/>
          <p:cNvSpPr/>
          <p:nvPr/>
        </p:nvSpPr>
        <p:spPr>
          <a:xfrm>
            <a:off x="3547993" y="25749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25" name="object 25"/>
          <p:cNvSpPr/>
          <p:nvPr/>
        </p:nvSpPr>
        <p:spPr>
          <a:xfrm>
            <a:off x="4462515" y="24606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26" name="object 26"/>
          <p:cNvSpPr/>
          <p:nvPr/>
        </p:nvSpPr>
        <p:spPr>
          <a:xfrm>
            <a:off x="1317629" y="28956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27" name="object 27"/>
          <p:cNvSpPr/>
          <p:nvPr/>
        </p:nvSpPr>
        <p:spPr>
          <a:xfrm>
            <a:off x="1317629" y="28956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28" name="object 28"/>
          <p:cNvSpPr/>
          <p:nvPr/>
        </p:nvSpPr>
        <p:spPr>
          <a:xfrm>
            <a:off x="2079629" y="28956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29" name="object 29"/>
          <p:cNvSpPr/>
          <p:nvPr/>
        </p:nvSpPr>
        <p:spPr>
          <a:xfrm>
            <a:off x="2481321" y="29178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30" name="object 30"/>
          <p:cNvSpPr/>
          <p:nvPr/>
        </p:nvSpPr>
        <p:spPr>
          <a:xfrm>
            <a:off x="3070219" y="28956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31" name="object 31"/>
          <p:cNvSpPr/>
          <p:nvPr/>
        </p:nvSpPr>
        <p:spPr>
          <a:xfrm>
            <a:off x="3471915" y="29178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32" name="object 32"/>
          <p:cNvSpPr/>
          <p:nvPr/>
        </p:nvSpPr>
        <p:spPr>
          <a:xfrm>
            <a:off x="4060819" y="28956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33" name="object 33"/>
          <p:cNvSpPr/>
          <p:nvPr/>
        </p:nvSpPr>
        <p:spPr>
          <a:xfrm>
            <a:off x="4462515" y="29178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34" name="object 34"/>
          <p:cNvSpPr/>
          <p:nvPr/>
        </p:nvSpPr>
        <p:spPr>
          <a:xfrm>
            <a:off x="1566803" y="30321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35" name="object 35"/>
          <p:cNvSpPr/>
          <p:nvPr/>
        </p:nvSpPr>
        <p:spPr>
          <a:xfrm>
            <a:off x="2557403" y="30321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36" name="object 36"/>
          <p:cNvSpPr/>
          <p:nvPr/>
        </p:nvSpPr>
        <p:spPr>
          <a:xfrm>
            <a:off x="3547993" y="30321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37" name="object 37"/>
          <p:cNvSpPr/>
          <p:nvPr/>
        </p:nvSpPr>
        <p:spPr>
          <a:xfrm>
            <a:off x="4462515" y="29178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38" name="object 38"/>
          <p:cNvSpPr/>
          <p:nvPr/>
        </p:nvSpPr>
        <p:spPr>
          <a:xfrm>
            <a:off x="1317629" y="33528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39" name="object 39"/>
          <p:cNvSpPr/>
          <p:nvPr/>
        </p:nvSpPr>
        <p:spPr>
          <a:xfrm>
            <a:off x="1317629" y="33528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0" name="object 40"/>
          <p:cNvSpPr/>
          <p:nvPr/>
        </p:nvSpPr>
        <p:spPr>
          <a:xfrm>
            <a:off x="2079629" y="33528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1" name="object 41"/>
          <p:cNvSpPr/>
          <p:nvPr/>
        </p:nvSpPr>
        <p:spPr>
          <a:xfrm>
            <a:off x="2481321" y="33750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42" name="object 42"/>
          <p:cNvSpPr/>
          <p:nvPr/>
        </p:nvSpPr>
        <p:spPr>
          <a:xfrm>
            <a:off x="3070219" y="33528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3" name="object 43"/>
          <p:cNvSpPr/>
          <p:nvPr/>
        </p:nvSpPr>
        <p:spPr>
          <a:xfrm>
            <a:off x="3471915" y="33750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44" name="object 44"/>
          <p:cNvSpPr/>
          <p:nvPr/>
        </p:nvSpPr>
        <p:spPr>
          <a:xfrm>
            <a:off x="4060819" y="33528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5" name="object 45"/>
          <p:cNvSpPr/>
          <p:nvPr/>
        </p:nvSpPr>
        <p:spPr>
          <a:xfrm>
            <a:off x="4462515" y="33750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46" name="object 46"/>
          <p:cNvSpPr/>
          <p:nvPr/>
        </p:nvSpPr>
        <p:spPr>
          <a:xfrm>
            <a:off x="1566803" y="34893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47" name="object 47"/>
          <p:cNvSpPr/>
          <p:nvPr/>
        </p:nvSpPr>
        <p:spPr>
          <a:xfrm>
            <a:off x="2557403" y="34893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48" name="object 48"/>
          <p:cNvSpPr/>
          <p:nvPr/>
        </p:nvSpPr>
        <p:spPr>
          <a:xfrm>
            <a:off x="3547993" y="34893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49" name="object 49"/>
          <p:cNvSpPr/>
          <p:nvPr/>
        </p:nvSpPr>
        <p:spPr>
          <a:xfrm>
            <a:off x="4462515" y="33750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50" name="object 50"/>
          <p:cNvSpPr/>
          <p:nvPr/>
        </p:nvSpPr>
        <p:spPr>
          <a:xfrm>
            <a:off x="1317629" y="45720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51" name="object 51"/>
          <p:cNvSpPr/>
          <p:nvPr/>
        </p:nvSpPr>
        <p:spPr>
          <a:xfrm>
            <a:off x="1317629" y="45720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2" name="object 52"/>
          <p:cNvSpPr/>
          <p:nvPr/>
        </p:nvSpPr>
        <p:spPr>
          <a:xfrm>
            <a:off x="2079629" y="4572000"/>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3" name="object 53"/>
          <p:cNvSpPr/>
          <p:nvPr/>
        </p:nvSpPr>
        <p:spPr>
          <a:xfrm>
            <a:off x="2481321" y="459422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54" name="object 54"/>
          <p:cNvSpPr/>
          <p:nvPr/>
        </p:nvSpPr>
        <p:spPr>
          <a:xfrm>
            <a:off x="1566803" y="4708529"/>
            <a:ext cx="533400" cy="76200"/>
          </a:xfrm>
          <a:custGeom>
            <a:avLst/>
            <a:gdLst/>
            <a:ahLst/>
            <a:cxnLst/>
            <a:rect l="l" t="t" r="r" b="b"/>
            <a:pathLst>
              <a:path w="533400" h="76200">
                <a:moveTo>
                  <a:pt x="457199" y="38099"/>
                </a:moveTo>
                <a:lnTo>
                  <a:pt x="406395" y="76199"/>
                </a:lnTo>
                <a:lnTo>
                  <a:pt x="512246" y="44445"/>
                </a:lnTo>
                <a:lnTo>
                  <a:pt x="457199" y="44445"/>
                </a:lnTo>
                <a:lnTo>
                  <a:pt x="457199" y="38099"/>
                </a:lnTo>
                <a:close/>
              </a:path>
              <a:path w="533400" h="76200">
                <a:moveTo>
                  <a:pt x="448721" y="31741"/>
                </a:moveTo>
                <a:lnTo>
                  <a:pt x="0" y="31741"/>
                </a:lnTo>
                <a:lnTo>
                  <a:pt x="0" y="44445"/>
                </a:lnTo>
                <a:lnTo>
                  <a:pt x="448738" y="44445"/>
                </a:lnTo>
                <a:lnTo>
                  <a:pt x="457199" y="38099"/>
                </a:lnTo>
                <a:lnTo>
                  <a:pt x="448721" y="31741"/>
                </a:lnTo>
                <a:close/>
              </a:path>
              <a:path w="533400" h="76200">
                <a:moveTo>
                  <a:pt x="512205" y="31741"/>
                </a:moveTo>
                <a:lnTo>
                  <a:pt x="457199" y="31741"/>
                </a:lnTo>
                <a:lnTo>
                  <a:pt x="457199" y="44445"/>
                </a:lnTo>
                <a:lnTo>
                  <a:pt x="512246" y="44445"/>
                </a:lnTo>
                <a:lnTo>
                  <a:pt x="533399" y="38099"/>
                </a:lnTo>
                <a:lnTo>
                  <a:pt x="512205" y="31741"/>
                </a:lnTo>
                <a:close/>
              </a:path>
              <a:path w="533400" h="76200">
                <a:moveTo>
                  <a:pt x="406395" y="0"/>
                </a:moveTo>
                <a:lnTo>
                  <a:pt x="457199" y="38099"/>
                </a:lnTo>
                <a:lnTo>
                  <a:pt x="457199" y="31741"/>
                </a:lnTo>
                <a:lnTo>
                  <a:pt x="512205" y="31741"/>
                </a:lnTo>
                <a:lnTo>
                  <a:pt x="406395" y="0"/>
                </a:lnTo>
                <a:close/>
              </a:path>
            </a:pathLst>
          </a:custGeom>
          <a:solidFill>
            <a:srgbClr val="000000"/>
          </a:solidFill>
        </p:spPr>
        <p:txBody>
          <a:bodyPr wrap="square" lIns="0" tIns="0" rIns="0" bIns="0" rtlCol="0"/>
          <a:lstStyle/>
          <a:p>
            <a:endParaRPr sz="1600"/>
          </a:p>
        </p:txBody>
      </p:sp>
      <p:sp>
        <p:nvSpPr>
          <p:cNvPr id="55" name="object 55"/>
          <p:cNvSpPr/>
          <p:nvPr/>
        </p:nvSpPr>
        <p:spPr>
          <a:xfrm>
            <a:off x="1317629" y="50292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56" name="object 56"/>
          <p:cNvSpPr/>
          <p:nvPr/>
        </p:nvSpPr>
        <p:spPr>
          <a:xfrm>
            <a:off x="1317629" y="50292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7" name="object 57"/>
          <p:cNvSpPr/>
          <p:nvPr/>
        </p:nvSpPr>
        <p:spPr>
          <a:xfrm>
            <a:off x="2079629" y="5029200"/>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8" name="object 58"/>
          <p:cNvSpPr/>
          <p:nvPr/>
        </p:nvSpPr>
        <p:spPr>
          <a:xfrm>
            <a:off x="2481321" y="505142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59" name="object 59"/>
          <p:cNvSpPr/>
          <p:nvPr/>
        </p:nvSpPr>
        <p:spPr>
          <a:xfrm>
            <a:off x="3070219" y="5029200"/>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60" name="object 60"/>
          <p:cNvSpPr/>
          <p:nvPr/>
        </p:nvSpPr>
        <p:spPr>
          <a:xfrm>
            <a:off x="3471915" y="505142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61" name="object 61"/>
          <p:cNvSpPr/>
          <p:nvPr/>
        </p:nvSpPr>
        <p:spPr>
          <a:xfrm>
            <a:off x="1566803" y="5165729"/>
            <a:ext cx="533400" cy="76200"/>
          </a:xfrm>
          <a:custGeom>
            <a:avLst/>
            <a:gdLst/>
            <a:ahLst/>
            <a:cxnLst/>
            <a:rect l="l" t="t" r="r" b="b"/>
            <a:pathLst>
              <a:path w="533400" h="76200">
                <a:moveTo>
                  <a:pt x="457199" y="38099"/>
                </a:moveTo>
                <a:lnTo>
                  <a:pt x="406395" y="76199"/>
                </a:lnTo>
                <a:lnTo>
                  <a:pt x="512246" y="44445"/>
                </a:lnTo>
                <a:lnTo>
                  <a:pt x="457199" y="44445"/>
                </a:lnTo>
                <a:lnTo>
                  <a:pt x="457199" y="38099"/>
                </a:lnTo>
                <a:close/>
              </a:path>
              <a:path w="533400" h="76200">
                <a:moveTo>
                  <a:pt x="448721" y="31741"/>
                </a:moveTo>
                <a:lnTo>
                  <a:pt x="0" y="31741"/>
                </a:lnTo>
                <a:lnTo>
                  <a:pt x="0" y="44445"/>
                </a:lnTo>
                <a:lnTo>
                  <a:pt x="448738" y="44445"/>
                </a:lnTo>
                <a:lnTo>
                  <a:pt x="457199" y="38099"/>
                </a:lnTo>
                <a:lnTo>
                  <a:pt x="448721" y="31741"/>
                </a:lnTo>
                <a:close/>
              </a:path>
              <a:path w="533400" h="76200">
                <a:moveTo>
                  <a:pt x="512205" y="31741"/>
                </a:moveTo>
                <a:lnTo>
                  <a:pt x="457199" y="31741"/>
                </a:lnTo>
                <a:lnTo>
                  <a:pt x="457199" y="44445"/>
                </a:lnTo>
                <a:lnTo>
                  <a:pt x="512246" y="44445"/>
                </a:lnTo>
                <a:lnTo>
                  <a:pt x="533399" y="38099"/>
                </a:lnTo>
                <a:lnTo>
                  <a:pt x="512205" y="31741"/>
                </a:lnTo>
                <a:close/>
              </a:path>
              <a:path w="533400" h="76200">
                <a:moveTo>
                  <a:pt x="406395" y="0"/>
                </a:moveTo>
                <a:lnTo>
                  <a:pt x="457199" y="38099"/>
                </a:lnTo>
                <a:lnTo>
                  <a:pt x="457199" y="31741"/>
                </a:lnTo>
                <a:lnTo>
                  <a:pt x="512205" y="31741"/>
                </a:lnTo>
                <a:lnTo>
                  <a:pt x="406395" y="0"/>
                </a:lnTo>
                <a:close/>
              </a:path>
            </a:pathLst>
          </a:custGeom>
          <a:solidFill>
            <a:srgbClr val="000000"/>
          </a:solidFill>
        </p:spPr>
        <p:txBody>
          <a:bodyPr wrap="square" lIns="0" tIns="0" rIns="0" bIns="0" rtlCol="0"/>
          <a:lstStyle/>
          <a:p>
            <a:endParaRPr sz="1600"/>
          </a:p>
        </p:txBody>
      </p:sp>
      <p:sp>
        <p:nvSpPr>
          <p:cNvPr id="62" name="object 62"/>
          <p:cNvSpPr/>
          <p:nvPr/>
        </p:nvSpPr>
        <p:spPr>
          <a:xfrm>
            <a:off x="2557403" y="5165729"/>
            <a:ext cx="533400" cy="76200"/>
          </a:xfrm>
          <a:custGeom>
            <a:avLst/>
            <a:gdLst/>
            <a:ahLst/>
            <a:cxnLst/>
            <a:rect l="l" t="t" r="r" b="b"/>
            <a:pathLst>
              <a:path w="533400" h="76200">
                <a:moveTo>
                  <a:pt x="457199" y="38099"/>
                </a:moveTo>
                <a:lnTo>
                  <a:pt x="406395" y="76199"/>
                </a:lnTo>
                <a:lnTo>
                  <a:pt x="512238" y="44445"/>
                </a:lnTo>
                <a:lnTo>
                  <a:pt x="457199" y="44445"/>
                </a:lnTo>
                <a:lnTo>
                  <a:pt x="457199" y="38099"/>
                </a:lnTo>
                <a:close/>
              </a:path>
              <a:path w="533400" h="76200">
                <a:moveTo>
                  <a:pt x="448721" y="31741"/>
                </a:moveTo>
                <a:lnTo>
                  <a:pt x="0" y="31741"/>
                </a:lnTo>
                <a:lnTo>
                  <a:pt x="0" y="44445"/>
                </a:lnTo>
                <a:lnTo>
                  <a:pt x="448738" y="44445"/>
                </a:lnTo>
                <a:lnTo>
                  <a:pt x="457199" y="38099"/>
                </a:lnTo>
                <a:lnTo>
                  <a:pt x="448721" y="31741"/>
                </a:lnTo>
                <a:close/>
              </a:path>
              <a:path w="533400" h="76200">
                <a:moveTo>
                  <a:pt x="512197" y="31741"/>
                </a:moveTo>
                <a:lnTo>
                  <a:pt x="457199" y="31741"/>
                </a:lnTo>
                <a:lnTo>
                  <a:pt x="457199" y="44445"/>
                </a:lnTo>
                <a:lnTo>
                  <a:pt x="512238" y="44445"/>
                </a:lnTo>
                <a:lnTo>
                  <a:pt x="533390" y="38099"/>
                </a:lnTo>
                <a:lnTo>
                  <a:pt x="512197" y="31741"/>
                </a:lnTo>
                <a:close/>
              </a:path>
              <a:path w="533400" h="76200">
                <a:moveTo>
                  <a:pt x="406395" y="0"/>
                </a:moveTo>
                <a:lnTo>
                  <a:pt x="457199" y="38099"/>
                </a:lnTo>
                <a:lnTo>
                  <a:pt x="457199" y="31741"/>
                </a:lnTo>
                <a:lnTo>
                  <a:pt x="512197" y="31741"/>
                </a:lnTo>
                <a:lnTo>
                  <a:pt x="406395" y="0"/>
                </a:lnTo>
                <a:close/>
              </a:path>
            </a:pathLst>
          </a:custGeom>
          <a:solidFill>
            <a:srgbClr val="000000"/>
          </a:solidFill>
        </p:spPr>
        <p:txBody>
          <a:bodyPr wrap="square" lIns="0" tIns="0" rIns="0" bIns="0" rtlCol="0"/>
          <a:lstStyle/>
          <a:p>
            <a:endParaRPr sz="1600"/>
          </a:p>
        </p:txBody>
      </p:sp>
      <p:sp>
        <p:nvSpPr>
          <p:cNvPr id="63" name="object 63"/>
          <p:cNvSpPr/>
          <p:nvPr/>
        </p:nvSpPr>
        <p:spPr>
          <a:xfrm>
            <a:off x="1317629" y="54864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64" name="object 64"/>
          <p:cNvSpPr/>
          <p:nvPr/>
        </p:nvSpPr>
        <p:spPr>
          <a:xfrm>
            <a:off x="1317629" y="54864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65" name="object 65"/>
          <p:cNvSpPr/>
          <p:nvPr/>
        </p:nvSpPr>
        <p:spPr>
          <a:xfrm>
            <a:off x="3471915" y="505142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66" name="object 66"/>
          <p:cNvSpPr/>
          <p:nvPr/>
        </p:nvSpPr>
        <p:spPr>
          <a:xfrm>
            <a:off x="1338321" y="5508629"/>
            <a:ext cx="457200" cy="304800"/>
          </a:xfrm>
          <a:custGeom>
            <a:avLst/>
            <a:gdLst/>
            <a:ahLst/>
            <a:cxnLst/>
            <a:rect l="l" t="t" r="r" b="b"/>
            <a:pathLst>
              <a:path w="457200" h="304800">
                <a:moveTo>
                  <a:pt x="0" y="0"/>
                </a:moveTo>
                <a:lnTo>
                  <a:pt x="457199" y="304799"/>
                </a:lnTo>
              </a:path>
            </a:pathLst>
          </a:custGeom>
          <a:ln w="12700">
            <a:solidFill>
              <a:srgbClr val="000000"/>
            </a:solidFill>
          </a:ln>
        </p:spPr>
        <p:txBody>
          <a:bodyPr wrap="square" lIns="0" tIns="0" rIns="0" bIns="0" rtlCol="0"/>
          <a:lstStyle/>
          <a:p>
            <a:endParaRPr sz="1600"/>
          </a:p>
        </p:txBody>
      </p:sp>
      <p:sp>
        <p:nvSpPr>
          <p:cNvPr id="67" name="object 67"/>
          <p:cNvSpPr/>
          <p:nvPr/>
        </p:nvSpPr>
        <p:spPr>
          <a:xfrm>
            <a:off x="2481321" y="459422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68" name="object 68"/>
          <p:cNvSpPr txBox="1"/>
          <p:nvPr/>
        </p:nvSpPr>
        <p:spPr>
          <a:xfrm>
            <a:off x="944682" y="1977242"/>
            <a:ext cx="242570" cy="1554272"/>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a:p>
            <a:pPr marL="12700">
              <a:lnSpc>
                <a:spcPct val="100000"/>
              </a:lnSpc>
              <a:spcBef>
                <a:spcPts val="170"/>
              </a:spcBef>
            </a:pPr>
            <a:r>
              <a:rPr sz="2400" spc="-15" dirty="0">
                <a:latin typeface="Comic Sans MS"/>
                <a:cs typeface="Comic Sans MS"/>
              </a:rPr>
              <a:t>1</a:t>
            </a:r>
            <a:endParaRPr sz="2400">
              <a:latin typeface="Comic Sans MS"/>
              <a:cs typeface="Comic Sans MS"/>
            </a:endParaRPr>
          </a:p>
          <a:p>
            <a:pPr marL="12700">
              <a:lnSpc>
                <a:spcPct val="100000"/>
              </a:lnSpc>
              <a:spcBef>
                <a:spcPts val="165"/>
              </a:spcBef>
            </a:pPr>
            <a:r>
              <a:rPr sz="2400" spc="-20" dirty="0">
                <a:latin typeface="Comic Sans MS"/>
                <a:cs typeface="Comic Sans MS"/>
              </a:rPr>
              <a:t>2</a:t>
            </a:r>
            <a:endParaRPr sz="2400">
              <a:latin typeface="Comic Sans MS"/>
              <a:cs typeface="Comic Sans MS"/>
            </a:endParaRPr>
          </a:p>
          <a:p>
            <a:pPr marL="12700">
              <a:lnSpc>
                <a:spcPct val="100000"/>
              </a:lnSpc>
              <a:spcBef>
                <a:spcPts val="165"/>
              </a:spcBef>
            </a:pPr>
            <a:r>
              <a:rPr sz="2400" spc="-20" dirty="0">
                <a:latin typeface="Comic Sans MS"/>
                <a:cs typeface="Comic Sans MS"/>
              </a:rPr>
              <a:t>3</a:t>
            </a:r>
            <a:endParaRPr sz="2400">
              <a:latin typeface="Comic Sans MS"/>
              <a:cs typeface="Comic Sans MS"/>
            </a:endParaRPr>
          </a:p>
        </p:txBody>
      </p:sp>
      <p:sp>
        <p:nvSpPr>
          <p:cNvPr id="69" name="object 69"/>
          <p:cNvSpPr txBox="1"/>
          <p:nvPr/>
        </p:nvSpPr>
        <p:spPr>
          <a:xfrm>
            <a:off x="944682" y="4568675"/>
            <a:ext cx="242570" cy="1159292"/>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a:p>
            <a:pPr marL="12700">
              <a:lnSpc>
                <a:spcPct val="100000"/>
              </a:lnSpc>
              <a:spcBef>
                <a:spcPts val="165"/>
              </a:spcBef>
            </a:pPr>
            <a:r>
              <a:rPr sz="2400" spc="-15" dirty="0">
                <a:latin typeface="Comic Sans MS"/>
                <a:cs typeface="Comic Sans MS"/>
              </a:rPr>
              <a:t>1</a:t>
            </a:r>
            <a:endParaRPr sz="2400">
              <a:latin typeface="Comic Sans MS"/>
              <a:cs typeface="Comic Sans MS"/>
            </a:endParaRPr>
          </a:p>
          <a:p>
            <a:pPr marL="12700">
              <a:lnSpc>
                <a:spcPct val="100000"/>
              </a:lnSpc>
              <a:spcBef>
                <a:spcPts val="165"/>
              </a:spcBef>
            </a:pPr>
            <a:r>
              <a:rPr sz="2400" spc="-20" dirty="0">
                <a:latin typeface="Comic Sans MS"/>
                <a:cs typeface="Comic Sans MS"/>
              </a:rPr>
              <a:t>2</a:t>
            </a:r>
            <a:endParaRPr sz="2400">
              <a:latin typeface="Comic Sans MS"/>
              <a:cs typeface="Comic Sans MS"/>
            </a:endParaRPr>
          </a:p>
        </p:txBody>
      </p:sp>
      <p:sp>
        <p:nvSpPr>
          <p:cNvPr id="70" name="object 70"/>
          <p:cNvSpPr txBox="1"/>
          <p:nvPr/>
        </p:nvSpPr>
        <p:spPr>
          <a:xfrm>
            <a:off x="2156203" y="2020165"/>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dirty="0">
              <a:latin typeface="Comic Sans MS"/>
              <a:cs typeface="Comic Sans MS"/>
            </a:endParaRPr>
          </a:p>
        </p:txBody>
      </p:sp>
      <p:sp>
        <p:nvSpPr>
          <p:cNvPr id="71" name="object 71"/>
          <p:cNvSpPr txBox="1"/>
          <p:nvPr/>
        </p:nvSpPr>
        <p:spPr>
          <a:xfrm>
            <a:off x="3180332" y="2023213"/>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72" name="object 72"/>
          <p:cNvSpPr txBox="1"/>
          <p:nvPr/>
        </p:nvSpPr>
        <p:spPr>
          <a:xfrm>
            <a:off x="4186816" y="2023213"/>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3</a:t>
            </a:r>
            <a:endParaRPr sz="2400">
              <a:latin typeface="Comic Sans MS"/>
              <a:cs typeface="Comic Sans MS"/>
            </a:endParaRPr>
          </a:p>
        </p:txBody>
      </p:sp>
      <p:sp>
        <p:nvSpPr>
          <p:cNvPr id="73" name="object 73"/>
          <p:cNvSpPr txBox="1"/>
          <p:nvPr/>
        </p:nvSpPr>
        <p:spPr>
          <a:xfrm>
            <a:off x="2172086" y="24710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p:txBody>
      </p:sp>
      <p:sp>
        <p:nvSpPr>
          <p:cNvPr id="74" name="object 74"/>
          <p:cNvSpPr txBox="1"/>
          <p:nvPr/>
        </p:nvSpPr>
        <p:spPr>
          <a:xfrm>
            <a:off x="3180332" y="24710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75" name="object 75"/>
          <p:cNvSpPr txBox="1"/>
          <p:nvPr/>
        </p:nvSpPr>
        <p:spPr>
          <a:xfrm>
            <a:off x="4172456" y="24710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3</a:t>
            </a:r>
            <a:endParaRPr sz="2400">
              <a:latin typeface="Comic Sans MS"/>
              <a:cs typeface="Comic Sans MS"/>
            </a:endParaRPr>
          </a:p>
        </p:txBody>
      </p:sp>
      <p:sp>
        <p:nvSpPr>
          <p:cNvPr id="76" name="object 76"/>
          <p:cNvSpPr txBox="1"/>
          <p:nvPr/>
        </p:nvSpPr>
        <p:spPr>
          <a:xfrm>
            <a:off x="2172086" y="2920359"/>
            <a:ext cx="242570" cy="381000"/>
          </a:xfrm>
          <a:prstGeom prst="rect">
            <a:avLst/>
          </a:prstGeom>
        </p:spPr>
        <p:txBody>
          <a:bodyPr vert="horz" wrap="square" lIns="0" tIns="0" rIns="0" bIns="0" rtlCol="0">
            <a:spAutoFit/>
          </a:bodyPr>
          <a:lstStyle/>
          <a:p>
            <a:pPr marL="12700">
              <a:lnSpc>
                <a:spcPct val="100000"/>
              </a:lnSpc>
            </a:pPr>
            <a:r>
              <a:rPr sz="2400" dirty="0">
                <a:latin typeface="Comic Sans MS"/>
                <a:cs typeface="Comic Sans MS"/>
              </a:rPr>
              <a:t>0</a:t>
            </a:r>
            <a:endParaRPr sz="2400">
              <a:latin typeface="Comic Sans MS"/>
              <a:cs typeface="Comic Sans MS"/>
            </a:endParaRPr>
          </a:p>
        </p:txBody>
      </p:sp>
      <p:sp>
        <p:nvSpPr>
          <p:cNvPr id="77" name="object 77"/>
          <p:cNvSpPr txBox="1"/>
          <p:nvPr/>
        </p:nvSpPr>
        <p:spPr>
          <a:xfrm>
            <a:off x="3167639" y="2920359"/>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a:latin typeface="Comic Sans MS"/>
              <a:cs typeface="Comic Sans MS"/>
            </a:endParaRPr>
          </a:p>
        </p:txBody>
      </p:sp>
      <p:sp>
        <p:nvSpPr>
          <p:cNvPr id="78" name="object 78"/>
          <p:cNvSpPr txBox="1"/>
          <p:nvPr/>
        </p:nvSpPr>
        <p:spPr>
          <a:xfrm>
            <a:off x="4172456" y="2920359"/>
            <a:ext cx="242570" cy="381000"/>
          </a:xfrm>
          <a:prstGeom prst="rect">
            <a:avLst/>
          </a:prstGeom>
        </p:spPr>
        <p:txBody>
          <a:bodyPr vert="horz" wrap="square" lIns="0" tIns="0" rIns="0" bIns="0" rtlCol="0">
            <a:spAutoFit/>
          </a:bodyPr>
          <a:lstStyle/>
          <a:p>
            <a:pPr marL="12700">
              <a:lnSpc>
                <a:spcPct val="100000"/>
              </a:lnSpc>
            </a:pPr>
            <a:r>
              <a:rPr sz="2400" dirty="0">
                <a:latin typeface="Comic Sans MS"/>
                <a:cs typeface="Comic Sans MS"/>
              </a:rPr>
              <a:t>3</a:t>
            </a:r>
            <a:endParaRPr sz="2400">
              <a:latin typeface="Comic Sans MS"/>
              <a:cs typeface="Comic Sans MS"/>
            </a:endParaRPr>
          </a:p>
        </p:txBody>
      </p:sp>
      <p:sp>
        <p:nvSpPr>
          <p:cNvPr id="79" name="object 79"/>
          <p:cNvSpPr txBox="1"/>
          <p:nvPr/>
        </p:nvSpPr>
        <p:spPr>
          <a:xfrm>
            <a:off x="2172086" y="33967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p:txBody>
      </p:sp>
      <p:sp>
        <p:nvSpPr>
          <p:cNvPr id="80" name="object 80"/>
          <p:cNvSpPr txBox="1"/>
          <p:nvPr/>
        </p:nvSpPr>
        <p:spPr>
          <a:xfrm>
            <a:off x="3166116" y="3369930"/>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a:latin typeface="Comic Sans MS"/>
              <a:cs typeface="Comic Sans MS"/>
            </a:endParaRPr>
          </a:p>
        </p:txBody>
      </p:sp>
      <p:sp>
        <p:nvSpPr>
          <p:cNvPr id="81" name="object 81"/>
          <p:cNvSpPr txBox="1"/>
          <p:nvPr/>
        </p:nvSpPr>
        <p:spPr>
          <a:xfrm>
            <a:off x="4186814" y="3369930"/>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82" name="object 82"/>
          <p:cNvSpPr txBox="1"/>
          <p:nvPr/>
        </p:nvSpPr>
        <p:spPr>
          <a:xfrm>
            <a:off x="2822835" y="3909677"/>
            <a:ext cx="358140" cy="381000"/>
          </a:xfrm>
          <a:prstGeom prst="rect">
            <a:avLst/>
          </a:prstGeom>
        </p:spPr>
        <p:txBody>
          <a:bodyPr vert="horz" wrap="square" lIns="0" tIns="0" rIns="0" bIns="0" rtlCol="0">
            <a:spAutoFit/>
          </a:bodyPr>
          <a:lstStyle/>
          <a:p>
            <a:pPr marL="12700">
              <a:lnSpc>
                <a:spcPct val="100000"/>
              </a:lnSpc>
            </a:pPr>
            <a:r>
              <a:rPr sz="2400" spc="-25" dirty="0">
                <a:latin typeface="Comic Sans MS"/>
                <a:cs typeface="Comic Sans MS"/>
              </a:rPr>
              <a:t>G</a:t>
            </a:r>
            <a:r>
              <a:rPr sz="1400" spc="-10" dirty="0">
                <a:latin typeface="Comic Sans MS"/>
                <a:cs typeface="Comic Sans MS"/>
              </a:rPr>
              <a:t>1</a:t>
            </a:r>
            <a:endParaRPr sz="1400">
              <a:latin typeface="Comic Sans MS"/>
              <a:cs typeface="Comic Sans MS"/>
            </a:endParaRPr>
          </a:p>
        </p:txBody>
      </p:sp>
      <p:sp>
        <p:nvSpPr>
          <p:cNvPr id="83" name="object 83"/>
          <p:cNvSpPr txBox="1"/>
          <p:nvPr/>
        </p:nvSpPr>
        <p:spPr>
          <a:xfrm>
            <a:off x="2172086" y="4621135"/>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a:latin typeface="Comic Sans MS"/>
              <a:cs typeface="Comic Sans MS"/>
            </a:endParaRPr>
          </a:p>
        </p:txBody>
      </p:sp>
      <p:sp>
        <p:nvSpPr>
          <p:cNvPr id="84" name="object 84"/>
          <p:cNvSpPr txBox="1"/>
          <p:nvPr/>
        </p:nvSpPr>
        <p:spPr>
          <a:xfrm>
            <a:off x="2172086" y="5055976"/>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p:txBody>
      </p:sp>
      <p:sp>
        <p:nvSpPr>
          <p:cNvPr id="85" name="object 85"/>
          <p:cNvSpPr txBox="1"/>
          <p:nvPr/>
        </p:nvSpPr>
        <p:spPr>
          <a:xfrm>
            <a:off x="3178558" y="5057500"/>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86" name="object 86"/>
          <p:cNvSpPr txBox="1"/>
          <p:nvPr/>
        </p:nvSpPr>
        <p:spPr>
          <a:xfrm>
            <a:off x="3661416" y="5805534"/>
            <a:ext cx="390525" cy="381000"/>
          </a:xfrm>
          <a:prstGeom prst="rect">
            <a:avLst/>
          </a:prstGeom>
        </p:spPr>
        <p:txBody>
          <a:bodyPr vert="horz" wrap="square" lIns="0" tIns="0" rIns="0" bIns="0" rtlCol="0">
            <a:spAutoFit/>
          </a:bodyPr>
          <a:lstStyle/>
          <a:p>
            <a:pPr marL="12700">
              <a:lnSpc>
                <a:spcPct val="100000"/>
              </a:lnSpc>
            </a:pPr>
            <a:r>
              <a:rPr sz="2400" spc="-25" dirty="0">
                <a:latin typeface="Comic Sans MS"/>
                <a:cs typeface="Comic Sans MS"/>
              </a:rPr>
              <a:t>G</a:t>
            </a:r>
            <a:r>
              <a:rPr sz="1400" spc="-10" dirty="0">
                <a:latin typeface="Comic Sans MS"/>
                <a:cs typeface="Comic Sans MS"/>
              </a:rPr>
              <a:t>3</a:t>
            </a:r>
            <a:endParaRPr sz="1400">
              <a:latin typeface="Comic Sans MS"/>
              <a:cs typeface="Comic Sans MS"/>
            </a:endParaRPr>
          </a:p>
        </p:txBody>
      </p:sp>
      <p:sp>
        <p:nvSpPr>
          <p:cNvPr id="87" name="object 87"/>
          <p:cNvSpPr/>
          <p:nvPr/>
        </p:nvSpPr>
        <p:spPr>
          <a:xfrm>
            <a:off x="2538471" y="0"/>
            <a:ext cx="444500" cy="444500"/>
          </a:xfrm>
          <a:custGeom>
            <a:avLst/>
            <a:gdLst/>
            <a:ahLst/>
            <a:cxnLst/>
            <a:rect l="l" t="t" r="r" b="b"/>
            <a:pathLst>
              <a:path w="444500" h="444500">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7" y="17475"/>
                </a:lnTo>
                <a:lnTo>
                  <a:pt x="353486" y="42903"/>
                </a:lnTo>
                <a:lnTo>
                  <a:pt x="390985" y="77643"/>
                </a:lnTo>
                <a:lnTo>
                  <a:pt x="419688" y="120149"/>
                </a:lnTo>
                <a:lnTo>
                  <a:pt x="438045" y="168870"/>
                </a:lnTo>
                <a:lnTo>
                  <a:pt x="444508" y="222260"/>
                </a:lnTo>
                <a:lnTo>
                  <a:pt x="443770" y="240495"/>
                </a:lnTo>
                <a:lnTo>
                  <a:pt x="441597" y="258323"/>
                </a:lnTo>
                <a:lnTo>
                  <a:pt x="427033" y="308791"/>
                </a:lnTo>
                <a:lnTo>
                  <a:pt x="401607" y="353536"/>
                </a:lnTo>
                <a:lnTo>
                  <a:pt x="366867" y="391018"/>
                </a:lnTo>
                <a:lnTo>
                  <a:pt x="324363" y="419698"/>
                </a:lnTo>
                <a:lnTo>
                  <a:pt x="275642" y="438035"/>
                </a:lnTo>
                <a:lnTo>
                  <a:pt x="222254" y="444489"/>
                </a:lnTo>
                <a:lnTo>
                  <a:pt x="204016" y="443753"/>
                </a:lnTo>
                <a:lnTo>
                  <a:pt x="186187" y="441583"/>
                </a:lnTo>
                <a:lnTo>
                  <a:pt x="135715" y="427035"/>
                </a:lnTo>
                <a:lnTo>
                  <a:pt x="90965" y="401632"/>
                </a:lnTo>
                <a:lnTo>
                  <a:pt x="53478" y="366913"/>
                </a:lnTo>
                <a:lnTo>
                  <a:pt x="24795" y="324418"/>
                </a:lnTo>
                <a:lnTo>
                  <a:pt x="6455" y="275687"/>
                </a:lnTo>
                <a:lnTo>
                  <a:pt x="0" y="222260"/>
                </a:lnTo>
                <a:close/>
              </a:path>
            </a:pathLst>
          </a:custGeom>
          <a:ln w="12700">
            <a:solidFill>
              <a:srgbClr val="1F487C"/>
            </a:solidFill>
          </a:ln>
        </p:spPr>
        <p:txBody>
          <a:bodyPr wrap="square" lIns="0" tIns="0" rIns="0" bIns="0" rtlCol="0"/>
          <a:lstStyle/>
          <a:p>
            <a:endParaRPr sz="1600"/>
          </a:p>
        </p:txBody>
      </p:sp>
      <p:sp>
        <p:nvSpPr>
          <p:cNvPr id="88" name="object 88"/>
          <p:cNvSpPr txBox="1"/>
          <p:nvPr/>
        </p:nvSpPr>
        <p:spPr>
          <a:xfrm>
            <a:off x="2641221" y="52174"/>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0</a:t>
            </a:r>
            <a:endParaRPr sz="2400">
              <a:latin typeface="Comic Sans MS"/>
              <a:cs typeface="Comic Sans MS"/>
            </a:endParaRPr>
          </a:p>
        </p:txBody>
      </p:sp>
      <p:sp>
        <p:nvSpPr>
          <p:cNvPr id="89" name="object 89"/>
          <p:cNvSpPr/>
          <p:nvPr/>
        </p:nvSpPr>
        <p:spPr>
          <a:xfrm>
            <a:off x="1852671" y="762000"/>
            <a:ext cx="444500" cy="444500"/>
          </a:xfrm>
          <a:custGeom>
            <a:avLst/>
            <a:gdLst/>
            <a:ahLst/>
            <a:cxnLst/>
            <a:rect l="l" t="t" r="r" b="b"/>
            <a:pathLst>
              <a:path w="444500" h="444500">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7" y="17475"/>
                </a:lnTo>
                <a:lnTo>
                  <a:pt x="353486" y="42903"/>
                </a:lnTo>
                <a:lnTo>
                  <a:pt x="390985" y="77643"/>
                </a:lnTo>
                <a:lnTo>
                  <a:pt x="419688" y="120149"/>
                </a:lnTo>
                <a:lnTo>
                  <a:pt x="438045" y="168870"/>
                </a:lnTo>
                <a:lnTo>
                  <a:pt x="444508" y="222260"/>
                </a:lnTo>
                <a:lnTo>
                  <a:pt x="443770" y="240495"/>
                </a:lnTo>
                <a:lnTo>
                  <a:pt x="441597" y="258323"/>
                </a:lnTo>
                <a:lnTo>
                  <a:pt x="427033" y="308791"/>
                </a:lnTo>
                <a:lnTo>
                  <a:pt x="401607" y="353536"/>
                </a:lnTo>
                <a:lnTo>
                  <a:pt x="366867" y="391018"/>
                </a:lnTo>
                <a:lnTo>
                  <a:pt x="324363" y="419698"/>
                </a:lnTo>
                <a:lnTo>
                  <a:pt x="275642" y="438035"/>
                </a:lnTo>
                <a:lnTo>
                  <a:pt x="222254" y="444489"/>
                </a:lnTo>
                <a:lnTo>
                  <a:pt x="204016" y="443753"/>
                </a:lnTo>
                <a:lnTo>
                  <a:pt x="186187" y="441583"/>
                </a:lnTo>
                <a:lnTo>
                  <a:pt x="135715" y="427035"/>
                </a:lnTo>
                <a:lnTo>
                  <a:pt x="90965" y="401632"/>
                </a:lnTo>
                <a:lnTo>
                  <a:pt x="53478" y="366913"/>
                </a:lnTo>
                <a:lnTo>
                  <a:pt x="24795" y="324418"/>
                </a:lnTo>
                <a:lnTo>
                  <a:pt x="6455" y="275687"/>
                </a:lnTo>
                <a:lnTo>
                  <a:pt x="0" y="222260"/>
                </a:lnTo>
                <a:close/>
              </a:path>
            </a:pathLst>
          </a:custGeom>
          <a:ln w="12700">
            <a:solidFill>
              <a:srgbClr val="1F487C"/>
            </a:solidFill>
          </a:ln>
        </p:spPr>
        <p:txBody>
          <a:bodyPr wrap="square" lIns="0" tIns="0" rIns="0" bIns="0" rtlCol="0"/>
          <a:lstStyle/>
          <a:p>
            <a:endParaRPr sz="1600"/>
          </a:p>
        </p:txBody>
      </p:sp>
      <p:sp>
        <p:nvSpPr>
          <p:cNvPr id="90" name="object 90"/>
          <p:cNvSpPr txBox="1"/>
          <p:nvPr/>
        </p:nvSpPr>
        <p:spPr>
          <a:xfrm>
            <a:off x="1982852" y="814429"/>
            <a:ext cx="185420" cy="381000"/>
          </a:xfrm>
          <a:prstGeom prst="rect">
            <a:avLst/>
          </a:prstGeom>
        </p:spPr>
        <p:txBody>
          <a:bodyPr vert="horz" wrap="square" lIns="0" tIns="0" rIns="0" bIns="0" rtlCol="0">
            <a:spAutoFit/>
          </a:bodyPr>
          <a:lstStyle/>
          <a:p>
            <a:pPr marL="12700">
              <a:lnSpc>
                <a:spcPct val="100000"/>
              </a:lnSpc>
            </a:pPr>
            <a:r>
              <a:rPr sz="2400" spc="-15" dirty="0">
                <a:solidFill>
                  <a:srgbClr val="1F487C"/>
                </a:solidFill>
                <a:latin typeface="Comic Sans MS"/>
                <a:cs typeface="Comic Sans MS"/>
              </a:rPr>
              <a:t>1</a:t>
            </a:r>
            <a:endParaRPr sz="2400">
              <a:latin typeface="Comic Sans MS"/>
              <a:cs typeface="Comic Sans MS"/>
            </a:endParaRPr>
          </a:p>
        </p:txBody>
      </p:sp>
      <p:sp>
        <p:nvSpPr>
          <p:cNvPr id="91" name="object 91"/>
          <p:cNvSpPr/>
          <p:nvPr/>
        </p:nvSpPr>
        <p:spPr>
          <a:xfrm>
            <a:off x="3224265" y="762000"/>
            <a:ext cx="445134" cy="444500"/>
          </a:xfrm>
          <a:custGeom>
            <a:avLst/>
            <a:gdLst/>
            <a:ahLst/>
            <a:cxnLst/>
            <a:rect l="l" t="t" r="r" b="b"/>
            <a:pathLst>
              <a:path w="445135" h="444500">
                <a:moveTo>
                  <a:pt x="0" y="222260"/>
                </a:moveTo>
                <a:lnTo>
                  <a:pt x="6456" y="168870"/>
                </a:lnTo>
                <a:lnTo>
                  <a:pt x="24798" y="120149"/>
                </a:lnTo>
                <a:lnTo>
                  <a:pt x="53484" y="77643"/>
                </a:lnTo>
                <a:lnTo>
                  <a:pt x="90973" y="42903"/>
                </a:lnTo>
                <a:lnTo>
                  <a:pt x="135724" y="17475"/>
                </a:lnTo>
                <a:lnTo>
                  <a:pt x="186195" y="2910"/>
                </a:lnTo>
                <a:lnTo>
                  <a:pt x="222260" y="0"/>
                </a:lnTo>
                <a:lnTo>
                  <a:pt x="240479" y="737"/>
                </a:lnTo>
                <a:lnTo>
                  <a:pt x="258295" y="2910"/>
                </a:lnTo>
                <a:lnTo>
                  <a:pt x="308744" y="17475"/>
                </a:lnTo>
                <a:lnTo>
                  <a:pt x="353494" y="42903"/>
                </a:lnTo>
                <a:lnTo>
                  <a:pt x="390995" y="77643"/>
                </a:lnTo>
                <a:lnTo>
                  <a:pt x="419699" y="120149"/>
                </a:lnTo>
                <a:lnTo>
                  <a:pt x="438056" y="168870"/>
                </a:lnTo>
                <a:lnTo>
                  <a:pt x="444520" y="222260"/>
                </a:lnTo>
                <a:lnTo>
                  <a:pt x="443783" y="240495"/>
                </a:lnTo>
                <a:lnTo>
                  <a:pt x="441609" y="258323"/>
                </a:lnTo>
                <a:lnTo>
                  <a:pt x="427044" y="308791"/>
                </a:lnTo>
                <a:lnTo>
                  <a:pt x="401617" y="353536"/>
                </a:lnTo>
                <a:lnTo>
                  <a:pt x="366876" y="391018"/>
                </a:lnTo>
                <a:lnTo>
                  <a:pt x="324371" y="419698"/>
                </a:lnTo>
                <a:lnTo>
                  <a:pt x="275649" y="438035"/>
                </a:lnTo>
                <a:lnTo>
                  <a:pt x="222260" y="444489"/>
                </a:lnTo>
                <a:lnTo>
                  <a:pt x="204024" y="443753"/>
                </a:lnTo>
                <a:lnTo>
                  <a:pt x="186195" y="441583"/>
                </a:lnTo>
                <a:lnTo>
                  <a:pt x="135724" y="427035"/>
                </a:lnTo>
                <a:lnTo>
                  <a:pt x="90973" y="401632"/>
                </a:lnTo>
                <a:lnTo>
                  <a:pt x="53484" y="366913"/>
                </a:lnTo>
                <a:lnTo>
                  <a:pt x="24798" y="324418"/>
                </a:lnTo>
                <a:lnTo>
                  <a:pt x="6456" y="275687"/>
                </a:lnTo>
                <a:lnTo>
                  <a:pt x="0" y="222260"/>
                </a:lnTo>
                <a:close/>
              </a:path>
            </a:pathLst>
          </a:custGeom>
          <a:ln w="12700">
            <a:solidFill>
              <a:srgbClr val="1F487C"/>
            </a:solidFill>
          </a:ln>
        </p:spPr>
        <p:txBody>
          <a:bodyPr wrap="square" lIns="0" tIns="0" rIns="0" bIns="0" rtlCol="0"/>
          <a:lstStyle/>
          <a:p>
            <a:endParaRPr sz="1600"/>
          </a:p>
        </p:txBody>
      </p:sp>
      <p:sp>
        <p:nvSpPr>
          <p:cNvPr id="92" name="object 92"/>
          <p:cNvSpPr txBox="1"/>
          <p:nvPr/>
        </p:nvSpPr>
        <p:spPr>
          <a:xfrm>
            <a:off x="3327021" y="814429"/>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2</a:t>
            </a:r>
            <a:endParaRPr sz="2400">
              <a:latin typeface="Comic Sans MS"/>
              <a:cs typeface="Comic Sans MS"/>
            </a:endParaRPr>
          </a:p>
        </p:txBody>
      </p:sp>
      <p:sp>
        <p:nvSpPr>
          <p:cNvPr id="93" name="object 93"/>
          <p:cNvSpPr/>
          <p:nvPr/>
        </p:nvSpPr>
        <p:spPr>
          <a:xfrm>
            <a:off x="2538471" y="1371600"/>
            <a:ext cx="444500" cy="444500"/>
          </a:xfrm>
          <a:custGeom>
            <a:avLst/>
            <a:gdLst/>
            <a:ahLst/>
            <a:cxnLst/>
            <a:rect l="l" t="t" r="r" b="b"/>
            <a:pathLst>
              <a:path w="444500" h="444500">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7" y="17475"/>
                </a:lnTo>
                <a:lnTo>
                  <a:pt x="353486" y="42903"/>
                </a:lnTo>
                <a:lnTo>
                  <a:pt x="390985" y="77643"/>
                </a:lnTo>
                <a:lnTo>
                  <a:pt x="419688" y="120149"/>
                </a:lnTo>
                <a:lnTo>
                  <a:pt x="438045" y="168870"/>
                </a:lnTo>
                <a:lnTo>
                  <a:pt x="444508" y="222260"/>
                </a:lnTo>
                <a:lnTo>
                  <a:pt x="443770" y="240495"/>
                </a:lnTo>
                <a:lnTo>
                  <a:pt x="441597" y="258323"/>
                </a:lnTo>
                <a:lnTo>
                  <a:pt x="427033" y="308791"/>
                </a:lnTo>
                <a:lnTo>
                  <a:pt x="401607" y="353536"/>
                </a:lnTo>
                <a:lnTo>
                  <a:pt x="366867" y="391018"/>
                </a:lnTo>
                <a:lnTo>
                  <a:pt x="324363" y="419698"/>
                </a:lnTo>
                <a:lnTo>
                  <a:pt x="275642" y="438035"/>
                </a:lnTo>
                <a:lnTo>
                  <a:pt x="222254" y="444489"/>
                </a:lnTo>
                <a:lnTo>
                  <a:pt x="204016" y="443753"/>
                </a:lnTo>
                <a:lnTo>
                  <a:pt x="186187" y="441583"/>
                </a:lnTo>
                <a:lnTo>
                  <a:pt x="135715" y="427035"/>
                </a:lnTo>
                <a:lnTo>
                  <a:pt x="90965" y="401632"/>
                </a:lnTo>
                <a:lnTo>
                  <a:pt x="53478" y="366913"/>
                </a:lnTo>
                <a:lnTo>
                  <a:pt x="24795" y="324418"/>
                </a:lnTo>
                <a:lnTo>
                  <a:pt x="6455" y="275687"/>
                </a:lnTo>
                <a:lnTo>
                  <a:pt x="0" y="222260"/>
                </a:lnTo>
                <a:close/>
              </a:path>
            </a:pathLst>
          </a:custGeom>
          <a:ln w="12700">
            <a:solidFill>
              <a:srgbClr val="1F487C"/>
            </a:solidFill>
          </a:ln>
        </p:spPr>
        <p:txBody>
          <a:bodyPr wrap="square" lIns="0" tIns="0" rIns="0" bIns="0" rtlCol="0"/>
          <a:lstStyle/>
          <a:p>
            <a:endParaRPr sz="1600"/>
          </a:p>
        </p:txBody>
      </p:sp>
      <p:sp>
        <p:nvSpPr>
          <p:cNvPr id="94" name="object 94"/>
          <p:cNvSpPr txBox="1"/>
          <p:nvPr/>
        </p:nvSpPr>
        <p:spPr>
          <a:xfrm>
            <a:off x="2641221" y="1424029"/>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3</a:t>
            </a:r>
            <a:endParaRPr sz="2400">
              <a:latin typeface="Comic Sans MS"/>
              <a:cs typeface="Comic Sans MS"/>
            </a:endParaRPr>
          </a:p>
        </p:txBody>
      </p:sp>
      <p:sp>
        <p:nvSpPr>
          <p:cNvPr id="95" name="object 95"/>
          <p:cNvSpPr/>
          <p:nvPr/>
        </p:nvSpPr>
        <p:spPr>
          <a:xfrm>
            <a:off x="2760725" y="450860"/>
            <a:ext cx="0" cy="914400"/>
          </a:xfrm>
          <a:custGeom>
            <a:avLst/>
            <a:gdLst/>
            <a:ahLst/>
            <a:cxnLst/>
            <a:rect l="l" t="t" r="r" b="b"/>
            <a:pathLst>
              <a:path h="914400">
                <a:moveTo>
                  <a:pt x="0" y="0"/>
                </a:moveTo>
                <a:lnTo>
                  <a:pt x="0" y="914399"/>
                </a:lnTo>
              </a:path>
            </a:pathLst>
          </a:custGeom>
          <a:ln w="12700">
            <a:solidFill>
              <a:srgbClr val="1F487C"/>
            </a:solidFill>
          </a:ln>
        </p:spPr>
        <p:txBody>
          <a:bodyPr wrap="square" lIns="0" tIns="0" rIns="0" bIns="0" rtlCol="0"/>
          <a:lstStyle/>
          <a:p>
            <a:endParaRPr sz="1600"/>
          </a:p>
        </p:txBody>
      </p:sp>
      <p:sp>
        <p:nvSpPr>
          <p:cNvPr id="96" name="object 96"/>
          <p:cNvSpPr/>
          <p:nvPr/>
        </p:nvSpPr>
        <p:spPr>
          <a:xfrm>
            <a:off x="2303525" y="984260"/>
            <a:ext cx="914400" cy="0"/>
          </a:xfrm>
          <a:custGeom>
            <a:avLst/>
            <a:gdLst/>
            <a:ahLst/>
            <a:cxnLst/>
            <a:rect l="l" t="t" r="r" b="b"/>
            <a:pathLst>
              <a:path w="914400">
                <a:moveTo>
                  <a:pt x="0" y="0"/>
                </a:moveTo>
                <a:lnTo>
                  <a:pt x="914399" y="0"/>
                </a:lnTo>
              </a:path>
            </a:pathLst>
          </a:custGeom>
          <a:ln w="12700">
            <a:solidFill>
              <a:srgbClr val="1F487C"/>
            </a:solidFill>
          </a:ln>
        </p:spPr>
        <p:txBody>
          <a:bodyPr wrap="square" lIns="0" tIns="0" rIns="0" bIns="0" rtlCol="0"/>
          <a:lstStyle/>
          <a:p>
            <a:endParaRPr sz="1600"/>
          </a:p>
        </p:txBody>
      </p:sp>
      <p:sp>
        <p:nvSpPr>
          <p:cNvPr id="97" name="object 97"/>
          <p:cNvSpPr/>
          <p:nvPr/>
        </p:nvSpPr>
        <p:spPr>
          <a:xfrm>
            <a:off x="2192404" y="374660"/>
            <a:ext cx="408305" cy="434975"/>
          </a:xfrm>
          <a:custGeom>
            <a:avLst/>
            <a:gdLst/>
            <a:ahLst/>
            <a:cxnLst/>
            <a:rect l="l" t="t" r="r" b="b"/>
            <a:pathLst>
              <a:path w="408305" h="434975">
                <a:moveTo>
                  <a:pt x="407919" y="0"/>
                </a:moveTo>
                <a:lnTo>
                  <a:pt x="0" y="434949"/>
                </a:lnTo>
              </a:path>
            </a:pathLst>
          </a:custGeom>
          <a:ln w="12700">
            <a:solidFill>
              <a:srgbClr val="1F487C"/>
            </a:solidFill>
          </a:ln>
        </p:spPr>
        <p:txBody>
          <a:bodyPr wrap="square" lIns="0" tIns="0" rIns="0" bIns="0" rtlCol="0"/>
          <a:lstStyle/>
          <a:p>
            <a:endParaRPr sz="1600"/>
          </a:p>
        </p:txBody>
      </p:sp>
      <p:sp>
        <p:nvSpPr>
          <p:cNvPr id="98" name="object 98"/>
          <p:cNvSpPr/>
          <p:nvPr/>
        </p:nvSpPr>
        <p:spPr>
          <a:xfrm>
            <a:off x="2913125" y="374660"/>
            <a:ext cx="422275" cy="434975"/>
          </a:xfrm>
          <a:custGeom>
            <a:avLst/>
            <a:gdLst/>
            <a:ahLst/>
            <a:cxnLst/>
            <a:rect l="l" t="t" r="r" b="b"/>
            <a:pathLst>
              <a:path w="422275" h="434975">
                <a:moveTo>
                  <a:pt x="0" y="0"/>
                </a:moveTo>
                <a:lnTo>
                  <a:pt x="422269" y="434949"/>
                </a:lnTo>
              </a:path>
            </a:pathLst>
          </a:custGeom>
          <a:ln w="12700">
            <a:solidFill>
              <a:srgbClr val="1F487C"/>
            </a:solidFill>
          </a:ln>
        </p:spPr>
        <p:txBody>
          <a:bodyPr wrap="square" lIns="0" tIns="0" rIns="0" bIns="0" rtlCol="0"/>
          <a:lstStyle/>
          <a:p>
            <a:endParaRPr sz="1600"/>
          </a:p>
        </p:txBody>
      </p:sp>
      <p:sp>
        <p:nvSpPr>
          <p:cNvPr id="99" name="object 99"/>
          <p:cNvSpPr/>
          <p:nvPr/>
        </p:nvSpPr>
        <p:spPr>
          <a:xfrm>
            <a:off x="2178045" y="1190609"/>
            <a:ext cx="354330" cy="313055"/>
          </a:xfrm>
          <a:custGeom>
            <a:avLst/>
            <a:gdLst/>
            <a:ahLst/>
            <a:cxnLst/>
            <a:rect l="l" t="t" r="r" b="b"/>
            <a:pathLst>
              <a:path w="354330" h="313055">
                <a:moveTo>
                  <a:pt x="0" y="0"/>
                </a:moveTo>
                <a:lnTo>
                  <a:pt x="354080" y="312816"/>
                </a:lnTo>
              </a:path>
            </a:pathLst>
          </a:custGeom>
          <a:ln w="12700">
            <a:solidFill>
              <a:srgbClr val="1F487C"/>
            </a:solidFill>
          </a:ln>
        </p:spPr>
        <p:txBody>
          <a:bodyPr wrap="square" lIns="0" tIns="0" rIns="0" bIns="0" rtlCol="0"/>
          <a:lstStyle/>
          <a:p>
            <a:endParaRPr sz="1600"/>
          </a:p>
        </p:txBody>
      </p:sp>
      <p:sp>
        <p:nvSpPr>
          <p:cNvPr id="100" name="object 100"/>
          <p:cNvSpPr/>
          <p:nvPr/>
        </p:nvSpPr>
        <p:spPr>
          <a:xfrm>
            <a:off x="2967096" y="1163696"/>
            <a:ext cx="327025" cy="339725"/>
          </a:xfrm>
          <a:custGeom>
            <a:avLst/>
            <a:gdLst/>
            <a:ahLst/>
            <a:cxnLst/>
            <a:rect l="l" t="t" r="r" b="b"/>
            <a:pathLst>
              <a:path w="327025" h="339725">
                <a:moveTo>
                  <a:pt x="327029" y="0"/>
                </a:moveTo>
                <a:lnTo>
                  <a:pt x="0" y="339730"/>
                </a:lnTo>
              </a:path>
            </a:pathLst>
          </a:custGeom>
          <a:ln w="12700">
            <a:solidFill>
              <a:srgbClr val="1F487C"/>
            </a:solidFill>
          </a:ln>
        </p:spPr>
        <p:txBody>
          <a:bodyPr wrap="square" lIns="0" tIns="0" rIns="0" bIns="0" rtlCol="0"/>
          <a:lstStyle/>
          <a:p>
            <a:endParaRPr sz="1600"/>
          </a:p>
        </p:txBody>
      </p:sp>
      <p:sp>
        <p:nvSpPr>
          <p:cNvPr id="101" name="object 101"/>
          <p:cNvSpPr/>
          <p:nvPr/>
        </p:nvSpPr>
        <p:spPr>
          <a:xfrm>
            <a:off x="4311639" y="3822704"/>
            <a:ext cx="445134" cy="444500"/>
          </a:xfrm>
          <a:custGeom>
            <a:avLst/>
            <a:gdLst/>
            <a:ahLst/>
            <a:cxnLst/>
            <a:rect l="l" t="t" r="r" b="b"/>
            <a:pathLst>
              <a:path w="445135" h="444500">
                <a:moveTo>
                  <a:pt x="0" y="222241"/>
                </a:moveTo>
                <a:lnTo>
                  <a:pt x="6463" y="168815"/>
                </a:lnTo>
                <a:lnTo>
                  <a:pt x="24821" y="120082"/>
                </a:lnTo>
                <a:lnTo>
                  <a:pt x="53525" y="77584"/>
                </a:lnTo>
                <a:lnTo>
                  <a:pt x="91025" y="42862"/>
                </a:lnTo>
                <a:lnTo>
                  <a:pt x="135775" y="17456"/>
                </a:lnTo>
                <a:lnTo>
                  <a:pt x="186225" y="2907"/>
                </a:lnTo>
                <a:lnTo>
                  <a:pt x="222260" y="0"/>
                </a:lnTo>
                <a:lnTo>
                  <a:pt x="240479" y="737"/>
                </a:lnTo>
                <a:lnTo>
                  <a:pt x="258295" y="2910"/>
                </a:lnTo>
                <a:lnTo>
                  <a:pt x="308744" y="17473"/>
                </a:lnTo>
                <a:lnTo>
                  <a:pt x="353494" y="42896"/>
                </a:lnTo>
                <a:lnTo>
                  <a:pt x="390995" y="77633"/>
                </a:lnTo>
                <a:lnTo>
                  <a:pt x="419699" y="120134"/>
                </a:lnTo>
                <a:lnTo>
                  <a:pt x="438056" y="168853"/>
                </a:lnTo>
                <a:lnTo>
                  <a:pt x="444520" y="222241"/>
                </a:lnTo>
                <a:lnTo>
                  <a:pt x="443783" y="240479"/>
                </a:lnTo>
                <a:lnTo>
                  <a:pt x="441609" y="258308"/>
                </a:lnTo>
                <a:lnTo>
                  <a:pt x="427044" y="308780"/>
                </a:lnTo>
                <a:lnTo>
                  <a:pt x="401617" y="353530"/>
                </a:lnTo>
                <a:lnTo>
                  <a:pt x="366876" y="391017"/>
                </a:lnTo>
                <a:lnTo>
                  <a:pt x="324371" y="419700"/>
                </a:lnTo>
                <a:lnTo>
                  <a:pt x="275649" y="438040"/>
                </a:lnTo>
                <a:lnTo>
                  <a:pt x="222260" y="444495"/>
                </a:lnTo>
                <a:lnTo>
                  <a:pt x="204040" y="443759"/>
                </a:lnTo>
                <a:lnTo>
                  <a:pt x="186225" y="441588"/>
                </a:lnTo>
                <a:lnTo>
                  <a:pt x="135775" y="427039"/>
                </a:lnTo>
                <a:lnTo>
                  <a:pt x="91025" y="401632"/>
                </a:lnTo>
                <a:lnTo>
                  <a:pt x="53525" y="366909"/>
                </a:lnTo>
                <a:lnTo>
                  <a:pt x="24821" y="324409"/>
                </a:lnTo>
                <a:lnTo>
                  <a:pt x="6463" y="275673"/>
                </a:lnTo>
                <a:lnTo>
                  <a:pt x="0" y="222241"/>
                </a:lnTo>
                <a:close/>
              </a:path>
            </a:pathLst>
          </a:custGeom>
          <a:ln w="12700">
            <a:solidFill>
              <a:srgbClr val="1F487C"/>
            </a:solidFill>
          </a:ln>
        </p:spPr>
        <p:txBody>
          <a:bodyPr wrap="square" lIns="0" tIns="0" rIns="0" bIns="0" rtlCol="0"/>
          <a:lstStyle/>
          <a:p>
            <a:endParaRPr sz="1600"/>
          </a:p>
        </p:txBody>
      </p:sp>
      <p:sp>
        <p:nvSpPr>
          <p:cNvPr id="102" name="object 102"/>
          <p:cNvSpPr txBox="1"/>
          <p:nvPr/>
        </p:nvSpPr>
        <p:spPr>
          <a:xfrm>
            <a:off x="4414777" y="3875652"/>
            <a:ext cx="242570" cy="381000"/>
          </a:xfrm>
          <a:prstGeom prst="rect">
            <a:avLst/>
          </a:prstGeom>
        </p:spPr>
        <p:txBody>
          <a:bodyPr vert="horz" wrap="square" lIns="0" tIns="0" rIns="0" bIns="0" rtlCol="0">
            <a:spAutoFit/>
          </a:bodyPr>
          <a:lstStyle/>
          <a:p>
            <a:pPr marL="12700">
              <a:lnSpc>
                <a:spcPct val="100000"/>
              </a:lnSpc>
            </a:pPr>
            <a:r>
              <a:rPr sz="2400" dirty="0">
                <a:solidFill>
                  <a:srgbClr val="1F487C"/>
                </a:solidFill>
                <a:latin typeface="Comic Sans MS"/>
                <a:cs typeface="Comic Sans MS"/>
              </a:rPr>
              <a:t>0</a:t>
            </a:r>
            <a:endParaRPr sz="2400">
              <a:latin typeface="Comic Sans MS"/>
              <a:cs typeface="Comic Sans MS"/>
            </a:endParaRPr>
          </a:p>
        </p:txBody>
      </p:sp>
      <p:sp>
        <p:nvSpPr>
          <p:cNvPr id="103" name="object 103"/>
          <p:cNvSpPr/>
          <p:nvPr/>
        </p:nvSpPr>
        <p:spPr>
          <a:xfrm>
            <a:off x="4310115" y="4925948"/>
            <a:ext cx="445134" cy="445134"/>
          </a:xfrm>
          <a:custGeom>
            <a:avLst/>
            <a:gdLst/>
            <a:ahLst/>
            <a:cxnLst/>
            <a:rect l="l" t="t" r="r" b="b"/>
            <a:pathLst>
              <a:path w="445135" h="445135">
                <a:moveTo>
                  <a:pt x="0" y="222254"/>
                </a:moveTo>
                <a:lnTo>
                  <a:pt x="6456" y="168865"/>
                </a:lnTo>
                <a:lnTo>
                  <a:pt x="24798" y="120147"/>
                </a:lnTo>
                <a:lnTo>
                  <a:pt x="53484" y="77652"/>
                </a:lnTo>
                <a:lnTo>
                  <a:pt x="90973" y="42929"/>
                </a:lnTo>
                <a:lnTo>
                  <a:pt x="135724" y="17530"/>
                </a:lnTo>
                <a:lnTo>
                  <a:pt x="186195" y="3006"/>
                </a:lnTo>
                <a:lnTo>
                  <a:pt x="222260" y="131"/>
                </a:lnTo>
                <a:lnTo>
                  <a:pt x="222260" y="0"/>
                </a:lnTo>
                <a:lnTo>
                  <a:pt x="222260" y="131"/>
                </a:lnTo>
                <a:lnTo>
                  <a:pt x="222260" y="0"/>
                </a:lnTo>
                <a:lnTo>
                  <a:pt x="240479" y="754"/>
                </a:lnTo>
                <a:lnTo>
                  <a:pt x="292485" y="11387"/>
                </a:lnTo>
                <a:lnTo>
                  <a:pt x="339306" y="33372"/>
                </a:lnTo>
                <a:lnTo>
                  <a:pt x="379395" y="65170"/>
                </a:lnTo>
                <a:lnTo>
                  <a:pt x="411204" y="105240"/>
                </a:lnTo>
                <a:lnTo>
                  <a:pt x="433182" y="152042"/>
                </a:lnTo>
                <a:lnTo>
                  <a:pt x="443783" y="204035"/>
                </a:lnTo>
                <a:lnTo>
                  <a:pt x="444520" y="222254"/>
                </a:lnTo>
                <a:lnTo>
                  <a:pt x="438056" y="275761"/>
                </a:lnTo>
                <a:lnTo>
                  <a:pt x="419699" y="324482"/>
                </a:lnTo>
                <a:lnTo>
                  <a:pt x="390995" y="366986"/>
                </a:lnTo>
                <a:lnTo>
                  <a:pt x="353494" y="401725"/>
                </a:lnTo>
                <a:lnTo>
                  <a:pt x="308744" y="427151"/>
                </a:lnTo>
                <a:lnTo>
                  <a:pt x="258295" y="441716"/>
                </a:lnTo>
                <a:lnTo>
                  <a:pt x="222260" y="444626"/>
                </a:lnTo>
                <a:lnTo>
                  <a:pt x="204024" y="443889"/>
                </a:lnTo>
                <a:lnTo>
                  <a:pt x="186195" y="441716"/>
                </a:lnTo>
                <a:lnTo>
                  <a:pt x="135724" y="427151"/>
                </a:lnTo>
                <a:lnTo>
                  <a:pt x="90973" y="401725"/>
                </a:lnTo>
                <a:lnTo>
                  <a:pt x="53484" y="366986"/>
                </a:lnTo>
                <a:lnTo>
                  <a:pt x="24798" y="324482"/>
                </a:lnTo>
                <a:lnTo>
                  <a:pt x="6456" y="275761"/>
                </a:lnTo>
                <a:lnTo>
                  <a:pt x="0" y="222372"/>
                </a:lnTo>
                <a:close/>
              </a:path>
            </a:pathLst>
          </a:custGeom>
          <a:ln w="12700">
            <a:solidFill>
              <a:srgbClr val="1F487C"/>
            </a:solidFill>
          </a:ln>
        </p:spPr>
        <p:txBody>
          <a:bodyPr wrap="square" lIns="0" tIns="0" rIns="0" bIns="0" rtlCol="0"/>
          <a:lstStyle/>
          <a:p>
            <a:endParaRPr sz="1600"/>
          </a:p>
        </p:txBody>
      </p:sp>
      <p:sp>
        <p:nvSpPr>
          <p:cNvPr id="104" name="object 104"/>
          <p:cNvSpPr txBox="1"/>
          <p:nvPr/>
        </p:nvSpPr>
        <p:spPr>
          <a:xfrm>
            <a:off x="4440431" y="4979270"/>
            <a:ext cx="185420" cy="381000"/>
          </a:xfrm>
          <a:prstGeom prst="rect">
            <a:avLst/>
          </a:prstGeom>
        </p:spPr>
        <p:txBody>
          <a:bodyPr vert="horz" wrap="square" lIns="0" tIns="0" rIns="0" bIns="0" rtlCol="0">
            <a:spAutoFit/>
          </a:bodyPr>
          <a:lstStyle/>
          <a:p>
            <a:pPr marL="12700">
              <a:lnSpc>
                <a:spcPct val="100000"/>
              </a:lnSpc>
            </a:pPr>
            <a:r>
              <a:rPr sz="2400" spc="-15" dirty="0">
                <a:solidFill>
                  <a:srgbClr val="1F487C"/>
                </a:solidFill>
                <a:latin typeface="Comic Sans MS"/>
                <a:cs typeface="Comic Sans MS"/>
              </a:rPr>
              <a:t>1</a:t>
            </a:r>
            <a:endParaRPr sz="2400">
              <a:latin typeface="Comic Sans MS"/>
              <a:cs typeface="Comic Sans MS"/>
            </a:endParaRPr>
          </a:p>
        </p:txBody>
      </p:sp>
      <p:sp>
        <p:nvSpPr>
          <p:cNvPr id="105" name="object 105"/>
          <p:cNvSpPr/>
          <p:nvPr/>
        </p:nvSpPr>
        <p:spPr>
          <a:xfrm>
            <a:off x="4325995" y="5945184"/>
            <a:ext cx="445134" cy="444500"/>
          </a:xfrm>
          <a:custGeom>
            <a:avLst/>
            <a:gdLst/>
            <a:ahLst/>
            <a:cxnLst/>
            <a:rect l="l" t="t" r="r" b="b"/>
            <a:pathLst>
              <a:path w="445135" h="444500">
                <a:moveTo>
                  <a:pt x="0" y="222251"/>
                </a:moveTo>
                <a:lnTo>
                  <a:pt x="6456" y="168843"/>
                </a:lnTo>
                <a:lnTo>
                  <a:pt x="24798" y="120116"/>
                </a:lnTo>
                <a:lnTo>
                  <a:pt x="53484" y="77614"/>
                </a:lnTo>
                <a:lnTo>
                  <a:pt x="90973" y="42883"/>
                </a:lnTo>
                <a:lnTo>
                  <a:pt x="135724" y="17466"/>
                </a:lnTo>
                <a:lnTo>
                  <a:pt x="186195" y="2909"/>
                </a:lnTo>
                <a:lnTo>
                  <a:pt x="222260" y="0"/>
                </a:lnTo>
                <a:lnTo>
                  <a:pt x="240479" y="736"/>
                </a:lnTo>
                <a:lnTo>
                  <a:pt x="258295" y="2909"/>
                </a:lnTo>
                <a:lnTo>
                  <a:pt x="308744" y="17466"/>
                </a:lnTo>
                <a:lnTo>
                  <a:pt x="353494" y="42883"/>
                </a:lnTo>
                <a:lnTo>
                  <a:pt x="390995" y="77614"/>
                </a:lnTo>
                <a:lnTo>
                  <a:pt x="419699" y="120116"/>
                </a:lnTo>
                <a:lnTo>
                  <a:pt x="438056" y="168843"/>
                </a:lnTo>
                <a:lnTo>
                  <a:pt x="444520" y="222251"/>
                </a:lnTo>
                <a:lnTo>
                  <a:pt x="443783" y="240478"/>
                </a:lnTo>
                <a:lnTo>
                  <a:pt x="441609" y="258300"/>
                </a:lnTo>
                <a:lnTo>
                  <a:pt x="427044" y="308760"/>
                </a:lnTo>
                <a:lnTo>
                  <a:pt x="401617" y="353509"/>
                </a:lnTo>
                <a:lnTo>
                  <a:pt x="366876" y="391003"/>
                </a:lnTo>
                <a:lnTo>
                  <a:pt x="324371" y="419696"/>
                </a:lnTo>
                <a:lnTo>
                  <a:pt x="275649" y="438045"/>
                </a:lnTo>
                <a:lnTo>
                  <a:pt x="222260" y="444505"/>
                </a:lnTo>
                <a:lnTo>
                  <a:pt x="204024" y="443768"/>
                </a:lnTo>
                <a:lnTo>
                  <a:pt x="186195" y="441596"/>
                </a:lnTo>
                <a:lnTo>
                  <a:pt x="135724" y="427038"/>
                </a:lnTo>
                <a:lnTo>
                  <a:pt x="90973" y="401621"/>
                </a:lnTo>
                <a:lnTo>
                  <a:pt x="53484" y="366889"/>
                </a:lnTo>
                <a:lnTo>
                  <a:pt x="24798" y="324387"/>
                </a:lnTo>
                <a:lnTo>
                  <a:pt x="6456" y="275659"/>
                </a:lnTo>
                <a:lnTo>
                  <a:pt x="0" y="222251"/>
                </a:lnTo>
                <a:close/>
              </a:path>
            </a:pathLst>
          </a:custGeom>
          <a:ln w="12700">
            <a:solidFill>
              <a:srgbClr val="1F487C"/>
            </a:solidFill>
          </a:ln>
        </p:spPr>
        <p:txBody>
          <a:bodyPr wrap="square" lIns="0" tIns="0" rIns="0" bIns="0" rtlCol="0"/>
          <a:lstStyle/>
          <a:p>
            <a:endParaRPr sz="1600"/>
          </a:p>
        </p:txBody>
      </p:sp>
      <p:sp>
        <p:nvSpPr>
          <p:cNvPr id="106" name="object 106"/>
          <p:cNvSpPr txBox="1"/>
          <p:nvPr/>
        </p:nvSpPr>
        <p:spPr>
          <a:xfrm>
            <a:off x="4428874" y="5998474"/>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2</a:t>
            </a:r>
            <a:endParaRPr sz="2400">
              <a:latin typeface="Comic Sans MS"/>
              <a:cs typeface="Comic Sans MS"/>
            </a:endParaRPr>
          </a:p>
        </p:txBody>
      </p:sp>
      <p:sp>
        <p:nvSpPr>
          <p:cNvPr id="107" name="object 107"/>
          <p:cNvSpPr/>
          <p:nvPr/>
        </p:nvSpPr>
        <p:spPr>
          <a:xfrm>
            <a:off x="4510034" y="5381625"/>
            <a:ext cx="76200" cy="558800"/>
          </a:xfrm>
          <a:custGeom>
            <a:avLst/>
            <a:gdLst/>
            <a:ahLst/>
            <a:cxnLst/>
            <a:rect l="l" t="t" r="r" b="b"/>
            <a:pathLst>
              <a:path w="76200" h="558800">
                <a:moveTo>
                  <a:pt x="0" y="431804"/>
                </a:moveTo>
                <a:lnTo>
                  <a:pt x="38099" y="558795"/>
                </a:lnTo>
                <a:lnTo>
                  <a:pt x="60961" y="482595"/>
                </a:lnTo>
                <a:lnTo>
                  <a:pt x="31735" y="482595"/>
                </a:lnTo>
                <a:lnTo>
                  <a:pt x="31735" y="474111"/>
                </a:lnTo>
                <a:lnTo>
                  <a:pt x="0" y="431804"/>
                </a:lnTo>
                <a:close/>
              </a:path>
              <a:path w="76200" h="558800">
                <a:moveTo>
                  <a:pt x="31735" y="474111"/>
                </a:moveTo>
                <a:lnTo>
                  <a:pt x="31735" y="482595"/>
                </a:lnTo>
                <a:lnTo>
                  <a:pt x="38099" y="482595"/>
                </a:lnTo>
                <a:lnTo>
                  <a:pt x="31735" y="474111"/>
                </a:lnTo>
                <a:close/>
              </a:path>
              <a:path w="76200" h="558800">
                <a:moveTo>
                  <a:pt x="44439" y="0"/>
                </a:moveTo>
                <a:lnTo>
                  <a:pt x="31735" y="0"/>
                </a:lnTo>
                <a:lnTo>
                  <a:pt x="31760" y="474144"/>
                </a:lnTo>
                <a:lnTo>
                  <a:pt x="38099" y="482595"/>
                </a:lnTo>
                <a:lnTo>
                  <a:pt x="44439" y="474144"/>
                </a:lnTo>
                <a:lnTo>
                  <a:pt x="44439" y="0"/>
                </a:lnTo>
                <a:close/>
              </a:path>
              <a:path w="76200" h="558800">
                <a:moveTo>
                  <a:pt x="44439" y="474144"/>
                </a:moveTo>
                <a:lnTo>
                  <a:pt x="38099" y="482595"/>
                </a:lnTo>
                <a:lnTo>
                  <a:pt x="44439" y="482595"/>
                </a:lnTo>
                <a:lnTo>
                  <a:pt x="44439" y="474144"/>
                </a:lnTo>
                <a:close/>
              </a:path>
              <a:path w="76200" h="558800">
                <a:moveTo>
                  <a:pt x="76199" y="431804"/>
                </a:moveTo>
                <a:lnTo>
                  <a:pt x="44464" y="474111"/>
                </a:lnTo>
                <a:lnTo>
                  <a:pt x="44439" y="482595"/>
                </a:lnTo>
                <a:lnTo>
                  <a:pt x="60961" y="482595"/>
                </a:lnTo>
                <a:lnTo>
                  <a:pt x="76199" y="431804"/>
                </a:lnTo>
                <a:close/>
              </a:path>
            </a:pathLst>
          </a:custGeom>
          <a:solidFill>
            <a:srgbClr val="1F487C"/>
          </a:solidFill>
        </p:spPr>
        <p:txBody>
          <a:bodyPr wrap="square" lIns="0" tIns="0" rIns="0" bIns="0" rtlCol="0"/>
          <a:lstStyle/>
          <a:p>
            <a:endParaRPr sz="1600"/>
          </a:p>
        </p:txBody>
      </p:sp>
      <p:sp>
        <p:nvSpPr>
          <p:cNvPr id="108" name="object 108"/>
          <p:cNvSpPr/>
          <p:nvPr/>
        </p:nvSpPr>
        <p:spPr>
          <a:xfrm>
            <a:off x="4687823" y="4211573"/>
            <a:ext cx="76200" cy="720725"/>
          </a:xfrm>
          <a:custGeom>
            <a:avLst/>
            <a:gdLst/>
            <a:ahLst/>
            <a:cxnLst/>
            <a:rect l="l" t="t" r="r" b="b"/>
            <a:pathLst>
              <a:path w="76200" h="720725">
                <a:moveTo>
                  <a:pt x="38099" y="76199"/>
                </a:moveTo>
                <a:lnTo>
                  <a:pt x="31760" y="84653"/>
                </a:lnTo>
                <a:lnTo>
                  <a:pt x="31760" y="720720"/>
                </a:lnTo>
                <a:lnTo>
                  <a:pt x="44452" y="720720"/>
                </a:lnTo>
                <a:lnTo>
                  <a:pt x="44439" y="84653"/>
                </a:lnTo>
                <a:lnTo>
                  <a:pt x="38099" y="76199"/>
                </a:lnTo>
                <a:close/>
              </a:path>
              <a:path w="76200" h="720725">
                <a:moveTo>
                  <a:pt x="38099" y="0"/>
                </a:moveTo>
                <a:lnTo>
                  <a:pt x="0" y="127004"/>
                </a:lnTo>
                <a:lnTo>
                  <a:pt x="31747" y="84670"/>
                </a:lnTo>
                <a:lnTo>
                  <a:pt x="31760" y="76199"/>
                </a:lnTo>
                <a:lnTo>
                  <a:pt x="60959" y="76199"/>
                </a:lnTo>
                <a:lnTo>
                  <a:pt x="38099" y="0"/>
                </a:lnTo>
                <a:close/>
              </a:path>
              <a:path w="76200" h="720725">
                <a:moveTo>
                  <a:pt x="60959" y="76199"/>
                </a:moveTo>
                <a:lnTo>
                  <a:pt x="44452" y="76199"/>
                </a:lnTo>
                <a:lnTo>
                  <a:pt x="44452" y="84670"/>
                </a:lnTo>
                <a:lnTo>
                  <a:pt x="76199" y="127004"/>
                </a:lnTo>
                <a:lnTo>
                  <a:pt x="60959" y="76199"/>
                </a:lnTo>
                <a:close/>
              </a:path>
              <a:path w="76200" h="720725">
                <a:moveTo>
                  <a:pt x="44452" y="76199"/>
                </a:moveTo>
                <a:lnTo>
                  <a:pt x="38099" y="76199"/>
                </a:lnTo>
                <a:lnTo>
                  <a:pt x="44452" y="84670"/>
                </a:lnTo>
                <a:lnTo>
                  <a:pt x="44452" y="76199"/>
                </a:lnTo>
                <a:close/>
              </a:path>
              <a:path w="76200" h="720725">
                <a:moveTo>
                  <a:pt x="38099" y="76199"/>
                </a:moveTo>
                <a:lnTo>
                  <a:pt x="31760" y="76199"/>
                </a:lnTo>
                <a:lnTo>
                  <a:pt x="31760" y="84653"/>
                </a:lnTo>
                <a:lnTo>
                  <a:pt x="38099" y="76199"/>
                </a:lnTo>
                <a:close/>
              </a:path>
            </a:pathLst>
          </a:custGeom>
          <a:solidFill>
            <a:srgbClr val="1F487C"/>
          </a:solidFill>
        </p:spPr>
        <p:txBody>
          <a:bodyPr wrap="square" lIns="0" tIns="0" rIns="0" bIns="0" rtlCol="0"/>
          <a:lstStyle/>
          <a:p>
            <a:endParaRPr sz="1600"/>
          </a:p>
        </p:txBody>
      </p:sp>
      <p:sp>
        <p:nvSpPr>
          <p:cNvPr id="109" name="object 109"/>
          <p:cNvSpPr/>
          <p:nvPr/>
        </p:nvSpPr>
        <p:spPr>
          <a:xfrm>
            <a:off x="4319534" y="4238625"/>
            <a:ext cx="76200" cy="735330"/>
          </a:xfrm>
          <a:custGeom>
            <a:avLst/>
            <a:gdLst/>
            <a:ahLst/>
            <a:cxnLst/>
            <a:rect l="l" t="t" r="r" b="b"/>
            <a:pathLst>
              <a:path w="76200" h="735329">
                <a:moveTo>
                  <a:pt x="0" y="607944"/>
                </a:moveTo>
                <a:lnTo>
                  <a:pt x="38099" y="734948"/>
                </a:lnTo>
                <a:lnTo>
                  <a:pt x="60959" y="658748"/>
                </a:lnTo>
                <a:lnTo>
                  <a:pt x="31735" y="658748"/>
                </a:lnTo>
                <a:lnTo>
                  <a:pt x="31735" y="650262"/>
                </a:lnTo>
                <a:lnTo>
                  <a:pt x="0" y="607944"/>
                </a:lnTo>
                <a:close/>
              </a:path>
              <a:path w="76200" h="735329">
                <a:moveTo>
                  <a:pt x="31735" y="650262"/>
                </a:moveTo>
                <a:lnTo>
                  <a:pt x="31735" y="658748"/>
                </a:lnTo>
                <a:lnTo>
                  <a:pt x="38099" y="658748"/>
                </a:lnTo>
                <a:lnTo>
                  <a:pt x="31735" y="650262"/>
                </a:lnTo>
                <a:close/>
              </a:path>
              <a:path w="76200" h="735329">
                <a:moveTo>
                  <a:pt x="44439" y="0"/>
                </a:moveTo>
                <a:lnTo>
                  <a:pt x="31735" y="0"/>
                </a:lnTo>
                <a:lnTo>
                  <a:pt x="31760" y="650295"/>
                </a:lnTo>
                <a:lnTo>
                  <a:pt x="38099" y="658748"/>
                </a:lnTo>
                <a:lnTo>
                  <a:pt x="44439" y="650295"/>
                </a:lnTo>
                <a:lnTo>
                  <a:pt x="44439" y="0"/>
                </a:lnTo>
                <a:close/>
              </a:path>
              <a:path w="76200" h="735329">
                <a:moveTo>
                  <a:pt x="44439" y="650295"/>
                </a:moveTo>
                <a:lnTo>
                  <a:pt x="38099" y="658748"/>
                </a:lnTo>
                <a:lnTo>
                  <a:pt x="44439" y="658748"/>
                </a:lnTo>
                <a:lnTo>
                  <a:pt x="44439" y="650295"/>
                </a:lnTo>
                <a:close/>
              </a:path>
              <a:path w="76200" h="735329">
                <a:moveTo>
                  <a:pt x="76199" y="607944"/>
                </a:moveTo>
                <a:lnTo>
                  <a:pt x="44464" y="650262"/>
                </a:lnTo>
                <a:lnTo>
                  <a:pt x="44439" y="658748"/>
                </a:lnTo>
                <a:lnTo>
                  <a:pt x="60959" y="658748"/>
                </a:lnTo>
                <a:lnTo>
                  <a:pt x="76199" y="607944"/>
                </a:lnTo>
                <a:close/>
              </a:path>
            </a:pathLst>
          </a:custGeom>
          <a:solidFill>
            <a:srgbClr val="1F487C"/>
          </a:solidFill>
        </p:spPr>
        <p:txBody>
          <a:bodyPr wrap="square" lIns="0" tIns="0" rIns="0" bIns="0" rtlCol="0"/>
          <a:lstStyle/>
          <a:p>
            <a:endParaRPr sz="1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2885" y="274320"/>
            <a:ext cx="8698230" cy="822960"/>
          </a:xfrm>
        </p:spPr>
        <p:txBody>
          <a:bodyPr vert="horz" lIns="0" tIns="0" rIns="0" bIns="0" anchor="t">
            <a:normAutofit fontScale="90000"/>
          </a:bodyPr>
          <a:lstStyle/>
          <a:p>
            <a:pPr>
              <a:lnSpc>
                <a:spcPct val="95000"/>
              </a:lnSpc>
              <a:defRPr/>
            </a:pPr>
            <a:r>
              <a:rPr lang="en-US" sz="3870" b="1">
                <a:solidFill>
                  <a:srgbClr val="3B62AF"/>
                </a:solidFill>
                <a:latin typeface="Arial" charset="0"/>
              </a:rPr>
              <a:t>Single-Source Shortest Path Problem </a:t>
            </a:r>
          </a:p>
        </p:txBody>
      </p:sp>
      <p:sp>
        <p:nvSpPr>
          <p:cNvPr id="11267" name="Rectangle 2"/>
          <p:cNvSpPr>
            <a:spLocks noGrp="1" noChangeArrowheads="1"/>
          </p:cNvSpPr>
          <p:nvPr>
            <p:ph sz="quarter" idx="1"/>
          </p:nvPr>
        </p:nvSpPr>
        <p:spPr>
          <a:xfrm>
            <a:off x="320040" y="1440180"/>
            <a:ext cx="8698230" cy="4937760"/>
          </a:xfrm>
        </p:spPr>
        <p:txBody>
          <a:bodyPr vert="horz" lIns="0" tIns="0" rIns="0" bIns="0">
            <a:normAutofit/>
          </a:bodyPr>
          <a:lstStyle/>
          <a:p>
            <a:pPr marL="0" indent="0">
              <a:lnSpc>
                <a:spcPct val="95000"/>
              </a:lnSpc>
              <a:spcBef>
                <a:spcPct val="0"/>
              </a:spcBef>
              <a:buNone/>
            </a:pPr>
            <a:r>
              <a:rPr lang="en-US" altLang="en-US" b="1" u="sng" smtClean="0">
                <a:solidFill>
                  <a:srgbClr val="444444"/>
                </a:solidFill>
                <a:latin typeface="Arial" panose="020B0604020202020204" pitchFamily="34" charset="0"/>
              </a:rPr>
              <a:t>Single-Source Shortest Path Problem</a:t>
            </a:r>
            <a:r>
              <a:rPr lang="en-US" altLang="en-US" b="1" smtClean="0">
                <a:solidFill>
                  <a:srgbClr val="444444"/>
                </a:solidFill>
                <a:latin typeface="Arial" panose="020B0604020202020204" pitchFamily="34" charset="0"/>
              </a:rPr>
              <a:t> </a:t>
            </a:r>
            <a:r>
              <a:rPr lang="en-US" altLang="en-US" smtClean="0">
                <a:solidFill>
                  <a:srgbClr val="444444"/>
                </a:solidFill>
                <a:latin typeface="Arial" panose="020B0604020202020204" pitchFamily="34" charset="0"/>
              </a:rPr>
              <a:t>- The problem of finding shortest paths from a source vertex </a:t>
            </a:r>
            <a:r>
              <a:rPr lang="en-US" altLang="en-US" i="1" smtClean="0">
                <a:solidFill>
                  <a:srgbClr val="444444"/>
                </a:solidFill>
                <a:latin typeface="Arial" panose="020B0604020202020204" pitchFamily="34" charset="0"/>
              </a:rPr>
              <a:t>v</a:t>
            </a:r>
            <a:r>
              <a:rPr lang="en-US" altLang="en-US" smtClean="0">
                <a:solidFill>
                  <a:srgbClr val="444444"/>
                </a:solidFill>
                <a:latin typeface="Arial" panose="020B0604020202020204" pitchFamily="34" charset="0"/>
              </a:rPr>
              <a:t> to all other vertices in the graph.</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722" y="3086100"/>
            <a:ext cx="3807618" cy="251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081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b="1">
                <a:solidFill>
                  <a:srgbClr val="3B62AF"/>
                </a:solidFill>
                <a:latin typeface="Arial" charset="0"/>
              </a:rPr>
              <a:t>Dijkstra's algorithm </a:t>
            </a:r>
          </a:p>
        </p:txBody>
      </p:sp>
      <p:sp>
        <p:nvSpPr>
          <p:cNvPr id="12291" name="Rectangle 2"/>
          <p:cNvSpPr>
            <a:spLocks noGrp="1" noChangeArrowheads="1"/>
          </p:cNvSpPr>
          <p:nvPr>
            <p:ph sz="quarter" idx="1"/>
          </p:nvPr>
        </p:nvSpPr>
        <p:spPr>
          <a:xfrm>
            <a:off x="220028" y="1171575"/>
            <a:ext cx="8398193" cy="4939189"/>
          </a:xfrm>
        </p:spPr>
        <p:txBody>
          <a:bodyPr vert="horz" lIns="0" tIns="0" rIns="0" bIns="0">
            <a:normAutofit lnSpcReduction="10000"/>
          </a:bodyPr>
          <a:lstStyle/>
          <a:p>
            <a:pPr marL="0" indent="0">
              <a:lnSpc>
                <a:spcPct val="95000"/>
              </a:lnSpc>
              <a:spcBef>
                <a:spcPct val="0"/>
              </a:spcBef>
              <a:buNone/>
            </a:pPr>
            <a:r>
              <a:rPr lang="en-US" altLang="en-US" b="1" u="sng" smtClean="0">
                <a:solidFill>
                  <a:srgbClr val="444444"/>
                </a:solidFill>
                <a:latin typeface="Arial" panose="020B0604020202020204" pitchFamily="34" charset="0"/>
              </a:rPr>
              <a:t>Dijkstra's algorithm</a:t>
            </a:r>
            <a:r>
              <a:rPr lang="en-US" altLang="en-US" b="1" smtClean="0">
                <a:solidFill>
                  <a:srgbClr val="444444"/>
                </a:solidFill>
                <a:latin typeface="Arial" panose="020B0604020202020204" pitchFamily="34" charset="0"/>
              </a:rPr>
              <a:t> </a:t>
            </a:r>
            <a:r>
              <a:rPr lang="en-US" altLang="en-US" smtClean="0">
                <a:solidFill>
                  <a:srgbClr val="444444"/>
                </a:solidFill>
                <a:latin typeface="Arial" panose="020B0604020202020204" pitchFamily="34" charset="0"/>
              </a:rPr>
              <a:t>-</a:t>
            </a:r>
            <a:r>
              <a:rPr lang="en-US" altLang="en-US" b="1" smtClean="0">
                <a:solidFill>
                  <a:srgbClr val="444444"/>
                </a:solidFill>
                <a:latin typeface="Arial" panose="020B0604020202020204" pitchFamily="34" charset="0"/>
              </a:rPr>
              <a:t> </a:t>
            </a:r>
            <a:r>
              <a:rPr lang="en-US" altLang="en-US" smtClean="0">
                <a:solidFill>
                  <a:srgbClr val="444444"/>
                </a:solidFill>
                <a:latin typeface="Arial" panose="020B0604020202020204" pitchFamily="34" charset="0"/>
              </a:rPr>
              <a:t>is a solution to the single-source shortest path problem in graph theory. </a:t>
            </a:r>
            <a:endParaRPr lang="en-US" altLang="en-US" smtClean="0"/>
          </a:p>
          <a:p>
            <a:pPr marL="0" indent="0">
              <a:lnSpc>
                <a:spcPct val="95000"/>
              </a:lnSpc>
              <a:spcBef>
                <a:spcPct val="0"/>
              </a:spcBef>
              <a:buNone/>
            </a:pPr>
            <a:r>
              <a:rPr lang="en-US" altLang="en-US" smtClean="0">
                <a:solidFill>
                  <a:srgbClr val="444444"/>
                </a:solidFill>
                <a:latin typeface="Arial" panose="020B0604020202020204" pitchFamily="34" charset="0"/>
              </a:rPr>
              <a:t> </a:t>
            </a:r>
            <a:endParaRPr lang="en-US" altLang="en-US" smtClean="0"/>
          </a:p>
          <a:p>
            <a:pPr marL="0" indent="0">
              <a:lnSpc>
                <a:spcPct val="95000"/>
              </a:lnSpc>
              <a:spcBef>
                <a:spcPct val="0"/>
              </a:spcBef>
              <a:buNone/>
            </a:pPr>
            <a:r>
              <a:rPr lang="en-US" altLang="en-US" smtClean="0">
                <a:solidFill>
                  <a:srgbClr val="444444"/>
                </a:solidFill>
                <a:latin typeface="Arial" panose="020B0604020202020204" pitchFamily="34" charset="0"/>
              </a:rPr>
              <a:t>Works on both directed and undirected graphs. However, all edges must have nonnegative weights.</a:t>
            </a:r>
          </a:p>
          <a:p>
            <a:pPr marL="0" indent="0">
              <a:lnSpc>
                <a:spcPct val="95000"/>
              </a:lnSpc>
              <a:spcBef>
                <a:spcPct val="0"/>
              </a:spcBef>
              <a:buNone/>
            </a:pPr>
            <a:endParaRPr lang="en-US" altLang="en-US" smtClean="0">
              <a:solidFill>
                <a:srgbClr val="444444"/>
              </a:solidFill>
              <a:latin typeface="Arial" panose="020B0604020202020204" pitchFamily="34" charset="0"/>
            </a:endParaRPr>
          </a:p>
          <a:p>
            <a:pPr marL="0" indent="0">
              <a:lnSpc>
                <a:spcPct val="95000"/>
              </a:lnSpc>
              <a:spcBef>
                <a:spcPct val="0"/>
              </a:spcBef>
              <a:buNone/>
            </a:pPr>
            <a:r>
              <a:rPr lang="en-US" altLang="en-US" smtClean="0">
                <a:solidFill>
                  <a:srgbClr val="990000"/>
                </a:solidFill>
                <a:latin typeface="Arial" panose="020B0604020202020204" pitchFamily="34" charset="0"/>
              </a:rPr>
              <a:t>Approach:</a:t>
            </a:r>
            <a:r>
              <a:rPr lang="en-US" altLang="en-US" smtClean="0">
                <a:solidFill>
                  <a:srgbClr val="444444"/>
                </a:solidFill>
                <a:latin typeface="Arial" panose="020B0604020202020204" pitchFamily="34" charset="0"/>
              </a:rPr>
              <a:t> Greedy</a:t>
            </a:r>
          </a:p>
          <a:p>
            <a:pPr marL="0" indent="0">
              <a:lnSpc>
                <a:spcPct val="95000"/>
              </a:lnSpc>
              <a:spcBef>
                <a:spcPct val="0"/>
              </a:spcBef>
              <a:buNone/>
            </a:pPr>
            <a:endParaRPr lang="en-US" altLang="en-US" smtClean="0">
              <a:solidFill>
                <a:srgbClr val="444444"/>
              </a:solidFill>
              <a:latin typeface="Arial" panose="020B0604020202020204" pitchFamily="34" charset="0"/>
            </a:endParaRPr>
          </a:p>
          <a:p>
            <a:pPr marL="0" indent="0">
              <a:lnSpc>
                <a:spcPct val="95000"/>
              </a:lnSpc>
              <a:spcBef>
                <a:spcPct val="0"/>
              </a:spcBef>
              <a:buNone/>
            </a:pPr>
            <a:r>
              <a:rPr lang="en-US" altLang="en-US" smtClean="0">
                <a:solidFill>
                  <a:srgbClr val="990000"/>
                </a:solidFill>
                <a:latin typeface="Arial" panose="020B0604020202020204" pitchFamily="34" charset="0"/>
              </a:rPr>
              <a:t>Input:</a:t>
            </a:r>
            <a:r>
              <a:rPr lang="en-US" altLang="en-US" smtClean="0">
                <a:solidFill>
                  <a:srgbClr val="444444"/>
                </a:solidFill>
                <a:latin typeface="Arial" panose="020B0604020202020204" pitchFamily="34" charset="0"/>
              </a:rPr>
              <a:t> Weighted graph G={E,V} and source vertex </a:t>
            </a:r>
            <a:r>
              <a:rPr lang="en-US" altLang="en-US" i="1" smtClean="0">
                <a:solidFill>
                  <a:srgbClr val="444444"/>
                </a:solidFill>
                <a:latin typeface="Arial" panose="020B0604020202020204" pitchFamily="34" charset="0"/>
              </a:rPr>
              <a:t>v</a:t>
            </a:r>
            <a:r>
              <a:rPr lang="en-US" altLang="en-US" smtClean="0">
                <a:latin typeface="Constantia" panose="02030602050306030303" pitchFamily="18" charset="0"/>
              </a:rPr>
              <a:t>∈</a:t>
            </a:r>
            <a:r>
              <a:rPr lang="en-US" altLang="en-US" smtClean="0">
                <a:solidFill>
                  <a:srgbClr val="444444"/>
                </a:solidFill>
                <a:latin typeface="Arial" panose="020B0604020202020204" pitchFamily="34" charset="0"/>
              </a:rPr>
              <a:t>V, such that all edge weights are nonnegative</a:t>
            </a:r>
            <a:endParaRPr lang="en-US" altLang="en-US" smtClean="0"/>
          </a:p>
          <a:p>
            <a:pPr marL="0" indent="0">
              <a:lnSpc>
                <a:spcPct val="95000"/>
              </a:lnSpc>
              <a:spcBef>
                <a:spcPct val="0"/>
              </a:spcBef>
              <a:buNone/>
            </a:pPr>
            <a:r>
              <a:rPr lang="en-US" altLang="en-US" smtClean="0">
                <a:solidFill>
                  <a:srgbClr val="444444"/>
                </a:solidFill>
                <a:latin typeface="Arial" panose="020B0604020202020204" pitchFamily="34" charset="0"/>
              </a:rPr>
              <a:t> </a:t>
            </a:r>
            <a:endParaRPr lang="en-US" altLang="en-US" smtClean="0"/>
          </a:p>
          <a:p>
            <a:pPr marL="0" indent="0">
              <a:lnSpc>
                <a:spcPct val="95000"/>
              </a:lnSpc>
              <a:spcBef>
                <a:spcPct val="0"/>
              </a:spcBef>
              <a:buNone/>
            </a:pPr>
            <a:r>
              <a:rPr lang="en-US" altLang="en-US" smtClean="0">
                <a:solidFill>
                  <a:srgbClr val="990000"/>
                </a:solidFill>
                <a:latin typeface="Arial" panose="020B0604020202020204" pitchFamily="34" charset="0"/>
              </a:rPr>
              <a:t>Output:</a:t>
            </a:r>
            <a:r>
              <a:rPr lang="en-US" altLang="en-US" smtClean="0">
                <a:solidFill>
                  <a:srgbClr val="444444"/>
                </a:solidFill>
                <a:latin typeface="Arial" panose="020B0604020202020204" pitchFamily="34" charset="0"/>
              </a:rPr>
              <a:t> Lengths of shortest paths (or the shortest paths themselves) from a given source vertex</a:t>
            </a:r>
            <a:r>
              <a:rPr lang="en-US" altLang="en-US" i="1" smtClean="0">
                <a:solidFill>
                  <a:srgbClr val="444444"/>
                </a:solidFill>
                <a:latin typeface="Arial" panose="020B0604020202020204" pitchFamily="34" charset="0"/>
              </a:rPr>
              <a:t> v</a:t>
            </a:r>
            <a:r>
              <a:rPr lang="en-US" altLang="en-US" smtClean="0">
                <a:latin typeface="Constantia" panose="02030602050306030303" pitchFamily="18" charset="0"/>
              </a:rPr>
              <a:t>∈</a:t>
            </a:r>
            <a:r>
              <a:rPr lang="en-US" altLang="en-US" smtClean="0">
                <a:solidFill>
                  <a:srgbClr val="444444"/>
                </a:solidFill>
                <a:latin typeface="Arial" panose="020B0604020202020204" pitchFamily="34" charset="0"/>
              </a:rPr>
              <a:t>V  to all other vertices</a:t>
            </a:r>
            <a:endParaRPr lang="en-US" altLang="en-US" smtClean="0"/>
          </a:p>
          <a:p>
            <a:pPr marL="0" indent="0">
              <a:lnSpc>
                <a:spcPct val="95000"/>
              </a:lnSpc>
              <a:spcBef>
                <a:spcPct val="0"/>
              </a:spcBef>
              <a:buNone/>
            </a:pPr>
            <a:endParaRPr lang="en-US" altLang="en-US" b="1" smtClean="0">
              <a:solidFill>
                <a:srgbClr val="444444"/>
              </a:solidFill>
              <a:latin typeface="Arial" panose="020B0604020202020204" pitchFamily="34" charset="0"/>
            </a:endParaRPr>
          </a:p>
          <a:p>
            <a:pPr marL="0" indent="0">
              <a:lnSpc>
                <a:spcPct val="95000"/>
              </a:lnSpc>
              <a:spcBef>
                <a:spcPct val="0"/>
              </a:spcBef>
              <a:buNone/>
            </a:pPr>
            <a:endParaRPr lang="en-US" altLang="en-US" b="1" u="sng" smtClean="0">
              <a:solidFill>
                <a:srgbClr val="444444"/>
              </a:solidFill>
              <a:latin typeface="Arial" panose="020B0604020202020204" pitchFamily="34" charset="0"/>
            </a:endParaRPr>
          </a:p>
        </p:txBody>
      </p:sp>
    </p:spTree>
    <p:extLst>
      <p:ext uri="{BB962C8B-B14F-4D97-AF65-F5344CB8AC3E}">
        <p14:creationId xmlns:p14="http://schemas.microsoft.com/office/powerpoint/2010/main" val="1894625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b="1" dirty="0" err="1">
                <a:solidFill>
                  <a:srgbClr val="3B62AF"/>
                </a:solidFill>
                <a:latin typeface="Arial" charset="0"/>
              </a:rPr>
              <a:t>Dijkstra's</a:t>
            </a:r>
            <a:r>
              <a:rPr lang="en-US" sz="3870" b="1" dirty="0">
                <a:solidFill>
                  <a:srgbClr val="3B62AF"/>
                </a:solidFill>
                <a:latin typeface="Arial" charset="0"/>
              </a:rPr>
              <a:t> algorithm - </a:t>
            </a:r>
            <a:r>
              <a:rPr lang="en-US" sz="3870" b="1" dirty="0" err="1">
                <a:solidFill>
                  <a:srgbClr val="3B62AF"/>
                </a:solidFill>
                <a:latin typeface="Arial" charset="0"/>
              </a:rPr>
              <a:t>Pseudocode</a:t>
            </a:r>
            <a:endParaRPr lang="en-US" sz="3870" b="1" dirty="0">
              <a:solidFill>
                <a:srgbClr val="3B62AF"/>
              </a:solidFill>
              <a:latin typeface="Arial" charset="0"/>
            </a:endParaRPr>
          </a:p>
        </p:txBody>
      </p:sp>
      <p:sp>
        <p:nvSpPr>
          <p:cNvPr id="13315" name="Text Box 4"/>
          <p:cNvSpPr txBox="1">
            <a:spLocks noChangeArrowheads="1"/>
          </p:cNvSpPr>
          <p:nvPr/>
        </p:nvSpPr>
        <p:spPr bwMode="auto">
          <a:xfrm>
            <a:off x="388620" y="1714500"/>
            <a:ext cx="8298180" cy="3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5000"/>
              </a:lnSpc>
            </a:pP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[s] ←0        			</a:t>
            </a:r>
            <a:r>
              <a:rPr lang="en-US" altLang="en-US" sz="1800" dirty="0">
                <a:solidFill>
                  <a:srgbClr val="C00000"/>
                </a:solidFill>
                <a:latin typeface="Constantia" panose="02030602050306030303" pitchFamily="18" charset="0"/>
              </a:rPr>
              <a:t>(distance to source vertex is zero)</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for  all </a:t>
            </a:r>
            <a:r>
              <a:rPr lang="en-US" altLang="en-US" sz="1800" dirty="0">
                <a:solidFill>
                  <a:srgbClr val="674EA7"/>
                </a:solidFill>
                <a:latin typeface="Constantia" panose="02030602050306030303" pitchFamily="18" charset="0"/>
              </a:rPr>
              <a:t>v ∈ V–{s}</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do  </a:t>
            </a: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[v] ←∞ 		</a:t>
            </a:r>
            <a:r>
              <a:rPr lang="en-US" altLang="en-US" sz="1800" dirty="0">
                <a:solidFill>
                  <a:srgbClr val="C00000"/>
                </a:solidFill>
                <a:latin typeface="Constantia" panose="02030602050306030303" pitchFamily="18" charset="0"/>
              </a:rPr>
              <a:t>(set all other distances to infinity) </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674EA7"/>
                </a:solidFill>
                <a:latin typeface="Constantia" panose="02030602050306030303" pitchFamily="18" charset="0"/>
              </a:rPr>
              <a:t>S←∅ 				</a:t>
            </a:r>
            <a:r>
              <a:rPr lang="en-US" altLang="en-US" sz="1800" dirty="0">
                <a:solidFill>
                  <a:srgbClr val="C00000"/>
                </a:solidFill>
                <a:latin typeface="Constantia" panose="02030602050306030303" pitchFamily="18" charset="0"/>
              </a:rPr>
              <a:t>(S, the set of visited vertices is initially empty) </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674EA7"/>
                </a:solidFill>
                <a:latin typeface="Constantia" panose="02030602050306030303" pitchFamily="18" charset="0"/>
              </a:rPr>
              <a:t>Q←V </a:t>
            </a:r>
            <a:r>
              <a:rPr lang="en-US" altLang="en-US" sz="1800" dirty="0">
                <a:solidFill>
                  <a:srgbClr val="C00000"/>
                </a:solidFill>
                <a:latin typeface="Constantia" panose="02030602050306030303" pitchFamily="18" charset="0"/>
              </a:rPr>
              <a:t> 			</a:t>
            </a:r>
            <a:r>
              <a:rPr lang="en-US" altLang="en-US" sz="1800" dirty="0" smtClean="0">
                <a:solidFill>
                  <a:srgbClr val="C00000"/>
                </a:solidFill>
                <a:latin typeface="Constantia" panose="02030602050306030303" pitchFamily="18" charset="0"/>
              </a:rPr>
              <a:t>         (</a:t>
            </a:r>
            <a:r>
              <a:rPr lang="en-US" altLang="en-US" sz="1800" dirty="0">
                <a:solidFill>
                  <a:srgbClr val="C00000"/>
                </a:solidFill>
                <a:latin typeface="Constantia" panose="02030602050306030303" pitchFamily="18" charset="0"/>
              </a:rPr>
              <a:t>Q, the queue initially contains all vertices) </a:t>
            </a:r>
            <a:r>
              <a:rPr lang="en-US" altLang="en-US" sz="1800" dirty="0">
                <a:solidFill>
                  <a:srgbClr val="674EA7"/>
                </a:solidFill>
                <a:latin typeface="Constantia" panose="02030602050306030303" pitchFamily="18" charset="0"/>
              </a:rPr>
              <a:t>              </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while </a:t>
            </a:r>
            <a:r>
              <a:rPr lang="en-US" altLang="en-US" sz="1800" dirty="0">
                <a:solidFill>
                  <a:srgbClr val="674EA7"/>
                </a:solidFill>
                <a:latin typeface="Constantia" panose="02030602050306030303" pitchFamily="18" charset="0"/>
              </a:rPr>
              <a:t>Q ≠∅ 			</a:t>
            </a:r>
            <a:r>
              <a:rPr lang="en-US" altLang="en-US" sz="1800" dirty="0">
                <a:solidFill>
                  <a:srgbClr val="C00000"/>
                </a:solidFill>
                <a:latin typeface="Constantia" panose="02030602050306030303" pitchFamily="18" charset="0"/>
              </a:rPr>
              <a:t>(while the queue is not empty) </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do  </a:t>
            </a:r>
            <a:r>
              <a:rPr lang="en-US" altLang="en-US" sz="1800" dirty="0">
                <a:solidFill>
                  <a:srgbClr val="674EA7"/>
                </a:solidFill>
                <a:latin typeface="Constantia" panose="02030602050306030303" pitchFamily="18" charset="0"/>
              </a:rPr>
              <a:t> u ← </a:t>
            </a:r>
            <a:r>
              <a:rPr lang="en-US" altLang="en-US" sz="1800" dirty="0" err="1">
                <a:solidFill>
                  <a:srgbClr val="444444"/>
                </a:solidFill>
                <a:latin typeface="Constantia" panose="02030602050306030303" pitchFamily="18" charset="0"/>
              </a:rPr>
              <a:t>mindistance</a:t>
            </a:r>
            <a:r>
              <a:rPr lang="en-US" altLang="en-US" sz="1800" dirty="0">
                <a:solidFill>
                  <a:srgbClr val="674EA7"/>
                </a:solidFill>
                <a:latin typeface="Constantia" panose="02030602050306030303" pitchFamily="18" charset="0"/>
              </a:rPr>
              <a:t>(</a:t>
            </a:r>
            <a:r>
              <a:rPr lang="en-US" altLang="en-US" sz="1800" dirty="0" err="1">
                <a:solidFill>
                  <a:srgbClr val="674EA7"/>
                </a:solidFill>
                <a:latin typeface="Constantia" panose="02030602050306030303" pitchFamily="18" charset="0"/>
              </a:rPr>
              <a:t>Q,dist</a:t>
            </a:r>
            <a:r>
              <a:rPr lang="en-US" altLang="en-US" sz="1800" dirty="0" smtClean="0">
                <a:solidFill>
                  <a:srgbClr val="674EA7"/>
                </a:solidFill>
                <a:latin typeface="Constantia" panose="02030602050306030303" pitchFamily="18" charset="0"/>
              </a:rPr>
              <a:t>)   </a:t>
            </a:r>
            <a:r>
              <a:rPr lang="en-US" altLang="en-US" sz="1800" dirty="0" smtClean="0">
                <a:solidFill>
                  <a:srgbClr val="C00000"/>
                </a:solidFill>
                <a:latin typeface="Constantia" panose="02030602050306030303" pitchFamily="18" charset="0"/>
              </a:rPr>
              <a:t>(</a:t>
            </a:r>
            <a:r>
              <a:rPr lang="en-US" altLang="en-US" sz="1800" dirty="0">
                <a:solidFill>
                  <a:srgbClr val="C00000"/>
                </a:solidFill>
                <a:latin typeface="Constantia" panose="02030602050306030303" pitchFamily="18" charset="0"/>
              </a:rPr>
              <a:t>select the element of Q with the min. distance) </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a:t>
            </a:r>
            <a:r>
              <a:rPr lang="en-US" altLang="en-US" sz="1800" dirty="0">
                <a:solidFill>
                  <a:srgbClr val="674EA7"/>
                </a:solidFill>
                <a:latin typeface="Constantia" panose="02030602050306030303" pitchFamily="18" charset="0"/>
              </a:rPr>
              <a:t>  S←S∪{u} 			</a:t>
            </a:r>
            <a:r>
              <a:rPr lang="en-US" altLang="en-US" sz="1800" dirty="0">
                <a:solidFill>
                  <a:srgbClr val="C00000"/>
                </a:solidFill>
                <a:latin typeface="Constantia" panose="02030602050306030303" pitchFamily="18" charset="0"/>
              </a:rPr>
              <a:t>(add u to list of visited vertices) </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for all </a:t>
            </a:r>
            <a:r>
              <a:rPr lang="en-US" altLang="en-US" sz="1800" dirty="0">
                <a:solidFill>
                  <a:srgbClr val="674EA7"/>
                </a:solidFill>
                <a:latin typeface="Constantia" panose="02030602050306030303" pitchFamily="18" charset="0"/>
              </a:rPr>
              <a:t>v ∈ neighbors[u]		</a:t>
            </a:r>
            <a:r>
              <a:rPr lang="en-US" altLang="en-US" sz="1800" dirty="0">
                <a:solidFill>
                  <a:srgbClr val="C00000"/>
                </a:solidFill>
                <a:latin typeface="Constantia" panose="02030602050306030303" pitchFamily="18" charset="0"/>
              </a:rPr>
              <a:t> </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do  if   </a:t>
            </a: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[v] &gt; </a:t>
            </a: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[u] + w(u, v) 		</a:t>
            </a:r>
            <a:r>
              <a:rPr lang="en-US" altLang="en-US" sz="1800" dirty="0">
                <a:solidFill>
                  <a:srgbClr val="C00000"/>
                </a:solidFill>
                <a:latin typeface="Constantia" panose="02030602050306030303" pitchFamily="18" charset="0"/>
              </a:rPr>
              <a:t>(if new shortest path found)</a:t>
            </a:r>
            <a:r>
              <a:rPr lang="en-US" altLang="en-US" sz="1800" dirty="0">
                <a:solidFill>
                  <a:srgbClr val="444444"/>
                </a:solidFill>
                <a:latin typeface="Constantia" panose="02030602050306030303" pitchFamily="18" charset="0"/>
              </a:rPr>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then      </a:t>
            </a:r>
            <a:r>
              <a:rPr lang="en-US" altLang="en-US" sz="1800" dirty="0">
                <a:solidFill>
                  <a:srgbClr val="674EA7"/>
                </a:solidFill>
                <a:latin typeface="Constantia" panose="02030602050306030303" pitchFamily="18" charset="0"/>
              </a:rPr>
              <a:t>d[v] ←d[u] + w(u, v)	</a:t>
            </a:r>
            <a:r>
              <a:rPr lang="en-US" altLang="en-US" sz="1800" dirty="0">
                <a:solidFill>
                  <a:srgbClr val="C00000"/>
                </a:solidFill>
                <a:latin typeface="Constantia" panose="02030602050306030303" pitchFamily="18" charset="0"/>
              </a:rPr>
              <a:t>(set new value of shortest path)</a:t>
            </a:r>
          </a:p>
          <a:p>
            <a:pPr eaLnBrk="1" hangingPunct="1">
              <a:lnSpc>
                <a:spcPct val="95000"/>
              </a:lnSpc>
            </a:pPr>
            <a:r>
              <a:rPr lang="en-US" altLang="en-US" sz="1800" dirty="0">
                <a:solidFill>
                  <a:srgbClr val="444444"/>
                </a:solidFill>
                <a:latin typeface="Constantia" panose="02030602050306030303" pitchFamily="18" charset="0"/>
              </a:rPr>
              <a:t>		</a:t>
            </a:r>
            <a:r>
              <a:rPr lang="en-US" altLang="en-US" sz="1800" dirty="0">
                <a:solidFill>
                  <a:srgbClr val="C00000"/>
                </a:solidFill>
                <a:latin typeface="Constantia" panose="02030602050306030303" pitchFamily="18" charset="0"/>
              </a:rPr>
              <a:t>(if desired, add </a:t>
            </a:r>
            <a:r>
              <a:rPr lang="en-US" altLang="en-US" sz="1800" dirty="0" err="1">
                <a:solidFill>
                  <a:srgbClr val="C00000"/>
                </a:solidFill>
                <a:latin typeface="Constantia" panose="02030602050306030303" pitchFamily="18" charset="0"/>
              </a:rPr>
              <a:t>traceback</a:t>
            </a:r>
            <a:r>
              <a:rPr lang="en-US" altLang="en-US" sz="1800" dirty="0">
                <a:solidFill>
                  <a:srgbClr val="C00000"/>
                </a:solidFill>
                <a:latin typeface="Constantia" panose="02030602050306030303" pitchFamily="18" charset="0"/>
              </a:rPr>
              <a:t> code)</a:t>
            </a:r>
            <a:endParaRPr lang="en-US" altLang="en-US" sz="1800" dirty="0">
              <a:solidFill>
                <a:srgbClr val="444444"/>
              </a:solidFill>
              <a:latin typeface="Constantia" panose="02030602050306030303" pitchFamily="18" charset="0"/>
            </a:endParaRPr>
          </a:p>
          <a:p>
            <a:pPr eaLnBrk="1" hangingPunct="1">
              <a:lnSpc>
                <a:spcPct val="95000"/>
              </a:lnSpc>
            </a:pPr>
            <a:r>
              <a:rPr lang="en-US" altLang="en-US" sz="1800" dirty="0">
                <a:solidFill>
                  <a:srgbClr val="444444"/>
                </a:solidFill>
                <a:latin typeface="Constantia" panose="02030602050306030303" pitchFamily="18" charset="0"/>
              </a:rPr>
              <a:t>return </a:t>
            </a:r>
            <a:r>
              <a:rPr lang="en-US" altLang="en-US" sz="1800" dirty="0" err="1">
                <a:solidFill>
                  <a:srgbClr val="674EA7"/>
                </a:solidFill>
                <a:latin typeface="Constantia" panose="02030602050306030303" pitchFamily="18" charset="0"/>
              </a:rPr>
              <a:t>dist</a:t>
            </a:r>
            <a:endParaRPr lang="en-US" altLang="en-US" sz="1800" dirty="0">
              <a:solidFill>
                <a:srgbClr val="C00000"/>
              </a:solidFill>
              <a:latin typeface="Constantia" panose="02030602050306030303" pitchFamily="18" charset="0"/>
            </a:endParaRPr>
          </a:p>
          <a:p>
            <a:pPr eaLnBrk="1" hangingPunct="1">
              <a:lnSpc>
                <a:spcPct val="95000"/>
              </a:lnSpc>
            </a:pPr>
            <a:endParaRPr lang="en-US" altLang="en-US" sz="1800" dirty="0">
              <a:solidFill>
                <a:srgbClr val="674EA7"/>
              </a:solidFill>
              <a:latin typeface="Constantia" panose="02030602050306030303" pitchFamily="18" charset="0"/>
            </a:endParaRPr>
          </a:p>
        </p:txBody>
      </p:sp>
    </p:spTree>
    <p:extLst>
      <p:ext uri="{BB962C8B-B14F-4D97-AF65-F5344CB8AC3E}">
        <p14:creationId xmlns:p14="http://schemas.microsoft.com/office/powerpoint/2010/main" val="3400063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2990"/>
            <a:ext cx="8229600" cy="46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0700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754380"/>
            <a:ext cx="7912418" cy="40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6582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ctr"/>
            <a:r>
              <a:rPr lang="en-US" sz="5400" spc="-25" dirty="0" smtClean="0"/>
              <a:t>Graph</a:t>
            </a:r>
            <a:endParaRPr lang="en-US" dirty="0"/>
          </a:p>
        </p:txBody>
      </p:sp>
      <p:sp>
        <p:nvSpPr>
          <p:cNvPr id="3" name="Content Placeholder 2"/>
          <p:cNvSpPr>
            <a:spLocks noGrp="1"/>
          </p:cNvSpPr>
          <p:nvPr>
            <p:ph idx="1"/>
          </p:nvPr>
        </p:nvSpPr>
        <p:spPr>
          <a:xfrm>
            <a:off x="381000" y="1600200"/>
            <a:ext cx="8229600" cy="4389120"/>
          </a:xfrm>
        </p:spPr>
        <p:txBody>
          <a:bodyPr>
            <a:normAutofit fontScale="92500" lnSpcReduction="10000"/>
          </a:bodyPr>
          <a:lstStyle/>
          <a:p>
            <a:pPr marL="355600" marR="153035" indent="-342900">
              <a:lnSpc>
                <a:spcPct val="100000"/>
              </a:lnSpc>
              <a:buFont typeface="Arial"/>
              <a:buChar char="•"/>
              <a:tabLst>
                <a:tab pos="356235" algn="l"/>
              </a:tabLst>
            </a:pPr>
            <a:r>
              <a:rPr lang="en-US" sz="3000" spc="-25" dirty="0" smtClean="0">
                <a:latin typeface="Times New Roman" pitchFamily="18" charset="0"/>
                <a:cs typeface="Times New Roman" pitchFamily="18" charset="0"/>
              </a:rPr>
              <a:t>A</a:t>
            </a:r>
            <a:r>
              <a:rPr lang="en-US" sz="3000" spc="130" dirty="0" smtClean="0">
                <a:latin typeface="Times New Roman" pitchFamily="18" charset="0"/>
                <a:cs typeface="Times New Roman" pitchFamily="18" charset="0"/>
              </a:rPr>
              <a:t> </a:t>
            </a:r>
            <a:r>
              <a:rPr lang="en-US" sz="3000" spc="-15" dirty="0" smtClean="0">
                <a:solidFill>
                  <a:srgbClr val="1F487C"/>
                </a:solidFill>
                <a:latin typeface="Times New Roman" pitchFamily="18" charset="0"/>
                <a:cs typeface="Times New Roman" pitchFamily="18" charset="0"/>
              </a:rPr>
              <a:t>graph</a:t>
            </a:r>
            <a:r>
              <a:rPr lang="en-US" sz="3000" spc="145" dirty="0" smtClean="0">
                <a:solidFill>
                  <a:srgbClr val="1F487C"/>
                </a:solidFill>
                <a:latin typeface="Times New Roman" pitchFamily="18" charset="0"/>
                <a:cs typeface="Times New Roman" pitchFamily="18" charset="0"/>
              </a:rPr>
              <a:t> </a:t>
            </a:r>
            <a:r>
              <a:rPr lang="en-US" sz="3000" spc="-15" dirty="0" smtClean="0">
                <a:latin typeface="Times New Roman" pitchFamily="18" charset="0"/>
                <a:cs typeface="Times New Roman" pitchFamily="18" charset="0"/>
              </a:rPr>
              <a:t>is</a:t>
            </a:r>
            <a:r>
              <a:rPr lang="en-US" sz="3000" spc="140" dirty="0" smtClean="0">
                <a:latin typeface="Times New Roman" pitchFamily="18" charset="0"/>
                <a:cs typeface="Times New Roman" pitchFamily="18" charset="0"/>
              </a:rPr>
              <a:t> </a:t>
            </a:r>
            <a:r>
              <a:rPr lang="en-US" sz="3000" spc="-15" dirty="0" smtClean="0">
                <a:latin typeface="Times New Roman" pitchFamily="18" charset="0"/>
                <a:cs typeface="Times New Roman" pitchFamily="18" charset="0"/>
              </a:rPr>
              <a:t>a</a:t>
            </a:r>
            <a:r>
              <a:rPr lang="en-US" sz="3000" spc="145" dirty="0" smtClean="0">
                <a:latin typeface="Times New Roman" pitchFamily="18" charset="0"/>
                <a:cs typeface="Times New Roman" pitchFamily="18" charset="0"/>
              </a:rPr>
              <a:t> </a:t>
            </a:r>
            <a:r>
              <a:rPr lang="en-US" sz="3000" spc="-15" dirty="0" smtClean="0">
                <a:latin typeface="Times New Roman" pitchFamily="18" charset="0"/>
                <a:cs typeface="Times New Roman" pitchFamily="18" charset="0"/>
              </a:rPr>
              <a:t>co</a:t>
            </a:r>
            <a:r>
              <a:rPr lang="en-US" sz="3000" spc="-5" dirty="0" smtClean="0">
                <a:latin typeface="Times New Roman" pitchFamily="18" charset="0"/>
                <a:cs typeface="Times New Roman" pitchFamily="18" charset="0"/>
              </a:rPr>
              <a:t>l</a:t>
            </a:r>
            <a:r>
              <a:rPr lang="en-US" sz="3000" spc="-15" dirty="0" smtClean="0">
                <a:latin typeface="Times New Roman" pitchFamily="18" charset="0"/>
                <a:cs typeface="Times New Roman" pitchFamily="18" charset="0"/>
              </a:rPr>
              <a:t>le</a:t>
            </a:r>
            <a:r>
              <a:rPr lang="en-US" sz="3000" spc="-10" dirty="0" smtClean="0">
                <a:latin typeface="Times New Roman" pitchFamily="18" charset="0"/>
                <a:cs typeface="Times New Roman" pitchFamily="18" charset="0"/>
              </a:rPr>
              <a:t>c</a:t>
            </a:r>
            <a:r>
              <a:rPr lang="en-US" sz="3000" spc="-20" dirty="0" smtClean="0">
                <a:latin typeface="Times New Roman" pitchFamily="18" charset="0"/>
                <a:cs typeface="Times New Roman" pitchFamily="18" charset="0"/>
              </a:rPr>
              <a:t>tio</a:t>
            </a:r>
            <a:r>
              <a:rPr lang="en-US" sz="3000" spc="-15" dirty="0" smtClean="0">
                <a:latin typeface="Times New Roman" pitchFamily="18" charset="0"/>
                <a:cs typeface="Times New Roman" pitchFamily="18" charset="0"/>
              </a:rPr>
              <a:t>n</a:t>
            </a:r>
            <a:r>
              <a:rPr lang="en-US" sz="3000" spc="135" dirty="0" smtClean="0">
                <a:latin typeface="Times New Roman" pitchFamily="18" charset="0"/>
                <a:cs typeface="Times New Roman" pitchFamily="18" charset="0"/>
              </a:rPr>
              <a:t> </a:t>
            </a:r>
            <a:r>
              <a:rPr lang="en-US" sz="3000" spc="-15" dirty="0" smtClean="0">
                <a:latin typeface="Times New Roman" pitchFamily="18" charset="0"/>
                <a:cs typeface="Times New Roman" pitchFamily="18" charset="0"/>
              </a:rPr>
              <a:t>of</a:t>
            </a:r>
            <a:r>
              <a:rPr lang="en-US" sz="3000" spc="150" dirty="0" smtClean="0">
                <a:latin typeface="Times New Roman" pitchFamily="18" charset="0"/>
                <a:cs typeface="Times New Roman" pitchFamily="18" charset="0"/>
              </a:rPr>
              <a:t> </a:t>
            </a:r>
            <a:r>
              <a:rPr lang="en-US" sz="3000" spc="-20" dirty="0" smtClean="0">
                <a:solidFill>
                  <a:srgbClr val="1F487C"/>
                </a:solidFill>
                <a:latin typeface="Times New Roman" pitchFamily="18" charset="0"/>
                <a:cs typeface="Times New Roman" pitchFamily="18" charset="0"/>
              </a:rPr>
              <a:t>no</a:t>
            </a:r>
            <a:r>
              <a:rPr lang="en-US" sz="3000" spc="-15" dirty="0" smtClean="0">
                <a:solidFill>
                  <a:srgbClr val="1F487C"/>
                </a:solidFill>
                <a:latin typeface="Times New Roman" pitchFamily="18" charset="0"/>
                <a:cs typeface="Times New Roman" pitchFamily="18" charset="0"/>
              </a:rPr>
              <a:t>des</a:t>
            </a:r>
            <a:r>
              <a:rPr lang="en-US" sz="3000" spc="150" dirty="0" smtClean="0">
                <a:solidFill>
                  <a:srgbClr val="1F487C"/>
                </a:solidFill>
                <a:latin typeface="Times New Roman" pitchFamily="18" charset="0"/>
                <a:cs typeface="Times New Roman" pitchFamily="18" charset="0"/>
              </a:rPr>
              <a:t> </a:t>
            </a:r>
            <a:r>
              <a:rPr lang="en-US" sz="3000" spc="-20" dirty="0" smtClean="0">
                <a:latin typeface="Times New Roman" pitchFamily="18" charset="0"/>
                <a:cs typeface="Times New Roman" pitchFamily="18" charset="0"/>
              </a:rPr>
              <a:t>(or</a:t>
            </a:r>
            <a:r>
              <a:rPr lang="en-US" sz="3000" spc="-15" dirty="0" smtClean="0">
                <a:latin typeface="Times New Roman" pitchFamily="18" charset="0"/>
                <a:cs typeface="Times New Roman" pitchFamily="18" charset="0"/>
              </a:rPr>
              <a:t> </a:t>
            </a:r>
            <a:r>
              <a:rPr lang="en-US" sz="3000" spc="-20" dirty="0" smtClean="0">
                <a:solidFill>
                  <a:srgbClr val="1F487C"/>
                </a:solidFill>
                <a:latin typeface="Times New Roman" pitchFamily="18" charset="0"/>
                <a:cs typeface="Times New Roman" pitchFamily="18" charset="0"/>
              </a:rPr>
              <a:t>vertic</a:t>
            </a:r>
            <a:r>
              <a:rPr lang="en-US" sz="3000" spc="-15" dirty="0" smtClean="0">
                <a:solidFill>
                  <a:srgbClr val="1F487C"/>
                </a:solidFill>
                <a:latin typeface="Times New Roman" pitchFamily="18" charset="0"/>
                <a:cs typeface="Times New Roman" pitchFamily="18" charset="0"/>
              </a:rPr>
              <a:t>e</a:t>
            </a:r>
            <a:r>
              <a:rPr lang="en-US" sz="3000" spc="-20" dirty="0" smtClean="0">
                <a:solidFill>
                  <a:srgbClr val="1F487C"/>
                </a:solidFill>
                <a:latin typeface="Times New Roman" pitchFamily="18" charset="0"/>
                <a:cs typeface="Times New Roman" pitchFamily="18" charset="0"/>
              </a:rPr>
              <a:t>s</a:t>
            </a:r>
            <a:r>
              <a:rPr lang="en-US" sz="3000" spc="-15" dirty="0" smtClean="0">
                <a:latin typeface="Times New Roman" pitchFamily="18" charset="0"/>
                <a:cs typeface="Times New Roman" pitchFamily="18" charset="0"/>
              </a:rPr>
              <a:t>)</a:t>
            </a:r>
            <a:r>
              <a:rPr lang="en-US" sz="3000" spc="155" dirty="0" smtClean="0">
                <a:latin typeface="Times New Roman" pitchFamily="18" charset="0"/>
                <a:cs typeface="Times New Roman" pitchFamily="18" charset="0"/>
              </a:rPr>
              <a:t> </a:t>
            </a:r>
            <a:r>
              <a:rPr lang="en-US" sz="3000" spc="-20" dirty="0" smtClean="0">
                <a:latin typeface="Times New Roman" pitchFamily="18" charset="0"/>
                <a:cs typeface="Times New Roman" pitchFamily="18" charset="0"/>
              </a:rPr>
              <a:t>and</a:t>
            </a:r>
            <a:r>
              <a:rPr lang="en-US" sz="3000" spc="150" dirty="0" smtClean="0">
                <a:latin typeface="Times New Roman" pitchFamily="18" charset="0"/>
                <a:cs typeface="Times New Roman" pitchFamily="18" charset="0"/>
              </a:rPr>
              <a:t> </a:t>
            </a:r>
            <a:r>
              <a:rPr lang="en-US" sz="3000" spc="-20" dirty="0" smtClean="0">
                <a:solidFill>
                  <a:srgbClr val="1F487C"/>
                </a:solidFill>
                <a:latin typeface="Times New Roman" pitchFamily="18" charset="0"/>
                <a:cs typeface="Times New Roman" pitchFamily="18" charset="0"/>
              </a:rPr>
              <a:t>ed</a:t>
            </a:r>
            <a:r>
              <a:rPr lang="en-US" sz="3000" spc="-10" dirty="0" smtClean="0">
                <a:solidFill>
                  <a:srgbClr val="1F487C"/>
                </a:solidFill>
                <a:latin typeface="Times New Roman" pitchFamily="18" charset="0"/>
                <a:cs typeface="Times New Roman" pitchFamily="18" charset="0"/>
              </a:rPr>
              <a:t>g</a:t>
            </a:r>
            <a:r>
              <a:rPr lang="en-US" sz="3000" spc="-15" dirty="0" smtClean="0">
                <a:solidFill>
                  <a:srgbClr val="1F487C"/>
                </a:solidFill>
                <a:latin typeface="Times New Roman" pitchFamily="18" charset="0"/>
                <a:cs typeface="Times New Roman" pitchFamily="18" charset="0"/>
              </a:rPr>
              <a:t>es</a:t>
            </a:r>
            <a:r>
              <a:rPr lang="en-US" sz="3000" spc="155" dirty="0" smtClean="0">
                <a:solidFill>
                  <a:srgbClr val="1F487C"/>
                </a:solidFill>
                <a:latin typeface="Times New Roman" pitchFamily="18" charset="0"/>
                <a:cs typeface="Times New Roman" pitchFamily="18" charset="0"/>
              </a:rPr>
              <a:t> </a:t>
            </a:r>
            <a:r>
              <a:rPr lang="en-US" sz="3000" spc="-20" dirty="0" smtClean="0">
                <a:latin typeface="Times New Roman" pitchFamily="18" charset="0"/>
                <a:cs typeface="Times New Roman" pitchFamily="18" charset="0"/>
              </a:rPr>
              <a:t>(or</a:t>
            </a:r>
            <a:r>
              <a:rPr lang="en-US" sz="3000" spc="-15" dirty="0" smtClean="0">
                <a:latin typeface="Times New Roman" pitchFamily="18" charset="0"/>
                <a:cs typeface="Times New Roman" pitchFamily="18" charset="0"/>
              </a:rPr>
              <a:t> </a:t>
            </a:r>
            <a:r>
              <a:rPr lang="en-US" sz="3000" spc="-15" dirty="0" smtClean="0">
                <a:solidFill>
                  <a:srgbClr val="1F487C"/>
                </a:solidFill>
                <a:latin typeface="Times New Roman" pitchFamily="18" charset="0"/>
                <a:cs typeface="Times New Roman" pitchFamily="18" charset="0"/>
              </a:rPr>
              <a:t>arc</a:t>
            </a:r>
            <a:r>
              <a:rPr lang="en-US" sz="3000" spc="-25" dirty="0" smtClean="0">
                <a:solidFill>
                  <a:srgbClr val="1F487C"/>
                </a:solidFill>
                <a:latin typeface="Times New Roman" pitchFamily="18" charset="0"/>
                <a:cs typeface="Times New Roman" pitchFamily="18" charset="0"/>
              </a:rPr>
              <a:t>s</a:t>
            </a:r>
            <a:r>
              <a:rPr lang="en-US" sz="3000" spc="-15"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marL="756285" lvl="1" indent="-286385">
              <a:lnSpc>
                <a:spcPct val="100000"/>
              </a:lnSpc>
              <a:spcBef>
                <a:spcPts val="605"/>
              </a:spcBef>
              <a:buFont typeface="Arial"/>
              <a:buChar char="–"/>
              <a:tabLst>
                <a:tab pos="756920" algn="l"/>
              </a:tabLst>
            </a:pPr>
            <a:r>
              <a:rPr lang="en-US" sz="2600" spc="-15" dirty="0" smtClean="0">
                <a:latin typeface="Times New Roman" pitchFamily="18" charset="0"/>
                <a:cs typeface="Times New Roman" pitchFamily="18" charset="0"/>
              </a:rPr>
              <a:t>Each</a:t>
            </a:r>
            <a:r>
              <a:rPr lang="en-US" sz="2600" spc="90" dirty="0" smtClean="0">
                <a:latin typeface="Times New Roman" pitchFamily="18" charset="0"/>
                <a:cs typeface="Times New Roman" pitchFamily="18" charset="0"/>
              </a:rPr>
              <a:t> </a:t>
            </a:r>
            <a:r>
              <a:rPr lang="en-US" sz="2600" spc="-5" dirty="0" smtClean="0">
                <a:latin typeface="Times New Roman" pitchFamily="18" charset="0"/>
                <a:cs typeface="Times New Roman" pitchFamily="18" charset="0"/>
              </a:rPr>
              <a:t>nod</a:t>
            </a:r>
            <a:r>
              <a:rPr lang="en-US" sz="2600" dirty="0" smtClean="0">
                <a:latin typeface="Times New Roman" pitchFamily="18" charset="0"/>
                <a:cs typeface="Times New Roman" pitchFamily="18" charset="0"/>
              </a:rPr>
              <a:t>e</a:t>
            </a:r>
            <a:r>
              <a:rPr lang="en-US" sz="2600" spc="120" dirty="0" smtClean="0">
                <a:latin typeface="Times New Roman" pitchFamily="18" charset="0"/>
                <a:cs typeface="Times New Roman" pitchFamily="18" charset="0"/>
              </a:rPr>
              <a:t> </a:t>
            </a:r>
            <a:r>
              <a:rPr lang="en-US" sz="2600" spc="-10" dirty="0" smtClean="0">
                <a:latin typeface="Times New Roman" pitchFamily="18" charset="0"/>
                <a:cs typeface="Times New Roman" pitchFamily="18" charset="0"/>
              </a:rPr>
              <a:t>c</a:t>
            </a:r>
            <a:r>
              <a:rPr lang="en-US" sz="2600" dirty="0" smtClean="0">
                <a:latin typeface="Times New Roman" pitchFamily="18" charset="0"/>
                <a:cs typeface="Times New Roman" pitchFamily="18" charset="0"/>
              </a:rPr>
              <a:t>ontains</a:t>
            </a:r>
            <a:r>
              <a:rPr lang="en-US" sz="2600" spc="11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an</a:t>
            </a:r>
            <a:r>
              <a:rPr lang="en-US" sz="2600" spc="120" dirty="0" smtClean="0">
                <a:latin typeface="Times New Roman" pitchFamily="18" charset="0"/>
                <a:cs typeface="Times New Roman" pitchFamily="18" charset="0"/>
              </a:rPr>
              <a:t> </a:t>
            </a:r>
            <a:r>
              <a:rPr lang="en-US" sz="2600" spc="-15" dirty="0" smtClean="0">
                <a:solidFill>
                  <a:srgbClr val="1F487C"/>
                </a:solidFill>
                <a:latin typeface="Times New Roman" pitchFamily="18" charset="0"/>
                <a:cs typeface="Times New Roman" pitchFamily="18" charset="0"/>
              </a:rPr>
              <a:t>e</a:t>
            </a:r>
            <a:r>
              <a:rPr lang="en-US" sz="2600" spc="-5" dirty="0" smtClean="0">
                <a:solidFill>
                  <a:srgbClr val="1F487C"/>
                </a:solidFill>
                <a:latin typeface="Times New Roman" pitchFamily="18" charset="0"/>
                <a:cs typeface="Times New Roman" pitchFamily="18" charset="0"/>
              </a:rPr>
              <a:t>l</a:t>
            </a:r>
            <a:r>
              <a:rPr lang="en-US" sz="2600" spc="-15" dirty="0" smtClean="0">
                <a:solidFill>
                  <a:srgbClr val="1F487C"/>
                </a:solidFill>
                <a:latin typeface="Times New Roman" pitchFamily="18" charset="0"/>
                <a:cs typeface="Times New Roman" pitchFamily="18" charset="0"/>
              </a:rPr>
              <a:t>eme</a:t>
            </a:r>
            <a:r>
              <a:rPr lang="en-US" sz="2600" spc="-10" dirty="0" smtClean="0">
                <a:solidFill>
                  <a:srgbClr val="1F487C"/>
                </a:solidFill>
                <a:latin typeface="Times New Roman" pitchFamily="18" charset="0"/>
                <a:cs typeface="Times New Roman" pitchFamily="18" charset="0"/>
              </a:rPr>
              <a:t>n</a:t>
            </a:r>
            <a:r>
              <a:rPr lang="en-US" sz="2600" dirty="0" smtClean="0">
                <a:solidFill>
                  <a:srgbClr val="1F487C"/>
                </a:solidFill>
                <a:latin typeface="Times New Roman" pitchFamily="18" charset="0"/>
                <a:cs typeface="Times New Roman" pitchFamily="18" charset="0"/>
              </a:rPr>
              <a:t>t</a:t>
            </a:r>
            <a:endParaRPr lang="en-US" sz="2600" dirty="0" smtClean="0">
              <a:latin typeface="Times New Roman" pitchFamily="18" charset="0"/>
              <a:cs typeface="Times New Roman" pitchFamily="18" charset="0"/>
            </a:endParaRPr>
          </a:p>
          <a:p>
            <a:pPr marL="756285" marR="518159" lvl="1" indent="-286385">
              <a:lnSpc>
                <a:spcPct val="100000"/>
              </a:lnSpc>
              <a:spcBef>
                <a:spcPts val="575"/>
              </a:spcBef>
              <a:buFont typeface="Arial"/>
              <a:buChar char="–"/>
              <a:tabLst>
                <a:tab pos="756920" algn="l"/>
              </a:tabLst>
            </a:pPr>
            <a:r>
              <a:rPr lang="en-US" sz="2600" spc="-15" dirty="0" smtClean="0">
                <a:latin typeface="Times New Roman" pitchFamily="18" charset="0"/>
                <a:cs typeface="Times New Roman" pitchFamily="18" charset="0"/>
              </a:rPr>
              <a:t>Each</a:t>
            </a:r>
            <a:r>
              <a:rPr lang="en-US" sz="2600" spc="90" dirty="0" smtClean="0">
                <a:latin typeface="Times New Roman" pitchFamily="18" charset="0"/>
                <a:cs typeface="Times New Roman" pitchFamily="18" charset="0"/>
              </a:rPr>
              <a:t> </a:t>
            </a:r>
            <a:r>
              <a:rPr lang="en-US" sz="2600" spc="-15" dirty="0" smtClean="0">
                <a:latin typeface="Times New Roman" pitchFamily="18" charset="0"/>
                <a:cs typeface="Times New Roman" pitchFamily="18" charset="0"/>
              </a:rPr>
              <a:t>edge</a:t>
            </a:r>
            <a:r>
              <a:rPr lang="en-US" sz="2600" spc="105"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conn</a:t>
            </a:r>
            <a:r>
              <a:rPr lang="en-US" sz="2600" spc="-15" dirty="0" smtClean="0">
                <a:latin typeface="Times New Roman" pitchFamily="18" charset="0"/>
                <a:cs typeface="Times New Roman" pitchFamily="18" charset="0"/>
              </a:rPr>
              <a:t>e</a:t>
            </a:r>
            <a:r>
              <a:rPr lang="en-US" sz="2600" spc="-10" dirty="0" smtClean="0">
                <a:latin typeface="Times New Roman" pitchFamily="18" charset="0"/>
                <a:cs typeface="Times New Roman" pitchFamily="18" charset="0"/>
              </a:rPr>
              <a:t>c</a:t>
            </a:r>
            <a:r>
              <a:rPr lang="en-US" sz="2600" spc="-5" dirty="0" smtClean="0">
                <a:latin typeface="Times New Roman" pitchFamily="18" charset="0"/>
                <a:cs typeface="Times New Roman" pitchFamily="18" charset="0"/>
              </a:rPr>
              <a:t>t</a:t>
            </a:r>
            <a:r>
              <a:rPr lang="en-US" sz="2600" dirty="0" smtClean="0">
                <a:latin typeface="Times New Roman" pitchFamily="18" charset="0"/>
                <a:cs typeface="Times New Roman" pitchFamily="18" charset="0"/>
              </a:rPr>
              <a:t>s</a:t>
            </a:r>
            <a:r>
              <a:rPr lang="en-US" sz="2600" spc="114" dirty="0" smtClean="0">
                <a:latin typeface="Times New Roman" pitchFamily="18" charset="0"/>
                <a:cs typeface="Times New Roman" pitchFamily="18" charset="0"/>
              </a:rPr>
              <a:t> </a:t>
            </a:r>
            <a:r>
              <a:rPr lang="en-US" sz="2600" spc="-5" dirty="0" smtClean="0">
                <a:latin typeface="Times New Roman" pitchFamily="18" charset="0"/>
                <a:cs typeface="Times New Roman" pitchFamily="18" charset="0"/>
              </a:rPr>
              <a:t>tw</a:t>
            </a:r>
            <a:r>
              <a:rPr lang="en-US" sz="2600" dirty="0" smtClean="0">
                <a:latin typeface="Times New Roman" pitchFamily="18" charset="0"/>
                <a:cs typeface="Times New Roman" pitchFamily="18" charset="0"/>
              </a:rPr>
              <a:t>o</a:t>
            </a:r>
            <a:r>
              <a:rPr lang="en-US" sz="2600" spc="90" dirty="0" smtClean="0">
                <a:latin typeface="Times New Roman" pitchFamily="18" charset="0"/>
                <a:cs typeface="Times New Roman" pitchFamily="18" charset="0"/>
              </a:rPr>
              <a:t> </a:t>
            </a:r>
            <a:r>
              <a:rPr lang="en-US" sz="2600" spc="-5" dirty="0" smtClean="0">
                <a:latin typeface="Times New Roman" pitchFamily="18" charset="0"/>
                <a:cs typeface="Times New Roman" pitchFamily="18" charset="0"/>
              </a:rPr>
              <a:t>node</a:t>
            </a:r>
            <a:r>
              <a:rPr lang="en-US" sz="2600" dirty="0" smtClean="0">
                <a:latin typeface="Times New Roman" pitchFamily="18" charset="0"/>
                <a:cs typeface="Times New Roman" pitchFamily="18" charset="0"/>
              </a:rPr>
              <a:t>s</a:t>
            </a:r>
            <a:r>
              <a:rPr lang="en-US" sz="2600" spc="125" dirty="0" smtClean="0">
                <a:latin typeface="Times New Roman" pitchFamily="18" charset="0"/>
                <a:cs typeface="Times New Roman" pitchFamily="18" charset="0"/>
              </a:rPr>
              <a:t> </a:t>
            </a:r>
            <a:r>
              <a:rPr lang="en-US" sz="2600" spc="-20" dirty="0" smtClean="0">
                <a:latin typeface="Times New Roman" pitchFamily="18" charset="0"/>
                <a:cs typeface="Times New Roman" pitchFamily="18" charset="0"/>
              </a:rPr>
              <a:t>togethe</a:t>
            </a:r>
            <a:r>
              <a:rPr lang="en-US" sz="2600" spc="-15" dirty="0" smtClean="0">
                <a:latin typeface="Times New Roman" pitchFamily="18" charset="0"/>
                <a:cs typeface="Times New Roman" pitchFamily="18" charset="0"/>
              </a:rPr>
              <a:t>r</a:t>
            </a:r>
            <a:r>
              <a:rPr lang="en-US" sz="2600" spc="105" dirty="0" smtClean="0">
                <a:latin typeface="Times New Roman" pitchFamily="18" charset="0"/>
                <a:cs typeface="Times New Roman" pitchFamily="18" charset="0"/>
              </a:rPr>
              <a:t> </a:t>
            </a:r>
            <a:r>
              <a:rPr lang="en-US" sz="2600" spc="-5" dirty="0" smtClean="0">
                <a:latin typeface="Times New Roman" pitchFamily="18" charset="0"/>
                <a:cs typeface="Times New Roman" pitchFamily="18" charset="0"/>
              </a:rPr>
              <a:t>(or </a:t>
            </a:r>
            <a:r>
              <a:rPr lang="en-US" sz="2600" spc="-15" dirty="0" smtClean="0">
                <a:latin typeface="Times New Roman" pitchFamily="18" charset="0"/>
                <a:cs typeface="Times New Roman" pitchFamily="18" charset="0"/>
              </a:rPr>
              <a:t>po</a:t>
            </a:r>
            <a:r>
              <a:rPr lang="en-US" sz="2600" spc="-25" dirty="0" smtClean="0">
                <a:latin typeface="Times New Roman" pitchFamily="18" charset="0"/>
                <a:cs typeface="Times New Roman" pitchFamily="18" charset="0"/>
              </a:rPr>
              <a:t>s</a:t>
            </a:r>
            <a:r>
              <a:rPr lang="en-US" sz="2600" spc="-15" dirty="0" smtClean="0">
                <a:latin typeface="Times New Roman" pitchFamily="18" charset="0"/>
                <a:cs typeface="Times New Roman" pitchFamily="18" charset="0"/>
              </a:rPr>
              <a:t>sibly</a:t>
            </a:r>
            <a:r>
              <a:rPr lang="en-US" sz="2600" spc="105" dirty="0" smtClean="0">
                <a:latin typeface="Times New Roman" pitchFamily="18" charset="0"/>
                <a:cs typeface="Times New Roman" pitchFamily="18" charset="0"/>
              </a:rPr>
              <a:t> </a:t>
            </a:r>
            <a:r>
              <a:rPr lang="en-US" sz="2600" spc="-20" dirty="0" smtClean="0">
                <a:latin typeface="Times New Roman" pitchFamily="18" charset="0"/>
                <a:cs typeface="Times New Roman" pitchFamily="18" charset="0"/>
              </a:rPr>
              <a:t>th</a:t>
            </a:r>
            <a:r>
              <a:rPr lang="en-US" sz="2600" spc="-15" dirty="0" smtClean="0">
                <a:latin typeface="Times New Roman" pitchFamily="18" charset="0"/>
                <a:cs typeface="Times New Roman" pitchFamily="18" charset="0"/>
              </a:rPr>
              <a:t>e</a:t>
            </a:r>
            <a:r>
              <a:rPr lang="en-US" sz="2600" spc="105" dirty="0" smtClean="0">
                <a:latin typeface="Times New Roman" pitchFamily="18" charset="0"/>
                <a:cs typeface="Times New Roman" pitchFamily="18" charset="0"/>
              </a:rPr>
              <a:t> </a:t>
            </a:r>
            <a:r>
              <a:rPr lang="en-US" sz="2600" spc="-15" dirty="0" smtClean="0">
                <a:latin typeface="Times New Roman" pitchFamily="18" charset="0"/>
                <a:cs typeface="Times New Roman" pitchFamily="18" charset="0"/>
              </a:rPr>
              <a:t>s</a:t>
            </a:r>
            <a:r>
              <a:rPr lang="en-US" sz="2600" spc="-25" dirty="0" smtClean="0">
                <a:latin typeface="Times New Roman" pitchFamily="18" charset="0"/>
                <a:cs typeface="Times New Roman" pitchFamily="18" charset="0"/>
              </a:rPr>
              <a:t>a</a:t>
            </a:r>
            <a:r>
              <a:rPr lang="en-US" sz="2600" spc="-20" dirty="0" smtClean="0">
                <a:latin typeface="Times New Roman" pitchFamily="18" charset="0"/>
                <a:cs typeface="Times New Roman" pitchFamily="18" charset="0"/>
              </a:rPr>
              <a:t>me</a:t>
            </a:r>
            <a:r>
              <a:rPr lang="en-US" sz="2600" spc="105" dirty="0" smtClean="0">
                <a:latin typeface="Times New Roman" pitchFamily="18" charset="0"/>
                <a:cs typeface="Times New Roman" pitchFamily="18" charset="0"/>
              </a:rPr>
              <a:t> </a:t>
            </a:r>
            <a:r>
              <a:rPr lang="en-US" sz="2600" spc="-5" dirty="0" smtClean="0">
                <a:latin typeface="Times New Roman" pitchFamily="18" charset="0"/>
                <a:cs typeface="Times New Roman" pitchFamily="18" charset="0"/>
              </a:rPr>
              <a:t>nod</a:t>
            </a:r>
            <a:r>
              <a:rPr lang="en-US" sz="2600" dirty="0" smtClean="0">
                <a:latin typeface="Times New Roman" pitchFamily="18" charset="0"/>
                <a:cs typeface="Times New Roman" pitchFamily="18" charset="0"/>
              </a:rPr>
              <a:t>e</a:t>
            </a:r>
            <a:r>
              <a:rPr lang="en-US" sz="2600" spc="120" dirty="0" smtClean="0">
                <a:latin typeface="Times New Roman" pitchFamily="18" charset="0"/>
                <a:cs typeface="Times New Roman" pitchFamily="18" charset="0"/>
              </a:rPr>
              <a:t> </a:t>
            </a:r>
            <a:r>
              <a:rPr lang="en-US" sz="2600" spc="-5" dirty="0" smtClean="0">
                <a:latin typeface="Times New Roman" pitchFamily="18" charset="0"/>
                <a:cs typeface="Times New Roman" pitchFamily="18" charset="0"/>
              </a:rPr>
              <a:t>t</a:t>
            </a:r>
            <a:r>
              <a:rPr lang="en-US" sz="2600" dirty="0" smtClean="0">
                <a:latin typeface="Times New Roman" pitchFamily="18" charset="0"/>
                <a:cs typeface="Times New Roman" pitchFamily="18" charset="0"/>
              </a:rPr>
              <a:t>o</a:t>
            </a:r>
            <a:r>
              <a:rPr lang="en-US" sz="2600" spc="105" dirty="0" smtClean="0">
                <a:latin typeface="Times New Roman" pitchFamily="18" charset="0"/>
                <a:cs typeface="Times New Roman" pitchFamily="18" charset="0"/>
              </a:rPr>
              <a:t> </a:t>
            </a:r>
            <a:r>
              <a:rPr lang="en-US" sz="2600" spc="-5" dirty="0" smtClean="0">
                <a:latin typeface="Times New Roman" pitchFamily="18" charset="0"/>
                <a:cs typeface="Times New Roman" pitchFamily="18" charset="0"/>
              </a:rPr>
              <a:t>itself</a:t>
            </a:r>
            <a:r>
              <a:rPr lang="en-US" sz="2600" dirty="0" smtClean="0">
                <a:latin typeface="Times New Roman" pitchFamily="18" charset="0"/>
                <a:cs typeface="Times New Roman" pitchFamily="18" charset="0"/>
              </a:rPr>
              <a:t>)</a:t>
            </a:r>
            <a:r>
              <a:rPr lang="en-US" sz="2600" spc="120" dirty="0" smtClean="0">
                <a:latin typeface="Times New Roman" pitchFamily="18" charset="0"/>
                <a:cs typeface="Times New Roman" pitchFamily="18" charset="0"/>
              </a:rPr>
              <a:t> </a:t>
            </a:r>
            <a:r>
              <a:rPr lang="en-US" sz="2600" spc="-30" dirty="0" smtClean="0">
                <a:latin typeface="Times New Roman" pitchFamily="18" charset="0"/>
                <a:cs typeface="Times New Roman" pitchFamily="18" charset="0"/>
              </a:rPr>
              <a:t>a</a:t>
            </a:r>
            <a:r>
              <a:rPr lang="en-US" sz="2600" spc="-5" dirty="0" smtClean="0">
                <a:latin typeface="Times New Roman" pitchFamily="18" charset="0"/>
                <a:cs typeface="Times New Roman" pitchFamily="18" charset="0"/>
              </a:rPr>
              <a:t>n</a:t>
            </a:r>
            <a:r>
              <a:rPr lang="en-US" sz="2600" dirty="0" smtClean="0">
                <a:latin typeface="Times New Roman" pitchFamily="18" charset="0"/>
                <a:cs typeface="Times New Roman" pitchFamily="18" charset="0"/>
              </a:rPr>
              <a:t>d</a:t>
            </a:r>
            <a:r>
              <a:rPr lang="en-US" sz="2600" spc="114" dirty="0" smtClean="0">
                <a:latin typeface="Times New Roman" pitchFamily="18" charset="0"/>
                <a:cs typeface="Times New Roman" pitchFamily="18" charset="0"/>
              </a:rPr>
              <a:t> </a:t>
            </a:r>
            <a:r>
              <a:rPr lang="en-US" sz="2600" spc="-20" dirty="0" smtClean="0">
                <a:latin typeface="Times New Roman" pitchFamily="18" charset="0"/>
                <a:cs typeface="Times New Roman" pitchFamily="18" charset="0"/>
              </a:rPr>
              <a:t>m</a:t>
            </a:r>
            <a:r>
              <a:rPr lang="en-US" sz="2600" spc="-25" dirty="0" smtClean="0">
                <a:latin typeface="Times New Roman" pitchFamily="18" charset="0"/>
                <a:cs typeface="Times New Roman" pitchFamily="18" charset="0"/>
              </a:rPr>
              <a:t>a</a:t>
            </a:r>
            <a:r>
              <a:rPr lang="en-US" sz="2600" spc="-15" dirty="0" smtClean="0">
                <a:latin typeface="Times New Roman" pitchFamily="18" charset="0"/>
                <a:cs typeface="Times New Roman" pitchFamily="18" charset="0"/>
              </a:rPr>
              <a:t>y</a:t>
            </a:r>
            <a:r>
              <a:rPr lang="en-US" sz="2600" spc="-1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cont</a:t>
            </a:r>
            <a:r>
              <a:rPr lang="en-US" sz="2600" spc="-15" dirty="0" smtClean="0">
                <a:latin typeface="Times New Roman" pitchFamily="18" charset="0"/>
                <a:cs typeface="Times New Roman" pitchFamily="18" charset="0"/>
              </a:rPr>
              <a:t>a</a:t>
            </a:r>
            <a:r>
              <a:rPr lang="en-US" sz="2600" spc="-5" dirty="0"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n</a:t>
            </a:r>
            <a:r>
              <a:rPr lang="en-US" sz="2600" spc="11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an</a:t>
            </a:r>
            <a:r>
              <a:rPr lang="en-US" sz="2600" spc="114" dirty="0" smtClean="0">
                <a:latin typeface="Times New Roman" pitchFamily="18" charset="0"/>
                <a:cs typeface="Times New Roman" pitchFamily="18" charset="0"/>
              </a:rPr>
              <a:t> </a:t>
            </a:r>
            <a:r>
              <a:rPr lang="en-US" sz="2600" dirty="0" smtClean="0">
                <a:solidFill>
                  <a:srgbClr val="1F487C"/>
                </a:solidFill>
                <a:latin typeface="Times New Roman" pitchFamily="18" charset="0"/>
                <a:cs typeface="Times New Roman" pitchFamily="18" charset="0"/>
              </a:rPr>
              <a:t>edge</a:t>
            </a:r>
            <a:r>
              <a:rPr lang="en-US" sz="2600" spc="100" dirty="0" smtClean="0">
                <a:solidFill>
                  <a:srgbClr val="1F487C"/>
                </a:solidFill>
                <a:latin typeface="Times New Roman" pitchFamily="18" charset="0"/>
                <a:cs typeface="Times New Roman" pitchFamily="18" charset="0"/>
              </a:rPr>
              <a:t> </a:t>
            </a:r>
            <a:r>
              <a:rPr lang="en-US" sz="2600" dirty="0" smtClean="0">
                <a:solidFill>
                  <a:srgbClr val="1F487C"/>
                </a:solidFill>
                <a:latin typeface="Times New Roman" pitchFamily="18" charset="0"/>
                <a:cs typeface="Times New Roman" pitchFamily="18" charset="0"/>
              </a:rPr>
              <a:t>a</a:t>
            </a:r>
            <a:r>
              <a:rPr lang="en-US" sz="2600" spc="-15" dirty="0" smtClean="0">
                <a:solidFill>
                  <a:srgbClr val="1F487C"/>
                </a:solidFill>
                <a:latin typeface="Times New Roman" pitchFamily="18" charset="0"/>
                <a:cs typeface="Times New Roman" pitchFamily="18" charset="0"/>
              </a:rPr>
              <a:t>t</a:t>
            </a:r>
            <a:r>
              <a:rPr lang="en-US" sz="2600" spc="-5" dirty="0" smtClean="0">
                <a:solidFill>
                  <a:srgbClr val="1F487C"/>
                </a:solidFill>
                <a:latin typeface="Times New Roman" pitchFamily="18" charset="0"/>
                <a:cs typeface="Times New Roman" pitchFamily="18" charset="0"/>
              </a:rPr>
              <a:t>tribute</a:t>
            </a:r>
            <a:endParaRPr lang="en-US" sz="2600" dirty="0" smtClean="0">
              <a:latin typeface="Times New Roman" pitchFamily="18" charset="0"/>
              <a:cs typeface="Times New Roman" pitchFamily="18" charset="0"/>
            </a:endParaRPr>
          </a:p>
          <a:p>
            <a:pPr lvl="1">
              <a:lnSpc>
                <a:spcPct val="100000"/>
              </a:lnSpc>
              <a:spcBef>
                <a:spcPts val="18"/>
              </a:spcBef>
              <a:buFont typeface="Arial"/>
              <a:buChar char="–"/>
            </a:pPr>
            <a:endParaRPr lang="en-US" sz="3050" dirty="0" smtClean="0">
              <a:latin typeface="Times New Roman" pitchFamily="18" charset="0"/>
              <a:cs typeface="Times New Roman" pitchFamily="18" charset="0"/>
            </a:endParaRPr>
          </a:p>
          <a:p>
            <a:pPr marL="355600" marR="5080" indent="-342900">
              <a:lnSpc>
                <a:spcPct val="100000"/>
              </a:lnSpc>
              <a:buFont typeface="Arial"/>
              <a:buChar char="•"/>
              <a:tabLst>
                <a:tab pos="356235" algn="l"/>
              </a:tabLst>
            </a:pPr>
            <a:r>
              <a:rPr lang="en-US" sz="2800" spc="-25" dirty="0" smtClean="0">
                <a:latin typeface="Times New Roman" pitchFamily="18" charset="0"/>
                <a:cs typeface="Times New Roman" pitchFamily="18" charset="0"/>
              </a:rPr>
              <a:t>A</a:t>
            </a:r>
            <a:r>
              <a:rPr lang="en-US" sz="2800" spc="130" dirty="0" smtClean="0">
                <a:latin typeface="Times New Roman" pitchFamily="18" charset="0"/>
                <a:cs typeface="Times New Roman" pitchFamily="18" charset="0"/>
              </a:rPr>
              <a:t> </a:t>
            </a:r>
            <a:r>
              <a:rPr lang="en-US" sz="2800" spc="-20" dirty="0" smtClean="0">
                <a:solidFill>
                  <a:srgbClr val="1F487C"/>
                </a:solidFill>
                <a:latin typeface="Times New Roman" pitchFamily="18" charset="0"/>
                <a:cs typeface="Times New Roman" pitchFamily="18" charset="0"/>
              </a:rPr>
              <a:t>dire</a:t>
            </a:r>
            <a:r>
              <a:rPr lang="en-US" sz="2800" spc="-10" dirty="0" smtClean="0">
                <a:solidFill>
                  <a:srgbClr val="1F487C"/>
                </a:solidFill>
                <a:latin typeface="Times New Roman" pitchFamily="18" charset="0"/>
                <a:cs typeface="Times New Roman" pitchFamily="18" charset="0"/>
              </a:rPr>
              <a:t>c</a:t>
            </a:r>
            <a:r>
              <a:rPr lang="en-US" sz="2800" spc="-20" dirty="0" smtClean="0">
                <a:solidFill>
                  <a:srgbClr val="1F487C"/>
                </a:solidFill>
                <a:latin typeface="Times New Roman" pitchFamily="18" charset="0"/>
                <a:cs typeface="Times New Roman" pitchFamily="18" charset="0"/>
              </a:rPr>
              <a:t>ted</a:t>
            </a:r>
            <a:r>
              <a:rPr lang="en-US" sz="2800" spc="165" dirty="0" smtClean="0">
                <a:solidFill>
                  <a:srgbClr val="1F487C"/>
                </a:solidFill>
                <a:latin typeface="Times New Roman" pitchFamily="18" charset="0"/>
                <a:cs typeface="Times New Roman" pitchFamily="18" charset="0"/>
              </a:rPr>
              <a:t> </a:t>
            </a:r>
            <a:r>
              <a:rPr lang="en-US" sz="2800" spc="-15" dirty="0" smtClean="0">
                <a:solidFill>
                  <a:srgbClr val="1F487C"/>
                </a:solidFill>
                <a:latin typeface="Times New Roman" pitchFamily="18" charset="0"/>
                <a:cs typeface="Times New Roman" pitchFamily="18" charset="0"/>
              </a:rPr>
              <a:t>graph</a:t>
            </a:r>
            <a:r>
              <a:rPr lang="en-US" sz="2800" spc="160" dirty="0" smtClean="0">
                <a:solidFill>
                  <a:srgbClr val="1F487C"/>
                </a:solidFill>
                <a:latin typeface="Times New Roman" pitchFamily="18" charset="0"/>
                <a:cs typeface="Times New Roman" pitchFamily="18" charset="0"/>
              </a:rPr>
              <a:t> </a:t>
            </a:r>
            <a:r>
              <a:rPr lang="en-US" sz="2800" spc="-15" dirty="0" smtClean="0">
                <a:latin typeface="Times New Roman" pitchFamily="18" charset="0"/>
                <a:cs typeface="Times New Roman" pitchFamily="18" charset="0"/>
              </a:rPr>
              <a:t>is</a:t>
            </a:r>
            <a:r>
              <a:rPr lang="en-US" sz="2800" spc="140" dirty="0" smtClean="0">
                <a:latin typeface="Times New Roman" pitchFamily="18" charset="0"/>
                <a:cs typeface="Times New Roman" pitchFamily="18" charset="0"/>
              </a:rPr>
              <a:t> </a:t>
            </a:r>
            <a:r>
              <a:rPr lang="en-US" sz="2800" spc="-15" dirty="0" smtClean="0">
                <a:latin typeface="Times New Roman" pitchFamily="18" charset="0"/>
                <a:cs typeface="Times New Roman" pitchFamily="18" charset="0"/>
              </a:rPr>
              <a:t>one</a:t>
            </a:r>
            <a:r>
              <a:rPr lang="en-US" sz="2800" spc="140" dirty="0" smtClean="0">
                <a:latin typeface="Times New Roman" pitchFamily="18" charset="0"/>
                <a:cs typeface="Times New Roman" pitchFamily="18" charset="0"/>
              </a:rPr>
              <a:t> </a:t>
            </a:r>
            <a:r>
              <a:rPr lang="en-US" sz="2800" spc="-15" dirty="0" smtClean="0">
                <a:latin typeface="Times New Roman" pitchFamily="18" charset="0"/>
                <a:cs typeface="Times New Roman" pitchFamily="18" charset="0"/>
              </a:rPr>
              <a:t>in</a:t>
            </a:r>
            <a:r>
              <a:rPr lang="en-US" sz="2800" spc="13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which</a:t>
            </a:r>
            <a:r>
              <a:rPr lang="en-US" sz="2800" spc="14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t</a:t>
            </a:r>
            <a:r>
              <a:rPr lang="en-US" sz="2800" spc="-15" dirty="0" smtClean="0">
                <a:latin typeface="Times New Roman" pitchFamily="18" charset="0"/>
                <a:cs typeface="Times New Roman" pitchFamily="18" charset="0"/>
              </a:rPr>
              <a:t>h</a:t>
            </a:r>
            <a:r>
              <a:rPr lang="en-US" sz="2800" spc="-20" dirty="0" smtClean="0">
                <a:latin typeface="Times New Roman" pitchFamily="18" charset="0"/>
                <a:cs typeface="Times New Roman" pitchFamily="18" charset="0"/>
              </a:rPr>
              <a:t>e</a:t>
            </a:r>
            <a:r>
              <a:rPr lang="en-US" sz="2800" spc="13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edges</a:t>
            </a:r>
            <a:r>
              <a:rPr lang="en-US" sz="2800" spc="-10" dirty="0" smtClean="0">
                <a:latin typeface="Times New Roman" pitchFamily="18" charset="0"/>
                <a:cs typeface="Times New Roman" pitchFamily="18" charset="0"/>
              </a:rPr>
              <a:t> </a:t>
            </a:r>
            <a:r>
              <a:rPr lang="en-US" sz="2800" spc="-15" dirty="0" smtClean="0">
                <a:latin typeface="Times New Roman" pitchFamily="18" charset="0"/>
                <a:cs typeface="Times New Roman" pitchFamily="18" charset="0"/>
              </a:rPr>
              <a:t>have</a:t>
            </a:r>
            <a:r>
              <a:rPr lang="en-US" sz="2800" spc="130" dirty="0" smtClean="0">
                <a:latin typeface="Times New Roman" pitchFamily="18" charset="0"/>
                <a:cs typeface="Times New Roman" pitchFamily="18" charset="0"/>
              </a:rPr>
              <a:t> </a:t>
            </a:r>
            <a:r>
              <a:rPr lang="en-US" sz="2800" spc="-15" dirty="0" smtClean="0">
                <a:latin typeface="Times New Roman" pitchFamily="18" charset="0"/>
                <a:cs typeface="Times New Roman" pitchFamily="18" charset="0"/>
              </a:rPr>
              <a:t>a</a:t>
            </a:r>
            <a:r>
              <a:rPr lang="en-US" sz="2800" spc="13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direc</a:t>
            </a:r>
            <a:r>
              <a:rPr lang="en-US" sz="2800" spc="-10" dirty="0" smtClean="0">
                <a:latin typeface="Times New Roman" pitchFamily="18" charset="0"/>
                <a:cs typeface="Times New Roman" pitchFamily="18" charset="0"/>
              </a:rPr>
              <a:t>t</a:t>
            </a:r>
            <a:r>
              <a:rPr lang="en-US" sz="2800" spc="-20" dirty="0" smtClean="0">
                <a:latin typeface="Times New Roman" pitchFamily="18" charset="0"/>
                <a:cs typeface="Times New Roman" pitchFamily="18" charset="0"/>
              </a:rPr>
              <a:t>ion</a:t>
            </a:r>
            <a:endParaRPr lang="en-US" sz="2800" dirty="0" smtClean="0">
              <a:latin typeface="Times New Roman" pitchFamily="18" charset="0"/>
              <a:cs typeface="Times New Roman" pitchFamily="18" charset="0"/>
            </a:endParaRPr>
          </a:p>
          <a:p>
            <a:pPr marL="355600" indent="-342900">
              <a:lnSpc>
                <a:spcPct val="100000"/>
              </a:lnSpc>
              <a:spcBef>
                <a:spcPts val="675"/>
              </a:spcBef>
              <a:buFont typeface="Arial"/>
              <a:buChar char="•"/>
              <a:tabLst>
                <a:tab pos="356235" algn="l"/>
              </a:tabLst>
            </a:pPr>
            <a:r>
              <a:rPr lang="en-US" sz="2800" spc="-5"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n</a:t>
            </a:r>
            <a:r>
              <a:rPr lang="en-US" sz="2800" spc="120" dirty="0" smtClean="0">
                <a:latin typeface="Times New Roman" pitchFamily="18" charset="0"/>
                <a:cs typeface="Times New Roman" pitchFamily="18" charset="0"/>
              </a:rPr>
              <a:t> </a:t>
            </a:r>
            <a:r>
              <a:rPr lang="en-US" sz="2800" spc="-20" dirty="0" smtClean="0">
                <a:solidFill>
                  <a:srgbClr val="1F487C"/>
                </a:solidFill>
                <a:latin typeface="Times New Roman" pitchFamily="18" charset="0"/>
                <a:cs typeface="Times New Roman" pitchFamily="18" charset="0"/>
              </a:rPr>
              <a:t>undirected</a:t>
            </a:r>
            <a:r>
              <a:rPr lang="en-US" sz="2800" spc="175" dirty="0" smtClean="0">
                <a:solidFill>
                  <a:srgbClr val="1F487C"/>
                </a:solidFill>
                <a:latin typeface="Times New Roman" pitchFamily="18" charset="0"/>
                <a:cs typeface="Times New Roman" pitchFamily="18" charset="0"/>
              </a:rPr>
              <a:t> </a:t>
            </a:r>
            <a:r>
              <a:rPr lang="en-US" sz="2800" spc="-15" dirty="0" smtClean="0">
                <a:solidFill>
                  <a:srgbClr val="1F487C"/>
                </a:solidFill>
                <a:latin typeface="Times New Roman" pitchFamily="18" charset="0"/>
                <a:cs typeface="Times New Roman" pitchFamily="18" charset="0"/>
              </a:rPr>
              <a:t>graph</a:t>
            </a:r>
            <a:r>
              <a:rPr lang="en-US" sz="2800" spc="145" dirty="0" smtClean="0">
                <a:solidFill>
                  <a:srgbClr val="1F487C"/>
                </a:solidFill>
                <a:latin typeface="Times New Roman" pitchFamily="18" charset="0"/>
                <a:cs typeface="Times New Roman" pitchFamily="18" charset="0"/>
              </a:rPr>
              <a:t> </a:t>
            </a:r>
            <a:r>
              <a:rPr lang="en-US" sz="2800" spc="-15" dirty="0" smtClean="0">
                <a:latin typeface="Times New Roman" pitchFamily="18" charset="0"/>
                <a:cs typeface="Times New Roman" pitchFamily="18" charset="0"/>
              </a:rPr>
              <a:t>is</a:t>
            </a:r>
            <a:r>
              <a:rPr lang="en-US" sz="2800" spc="135" dirty="0" smtClean="0">
                <a:latin typeface="Times New Roman" pitchFamily="18" charset="0"/>
                <a:cs typeface="Times New Roman" pitchFamily="18" charset="0"/>
              </a:rPr>
              <a:t> </a:t>
            </a:r>
            <a:r>
              <a:rPr lang="en-US" sz="2800" spc="-15" dirty="0" smtClean="0">
                <a:latin typeface="Times New Roman" pitchFamily="18" charset="0"/>
                <a:cs typeface="Times New Roman" pitchFamily="18" charset="0"/>
              </a:rPr>
              <a:t>one</a:t>
            </a:r>
            <a:r>
              <a:rPr lang="en-US" sz="2800" spc="140" dirty="0" smtClean="0">
                <a:latin typeface="Times New Roman" pitchFamily="18" charset="0"/>
                <a:cs typeface="Times New Roman" pitchFamily="18" charset="0"/>
              </a:rPr>
              <a:t> </a:t>
            </a:r>
            <a:r>
              <a:rPr lang="en-US" sz="2800" spc="-5" dirty="0"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n</a:t>
            </a:r>
            <a:r>
              <a:rPr lang="en-US" sz="2800" spc="13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which</a:t>
            </a:r>
            <a:r>
              <a:rPr lang="en-US" sz="2800" spc="12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the</a:t>
            </a:r>
            <a:endParaRPr lang="en-US" sz="2800" dirty="0" smtClean="0">
              <a:latin typeface="Times New Roman" pitchFamily="18" charset="0"/>
              <a:cs typeface="Times New Roman" pitchFamily="18" charset="0"/>
            </a:endParaRPr>
          </a:p>
          <a:p>
            <a:pPr marR="1856105" algn="ctr">
              <a:lnSpc>
                <a:spcPct val="100000"/>
              </a:lnSpc>
            </a:pPr>
            <a:r>
              <a:rPr lang="en-US" sz="2800" spc="-20" dirty="0" smtClean="0">
                <a:latin typeface="Times New Roman" pitchFamily="18" charset="0"/>
                <a:cs typeface="Times New Roman" pitchFamily="18" charset="0"/>
              </a:rPr>
              <a:t>ed</a:t>
            </a:r>
            <a:r>
              <a:rPr lang="en-US" sz="2800" spc="-10" dirty="0" smtClean="0">
                <a:latin typeface="Times New Roman" pitchFamily="18" charset="0"/>
                <a:cs typeface="Times New Roman" pitchFamily="18" charset="0"/>
              </a:rPr>
              <a:t>g</a:t>
            </a:r>
            <a:r>
              <a:rPr lang="en-US" sz="2800" spc="-15" dirty="0" smtClean="0">
                <a:latin typeface="Times New Roman" pitchFamily="18" charset="0"/>
                <a:cs typeface="Times New Roman" pitchFamily="18" charset="0"/>
              </a:rPr>
              <a:t>es</a:t>
            </a:r>
            <a:r>
              <a:rPr lang="en-US" sz="2800" spc="135" dirty="0" smtClean="0">
                <a:latin typeface="Times New Roman" pitchFamily="18" charset="0"/>
                <a:cs typeface="Times New Roman" pitchFamily="18" charset="0"/>
              </a:rPr>
              <a:t> </a:t>
            </a:r>
            <a:r>
              <a:rPr lang="en-US" sz="2800" spc="-25" dirty="0" smtClean="0">
                <a:latin typeface="Times New Roman" pitchFamily="18" charset="0"/>
                <a:cs typeface="Times New Roman" pitchFamily="18" charset="0"/>
              </a:rPr>
              <a:t>d</a:t>
            </a:r>
            <a:r>
              <a:rPr lang="en-US" sz="2800" spc="-15" dirty="0" smtClean="0">
                <a:latin typeface="Times New Roman" pitchFamily="18" charset="0"/>
                <a:cs typeface="Times New Roman" pitchFamily="18" charset="0"/>
              </a:rPr>
              <a:t>o</a:t>
            </a:r>
            <a:r>
              <a:rPr lang="en-US" sz="2800" spc="140"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n</a:t>
            </a:r>
            <a:r>
              <a:rPr lang="en-US" sz="2800" spc="-10" dirty="0" smtClean="0">
                <a:latin typeface="Times New Roman" pitchFamily="18" charset="0"/>
                <a:cs typeface="Times New Roman" pitchFamily="18" charset="0"/>
              </a:rPr>
              <a:t>o</a:t>
            </a:r>
            <a:r>
              <a:rPr lang="en-US" sz="2800" spc="-15" dirty="0" smtClean="0">
                <a:latin typeface="Times New Roman" pitchFamily="18" charset="0"/>
                <a:cs typeface="Times New Roman" pitchFamily="18" charset="0"/>
              </a:rPr>
              <a:t>t</a:t>
            </a:r>
            <a:r>
              <a:rPr lang="en-US" sz="2800" spc="135" dirty="0" smtClean="0">
                <a:latin typeface="Times New Roman" pitchFamily="18" charset="0"/>
                <a:cs typeface="Times New Roman" pitchFamily="18" charset="0"/>
              </a:rPr>
              <a:t> </a:t>
            </a:r>
            <a:r>
              <a:rPr lang="en-US" sz="2800" spc="-15" dirty="0" smtClean="0">
                <a:latin typeface="Times New Roman" pitchFamily="18" charset="0"/>
                <a:cs typeface="Times New Roman" pitchFamily="18" charset="0"/>
              </a:rPr>
              <a:t>have</a:t>
            </a:r>
            <a:r>
              <a:rPr lang="en-US" sz="2800" spc="140" dirty="0" smtClean="0">
                <a:latin typeface="Times New Roman" pitchFamily="18" charset="0"/>
                <a:cs typeface="Times New Roman" pitchFamily="18" charset="0"/>
              </a:rPr>
              <a:t> </a:t>
            </a:r>
            <a:r>
              <a:rPr lang="en-US" sz="2800" spc="-15" dirty="0" smtClean="0">
                <a:latin typeface="Times New Roman" pitchFamily="18" charset="0"/>
                <a:cs typeface="Times New Roman" pitchFamily="18" charset="0"/>
              </a:rPr>
              <a:t>a</a:t>
            </a:r>
            <a:r>
              <a:rPr lang="en-US" sz="2800" spc="135" dirty="0" smtClean="0">
                <a:latin typeface="Times New Roman" pitchFamily="18" charset="0"/>
                <a:cs typeface="Times New Roman" pitchFamily="18" charset="0"/>
              </a:rPr>
              <a:t> </a:t>
            </a:r>
            <a:r>
              <a:rPr lang="en-US" sz="2800" spc="-20" dirty="0" smtClean="0">
                <a:latin typeface="Times New Roman" pitchFamily="18" charset="0"/>
                <a:cs typeface="Times New Roman" pitchFamily="18" charset="0"/>
              </a:rPr>
              <a:t>dire</a:t>
            </a:r>
            <a:r>
              <a:rPr lang="en-US" sz="2800" spc="-10" dirty="0" smtClean="0">
                <a:latin typeface="Times New Roman" pitchFamily="18" charset="0"/>
                <a:cs typeface="Times New Roman" pitchFamily="18" charset="0"/>
              </a:rPr>
              <a:t>c</a:t>
            </a:r>
            <a:r>
              <a:rPr lang="en-US" sz="2800" spc="-20" dirty="0" smtClean="0">
                <a:latin typeface="Times New Roman" pitchFamily="18" charset="0"/>
                <a:cs typeface="Times New Roman" pitchFamily="18" charset="0"/>
              </a:rPr>
              <a:t>tion</a:t>
            </a:r>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797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6012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329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757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94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88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175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615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292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dirty="0">
                <a:solidFill>
                  <a:srgbClr val="3B62AF"/>
                </a:solidFill>
                <a:latin typeface="Arial" charset="0"/>
              </a:rPr>
              <a:t>Dijkstra Animated Example</a:t>
            </a:r>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276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dirty="0" smtClean="0">
                <a:solidFill>
                  <a:srgbClr val="3B62AF"/>
                </a:solidFill>
                <a:latin typeface="Arial" charset="0"/>
              </a:rPr>
              <a:t>Dijkstra Example</a:t>
            </a:r>
            <a:endParaRPr lang="en-US" dirty="0"/>
          </a:p>
        </p:txBody>
      </p:sp>
      <p:sp>
        <p:nvSpPr>
          <p:cNvPr id="3" name="Content Placeholder 2"/>
          <p:cNvSpPr>
            <a:spLocks noGrp="1"/>
          </p:cNvSpPr>
          <p:nvPr>
            <p:ph idx="1"/>
          </p:nvPr>
        </p:nvSpPr>
        <p:spPr>
          <a:xfrm>
            <a:off x="420624" y="1143000"/>
            <a:ext cx="8229600" cy="4389120"/>
          </a:xfrm>
        </p:spPr>
        <p:txBody>
          <a:bodyPr/>
          <a:lstStyle/>
          <a:p>
            <a:pPr algn="just"/>
            <a:r>
              <a:rPr lang="en-US" sz="2000" dirty="0"/>
              <a:t>Step through Dijkstra’s Algorithm to calculate the single source shortest path from </a:t>
            </a:r>
            <a:r>
              <a:rPr lang="en-US" sz="2000" b="1" dirty="0"/>
              <a:t>s</a:t>
            </a:r>
            <a:r>
              <a:rPr lang="en-US" sz="2000" dirty="0"/>
              <a:t> to every other vertex. You only need to show your final table, but you should show your steps in the table below for partial credit. Show your steps by crossing through values that are replaced by a new </a:t>
            </a:r>
            <a:r>
              <a:rPr lang="en-US" sz="2000" dirty="0" smtClean="0"/>
              <a:t>value</a:t>
            </a:r>
            <a:endParaRPr lang="en-US" sz="2000" dirty="0"/>
          </a:p>
          <a:p>
            <a:r>
              <a:rPr lang="en-US" dirty="0" smtClean="0"/>
              <a:t>                                    </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209800" y="3124200"/>
            <a:ext cx="4343400" cy="3048000"/>
          </a:xfrm>
          <a:prstGeom prst="rect">
            <a:avLst/>
          </a:prstGeom>
        </p:spPr>
      </p:pic>
    </p:spTree>
    <p:extLst>
      <p:ext uri="{BB962C8B-B14F-4D97-AF65-F5344CB8AC3E}">
        <p14:creationId xmlns:p14="http://schemas.microsoft.com/office/powerpoint/2010/main" val="17178031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dirty="0" smtClean="0">
                <a:solidFill>
                  <a:srgbClr val="3B62AF"/>
                </a:solidFill>
                <a:latin typeface="Arial" charset="0"/>
              </a:rPr>
              <a:t>Dijkstra Example</a:t>
            </a:r>
            <a:endParaRPr lang="en-US" dirty="0"/>
          </a:p>
        </p:txBody>
      </p:sp>
      <p:sp>
        <p:nvSpPr>
          <p:cNvPr id="3" name="Content Placeholder 2"/>
          <p:cNvSpPr>
            <a:spLocks noGrp="1"/>
          </p:cNvSpPr>
          <p:nvPr>
            <p:ph idx="1"/>
          </p:nvPr>
        </p:nvSpPr>
        <p:spPr>
          <a:xfrm>
            <a:off x="420624" y="1143000"/>
            <a:ext cx="8229600" cy="4389120"/>
          </a:xfrm>
        </p:spPr>
        <p:txBody>
          <a:bodyPr/>
          <a:lstStyle/>
          <a:p>
            <a:r>
              <a:rPr lang="en-US" dirty="0" smtClean="0"/>
              <a:t>                                                   </a:t>
            </a:r>
          </a:p>
          <a:p>
            <a:endParaRPr lang="en-US" dirty="0"/>
          </a:p>
          <a:p>
            <a:endParaRPr lang="en-US" dirty="0" smtClean="0"/>
          </a:p>
          <a:p>
            <a:endParaRPr lang="en-US" dirty="0"/>
          </a:p>
          <a:p>
            <a:endParaRPr lang="en-US" dirty="0" smtClean="0"/>
          </a:p>
          <a:p>
            <a:r>
              <a:rPr lang="en-US" dirty="0"/>
              <a:t> </a:t>
            </a:r>
            <a:r>
              <a:rPr lang="en-US" dirty="0" smtClean="0"/>
              <a:t>                                                       S={a}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1143000"/>
            <a:ext cx="4114800" cy="24384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811788963"/>
              </p:ext>
            </p:extLst>
          </p:nvPr>
        </p:nvGraphicFramePr>
        <p:xfrm>
          <a:off x="685800" y="3886200"/>
          <a:ext cx="4379977" cy="2560320"/>
        </p:xfrm>
        <a:graphic>
          <a:graphicData uri="http://schemas.openxmlformats.org/drawingml/2006/table">
            <a:tbl>
              <a:tblPr firstRow="1" bandRow="1">
                <a:tableStyleId>{5C22544A-7EE6-4342-B048-85BDC9FD1C3A}</a:tableStyleId>
              </a:tblPr>
              <a:tblGrid>
                <a:gridCol w="625711"/>
                <a:gridCol w="625711"/>
                <a:gridCol w="625711"/>
                <a:gridCol w="625711"/>
                <a:gridCol w="625711"/>
                <a:gridCol w="625711"/>
                <a:gridCol w="625711"/>
              </a:tblGrid>
              <a:tr h="335280">
                <a:tc>
                  <a:txBody>
                    <a:bodyPr/>
                    <a:lstStyle/>
                    <a:p>
                      <a:r>
                        <a:rPr lang="en-US" dirty="0" smtClean="0"/>
                        <a:t>Q</a:t>
                      </a:r>
                      <a:endParaRPr lang="en-US" dirty="0"/>
                    </a:p>
                  </a:txBody>
                  <a:tcPr/>
                </a:tc>
                <a:tc>
                  <a:txBody>
                    <a:bodyPr/>
                    <a:lstStyle/>
                    <a:p>
                      <a:r>
                        <a:rPr lang="en-US" dirty="0" smtClean="0"/>
                        <a:t>s</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403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403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403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4036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06858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8229600" cy="1143000"/>
          </a:xfrm>
          <a:prstGeom prst="rect">
            <a:avLst/>
          </a:prstGeom>
        </p:spPr>
        <p:txBody>
          <a:bodyPr vert="horz" wrap="square" lIns="0" tIns="223322" rIns="0" bIns="0" rtlCol="0">
            <a:spAutoFit/>
          </a:bodyPr>
          <a:lstStyle/>
          <a:p>
            <a:pPr marL="1568450">
              <a:lnSpc>
                <a:spcPct val="100000"/>
              </a:lnSpc>
            </a:pPr>
            <a:r>
              <a:rPr dirty="0"/>
              <a:t>What</a:t>
            </a:r>
            <a:r>
              <a:rPr spc="170" dirty="0">
                <a:latin typeface="Times New Roman"/>
                <a:cs typeface="Times New Roman"/>
              </a:rPr>
              <a:t> </a:t>
            </a:r>
            <a:r>
              <a:rPr spc="-5" dirty="0"/>
              <a:t>i</a:t>
            </a:r>
            <a:r>
              <a:rPr dirty="0"/>
              <a:t>s</a:t>
            </a:r>
            <a:r>
              <a:rPr spc="200" dirty="0">
                <a:latin typeface="Times New Roman"/>
                <a:cs typeface="Times New Roman"/>
              </a:rPr>
              <a:t> </a:t>
            </a:r>
            <a:r>
              <a:rPr dirty="0"/>
              <a:t>a</a:t>
            </a:r>
            <a:r>
              <a:rPr spc="215" dirty="0">
                <a:latin typeface="Times New Roman"/>
                <a:cs typeface="Times New Roman"/>
              </a:rPr>
              <a:t> </a:t>
            </a:r>
            <a:r>
              <a:rPr spc="-20" dirty="0"/>
              <a:t>G</a:t>
            </a:r>
            <a:r>
              <a:rPr spc="-5" dirty="0"/>
              <a:t>raph?</a:t>
            </a:r>
          </a:p>
        </p:txBody>
      </p:sp>
      <p:sp>
        <p:nvSpPr>
          <p:cNvPr id="3" name="object 3"/>
          <p:cNvSpPr txBox="1"/>
          <p:nvPr/>
        </p:nvSpPr>
        <p:spPr>
          <a:xfrm>
            <a:off x="612140" y="1536345"/>
            <a:ext cx="7143750" cy="2225225"/>
          </a:xfrm>
          <a:prstGeom prst="rect">
            <a:avLst/>
          </a:prstGeom>
        </p:spPr>
        <p:txBody>
          <a:bodyPr vert="horz" wrap="square" lIns="0" tIns="0" rIns="0" bIns="0" rtlCol="0">
            <a:spAutoFit/>
          </a:bodyPr>
          <a:lstStyle/>
          <a:p>
            <a:pPr marL="927100" marR="2052320" indent="-914400">
              <a:lnSpc>
                <a:spcPct val="120000"/>
              </a:lnSpc>
              <a:tabLst>
                <a:tab pos="355600" algn="l"/>
              </a:tabLst>
            </a:pP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400" spc="-15" dirty="0">
                <a:latin typeface="Times New Roman" pitchFamily="18" charset="0"/>
                <a:cs typeface="Times New Roman" pitchFamily="18" charset="0"/>
              </a:rPr>
              <a:t>gr</a:t>
            </a:r>
            <a:r>
              <a:rPr sz="2400" spc="-25" dirty="0">
                <a:latin typeface="Times New Roman" pitchFamily="18" charset="0"/>
                <a:cs typeface="Times New Roman" pitchFamily="18" charset="0"/>
              </a:rPr>
              <a:t>a</a:t>
            </a:r>
            <a:r>
              <a:rPr sz="2400" spc="-15" dirty="0">
                <a:latin typeface="Times New Roman" pitchFamily="18" charset="0"/>
                <a:cs typeface="Times New Roman" pitchFamily="18" charset="0"/>
              </a:rPr>
              <a:t>ph</a:t>
            </a:r>
            <a:r>
              <a:rPr sz="2400" spc="114" dirty="0">
                <a:latin typeface="Times New Roman" pitchFamily="18" charset="0"/>
                <a:cs typeface="Times New Roman" pitchFamily="18" charset="0"/>
              </a:rPr>
              <a:t> </a:t>
            </a:r>
            <a:r>
              <a:rPr sz="2400" spc="-20" dirty="0">
                <a:latin typeface="Times New Roman" pitchFamily="18" charset="0"/>
                <a:cs typeface="Times New Roman" pitchFamily="18" charset="0"/>
              </a:rPr>
              <a:t>G</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20" dirty="0">
                <a:solidFill>
                  <a:srgbClr val="FA2C24"/>
                </a:solidFill>
                <a:latin typeface="Times New Roman" pitchFamily="18" charset="0"/>
                <a:cs typeface="Times New Roman" pitchFamily="18" charset="0"/>
              </a:rPr>
              <a:t>V</a:t>
            </a:r>
            <a:r>
              <a:rPr sz="2400" spc="-15" dirty="0">
                <a:latin typeface="Times New Roman" pitchFamily="18" charset="0"/>
                <a:cs typeface="Times New Roman" pitchFamily="18" charset="0"/>
              </a:rPr>
              <a:t>,E)</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5" dirty="0">
                <a:latin typeface="Times New Roman" pitchFamily="18" charset="0"/>
                <a:cs typeface="Times New Roman" pitchFamily="18" charset="0"/>
              </a:rPr>
              <a:t> </a:t>
            </a:r>
            <a:r>
              <a:rPr sz="2400" spc="-15" dirty="0" smtClean="0">
                <a:latin typeface="Times New Roman" pitchFamily="18" charset="0"/>
                <a:cs typeface="Times New Roman" pitchFamily="18" charset="0"/>
              </a:rPr>
              <a:t>comp</a:t>
            </a:r>
            <a:r>
              <a:rPr sz="2400" spc="-25" dirty="0" smtClean="0">
                <a:latin typeface="Times New Roman" pitchFamily="18" charset="0"/>
                <a:cs typeface="Times New Roman" pitchFamily="18" charset="0"/>
              </a:rPr>
              <a:t>o</a:t>
            </a:r>
            <a:r>
              <a:rPr sz="2400" dirty="0" smtClean="0">
                <a:latin typeface="Times New Roman" pitchFamily="18" charset="0"/>
                <a:cs typeface="Times New Roman" pitchFamily="18" charset="0"/>
              </a:rPr>
              <a:t>sed</a:t>
            </a:r>
            <a:r>
              <a:rPr lang="en-US" sz="2400" spc="114" dirty="0" smtClean="0">
                <a:latin typeface="Times New Roman" pitchFamily="18" charset="0"/>
                <a:cs typeface="Times New Roman" pitchFamily="18" charset="0"/>
              </a:rPr>
              <a:t> </a:t>
            </a:r>
            <a:r>
              <a:rPr sz="2400" dirty="0" smtClean="0">
                <a:latin typeface="Times New Roman" pitchFamily="18" charset="0"/>
                <a:cs typeface="Times New Roman" pitchFamily="18" charset="0"/>
              </a:rPr>
              <a:t>of</a:t>
            </a:r>
            <a:r>
              <a:rPr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927100" marR="2052320" indent="-914400">
              <a:lnSpc>
                <a:spcPct val="120000"/>
              </a:lnSpc>
              <a:tabLst>
                <a:tab pos="355600" algn="l"/>
              </a:tabLst>
            </a:pPr>
            <a:r>
              <a:rPr lang="en-US" sz="2400" spc="-20" dirty="0" smtClean="0">
                <a:solidFill>
                  <a:srgbClr val="FA2C24"/>
                </a:solidFill>
                <a:latin typeface="Times New Roman" pitchFamily="18" charset="0"/>
                <a:cs typeface="Times New Roman" pitchFamily="18" charset="0"/>
              </a:rPr>
              <a:t>            </a:t>
            </a:r>
            <a:r>
              <a:rPr sz="2400" spc="-20" dirty="0" smtClean="0">
                <a:solidFill>
                  <a:srgbClr val="FA2C24"/>
                </a:solidFill>
                <a:latin typeface="Times New Roman" pitchFamily="18" charset="0"/>
                <a:cs typeface="Times New Roman" pitchFamily="18" charset="0"/>
              </a:rPr>
              <a:t>V</a:t>
            </a:r>
            <a:r>
              <a:rPr sz="2400" spc="-10" dirty="0" smtClean="0">
                <a:latin typeface="Times New Roman" pitchFamily="18" charset="0"/>
                <a:cs typeface="Times New Roman" pitchFamily="18" charset="0"/>
              </a:rPr>
              <a:t>:</a:t>
            </a:r>
            <a:r>
              <a:rPr lang="en-US" sz="2400" spc="95" dirty="0" smtClean="0">
                <a:latin typeface="Times New Roman" pitchFamily="18" charset="0"/>
                <a:cs typeface="Times New Roman" pitchFamily="18" charset="0"/>
              </a:rPr>
              <a:t>  </a:t>
            </a:r>
            <a:r>
              <a:rPr sz="2400" spc="-15" dirty="0" smtClean="0">
                <a:latin typeface="Times New Roman" pitchFamily="18" charset="0"/>
                <a:cs typeface="Times New Roman" pitchFamily="18" charset="0"/>
              </a:rPr>
              <a:t>set</a:t>
            </a:r>
            <a:r>
              <a:rPr sz="2400" spc="90" dirty="0" smtClean="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20" dirty="0">
                <a:latin typeface="Times New Roman" pitchFamily="18" charset="0"/>
                <a:cs typeface="Times New Roman" pitchFamily="18" charset="0"/>
              </a:rPr>
              <a:t> </a:t>
            </a:r>
            <a:r>
              <a:rPr sz="2400" spc="-5" dirty="0" smtClean="0">
                <a:solidFill>
                  <a:srgbClr val="FA2C24"/>
                </a:solidFill>
                <a:latin typeface="Times New Roman" pitchFamily="18" charset="0"/>
                <a:cs typeface="Times New Roman" pitchFamily="18" charset="0"/>
              </a:rPr>
              <a:t>vertic</a:t>
            </a:r>
            <a:r>
              <a:rPr sz="2400" spc="5" dirty="0" smtClean="0">
                <a:solidFill>
                  <a:srgbClr val="FA2C24"/>
                </a:solidFill>
                <a:latin typeface="Times New Roman" pitchFamily="18" charset="0"/>
                <a:cs typeface="Times New Roman" pitchFamily="18" charset="0"/>
              </a:rPr>
              <a:t>e</a:t>
            </a:r>
            <a:r>
              <a:rPr sz="2400" spc="-15" dirty="0" smtClean="0">
                <a:solidFill>
                  <a:srgbClr val="FA2C24"/>
                </a:solidFill>
                <a:latin typeface="Times New Roman" pitchFamily="18" charset="0"/>
                <a:cs typeface="Times New Roman" pitchFamily="18" charset="0"/>
              </a:rPr>
              <a:t>s</a:t>
            </a:r>
            <a:endParaRPr sz="2400" dirty="0" smtClean="0">
              <a:latin typeface="Times New Roman" pitchFamily="18" charset="0"/>
              <a:cs typeface="Times New Roman" pitchFamily="18" charset="0"/>
            </a:endParaRPr>
          </a:p>
          <a:p>
            <a:pPr marL="927100">
              <a:lnSpc>
                <a:spcPct val="100000"/>
              </a:lnSpc>
              <a:spcBef>
                <a:spcPts val="580"/>
              </a:spcBef>
            </a:pPr>
            <a:r>
              <a:rPr sz="2400" spc="-15" dirty="0" smtClean="0">
                <a:solidFill>
                  <a:srgbClr val="007F00"/>
                </a:solidFill>
                <a:latin typeface="Times New Roman" pitchFamily="18" charset="0"/>
                <a:cs typeface="Times New Roman" pitchFamily="18" charset="0"/>
              </a:rPr>
              <a:t>E</a:t>
            </a:r>
            <a:r>
              <a:rPr sz="2400" spc="-10" dirty="0" smtClean="0">
                <a:latin typeface="Times New Roman" pitchFamily="18" charset="0"/>
                <a:cs typeface="Times New Roman" pitchFamily="18" charset="0"/>
              </a:rPr>
              <a:t>:</a:t>
            </a:r>
            <a:r>
              <a:rPr sz="2400" spc="95" dirty="0" smtClean="0">
                <a:latin typeface="Times New Roman" pitchFamily="18" charset="0"/>
                <a:cs typeface="Times New Roman" pitchFamily="18" charset="0"/>
              </a:rPr>
              <a:t> </a:t>
            </a:r>
            <a:r>
              <a:rPr sz="2400" spc="-15" dirty="0" smtClean="0">
                <a:latin typeface="Times New Roman" pitchFamily="18" charset="0"/>
                <a:cs typeface="Times New Roman" pitchFamily="18" charset="0"/>
              </a:rPr>
              <a:t>set</a:t>
            </a:r>
            <a:r>
              <a:rPr sz="2400" spc="90" dirty="0" smtClean="0">
                <a:latin typeface="Times New Roman" pitchFamily="18" charset="0"/>
                <a:cs typeface="Times New Roman" pitchFamily="18" charset="0"/>
              </a:rPr>
              <a:t> </a:t>
            </a:r>
            <a:r>
              <a:rPr sz="2400" dirty="0" smtClean="0">
                <a:latin typeface="Times New Roman" pitchFamily="18" charset="0"/>
                <a:cs typeface="Times New Roman" pitchFamily="18" charset="0"/>
              </a:rPr>
              <a:t>of</a:t>
            </a:r>
            <a:r>
              <a:rPr sz="2400" spc="120" dirty="0" smtClean="0">
                <a:latin typeface="Times New Roman" pitchFamily="18" charset="0"/>
                <a:cs typeface="Times New Roman" pitchFamily="18" charset="0"/>
              </a:rPr>
              <a:t> </a:t>
            </a:r>
            <a:r>
              <a:rPr sz="2400" spc="-15" dirty="0" smtClean="0">
                <a:solidFill>
                  <a:srgbClr val="007F00"/>
                </a:solidFill>
                <a:latin typeface="Times New Roman" pitchFamily="18" charset="0"/>
                <a:cs typeface="Times New Roman" pitchFamily="18" charset="0"/>
              </a:rPr>
              <a:t>edges</a:t>
            </a:r>
            <a:r>
              <a:rPr sz="2400" spc="105" dirty="0" smtClean="0">
                <a:solidFill>
                  <a:srgbClr val="007F00"/>
                </a:solidFill>
                <a:latin typeface="Times New Roman" pitchFamily="18" charset="0"/>
                <a:cs typeface="Times New Roman" pitchFamily="18" charset="0"/>
              </a:rPr>
              <a:t> </a:t>
            </a:r>
            <a:r>
              <a:rPr sz="2400" dirty="0" smtClean="0">
                <a:latin typeface="Times New Roman" pitchFamily="18" charset="0"/>
                <a:cs typeface="Times New Roman" pitchFamily="18" charset="0"/>
              </a:rPr>
              <a:t>conn</a:t>
            </a:r>
            <a:r>
              <a:rPr sz="2400" spc="-15" dirty="0" smtClean="0">
                <a:latin typeface="Times New Roman" pitchFamily="18" charset="0"/>
                <a:cs typeface="Times New Roman" pitchFamily="18" charset="0"/>
              </a:rPr>
              <a:t>e</a:t>
            </a:r>
            <a:r>
              <a:rPr sz="2400" spc="-10" dirty="0" smtClean="0">
                <a:latin typeface="Times New Roman" pitchFamily="18" charset="0"/>
                <a:cs typeface="Times New Roman" pitchFamily="18" charset="0"/>
              </a:rPr>
              <a:t>c</a:t>
            </a:r>
            <a:r>
              <a:rPr sz="2400" spc="-5" dirty="0" smtClean="0">
                <a:latin typeface="Times New Roman" pitchFamily="18" charset="0"/>
                <a:cs typeface="Times New Roman" pitchFamily="18" charset="0"/>
              </a:rPr>
              <a:t>tin</a:t>
            </a:r>
            <a:r>
              <a:rPr sz="2400" dirty="0" smtClean="0">
                <a:latin typeface="Times New Roman" pitchFamily="18" charset="0"/>
                <a:cs typeface="Times New Roman" pitchFamily="18" charset="0"/>
              </a:rPr>
              <a:t>g</a:t>
            </a:r>
            <a:r>
              <a:rPr sz="2400" spc="114" dirty="0" smtClean="0">
                <a:latin typeface="Times New Roman" pitchFamily="18" charset="0"/>
                <a:cs typeface="Times New Roman" pitchFamily="18" charset="0"/>
              </a:rPr>
              <a:t> </a:t>
            </a:r>
            <a:r>
              <a:rPr sz="2400" spc="-20" dirty="0" smtClean="0">
                <a:latin typeface="Times New Roman" pitchFamily="18" charset="0"/>
                <a:cs typeface="Times New Roman" pitchFamily="18" charset="0"/>
              </a:rPr>
              <a:t>th</a:t>
            </a:r>
            <a:r>
              <a:rPr sz="2400" spc="-15" dirty="0" smtClean="0">
                <a:latin typeface="Times New Roman" pitchFamily="18" charset="0"/>
                <a:cs typeface="Times New Roman" pitchFamily="18" charset="0"/>
              </a:rPr>
              <a:t>e</a:t>
            </a:r>
            <a:r>
              <a:rPr sz="2400" spc="110" dirty="0" smtClean="0">
                <a:latin typeface="Times New Roman" pitchFamily="18" charset="0"/>
                <a:cs typeface="Times New Roman" pitchFamily="18" charset="0"/>
              </a:rPr>
              <a:t> </a:t>
            </a:r>
            <a:r>
              <a:rPr sz="2400" spc="-5" dirty="0" smtClean="0">
                <a:solidFill>
                  <a:srgbClr val="FA2C24"/>
                </a:solidFill>
                <a:latin typeface="Times New Roman" pitchFamily="18" charset="0"/>
                <a:cs typeface="Times New Roman" pitchFamily="18" charset="0"/>
              </a:rPr>
              <a:t>vertic</a:t>
            </a:r>
            <a:r>
              <a:rPr sz="2400" spc="5" dirty="0" smtClean="0">
                <a:solidFill>
                  <a:srgbClr val="FA2C24"/>
                </a:solidFill>
                <a:latin typeface="Times New Roman" pitchFamily="18" charset="0"/>
                <a:cs typeface="Times New Roman" pitchFamily="18" charset="0"/>
              </a:rPr>
              <a:t>e</a:t>
            </a:r>
            <a:r>
              <a:rPr sz="2400" spc="-15" dirty="0" smtClean="0">
                <a:solidFill>
                  <a:srgbClr val="FA2C24"/>
                </a:solidFill>
                <a:latin typeface="Times New Roman" pitchFamily="18" charset="0"/>
                <a:cs typeface="Times New Roman" pitchFamily="18" charset="0"/>
              </a:rPr>
              <a:t>s</a:t>
            </a:r>
            <a:r>
              <a:rPr sz="2400" spc="95" dirty="0" smtClean="0">
                <a:solidFill>
                  <a:srgbClr val="FA2C24"/>
                </a:solidFill>
                <a:latin typeface="Times New Roman" pitchFamily="18" charset="0"/>
                <a:cs typeface="Times New Roman" pitchFamily="18" charset="0"/>
              </a:rPr>
              <a:t> </a:t>
            </a:r>
            <a:r>
              <a:rPr sz="2400" spc="-5" dirty="0" smtClean="0">
                <a:latin typeface="Times New Roman" pitchFamily="18" charset="0"/>
                <a:cs typeface="Times New Roman" pitchFamily="18" charset="0"/>
              </a:rPr>
              <a:t>i</a:t>
            </a:r>
            <a:r>
              <a:rPr sz="2400" dirty="0" smtClean="0">
                <a:latin typeface="Times New Roman" pitchFamily="18" charset="0"/>
                <a:cs typeface="Times New Roman" pitchFamily="18" charset="0"/>
              </a:rPr>
              <a:t>n</a:t>
            </a:r>
            <a:r>
              <a:rPr sz="2400" spc="120" dirty="0" smtClean="0">
                <a:latin typeface="Times New Roman" pitchFamily="18" charset="0"/>
                <a:cs typeface="Times New Roman" pitchFamily="18" charset="0"/>
              </a:rPr>
              <a:t> </a:t>
            </a:r>
            <a:r>
              <a:rPr sz="2400" spc="-20" dirty="0" smtClean="0">
                <a:latin typeface="Times New Roman" pitchFamily="18" charset="0"/>
                <a:cs typeface="Times New Roman" pitchFamily="18" charset="0"/>
              </a:rPr>
              <a:t>V</a:t>
            </a:r>
            <a:endParaRPr sz="2400" dirty="0" smtClean="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Lst>
            </a:pPr>
            <a:r>
              <a:rPr sz="2400" spc="-5" dirty="0" smtClean="0">
                <a:latin typeface="Times New Roman" pitchFamily="18" charset="0"/>
                <a:cs typeface="Times New Roman" pitchFamily="18" charset="0"/>
              </a:rPr>
              <a:t>A</a:t>
            </a:r>
            <a:r>
              <a:rPr sz="2400" dirty="0" smtClean="0">
                <a:latin typeface="Times New Roman" pitchFamily="18" charset="0"/>
                <a:cs typeface="Times New Roman" pitchFamily="18" charset="0"/>
              </a:rPr>
              <a:t>n</a:t>
            </a:r>
            <a:r>
              <a:rPr sz="2400" spc="100" dirty="0" smtClean="0">
                <a:latin typeface="Times New Roman" pitchFamily="18" charset="0"/>
                <a:cs typeface="Times New Roman" pitchFamily="18" charset="0"/>
              </a:rPr>
              <a:t> </a:t>
            </a:r>
            <a:r>
              <a:rPr sz="2400" spc="-15" dirty="0">
                <a:solidFill>
                  <a:srgbClr val="007F00"/>
                </a:solidFill>
                <a:latin typeface="Times New Roman" pitchFamily="18" charset="0"/>
                <a:cs typeface="Times New Roman" pitchFamily="18" charset="0"/>
              </a:rPr>
              <a:t>edge</a:t>
            </a:r>
            <a:r>
              <a:rPr sz="2400" spc="105" dirty="0">
                <a:solidFill>
                  <a:srgbClr val="007F00"/>
                </a:solidFill>
                <a:latin typeface="Times New Roman" pitchFamily="18" charset="0"/>
                <a:cs typeface="Times New Roman" pitchFamily="18" charset="0"/>
              </a:rPr>
              <a:t> </a:t>
            </a:r>
            <a:r>
              <a:rPr sz="2400" spc="-15" dirty="0">
                <a:latin typeface="Times New Roman" pitchFamily="18" charset="0"/>
                <a:cs typeface="Times New Roman" pitchFamily="18" charset="0"/>
              </a:rPr>
              <a:t>e</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a:t>
            </a:r>
            <a:r>
              <a:rPr sz="2400" dirty="0">
                <a:latin typeface="Times New Roman" pitchFamily="18" charset="0"/>
                <a:cs typeface="Times New Roman" pitchFamily="18" charset="0"/>
              </a:rPr>
              <a:t>u,</a:t>
            </a:r>
            <a:r>
              <a:rPr sz="2400" spc="-5" dirty="0">
                <a:latin typeface="Times New Roman" pitchFamily="18" charset="0"/>
                <a:cs typeface="Times New Roman" pitchFamily="18" charset="0"/>
              </a:rPr>
              <a:t>v</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a</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pair</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14" dirty="0">
                <a:latin typeface="Times New Roman" pitchFamily="18" charset="0"/>
                <a:cs typeface="Times New Roman" pitchFamily="18" charset="0"/>
              </a:rPr>
              <a:t> </a:t>
            </a:r>
            <a:r>
              <a:rPr sz="2400" spc="-5" dirty="0">
                <a:solidFill>
                  <a:srgbClr val="FA2C24"/>
                </a:solidFill>
                <a:latin typeface="Times New Roman" pitchFamily="18" charset="0"/>
                <a:cs typeface="Times New Roman" pitchFamily="18" charset="0"/>
              </a:rPr>
              <a:t>vertic</a:t>
            </a:r>
            <a:r>
              <a:rPr sz="2400" spc="5" dirty="0">
                <a:solidFill>
                  <a:srgbClr val="FA2C24"/>
                </a:solidFill>
                <a:latin typeface="Times New Roman" pitchFamily="18" charset="0"/>
                <a:cs typeface="Times New Roman" pitchFamily="18" charset="0"/>
              </a:rPr>
              <a:t>e</a:t>
            </a:r>
            <a:r>
              <a:rPr sz="2400" spc="-15" dirty="0">
                <a:solidFill>
                  <a:srgbClr val="FA2C24"/>
                </a:solidFill>
                <a:latin typeface="Times New Roman" pitchFamily="18" charset="0"/>
                <a:cs typeface="Times New Roman" pitchFamily="18" charset="0"/>
              </a:rPr>
              <a:t>s</a:t>
            </a:r>
            <a:endParaRPr sz="2400" dirty="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Lst>
            </a:pPr>
            <a:r>
              <a:rPr sz="2400" spc="-15" dirty="0">
                <a:latin typeface="Times New Roman" pitchFamily="18" charset="0"/>
                <a:cs typeface="Times New Roman" pitchFamily="18" charset="0"/>
              </a:rPr>
              <a:t>Exa</a:t>
            </a:r>
            <a:r>
              <a:rPr sz="2400" spc="-35" dirty="0">
                <a:latin typeface="Times New Roman" pitchFamily="18" charset="0"/>
                <a:cs typeface="Times New Roman" pitchFamily="18" charset="0"/>
              </a:rPr>
              <a:t>m</a:t>
            </a:r>
            <a:r>
              <a:rPr sz="2400" spc="-10" dirty="0">
                <a:latin typeface="Times New Roman" pitchFamily="18" charset="0"/>
                <a:cs typeface="Times New Roman" pitchFamily="18" charset="0"/>
              </a:rPr>
              <a:t>ple:</a:t>
            </a:r>
            <a:endParaRPr sz="2400" dirty="0">
              <a:latin typeface="Times New Roman" pitchFamily="18" charset="0"/>
              <a:cs typeface="Times New Roman" pitchFamily="18" charset="0"/>
            </a:endParaRPr>
          </a:p>
        </p:txBody>
      </p:sp>
      <p:sp>
        <p:nvSpPr>
          <p:cNvPr id="4" name="object 4"/>
          <p:cNvSpPr/>
          <p:nvPr/>
        </p:nvSpPr>
        <p:spPr>
          <a:xfrm>
            <a:off x="4994269" y="3998118"/>
            <a:ext cx="55880" cy="0"/>
          </a:xfrm>
          <a:custGeom>
            <a:avLst/>
            <a:gdLst/>
            <a:ahLst/>
            <a:cxnLst/>
            <a:rect l="l" t="t" r="r" b="b"/>
            <a:pathLst>
              <a:path w="55879">
                <a:moveTo>
                  <a:pt x="0" y="0"/>
                </a:moveTo>
                <a:lnTo>
                  <a:pt x="55554" y="0"/>
                </a:lnTo>
              </a:path>
            </a:pathLst>
          </a:custGeom>
          <a:ln w="31440">
            <a:solidFill>
              <a:srgbClr val="0000FF"/>
            </a:solidFill>
          </a:ln>
        </p:spPr>
        <p:txBody>
          <a:bodyPr wrap="square" lIns="0" tIns="0" rIns="0" bIns="0" rtlCol="0"/>
          <a:lstStyle/>
          <a:p>
            <a:endParaRPr/>
          </a:p>
        </p:txBody>
      </p:sp>
      <p:sp>
        <p:nvSpPr>
          <p:cNvPr id="5" name="object 5"/>
          <p:cNvSpPr/>
          <p:nvPr/>
        </p:nvSpPr>
        <p:spPr>
          <a:xfrm>
            <a:off x="4994269" y="6272212"/>
            <a:ext cx="55880" cy="0"/>
          </a:xfrm>
          <a:custGeom>
            <a:avLst/>
            <a:gdLst/>
            <a:ahLst/>
            <a:cxnLst/>
            <a:rect l="l" t="t" r="r" b="b"/>
            <a:pathLst>
              <a:path w="55879">
                <a:moveTo>
                  <a:pt x="0" y="0"/>
                </a:moveTo>
                <a:lnTo>
                  <a:pt x="55554" y="0"/>
                </a:lnTo>
              </a:path>
            </a:pathLst>
          </a:custGeom>
          <a:ln w="29844">
            <a:solidFill>
              <a:srgbClr val="0000FF"/>
            </a:solidFill>
          </a:ln>
        </p:spPr>
        <p:txBody>
          <a:bodyPr wrap="square" lIns="0" tIns="0" rIns="0" bIns="0" rtlCol="0"/>
          <a:lstStyle/>
          <a:p>
            <a:endParaRPr/>
          </a:p>
        </p:txBody>
      </p:sp>
      <p:sp>
        <p:nvSpPr>
          <p:cNvPr id="6" name="object 6"/>
          <p:cNvSpPr/>
          <p:nvPr/>
        </p:nvSpPr>
        <p:spPr>
          <a:xfrm>
            <a:off x="5022047" y="4013204"/>
            <a:ext cx="0" cy="2244725"/>
          </a:xfrm>
          <a:custGeom>
            <a:avLst/>
            <a:gdLst/>
            <a:ahLst/>
            <a:cxnLst/>
            <a:rect l="l" t="t" r="r" b="b"/>
            <a:pathLst>
              <a:path h="2244725">
                <a:moveTo>
                  <a:pt x="0" y="0"/>
                </a:moveTo>
                <a:lnTo>
                  <a:pt x="0" y="2244720"/>
                </a:lnTo>
              </a:path>
            </a:pathLst>
          </a:custGeom>
          <a:ln w="56824">
            <a:solidFill>
              <a:srgbClr val="0000FF"/>
            </a:solidFill>
          </a:ln>
        </p:spPr>
        <p:txBody>
          <a:bodyPr wrap="square" lIns="0" tIns="0" rIns="0" bIns="0" rtlCol="0"/>
          <a:lstStyle/>
          <a:p>
            <a:endParaRPr/>
          </a:p>
        </p:txBody>
      </p:sp>
      <p:sp>
        <p:nvSpPr>
          <p:cNvPr id="7" name="object 7"/>
          <p:cNvSpPr/>
          <p:nvPr/>
        </p:nvSpPr>
        <p:spPr>
          <a:xfrm>
            <a:off x="5008626" y="6243635"/>
            <a:ext cx="53975" cy="59055"/>
          </a:xfrm>
          <a:custGeom>
            <a:avLst/>
            <a:gdLst/>
            <a:ahLst/>
            <a:cxnLst/>
            <a:rect l="l" t="t" r="r" b="b"/>
            <a:pathLst>
              <a:path w="53975" h="59054">
                <a:moveTo>
                  <a:pt x="26913" y="0"/>
                </a:moveTo>
                <a:lnTo>
                  <a:pt x="0" y="42864"/>
                </a:lnTo>
                <a:lnTo>
                  <a:pt x="26913" y="58734"/>
                </a:lnTo>
                <a:lnTo>
                  <a:pt x="53980" y="14289"/>
                </a:lnTo>
                <a:lnTo>
                  <a:pt x="26913" y="0"/>
                </a:lnTo>
                <a:close/>
              </a:path>
            </a:pathLst>
          </a:custGeom>
          <a:solidFill>
            <a:srgbClr val="0000FF"/>
          </a:solidFill>
        </p:spPr>
        <p:txBody>
          <a:bodyPr wrap="square" lIns="0" tIns="0" rIns="0" bIns="0" rtlCol="0"/>
          <a:lstStyle/>
          <a:p>
            <a:endParaRPr/>
          </a:p>
        </p:txBody>
      </p:sp>
      <p:sp>
        <p:nvSpPr>
          <p:cNvPr id="8" name="object 8"/>
          <p:cNvSpPr/>
          <p:nvPr/>
        </p:nvSpPr>
        <p:spPr>
          <a:xfrm>
            <a:off x="3629040" y="5157728"/>
            <a:ext cx="53975" cy="73025"/>
          </a:xfrm>
          <a:custGeom>
            <a:avLst/>
            <a:gdLst/>
            <a:ahLst/>
            <a:cxnLst/>
            <a:rect l="l" t="t" r="r" b="b"/>
            <a:pathLst>
              <a:path w="53975" h="73025">
                <a:moveTo>
                  <a:pt x="39623" y="0"/>
                </a:moveTo>
                <a:lnTo>
                  <a:pt x="0" y="58792"/>
                </a:lnTo>
                <a:lnTo>
                  <a:pt x="26913" y="73020"/>
                </a:lnTo>
                <a:lnTo>
                  <a:pt x="53949" y="28574"/>
                </a:lnTo>
                <a:lnTo>
                  <a:pt x="39623" y="0"/>
                </a:lnTo>
                <a:close/>
              </a:path>
            </a:pathLst>
          </a:custGeom>
          <a:solidFill>
            <a:srgbClr val="0000FF"/>
          </a:solidFill>
        </p:spPr>
        <p:txBody>
          <a:bodyPr wrap="square" lIns="0" tIns="0" rIns="0" bIns="0" rtlCol="0"/>
          <a:lstStyle/>
          <a:p>
            <a:endParaRPr/>
          </a:p>
        </p:txBody>
      </p:sp>
      <p:sp>
        <p:nvSpPr>
          <p:cNvPr id="9" name="object 9"/>
          <p:cNvSpPr/>
          <p:nvPr/>
        </p:nvSpPr>
        <p:spPr>
          <a:xfrm>
            <a:off x="3656076" y="5186303"/>
            <a:ext cx="1379855" cy="1100455"/>
          </a:xfrm>
          <a:custGeom>
            <a:avLst/>
            <a:gdLst/>
            <a:ahLst/>
            <a:cxnLst/>
            <a:rect l="l" t="t" r="r" b="b"/>
            <a:pathLst>
              <a:path w="1379854" h="1100454">
                <a:moveTo>
                  <a:pt x="26913" y="0"/>
                </a:moveTo>
                <a:lnTo>
                  <a:pt x="0" y="44445"/>
                </a:lnTo>
                <a:lnTo>
                  <a:pt x="1352428" y="1100196"/>
                </a:lnTo>
                <a:lnTo>
                  <a:pt x="1379463" y="1057332"/>
                </a:lnTo>
                <a:lnTo>
                  <a:pt x="26913" y="0"/>
                </a:lnTo>
                <a:close/>
              </a:path>
            </a:pathLst>
          </a:custGeom>
          <a:solidFill>
            <a:srgbClr val="0000FF"/>
          </a:solidFill>
        </p:spPr>
        <p:txBody>
          <a:bodyPr wrap="square" lIns="0" tIns="0" rIns="0" bIns="0" rtlCol="0"/>
          <a:lstStyle/>
          <a:p>
            <a:endParaRPr/>
          </a:p>
        </p:txBody>
      </p:sp>
      <p:sp>
        <p:nvSpPr>
          <p:cNvPr id="10" name="object 10"/>
          <p:cNvSpPr/>
          <p:nvPr/>
        </p:nvSpPr>
        <p:spPr>
          <a:xfrm>
            <a:off x="3656076" y="5186303"/>
            <a:ext cx="53975" cy="59055"/>
          </a:xfrm>
          <a:custGeom>
            <a:avLst/>
            <a:gdLst/>
            <a:ahLst/>
            <a:cxnLst/>
            <a:rect l="l" t="t" r="r" b="b"/>
            <a:pathLst>
              <a:path w="53975" h="59054">
                <a:moveTo>
                  <a:pt x="41269" y="0"/>
                </a:moveTo>
                <a:lnTo>
                  <a:pt x="0" y="44445"/>
                </a:lnTo>
                <a:lnTo>
                  <a:pt x="26913" y="58792"/>
                </a:lnTo>
                <a:lnTo>
                  <a:pt x="53980" y="14346"/>
                </a:lnTo>
                <a:lnTo>
                  <a:pt x="41269" y="0"/>
                </a:lnTo>
                <a:close/>
              </a:path>
            </a:pathLst>
          </a:custGeom>
          <a:solidFill>
            <a:srgbClr val="0000FF"/>
          </a:solidFill>
        </p:spPr>
        <p:txBody>
          <a:bodyPr wrap="square" lIns="0" tIns="0" rIns="0" bIns="0" rtlCol="0"/>
          <a:lstStyle/>
          <a:p>
            <a:endParaRPr/>
          </a:p>
        </p:txBody>
      </p:sp>
      <p:sp>
        <p:nvSpPr>
          <p:cNvPr id="11" name="object 11"/>
          <p:cNvSpPr/>
          <p:nvPr/>
        </p:nvSpPr>
        <p:spPr>
          <a:xfrm>
            <a:off x="2276475" y="3968746"/>
            <a:ext cx="68580" cy="73025"/>
          </a:xfrm>
          <a:custGeom>
            <a:avLst/>
            <a:gdLst/>
            <a:ahLst/>
            <a:cxnLst/>
            <a:rect l="l" t="t" r="r" b="b"/>
            <a:pathLst>
              <a:path w="68580" h="73025">
                <a:moveTo>
                  <a:pt x="39755" y="0"/>
                </a:moveTo>
                <a:lnTo>
                  <a:pt x="0" y="58673"/>
                </a:lnTo>
                <a:lnTo>
                  <a:pt x="27050" y="73033"/>
                </a:lnTo>
                <a:lnTo>
                  <a:pt x="68330" y="28574"/>
                </a:lnTo>
                <a:lnTo>
                  <a:pt x="39755" y="0"/>
                </a:lnTo>
                <a:close/>
              </a:path>
            </a:pathLst>
          </a:custGeom>
          <a:solidFill>
            <a:srgbClr val="0000FF"/>
          </a:solidFill>
        </p:spPr>
        <p:txBody>
          <a:bodyPr wrap="square" lIns="0" tIns="0" rIns="0" bIns="0" rtlCol="0"/>
          <a:lstStyle/>
          <a:p>
            <a:endParaRPr/>
          </a:p>
        </p:txBody>
      </p:sp>
      <p:sp>
        <p:nvSpPr>
          <p:cNvPr id="12" name="object 12"/>
          <p:cNvSpPr/>
          <p:nvPr/>
        </p:nvSpPr>
        <p:spPr>
          <a:xfrm>
            <a:off x="2303525" y="3997321"/>
            <a:ext cx="1393825" cy="1233805"/>
          </a:xfrm>
          <a:custGeom>
            <a:avLst/>
            <a:gdLst/>
            <a:ahLst/>
            <a:cxnLst/>
            <a:rect l="l" t="t" r="r" b="b"/>
            <a:pathLst>
              <a:path w="1393825" h="1233804">
                <a:moveTo>
                  <a:pt x="41279" y="0"/>
                </a:moveTo>
                <a:lnTo>
                  <a:pt x="0" y="44458"/>
                </a:lnTo>
                <a:lnTo>
                  <a:pt x="1352549" y="1233428"/>
                </a:lnTo>
                <a:lnTo>
                  <a:pt x="1393819" y="1188982"/>
                </a:lnTo>
                <a:lnTo>
                  <a:pt x="41279" y="0"/>
                </a:lnTo>
                <a:close/>
              </a:path>
            </a:pathLst>
          </a:custGeom>
          <a:solidFill>
            <a:srgbClr val="0000FF"/>
          </a:solidFill>
        </p:spPr>
        <p:txBody>
          <a:bodyPr wrap="square" lIns="0" tIns="0" rIns="0" bIns="0" rtlCol="0"/>
          <a:lstStyle/>
          <a:p>
            <a:endParaRPr/>
          </a:p>
        </p:txBody>
      </p:sp>
      <p:sp>
        <p:nvSpPr>
          <p:cNvPr id="13" name="object 13"/>
          <p:cNvSpPr/>
          <p:nvPr/>
        </p:nvSpPr>
        <p:spPr>
          <a:xfrm>
            <a:off x="3656076" y="5157728"/>
            <a:ext cx="53975" cy="73025"/>
          </a:xfrm>
          <a:custGeom>
            <a:avLst/>
            <a:gdLst/>
            <a:ahLst/>
            <a:cxnLst/>
            <a:rect l="l" t="t" r="r" b="b"/>
            <a:pathLst>
              <a:path w="53975" h="73025">
                <a:moveTo>
                  <a:pt x="26913" y="0"/>
                </a:moveTo>
                <a:lnTo>
                  <a:pt x="0" y="28574"/>
                </a:lnTo>
                <a:lnTo>
                  <a:pt x="26913" y="73020"/>
                </a:lnTo>
                <a:lnTo>
                  <a:pt x="53980" y="58792"/>
                </a:lnTo>
                <a:lnTo>
                  <a:pt x="26913" y="0"/>
                </a:lnTo>
                <a:close/>
              </a:path>
            </a:pathLst>
          </a:custGeom>
          <a:solidFill>
            <a:srgbClr val="0000FF"/>
          </a:solidFill>
        </p:spPr>
        <p:txBody>
          <a:bodyPr wrap="square" lIns="0" tIns="0" rIns="0" bIns="0" rtlCol="0"/>
          <a:lstStyle/>
          <a:p>
            <a:endParaRPr/>
          </a:p>
        </p:txBody>
      </p:sp>
      <p:sp>
        <p:nvSpPr>
          <p:cNvPr id="14" name="object 14"/>
          <p:cNvSpPr/>
          <p:nvPr/>
        </p:nvSpPr>
        <p:spPr>
          <a:xfrm>
            <a:off x="2276475" y="6243635"/>
            <a:ext cx="53975" cy="59055"/>
          </a:xfrm>
          <a:custGeom>
            <a:avLst/>
            <a:gdLst/>
            <a:ahLst/>
            <a:cxnLst/>
            <a:rect l="l" t="t" r="r" b="b"/>
            <a:pathLst>
              <a:path w="53975" h="59054">
                <a:moveTo>
                  <a:pt x="26919" y="0"/>
                </a:moveTo>
                <a:lnTo>
                  <a:pt x="0" y="14289"/>
                </a:lnTo>
                <a:lnTo>
                  <a:pt x="39623" y="58734"/>
                </a:lnTo>
                <a:lnTo>
                  <a:pt x="53970" y="42864"/>
                </a:lnTo>
                <a:lnTo>
                  <a:pt x="26919" y="0"/>
                </a:lnTo>
                <a:close/>
              </a:path>
            </a:pathLst>
          </a:custGeom>
          <a:solidFill>
            <a:srgbClr val="0000FF"/>
          </a:solidFill>
        </p:spPr>
        <p:txBody>
          <a:bodyPr wrap="square" lIns="0" tIns="0" rIns="0" bIns="0" rtlCol="0"/>
          <a:lstStyle/>
          <a:p>
            <a:endParaRPr/>
          </a:p>
        </p:txBody>
      </p:sp>
      <p:sp>
        <p:nvSpPr>
          <p:cNvPr id="15" name="object 15"/>
          <p:cNvSpPr/>
          <p:nvPr/>
        </p:nvSpPr>
        <p:spPr>
          <a:xfrm>
            <a:off x="2303525" y="5186303"/>
            <a:ext cx="1379855" cy="1100455"/>
          </a:xfrm>
          <a:custGeom>
            <a:avLst/>
            <a:gdLst/>
            <a:ahLst/>
            <a:cxnLst/>
            <a:rect l="l" t="t" r="r" b="b"/>
            <a:pathLst>
              <a:path w="1379854" h="1100454">
                <a:moveTo>
                  <a:pt x="1352428" y="0"/>
                </a:moveTo>
                <a:lnTo>
                  <a:pt x="0" y="1057332"/>
                </a:lnTo>
                <a:lnTo>
                  <a:pt x="26919" y="1100196"/>
                </a:lnTo>
                <a:lnTo>
                  <a:pt x="1379463" y="44445"/>
                </a:lnTo>
                <a:lnTo>
                  <a:pt x="1352428" y="0"/>
                </a:lnTo>
                <a:close/>
              </a:path>
            </a:pathLst>
          </a:custGeom>
          <a:solidFill>
            <a:srgbClr val="0000FF"/>
          </a:solidFill>
        </p:spPr>
        <p:txBody>
          <a:bodyPr wrap="square" lIns="0" tIns="0" rIns="0" bIns="0" rtlCol="0"/>
          <a:lstStyle/>
          <a:p>
            <a:endParaRPr/>
          </a:p>
        </p:txBody>
      </p:sp>
      <p:sp>
        <p:nvSpPr>
          <p:cNvPr id="16" name="object 16"/>
          <p:cNvSpPr/>
          <p:nvPr/>
        </p:nvSpPr>
        <p:spPr>
          <a:xfrm>
            <a:off x="2289179" y="3998118"/>
            <a:ext cx="55880" cy="0"/>
          </a:xfrm>
          <a:custGeom>
            <a:avLst/>
            <a:gdLst/>
            <a:ahLst/>
            <a:cxnLst/>
            <a:rect l="l" t="t" r="r" b="b"/>
            <a:pathLst>
              <a:path w="55880">
                <a:moveTo>
                  <a:pt x="0" y="0"/>
                </a:moveTo>
                <a:lnTo>
                  <a:pt x="55554" y="0"/>
                </a:lnTo>
              </a:path>
            </a:pathLst>
          </a:custGeom>
          <a:ln w="31440">
            <a:solidFill>
              <a:srgbClr val="0000FF"/>
            </a:solidFill>
          </a:ln>
        </p:spPr>
        <p:txBody>
          <a:bodyPr wrap="square" lIns="0" tIns="0" rIns="0" bIns="0" rtlCol="0"/>
          <a:lstStyle/>
          <a:p>
            <a:endParaRPr/>
          </a:p>
        </p:txBody>
      </p:sp>
      <p:sp>
        <p:nvSpPr>
          <p:cNvPr id="17" name="object 17"/>
          <p:cNvSpPr/>
          <p:nvPr/>
        </p:nvSpPr>
        <p:spPr>
          <a:xfrm>
            <a:off x="2289179" y="6272212"/>
            <a:ext cx="55880" cy="0"/>
          </a:xfrm>
          <a:custGeom>
            <a:avLst/>
            <a:gdLst/>
            <a:ahLst/>
            <a:cxnLst/>
            <a:rect l="l" t="t" r="r" b="b"/>
            <a:pathLst>
              <a:path w="55880">
                <a:moveTo>
                  <a:pt x="0" y="0"/>
                </a:moveTo>
                <a:lnTo>
                  <a:pt x="55554" y="0"/>
                </a:lnTo>
              </a:path>
            </a:pathLst>
          </a:custGeom>
          <a:ln w="29844">
            <a:solidFill>
              <a:srgbClr val="0000FF"/>
            </a:solidFill>
          </a:ln>
        </p:spPr>
        <p:txBody>
          <a:bodyPr wrap="square" lIns="0" tIns="0" rIns="0" bIns="0" rtlCol="0"/>
          <a:lstStyle/>
          <a:p>
            <a:endParaRPr/>
          </a:p>
        </p:txBody>
      </p:sp>
      <p:sp>
        <p:nvSpPr>
          <p:cNvPr id="18" name="object 18"/>
          <p:cNvSpPr/>
          <p:nvPr/>
        </p:nvSpPr>
        <p:spPr>
          <a:xfrm>
            <a:off x="2316956" y="4013204"/>
            <a:ext cx="0" cy="2244725"/>
          </a:xfrm>
          <a:custGeom>
            <a:avLst/>
            <a:gdLst/>
            <a:ahLst/>
            <a:cxnLst/>
            <a:rect l="l" t="t" r="r" b="b"/>
            <a:pathLst>
              <a:path h="2244725">
                <a:moveTo>
                  <a:pt x="0" y="0"/>
                </a:moveTo>
                <a:lnTo>
                  <a:pt x="0" y="2244720"/>
                </a:lnTo>
              </a:path>
            </a:pathLst>
          </a:custGeom>
          <a:ln w="56824">
            <a:solidFill>
              <a:srgbClr val="0000FF"/>
            </a:solidFill>
          </a:ln>
        </p:spPr>
        <p:txBody>
          <a:bodyPr wrap="square" lIns="0" tIns="0" rIns="0" bIns="0" rtlCol="0"/>
          <a:lstStyle/>
          <a:p>
            <a:endParaRPr/>
          </a:p>
        </p:txBody>
      </p:sp>
      <p:sp>
        <p:nvSpPr>
          <p:cNvPr id="19" name="object 19"/>
          <p:cNvSpPr/>
          <p:nvPr/>
        </p:nvSpPr>
        <p:spPr>
          <a:xfrm>
            <a:off x="2302668" y="3983033"/>
            <a:ext cx="0" cy="59055"/>
          </a:xfrm>
          <a:custGeom>
            <a:avLst/>
            <a:gdLst/>
            <a:ahLst/>
            <a:cxnLst/>
            <a:rect l="l" t="t" r="r" b="b"/>
            <a:pathLst>
              <a:path h="59054">
                <a:moveTo>
                  <a:pt x="0" y="0"/>
                </a:moveTo>
                <a:lnTo>
                  <a:pt x="0" y="58745"/>
                </a:lnTo>
              </a:path>
            </a:pathLst>
          </a:custGeom>
          <a:ln w="28249">
            <a:solidFill>
              <a:srgbClr val="0000FF"/>
            </a:solidFill>
          </a:ln>
        </p:spPr>
        <p:txBody>
          <a:bodyPr wrap="square" lIns="0" tIns="0" rIns="0" bIns="0" rtlCol="0"/>
          <a:lstStyle/>
          <a:p>
            <a:endParaRPr/>
          </a:p>
        </p:txBody>
      </p:sp>
      <p:sp>
        <p:nvSpPr>
          <p:cNvPr id="20" name="object 20"/>
          <p:cNvSpPr/>
          <p:nvPr/>
        </p:nvSpPr>
        <p:spPr>
          <a:xfrm>
            <a:off x="5035623" y="3983033"/>
            <a:ext cx="0" cy="59055"/>
          </a:xfrm>
          <a:custGeom>
            <a:avLst/>
            <a:gdLst/>
            <a:ahLst/>
            <a:cxnLst/>
            <a:rect l="l" t="t" r="r" b="b"/>
            <a:pathLst>
              <a:path h="59054">
                <a:moveTo>
                  <a:pt x="0" y="0"/>
                </a:moveTo>
                <a:lnTo>
                  <a:pt x="0" y="58745"/>
                </a:lnTo>
              </a:path>
            </a:pathLst>
          </a:custGeom>
          <a:ln w="29844">
            <a:solidFill>
              <a:srgbClr val="0000FF"/>
            </a:solidFill>
          </a:ln>
        </p:spPr>
        <p:txBody>
          <a:bodyPr wrap="square" lIns="0" tIns="0" rIns="0" bIns="0" rtlCol="0"/>
          <a:lstStyle/>
          <a:p>
            <a:endParaRPr/>
          </a:p>
        </p:txBody>
      </p:sp>
      <p:sp>
        <p:nvSpPr>
          <p:cNvPr id="21" name="object 21"/>
          <p:cNvSpPr/>
          <p:nvPr/>
        </p:nvSpPr>
        <p:spPr>
          <a:xfrm>
            <a:off x="2316229" y="3983033"/>
            <a:ext cx="2705100" cy="59055"/>
          </a:xfrm>
          <a:custGeom>
            <a:avLst/>
            <a:gdLst/>
            <a:ahLst/>
            <a:cxnLst/>
            <a:rect l="l" t="t" r="r" b="b"/>
            <a:pathLst>
              <a:path w="2705100" h="59054">
                <a:moveTo>
                  <a:pt x="0" y="58745"/>
                </a:moveTo>
                <a:lnTo>
                  <a:pt x="2705099" y="58745"/>
                </a:lnTo>
                <a:lnTo>
                  <a:pt x="2705099" y="0"/>
                </a:lnTo>
                <a:lnTo>
                  <a:pt x="0" y="0"/>
                </a:lnTo>
                <a:lnTo>
                  <a:pt x="0" y="58745"/>
                </a:lnTo>
                <a:close/>
              </a:path>
            </a:pathLst>
          </a:custGeom>
          <a:solidFill>
            <a:srgbClr val="0000FF"/>
          </a:solidFill>
        </p:spPr>
        <p:txBody>
          <a:bodyPr wrap="square" lIns="0" tIns="0" rIns="0" bIns="0" rtlCol="0"/>
          <a:lstStyle/>
          <a:p>
            <a:endParaRPr/>
          </a:p>
        </p:txBody>
      </p:sp>
      <p:sp>
        <p:nvSpPr>
          <p:cNvPr id="22" name="object 22"/>
          <p:cNvSpPr/>
          <p:nvPr/>
        </p:nvSpPr>
        <p:spPr>
          <a:xfrm>
            <a:off x="2302668" y="6227766"/>
            <a:ext cx="0" cy="59055"/>
          </a:xfrm>
          <a:custGeom>
            <a:avLst/>
            <a:gdLst/>
            <a:ahLst/>
            <a:cxnLst/>
            <a:rect l="l" t="t" r="r" b="b"/>
            <a:pathLst>
              <a:path h="59054">
                <a:moveTo>
                  <a:pt x="0" y="0"/>
                </a:moveTo>
                <a:lnTo>
                  <a:pt x="0" y="58733"/>
                </a:lnTo>
              </a:path>
            </a:pathLst>
          </a:custGeom>
          <a:ln w="28249">
            <a:solidFill>
              <a:srgbClr val="0000FF"/>
            </a:solidFill>
          </a:ln>
        </p:spPr>
        <p:txBody>
          <a:bodyPr wrap="square" lIns="0" tIns="0" rIns="0" bIns="0" rtlCol="0"/>
          <a:lstStyle/>
          <a:p>
            <a:endParaRPr/>
          </a:p>
        </p:txBody>
      </p:sp>
      <p:sp>
        <p:nvSpPr>
          <p:cNvPr id="23" name="object 23"/>
          <p:cNvSpPr/>
          <p:nvPr/>
        </p:nvSpPr>
        <p:spPr>
          <a:xfrm>
            <a:off x="5035623" y="6227766"/>
            <a:ext cx="0" cy="59055"/>
          </a:xfrm>
          <a:custGeom>
            <a:avLst/>
            <a:gdLst/>
            <a:ahLst/>
            <a:cxnLst/>
            <a:rect l="l" t="t" r="r" b="b"/>
            <a:pathLst>
              <a:path h="59054">
                <a:moveTo>
                  <a:pt x="0" y="0"/>
                </a:moveTo>
                <a:lnTo>
                  <a:pt x="0" y="58733"/>
                </a:lnTo>
              </a:path>
            </a:pathLst>
          </a:custGeom>
          <a:ln w="29844">
            <a:solidFill>
              <a:srgbClr val="0000FF"/>
            </a:solidFill>
          </a:ln>
        </p:spPr>
        <p:txBody>
          <a:bodyPr wrap="square" lIns="0" tIns="0" rIns="0" bIns="0" rtlCol="0"/>
          <a:lstStyle/>
          <a:p>
            <a:endParaRPr/>
          </a:p>
        </p:txBody>
      </p:sp>
      <p:sp>
        <p:nvSpPr>
          <p:cNvPr id="24" name="object 24"/>
          <p:cNvSpPr/>
          <p:nvPr/>
        </p:nvSpPr>
        <p:spPr>
          <a:xfrm>
            <a:off x="2316229" y="6227766"/>
            <a:ext cx="2705100" cy="59055"/>
          </a:xfrm>
          <a:custGeom>
            <a:avLst/>
            <a:gdLst/>
            <a:ahLst/>
            <a:cxnLst/>
            <a:rect l="l" t="t" r="r" b="b"/>
            <a:pathLst>
              <a:path w="2705100" h="59054">
                <a:moveTo>
                  <a:pt x="0" y="58733"/>
                </a:moveTo>
                <a:lnTo>
                  <a:pt x="2705099" y="58733"/>
                </a:lnTo>
                <a:lnTo>
                  <a:pt x="2705099" y="0"/>
                </a:lnTo>
                <a:lnTo>
                  <a:pt x="0" y="0"/>
                </a:lnTo>
                <a:lnTo>
                  <a:pt x="0" y="58733"/>
                </a:lnTo>
                <a:close/>
              </a:path>
            </a:pathLst>
          </a:custGeom>
          <a:solidFill>
            <a:srgbClr val="0000FF"/>
          </a:solidFill>
        </p:spPr>
        <p:txBody>
          <a:bodyPr wrap="square" lIns="0" tIns="0" rIns="0" bIns="0" rtlCol="0"/>
          <a:lstStyle/>
          <a:p>
            <a:endParaRPr/>
          </a:p>
        </p:txBody>
      </p:sp>
      <p:sp>
        <p:nvSpPr>
          <p:cNvPr id="25" name="object 25"/>
          <p:cNvSpPr/>
          <p:nvPr/>
        </p:nvSpPr>
        <p:spPr>
          <a:xfrm>
            <a:off x="2071746" y="3748156"/>
            <a:ext cx="490855" cy="528955"/>
          </a:xfrm>
          <a:custGeom>
            <a:avLst/>
            <a:gdLst/>
            <a:ahLst/>
            <a:cxnLst/>
            <a:rect l="l" t="t" r="r" b="b"/>
            <a:pathLst>
              <a:path w="490855" h="528954">
                <a:moveTo>
                  <a:pt x="245245" y="0"/>
                </a:moveTo>
                <a:lnTo>
                  <a:pt x="205447" y="3456"/>
                </a:lnTo>
                <a:lnTo>
                  <a:pt x="167701" y="13464"/>
                </a:lnTo>
                <a:lnTo>
                  <a:pt x="132509" y="29481"/>
                </a:lnTo>
                <a:lnTo>
                  <a:pt x="100375" y="50965"/>
                </a:lnTo>
                <a:lnTo>
                  <a:pt x="71803" y="77372"/>
                </a:lnTo>
                <a:lnTo>
                  <a:pt x="47297" y="108161"/>
                </a:lnTo>
                <a:lnTo>
                  <a:pt x="27360" y="142790"/>
                </a:lnTo>
                <a:lnTo>
                  <a:pt x="12495" y="180715"/>
                </a:lnTo>
                <a:lnTo>
                  <a:pt x="3207" y="221394"/>
                </a:lnTo>
                <a:lnTo>
                  <a:pt x="0" y="264285"/>
                </a:lnTo>
                <a:lnTo>
                  <a:pt x="812" y="285956"/>
                </a:lnTo>
                <a:lnTo>
                  <a:pt x="7123" y="327784"/>
                </a:lnTo>
                <a:lnTo>
                  <a:pt x="19262" y="367141"/>
                </a:lnTo>
                <a:lnTo>
                  <a:pt x="36726" y="403482"/>
                </a:lnTo>
                <a:lnTo>
                  <a:pt x="59010" y="436263"/>
                </a:lnTo>
                <a:lnTo>
                  <a:pt x="85612" y="464939"/>
                </a:lnTo>
                <a:lnTo>
                  <a:pt x="116028" y="488964"/>
                </a:lnTo>
                <a:lnTo>
                  <a:pt x="149754" y="507795"/>
                </a:lnTo>
                <a:lnTo>
                  <a:pt x="186286" y="520886"/>
                </a:lnTo>
                <a:lnTo>
                  <a:pt x="225121" y="527692"/>
                </a:lnTo>
                <a:lnTo>
                  <a:pt x="245245" y="528568"/>
                </a:lnTo>
                <a:lnTo>
                  <a:pt x="265349" y="527692"/>
                </a:lnTo>
                <a:lnTo>
                  <a:pt x="304156" y="520886"/>
                </a:lnTo>
                <a:lnTo>
                  <a:pt x="340673" y="507795"/>
                </a:lnTo>
                <a:lnTo>
                  <a:pt x="374394" y="488964"/>
                </a:lnTo>
                <a:lnTo>
                  <a:pt x="404813" y="464939"/>
                </a:lnTo>
                <a:lnTo>
                  <a:pt x="431424" y="436263"/>
                </a:lnTo>
                <a:lnTo>
                  <a:pt x="453721" y="403482"/>
                </a:lnTo>
                <a:lnTo>
                  <a:pt x="471197" y="367141"/>
                </a:lnTo>
                <a:lnTo>
                  <a:pt x="483347" y="327784"/>
                </a:lnTo>
                <a:lnTo>
                  <a:pt x="489664" y="285956"/>
                </a:lnTo>
                <a:lnTo>
                  <a:pt x="490478" y="264285"/>
                </a:lnTo>
                <a:lnTo>
                  <a:pt x="489664" y="242597"/>
                </a:lnTo>
                <a:lnTo>
                  <a:pt x="483347" y="200744"/>
                </a:lnTo>
                <a:lnTo>
                  <a:pt x="471197" y="161374"/>
                </a:lnTo>
                <a:lnTo>
                  <a:pt x="453721" y="125030"/>
                </a:lnTo>
                <a:lnTo>
                  <a:pt x="431424" y="92253"/>
                </a:lnTo>
                <a:lnTo>
                  <a:pt x="404813" y="63587"/>
                </a:lnTo>
                <a:lnTo>
                  <a:pt x="374394" y="39573"/>
                </a:lnTo>
                <a:lnTo>
                  <a:pt x="340673" y="20755"/>
                </a:lnTo>
                <a:lnTo>
                  <a:pt x="304156" y="7675"/>
                </a:lnTo>
                <a:lnTo>
                  <a:pt x="265349" y="875"/>
                </a:lnTo>
                <a:lnTo>
                  <a:pt x="245245" y="0"/>
                </a:lnTo>
                <a:close/>
              </a:path>
            </a:pathLst>
          </a:custGeom>
          <a:solidFill>
            <a:srgbClr val="FFFFFF"/>
          </a:solidFill>
        </p:spPr>
        <p:txBody>
          <a:bodyPr wrap="square" lIns="0" tIns="0" rIns="0" bIns="0" rtlCol="0"/>
          <a:lstStyle/>
          <a:p>
            <a:endParaRPr/>
          </a:p>
        </p:txBody>
      </p:sp>
      <p:sp>
        <p:nvSpPr>
          <p:cNvPr id="26" name="object 26"/>
          <p:cNvSpPr/>
          <p:nvPr/>
        </p:nvSpPr>
        <p:spPr>
          <a:xfrm>
            <a:off x="2078104" y="3754496"/>
            <a:ext cx="478155" cy="516255"/>
          </a:xfrm>
          <a:custGeom>
            <a:avLst/>
            <a:gdLst/>
            <a:ahLst/>
            <a:cxnLst/>
            <a:rect l="l" t="t" r="r" b="b"/>
            <a:pathLst>
              <a:path w="478155" h="516254">
                <a:moveTo>
                  <a:pt x="0" y="257946"/>
                </a:moveTo>
                <a:lnTo>
                  <a:pt x="3125" y="216097"/>
                </a:lnTo>
                <a:lnTo>
                  <a:pt x="12176" y="176402"/>
                </a:lnTo>
                <a:lnTo>
                  <a:pt x="26659" y="139389"/>
                </a:lnTo>
                <a:lnTo>
                  <a:pt x="46084" y="105591"/>
                </a:lnTo>
                <a:lnTo>
                  <a:pt x="69959" y="75537"/>
                </a:lnTo>
                <a:lnTo>
                  <a:pt x="113041" y="38638"/>
                </a:lnTo>
                <a:lnTo>
                  <a:pt x="163371" y="13146"/>
                </a:lnTo>
                <a:lnTo>
                  <a:pt x="219291" y="854"/>
                </a:lnTo>
                <a:lnTo>
                  <a:pt x="238886" y="0"/>
                </a:lnTo>
                <a:lnTo>
                  <a:pt x="258480" y="854"/>
                </a:lnTo>
                <a:lnTo>
                  <a:pt x="277638" y="3375"/>
                </a:lnTo>
                <a:lnTo>
                  <a:pt x="331877" y="20265"/>
                </a:lnTo>
                <a:lnTo>
                  <a:pt x="379975" y="49758"/>
                </a:lnTo>
                <a:lnTo>
                  <a:pt x="420273" y="90063"/>
                </a:lnTo>
                <a:lnTo>
                  <a:pt x="441985" y="122055"/>
                </a:lnTo>
                <a:lnTo>
                  <a:pt x="459002" y="157527"/>
                </a:lnTo>
                <a:lnTo>
                  <a:pt x="470831" y="195947"/>
                </a:lnTo>
                <a:lnTo>
                  <a:pt x="476982" y="236785"/>
                </a:lnTo>
                <a:lnTo>
                  <a:pt x="477773" y="257946"/>
                </a:lnTo>
                <a:lnTo>
                  <a:pt x="476982" y="279106"/>
                </a:lnTo>
                <a:lnTo>
                  <a:pt x="474647" y="299794"/>
                </a:lnTo>
                <a:lnTo>
                  <a:pt x="465596" y="339489"/>
                </a:lnTo>
                <a:lnTo>
                  <a:pt x="451111" y="376500"/>
                </a:lnTo>
                <a:lnTo>
                  <a:pt x="431685" y="410297"/>
                </a:lnTo>
                <a:lnTo>
                  <a:pt x="407809" y="440349"/>
                </a:lnTo>
                <a:lnTo>
                  <a:pt x="364727" y="477247"/>
                </a:lnTo>
                <a:lnTo>
                  <a:pt x="314398" y="502737"/>
                </a:lnTo>
                <a:lnTo>
                  <a:pt x="258480" y="515028"/>
                </a:lnTo>
                <a:lnTo>
                  <a:pt x="238886" y="515883"/>
                </a:lnTo>
                <a:lnTo>
                  <a:pt x="219291" y="515028"/>
                </a:lnTo>
                <a:lnTo>
                  <a:pt x="200132" y="512508"/>
                </a:lnTo>
                <a:lnTo>
                  <a:pt x="145891" y="495618"/>
                </a:lnTo>
                <a:lnTo>
                  <a:pt x="97793" y="466127"/>
                </a:lnTo>
                <a:lnTo>
                  <a:pt x="57496" y="425824"/>
                </a:lnTo>
                <a:lnTo>
                  <a:pt x="35785" y="393833"/>
                </a:lnTo>
                <a:lnTo>
                  <a:pt x="18769" y="358363"/>
                </a:lnTo>
                <a:lnTo>
                  <a:pt x="6941" y="319944"/>
                </a:lnTo>
                <a:lnTo>
                  <a:pt x="791" y="279106"/>
                </a:lnTo>
                <a:lnTo>
                  <a:pt x="0" y="257946"/>
                </a:lnTo>
                <a:close/>
              </a:path>
            </a:pathLst>
          </a:custGeom>
          <a:ln w="41275">
            <a:solidFill>
              <a:srgbClr val="FF0000"/>
            </a:solidFill>
          </a:ln>
        </p:spPr>
        <p:txBody>
          <a:bodyPr wrap="square" lIns="0" tIns="0" rIns="0" bIns="0" rtlCol="0"/>
          <a:lstStyle/>
          <a:p>
            <a:endParaRPr/>
          </a:p>
        </p:txBody>
      </p:sp>
      <p:sp>
        <p:nvSpPr>
          <p:cNvPr id="27" name="object 27"/>
          <p:cNvSpPr/>
          <p:nvPr/>
        </p:nvSpPr>
        <p:spPr>
          <a:xfrm>
            <a:off x="4775210" y="5994404"/>
            <a:ext cx="492125" cy="527050"/>
          </a:xfrm>
          <a:custGeom>
            <a:avLst/>
            <a:gdLst/>
            <a:ahLst/>
            <a:cxnLst/>
            <a:rect l="l" t="t" r="r" b="b"/>
            <a:pathLst>
              <a:path w="492125" h="527050">
                <a:moveTo>
                  <a:pt x="246125" y="0"/>
                </a:moveTo>
                <a:lnTo>
                  <a:pt x="206178" y="3448"/>
                </a:lnTo>
                <a:lnTo>
                  <a:pt x="168292" y="13434"/>
                </a:lnTo>
                <a:lnTo>
                  <a:pt x="132972" y="29413"/>
                </a:lnTo>
                <a:lnTo>
                  <a:pt x="100723" y="50843"/>
                </a:lnTo>
                <a:lnTo>
                  <a:pt x="72050" y="77182"/>
                </a:lnTo>
                <a:lnTo>
                  <a:pt x="47459" y="107887"/>
                </a:lnTo>
                <a:lnTo>
                  <a:pt x="27453" y="142416"/>
                </a:lnTo>
                <a:lnTo>
                  <a:pt x="12538" y="180226"/>
                </a:lnTo>
                <a:lnTo>
                  <a:pt x="3218" y="220775"/>
                </a:lnTo>
                <a:lnTo>
                  <a:pt x="0" y="263520"/>
                </a:lnTo>
                <a:lnTo>
                  <a:pt x="815" y="285134"/>
                </a:lnTo>
                <a:lnTo>
                  <a:pt x="7147" y="326849"/>
                </a:lnTo>
                <a:lnTo>
                  <a:pt x="19327" y="366096"/>
                </a:lnTo>
                <a:lnTo>
                  <a:pt x="36851" y="402334"/>
                </a:lnTo>
                <a:lnTo>
                  <a:pt x="59213" y="435018"/>
                </a:lnTo>
                <a:lnTo>
                  <a:pt x="85908" y="463608"/>
                </a:lnTo>
                <a:lnTo>
                  <a:pt x="116432" y="487561"/>
                </a:lnTo>
                <a:lnTo>
                  <a:pt x="150280" y="506333"/>
                </a:lnTo>
                <a:lnTo>
                  <a:pt x="186946" y="519383"/>
                </a:lnTo>
                <a:lnTo>
                  <a:pt x="225926" y="526168"/>
                </a:lnTo>
                <a:lnTo>
                  <a:pt x="246125" y="527041"/>
                </a:lnTo>
                <a:lnTo>
                  <a:pt x="266304" y="526168"/>
                </a:lnTo>
                <a:lnTo>
                  <a:pt x="305248" y="519383"/>
                </a:lnTo>
                <a:lnTo>
                  <a:pt x="341888" y="506333"/>
                </a:lnTo>
                <a:lnTo>
                  <a:pt x="375717" y="487561"/>
                </a:lnTo>
                <a:lnTo>
                  <a:pt x="406229" y="463608"/>
                </a:lnTo>
                <a:lnTo>
                  <a:pt x="432917" y="435018"/>
                </a:lnTo>
                <a:lnTo>
                  <a:pt x="455276" y="402334"/>
                </a:lnTo>
                <a:lnTo>
                  <a:pt x="472800" y="366096"/>
                </a:lnTo>
                <a:lnTo>
                  <a:pt x="484981" y="326849"/>
                </a:lnTo>
                <a:lnTo>
                  <a:pt x="491314" y="285134"/>
                </a:lnTo>
                <a:lnTo>
                  <a:pt x="492130" y="263520"/>
                </a:lnTo>
                <a:lnTo>
                  <a:pt x="491314" y="241907"/>
                </a:lnTo>
                <a:lnTo>
                  <a:pt x="484981" y="200192"/>
                </a:lnTo>
                <a:lnTo>
                  <a:pt x="472800" y="160945"/>
                </a:lnTo>
                <a:lnTo>
                  <a:pt x="455276" y="124707"/>
                </a:lnTo>
                <a:lnTo>
                  <a:pt x="432917" y="92022"/>
                </a:lnTo>
                <a:lnTo>
                  <a:pt x="406229" y="63433"/>
                </a:lnTo>
                <a:lnTo>
                  <a:pt x="375717" y="39480"/>
                </a:lnTo>
                <a:lnTo>
                  <a:pt x="341888" y="20708"/>
                </a:lnTo>
                <a:lnTo>
                  <a:pt x="305248" y="7658"/>
                </a:lnTo>
                <a:lnTo>
                  <a:pt x="266304" y="873"/>
                </a:lnTo>
                <a:lnTo>
                  <a:pt x="246125" y="0"/>
                </a:lnTo>
                <a:close/>
              </a:path>
            </a:pathLst>
          </a:custGeom>
          <a:solidFill>
            <a:srgbClr val="FFFFFF"/>
          </a:solidFill>
        </p:spPr>
        <p:txBody>
          <a:bodyPr wrap="square" lIns="0" tIns="0" rIns="0" bIns="0" rtlCol="0"/>
          <a:lstStyle/>
          <a:p>
            <a:endParaRPr/>
          </a:p>
        </p:txBody>
      </p:sp>
      <p:sp>
        <p:nvSpPr>
          <p:cNvPr id="28" name="object 28"/>
          <p:cNvSpPr/>
          <p:nvPr/>
        </p:nvSpPr>
        <p:spPr>
          <a:xfrm>
            <a:off x="4783195" y="5999165"/>
            <a:ext cx="478155" cy="517525"/>
          </a:xfrm>
          <a:custGeom>
            <a:avLst/>
            <a:gdLst/>
            <a:ahLst/>
            <a:cxnLst/>
            <a:rect l="l" t="t" r="r" b="b"/>
            <a:pathLst>
              <a:path w="478154" h="517525">
                <a:moveTo>
                  <a:pt x="0" y="258759"/>
                </a:moveTo>
                <a:lnTo>
                  <a:pt x="3126" y="216787"/>
                </a:lnTo>
                <a:lnTo>
                  <a:pt x="12178" y="176970"/>
                </a:lnTo>
                <a:lnTo>
                  <a:pt x="26664" y="139843"/>
                </a:lnTo>
                <a:lnTo>
                  <a:pt x="46092" y="105938"/>
                </a:lnTo>
                <a:lnTo>
                  <a:pt x="69970" y="75788"/>
                </a:lnTo>
                <a:lnTo>
                  <a:pt x="113056" y="38767"/>
                </a:lnTo>
                <a:lnTo>
                  <a:pt x="163388" y="13191"/>
                </a:lnTo>
                <a:lnTo>
                  <a:pt x="219307" y="857"/>
                </a:lnTo>
                <a:lnTo>
                  <a:pt x="238902" y="0"/>
                </a:lnTo>
                <a:lnTo>
                  <a:pt x="258496" y="857"/>
                </a:lnTo>
                <a:lnTo>
                  <a:pt x="277653" y="3386"/>
                </a:lnTo>
                <a:lnTo>
                  <a:pt x="331891" y="20334"/>
                </a:lnTo>
                <a:lnTo>
                  <a:pt x="379986" y="49924"/>
                </a:lnTo>
                <a:lnTo>
                  <a:pt x="420280" y="90360"/>
                </a:lnTo>
                <a:lnTo>
                  <a:pt x="441990" y="122455"/>
                </a:lnTo>
                <a:lnTo>
                  <a:pt x="459005" y="158037"/>
                </a:lnTo>
                <a:lnTo>
                  <a:pt x="470833" y="196576"/>
                </a:lnTo>
                <a:lnTo>
                  <a:pt x="476982" y="237537"/>
                </a:lnTo>
                <a:lnTo>
                  <a:pt x="477773" y="258759"/>
                </a:lnTo>
                <a:lnTo>
                  <a:pt x="476982" y="279982"/>
                </a:lnTo>
                <a:lnTo>
                  <a:pt x="474648" y="300732"/>
                </a:lnTo>
                <a:lnTo>
                  <a:pt x="465598" y="340549"/>
                </a:lnTo>
                <a:lnTo>
                  <a:pt x="451115" y="377676"/>
                </a:lnTo>
                <a:lnTo>
                  <a:pt x="431692" y="411581"/>
                </a:lnTo>
                <a:lnTo>
                  <a:pt x="407818" y="441731"/>
                </a:lnTo>
                <a:lnTo>
                  <a:pt x="364739" y="478752"/>
                </a:lnTo>
                <a:lnTo>
                  <a:pt x="314412" y="504328"/>
                </a:lnTo>
                <a:lnTo>
                  <a:pt x="258496" y="516662"/>
                </a:lnTo>
                <a:lnTo>
                  <a:pt x="238902" y="517519"/>
                </a:lnTo>
                <a:lnTo>
                  <a:pt x="219307" y="516662"/>
                </a:lnTo>
                <a:lnTo>
                  <a:pt x="200149" y="514133"/>
                </a:lnTo>
                <a:lnTo>
                  <a:pt x="145908" y="497185"/>
                </a:lnTo>
                <a:lnTo>
                  <a:pt x="97807" y="467594"/>
                </a:lnTo>
                <a:lnTo>
                  <a:pt x="57506" y="427159"/>
                </a:lnTo>
                <a:lnTo>
                  <a:pt x="35791" y="395064"/>
                </a:lnTo>
                <a:lnTo>
                  <a:pt x="18773" y="359482"/>
                </a:lnTo>
                <a:lnTo>
                  <a:pt x="6942" y="320943"/>
                </a:lnTo>
                <a:lnTo>
                  <a:pt x="791" y="279982"/>
                </a:lnTo>
                <a:lnTo>
                  <a:pt x="0" y="258759"/>
                </a:lnTo>
                <a:close/>
              </a:path>
            </a:pathLst>
          </a:custGeom>
          <a:ln w="41275">
            <a:solidFill>
              <a:srgbClr val="FF0000"/>
            </a:solidFill>
          </a:ln>
        </p:spPr>
        <p:txBody>
          <a:bodyPr wrap="square" lIns="0" tIns="0" rIns="0" bIns="0" rtlCol="0"/>
          <a:lstStyle/>
          <a:p>
            <a:endParaRPr/>
          </a:p>
        </p:txBody>
      </p:sp>
      <p:sp>
        <p:nvSpPr>
          <p:cNvPr id="29" name="object 29"/>
          <p:cNvSpPr/>
          <p:nvPr/>
        </p:nvSpPr>
        <p:spPr>
          <a:xfrm>
            <a:off x="3424306" y="4937129"/>
            <a:ext cx="490855" cy="528955"/>
          </a:xfrm>
          <a:custGeom>
            <a:avLst/>
            <a:gdLst/>
            <a:ahLst/>
            <a:cxnLst/>
            <a:rect l="l" t="t" r="r" b="b"/>
            <a:pathLst>
              <a:path w="490854" h="528954">
                <a:moveTo>
                  <a:pt x="245242" y="0"/>
                </a:moveTo>
                <a:lnTo>
                  <a:pt x="205445" y="3460"/>
                </a:lnTo>
                <a:lnTo>
                  <a:pt x="167699" y="13476"/>
                </a:lnTo>
                <a:lnTo>
                  <a:pt x="132508" y="29505"/>
                </a:lnTo>
                <a:lnTo>
                  <a:pt x="100374" y="51001"/>
                </a:lnTo>
                <a:lnTo>
                  <a:pt x="71803" y="77420"/>
                </a:lnTo>
                <a:lnTo>
                  <a:pt x="47297" y="108216"/>
                </a:lnTo>
                <a:lnTo>
                  <a:pt x="27360" y="142845"/>
                </a:lnTo>
                <a:lnTo>
                  <a:pt x="12495" y="180763"/>
                </a:lnTo>
                <a:lnTo>
                  <a:pt x="3207" y="221423"/>
                </a:lnTo>
                <a:lnTo>
                  <a:pt x="0" y="264282"/>
                </a:lnTo>
                <a:lnTo>
                  <a:pt x="812" y="285972"/>
                </a:lnTo>
                <a:lnTo>
                  <a:pt x="7123" y="327831"/>
                </a:lnTo>
                <a:lnTo>
                  <a:pt x="19262" y="367214"/>
                </a:lnTo>
                <a:lnTo>
                  <a:pt x="36726" y="403574"/>
                </a:lnTo>
                <a:lnTo>
                  <a:pt x="59010" y="436369"/>
                </a:lnTo>
                <a:lnTo>
                  <a:pt x="85612" y="465055"/>
                </a:lnTo>
                <a:lnTo>
                  <a:pt x="116027" y="489086"/>
                </a:lnTo>
                <a:lnTo>
                  <a:pt x="149752" y="507921"/>
                </a:lnTo>
                <a:lnTo>
                  <a:pt x="186284" y="521013"/>
                </a:lnTo>
                <a:lnTo>
                  <a:pt x="225118" y="527820"/>
                </a:lnTo>
                <a:lnTo>
                  <a:pt x="245242" y="528696"/>
                </a:lnTo>
                <a:lnTo>
                  <a:pt x="265344" y="527820"/>
                </a:lnTo>
                <a:lnTo>
                  <a:pt x="304149" y="521013"/>
                </a:lnTo>
                <a:lnTo>
                  <a:pt x="340666" y="507921"/>
                </a:lnTo>
                <a:lnTo>
                  <a:pt x="374388" y="489086"/>
                </a:lnTo>
                <a:lnTo>
                  <a:pt x="404809" y="465055"/>
                </a:lnTo>
                <a:lnTo>
                  <a:pt x="431422" y="436369"/>
                </a:lnTo>
                <a:lnTo>
                  <a:pt x="453721" y="403574"/>
                </a:lnTo>
                <a:lnTo>
                  <a:pt x="471200" y="367214"/>
                </a:lnTo>
                <a:lnTo>
                  <a:pt x="483352" y="327831"/>
                </a:lnTo>
                <a:lnTo>
                  <a:pt x="489670" y="285972"/>
                </a:lnTo>
                <a:lnTo>
                  <a:pt x="490484" y="264282"/>
                </a:lnTo>
                <a:lnTo>
                  <a:pt x="489670" y="242612"/>
                </a:lnTo>
                <a:lnTo>
                  <a:pt x="483352" y="200784"/>
                </a:lnTo>
                <a:lnTo>
                  <a:pt x="471200" y="161427"/>
                </a:lnTo>
                <a:lnTo>
                  <a:pt x="453721" y="125086"/>
                </a:lnTo>
                <a:lnTo>
                  <a:pt x="431422" y="92305"/>
                </a:lnTo>
                <a:lnTo>
                  <a:pt x="404809" y="63629"/>
                </a:lnTo>
                <a:lnTo>
                  <a:pt x="374388" y="39604"/>
                </a:lnTo>
                <a:lnTo>
                  <a:pt x="340666" y="20773"/>
                </a:lnTo>
                <a:lnTo>
                  <a:pt x="304149" y="7682"/>
                </a:lnTo>
                <a:lnTo>
                  <a:pt x="265344" y="876"/>
                </a:lnTo>
                <a:lnTo>
                  <a:pt x="245242" y="0"/>
                </a:lnTo>
                <a:close/>
              </a:path>
            </a:pathLst>
          </a:custGeom>
          <a:solidFill>
            <a:srgbClr val="FFFFFF"/>
          </a:solidFill>
        </p:spPr>
        <p:txBody>
          <a:bodyPr wrap="square" lIns="0" tIns="0" rIns="0" bIns="0" rtlCol="0"/>
          <a:lstStyle/>
          <a:p>
            <a:endParaRPr/>
          </a:p>
        </p:txBody>
      </p:sp>
      <p:sp>
        <p:nvSpPr>
          <p:cNvPr id="30" name="object 30"/>
          <p:cNvSpPr/>
          <p:nvPr/>
        </p:nvSpPr>
        <p:spPr>
          <a:xfrm>
            <a:off x="3430646" y="4943475"/>
            <a:ext cx="478155" cy="516255"/>
          </a:xfrm>
          <a:custGeom>
            <a:avLst/>
            <a:gdLst/>
            <a:ahLst/>
            <a:cxnLst/>
            <a:rect l="l" t="t" r="r" b="b"/>
            <a:pathLst>
              <a:path w="478154" h="516254">
                <a:moveTo>
                  <a:pt x="0" y="257936"/>
                </a:moveTo>
                <a:lnTo>
                  <a:pt x="3126" y="216088"/>
                </a:lnTo>
                <a:lnTo>
                  <a:pt x="12178" y="176393"/>
                </a:lnTo>
                <a:lnTo>
                  <a:pt x="26664" y="139382"/>
                </a:lnTo>
                <a:lnTo>
                  <a:pt x="46092" y="105585"/>
                </a:lnTo>
                <a:lnTo>
                  <a:pt x="69970" y="75533"/>
                </a:lnTo>
                <a:lnTo>
                  <a:pt x="113056" y="38635"/>
                </a:lnTo>
                <a:lnTo>
                  <a:pt x="163388" y="13146"/>
                </a:lnTo>
                <a:lnTo>
                  <a:pt x="219307" y="854"/>
                </a:lnTo>
                <a:lnTo>
                  <a:pt x="238902" y="0"/>
                </a:lnTo>
                <a:lnTo>
                  <a:pt x="258496" y="854"/>
                </a:lnTo>
                <a:lnTo>
                  <a:pt x="277653" y="3374"/>
                </a:lnTo>
                <a:lnTo>
                  <a:pt x="331891" y="20264"/>
                </a:lnTo>
                <a:lnTo>
                  <a:pt x="379986" y="49755"/>
                </a:lnTo>
                <a:lnTo>
                  <a:pt x="420280" y="90058"/>
                </a:lnTo>
                <a:lnTo>
                  <a:pt x="441990" y="122049"/>
                </a:lnTo>
                <a:lnTo>
                  <a:pt x="459005" y="157519"/>
                </a:lnTo>
                <a:lnTo>
                  <a:pt x="470833" y="195938"/>
                </a:lnTo>
                <a:lnTo>
                  <a:pt x="476982" y="236776"/>
                </a:lnTo>
                <a:lnTo>
                  <a:pt x="477773" y="257936"/>
                </a:lnTo>
                <a:lnTo>
                  <a:pt x="476982" y="279098"/>
                </a:lnTo>
                <a:lnTo>
                  <a:pt x="474648" y="299788"/>
                </a:lnTo>
                <a:lnTo>
                  <a:pt x="465598" y="339493"/>
                </a:lnTo>
                <a:lnTo>
                  <a:pt x="451115" y="376519"/>
                </a:lnTo>
                <a:lnTo>
                  <a:pt x="431692" y="410334"/>
                </a:lnTo>
                <a:lnTo>
                  <a:pt x="407818" y="440406"/>
                </a:lnTo>
                <a:lnTo>
                  <a:pt x="364739" y="477332"/>
                </a:lnTo>
                <a:lnTo>
                  <a:pt x="314412" y="502845"/>
                </a:lnTo>
                <a:lnTo>
                  <a:pt x="258496" y="515149"/>
                </a:lnTo>
                <a:lnTo>
                  <a:pt x="238902" y="516005"/>
                </a:lnTo>
                <a:lnTo>
                  <a:pt x="219307" y="515149"/>
                </a:lnTo>
                <a:lnTo>
                  <a:pt x="200149" y="512626"/>
                </a:lnTo>
                <a:lnTo>
                  <a:pt x="145908" y="495720"/>
                </a:lnTo>
                <a:lnTo>
                  <a:pt x="97807" y="466203"/>
                </a:lnTo>
                <a:lnTo>
                  <a:pt x="57506" y="425871"/>
                </a:lnTo>
                <a:lnTo>
                  <a:pt x="35791" y="393861"/>
                </a:lnTo>
                <a:lnTo>
                  <a:pt x="18773" y="358374"/>
                </a:lnTo>
                <a:lnTo>
                  <a:pt x="6942" y="319942"/>
                </a:lnTo>
                <a:lnTo>
                  <a:pt x="791" y="279098"/>
                </a:lnTo>
                <a:lnTo>
                  <a:pt x="0" y="257936"/>
                </a:lnTo>
                <a:close/>
              </a:path>
            </a:pathLst>
          </a:custGeom>
          <a:ln w="41275">
            <a:solidFill>
              <a:srgbClr val="FF0000"/>
            </a:solidFill>
          </a:ln>
        </p:spPr>
        <p:txBody>
          <a:bodyPr wrap="square" lIns="0" tIns="0" rIns="0" bIns="0" rtlCol="0"/>
          <a:lstStyle/>
          <a:p>
            <a:endParaRPr/>
          </a:p>
        </p:txBody>
      </p:sp>
      <p:sp>
        <p:nvSpPr>
          <p:cNvPr id="31" name="object 31"/>
          <p:cNvSpPr/>
          <p:nvPr/>
        </p:nvSpPr>
        <p:spPr>
          <a:xfrm>
            <a:off x="4775210" y="3748156"/>
            <a:ext cx="492125" cy="528955"/>
          </a:xfrm>
          <a:custGeom>
            <a:avLst/>
            <a:gdLst/>
            <a:ahLst/>
            <a:cxnLst/>
            <a:rect l="l" t="t" r="r" b="b"/>
            <a:pathLst>
              <a:path w="492125" h="528954">
                <a:moveTo>
                  <a:pt x="246125" y="0"/>
                </a:moveTo>
                <a:lnTo>
                  <a:pt x="206178" y="3456"/>
                </a:lnTo>
                <a:lnTo>
                  <a:pt x="168292" y="13464"/>
                </a:lnTo>
                <a:lnTo>
                  <a:pt x="132972" y="29481"/>
                </a:lnTo>
                <a:lnTo>
                  <a:pt x="100723" y="50965"/>
                </a:lnTo>
                <a:lnTo>
                  <a:pt x="72050" y="77372"/>
                </a:lnTo>
                <a:lnTo>
                  <a:pt x="47459" y="108161"/>
                </a:lnTo>
                <a:lnTo>
                  <a:pt x="27453" y="142790"/>
                </a:lnTo>
                <a:lnTo>
                  <a:pt x="12538" y="180715"/>
                </a:lnTo>
                <a:lnTo>
                  <a:pt x="3218" y="221394"/>
                </a:lnTo>
                <a:lnTo>
                  <a:pt x="0" y="264285"/>
                </a:lnTo>
                <a:lnTo>
                  <a:pt x="815" y="285956"/>
                </a:lnTo>
                <a:lnTo>
                  <a:pt x="7147" y="327784"/>
                </a:lnTo>
                <a:lnTo>
                  <a:pt x="19327" y="367141"/>
                </a:lnTo>
                <a:lnTo>
                  <a:pt x="36851" y="403482"/>
                </a:lnTo>
                <a:lnTo>
                  <a:pt x="59213" y="436263"/>
                </a:lnTo>
                <a:lnTo>
                  <a:pt x="85908" y="464939"/>
                </a:lnTo>
                <a:lnTo>
                  <a:pt x="116432" y="488964"/>
                </a:lnTo>
                <a:lnTo>
                  <a:pt x="150280" y="507795"/>
                </a:lnTo>
                <a:lnTo>
                  <a:pt x="186946" y="520886"/>
                </a:lnTo>
                <a:lnTo>
                  <a:pt x="225926" y="527692"/>
                </a:lnTo>
                <a:lnTo>
                  <a:pt x="246125" y="528568"/>
                </a:lnTo>
                <a:lnTo>
                  <a:pt x="266304" y="527692"/>
                </a:lnTo>
                <a:lnTo>
                  <a:pt x="305248" y="520886"/>
                </a:lnTo>
                <a:lnTo>
                  <a:pt x="341888" y="507795"/>
                </a:lnTo>
                <a:lnTo>
                  <a:pt x="375717" y="488964"/>
                </a:lnTo>
                <a:lnTo>
                  <a:pt x="406229" y="464939"/>
                </a:lnTo>
                <a:lnTo>
                  <a:pt x="432917" y="436263"/>
                </a:lnTo>
                <a:lnTo>
                  <a:pt x="455276" y="403482"/>
                </a:lnTo>
                <a:lnTo>
                  <a:pt x="472800" y="367141"/>
                </a:lnTo>
                <a:lnTo>
                  <a:pt x="484981" y="327784"/>
                </a:lnTo>
                <a:lnTo>
                  <a:pt x="491314" y="285956"/>
                </a:lnTo>
                <a:lnTo>
                  <a:pt x="492130" y="264285"/>
                </a:lnTo>
                <a:lnTo>
                  <a:pt x="491314" y="242597"/>
                </a:lnTo>
                <a:lnTo>
                  <a:pt x="484981" y="200744"/>
                </a:lnTo>
                <a:lnTo>
                  <a:pt x="472800" y="161374"/>
                </a:lnTo>
                <a:lnTo>
                  <a:pt x="455276" y="125030"/>
                </a:lnTo>
                <a:lnTo>
                  <a:pt x="432917" y="92253"/>
                </a:lnTo>
                <a:lnTo>
                  <a:pt x="406229" y="63587"/>
                </a:lnTo>
                <a:lnTo>
                  <a:pt x="375717" y="39573"/>
                </a:lnTo>
                <a:lnTo>
                  <a:pt x="341888" y="20755"/>
                </a:lnTo>
                <a:lnTo>
                  <a:pt x="305248" y="7675"/>
                </a:lnTo>
                <a:lnTo>
                  <a:pt x="266304" y="875"/>
                </a:lnTo>
                <a:lnTo>
                  <a:pt x="246125" y="0"/>
                </a:lnTo>
                <a:close/>
              </a:path>
            </a:pathLst>
          </a:custGeom>
          <a:solidFill>
            <a:srgbClr val="FFFFFF"/>
          </a:solidFill>
        </p:spPr>
        <p:txBody>
          <a:bodyPr wrap="square" lIns="0" tIns="0" rIns="0" bIns="0" rtlCol="0"/>
          <a:lstStyle/>
          <a:p>
            <a:endParaRPr/>
          </a:p>
        </p:txBody>
      </p:sp>
      <p:sp>
        <p:nvSpPr>
          <p:cNvPr id="32" name="object 32"/>
          <p:cNvSpPr/>
          <p:nvPr/>
        </p:nvSpPr>
        <p:spPr>
          <a:xfrm>
            <a:off x="4783195" y="3754496"/>
            <a:ext cx="478155" cy="516255"/>
          </a:xfrm>
          <a:custGeom>
            <a:avLst/>
            <a:gdLst/>
            <a:ahLst/>
            <a:cxnLst/>
            <a:rect l="l" t="t" r="r" b="b"/>
            <a:pathLst>
              <a:path w="478154" h="516254">
                <a:moveTo>
                  <a:pt x="0" y="257946"/>
                </a:moveTo>
                <a:lnTo>
                  <a:pt x="3126" y="216097"/>
                </a:lnTo>
                <a:lnTo>
                  <a:pt x="12178" y="176402"/>
                </a:lnTo>
                <a:lnTo>
                  <a:pt x="26664" y="139389"/>
                </a:lnTo>
                <a:lnTo>
                  <a:pt x="46092" y="105591"/>
                </a:lnTo>
                <a:lnTo>
                  <a:pt x="69970" y="75537"/>
                </a:lnTo>
                <a:lnTo>
                  <a:pt x="113056" y="38638"/>
                </a:lnTo>
                <a:lnTo>
                  <a:pt x="163388" y="13146"/>
                </a:lnTo>
                <a:lnTo>
                  <a:pt x="219307" y="854"/>
                </a:lnTo>
                <a:lnTo>
                  <a:pt x="238902" y="0"/>
                </a:lnTo>
                <a:lnTo>
                  <a:pt x="258496" y="854"/>
                </a:lnTo>
                <a:lnTo>
                  <a:pt x="277653" y="3375"/>
                </a:lnTo>
                <a:lnTo>
                  <a:pt x="331891" y="20265"/>
                </a:lnTo>
                <a:lnTo>
                  <a:pt x="379986" y="49758"/>
                </a:lnTo>
                <a:lnTo>
                  <a:pt x="420280" y="90063"/>
                </a:lnTo>
                <a:lnTo>
                  <a:pt x="441990" y="122055"/>
                </a:lnTo>
                <a:lnTo>
                  <a:pt x="459005" y="157527"/>
                </a:lnTo>
                <a:lnTo>
                  <a:pt x="470833" y="195947"/>
                </a:lnTo>
                <a:lnTo>
                  <a:pt x="476982" y="236785"/>
                </a:lnTo>
                <a:lnTo>
                  <a:pt x="477773" y="257946"/>
                </a:lnTo>
                <a:lnTo>
                  <a:pt x="476982" y="279106"/>
                </a:lnTo>
                <a:lnTo>
                  <a:pt x="474648" y="299794"/>
                </a:lnTo>
                <a:lnTo>
                  <a:pt x="465598" y="339489"/>
                </a:lnTo>
                <a:lnTo>
                  <a:pt x="451115" y="376500"/>
                </a:lnTo>
                <a:lnTo>
                  <a:pt x="431692" y="410297"/>
                </a:lnTo>
                <a:lnTo>
                  <a:pt x="407818" y="440349"/>
                </a:lnTo>
                <a:lnTo>
                  <a:pt x="364739" y="477247"/>
                </a:lnTo>
                <a:lnTo>
                  <a:pt x="314412" y="502737"/>
                </a:lnTo>
                <a:lnTo>
                  <a:pt x="258496" y="515028"/>
                </a:lnTo>
                <a:lnTo>
                  <a:pt x="238902" y="515883"/>
                </a:lnTo>
                <a:lnTo>
                  <a:pt x="219307" y="515028"/>
                </a:lnTo>
                <a:lnTo>
                  <a:pt x="200149" y="512508"/>
                </a:lnTo>
                <a:lnTo>
                  <a:pt x="145908" y="495618"/>
                </a:lnTo>
                <a:lnTo>
                  <a:pt x="97807" y="466127"/>
                </a:lnTo>
                <a:lnTo>
                  <a:pt x="57506" y="425824"/>
                </a:lnTo>
                <a:lnTo>
                  <a:pt x="35791" y="393833"/>
                </a:lnTo>
                <a:lnTo>
                  <a:pt x="18773" y="358363"/>
                </a:lnTo>
                <a:lnTo>
                  <a:pt x="6942" y="319944"/>
                </a:lnTo>
                <a:lnTo>
                  <a:pt x="791" y="279106"/>
                </a:lnTo>
                <a:lnTo>
                  <a:pt x="0" y="257946"/>
                </a:lnTo>
                <a:close/>
              </a:path>
            </a:pathLst>
          </a:custGeom>
          <a:ln w="41275">
            <a:solidFill>
              <a:srgbClr val="FF0000"/>
            </a:solidFill>
          </a:ln>
        </p:spPr>
        <p:txBody>
          <a:bodyPr wrap="square" lIns="0" tIns="0" rIns="0" bIns="0" rtlCol="0"/>
          <a:lstStyle/>
          <a:p>
            <a:endParaRPr/>
          </a:p>
        </p:txBody>
      </p:sp>
      <p:sp>
        <p:nvSpPr>
          <p:cNvPr id="33" name="object 33"/>
          <p:cNvSpPr/>
          <p:nvPr/>
        </p:nvSpPr>
        <p:spPr>
          <a:xfrm>
            <a:off x="2071746" y="5994404"/>
            <a:ext cx="490855" cy="527050"/>
          </a:xfrm>
          <a:custGeom>
            <a:avLst/>
            <a:gdLst/>
            <a:ahLst/>
            <a:cxnLst/>
            <a:rect l="l" t="t" r="r" b="b"/>
            <a:pathLst>
              <a:path w="490855" h="527050">
                <a:moveTo>
                  <a:pt x="245245" y="0"/>
                </a:moveTo>
                <a:lnTo>
                  <a:pt x="205447" y="3448"/>
                </a:lnTo>
                <a:lnTo>
                  <a:pt x="167701" y="13434"/>
                </a:lnTo>
                <a:lnTo>
                  <a:pt x="132509" y="29413"/>
                </a:lnTo>
                <a:lnTo>
                  <a:pt x="100375" y="50843"/>
                </a:lnTo>
                <a:lnTo>
                  <a:pt x="71803" y="77182"/>
                </a:lnTo>
                <a:lnTo>
                  <a:pt x="47297" y="107887"/>
                </a:lnTo>
                <a:lnTo>
                  <a:pt x="27360" y="142416"/>
                </a:lnTo>
                <a:lnTo>
                  <a:pt x="12495" y="180226"/>
                </a:lnTo>
                <a:lnTo>
                  <a:pt x="3207" y="220775"/>
                </a:lnTo>
                <a:lnTo>
                  <a:pt x="0" y="263520"/>
                </a:lnTo>
                <a:lnTo>
                  <a:pt x="812" y="285134"/>
                </a:lnTo>
                <a:lnTo>
                  <a:pt x="7123" y="326849"/>
                </a:lnTo>
                <a:lnTo>
                  <a:pt x="19262" y="366096"/>
                </a:lnTo>
                <a:lnTo>
                  <a:pt x="36726" y="402334"/>
                </a:lnTo>
                <a:lnTo>
                  <a:pt x="59010" y="435018"/>
                </a:lnTo>
                <a:lnTo>
                  <a:pt x="85612" y="463608"/>
                </a:lnTo>
                <a:lnTo>
                  <a:pt x="116028" y="487561"/>
                </a:lnTo>
                <a:lnTo>
                  <a:pt x="149754" y="506333"/>
                </a:lnTo>
                <a:lnTo>
                  <a:pt x="186286" y="519383"/>
                </a:lnTo>
                <a:lnTo>
                  <a:pt x="225121" y="526168"/>
                </a:lnTo>
                <a:lnTo>
                  <a:pt x="245245" y="527041"/>
                </a:lnTo>
                <a:lnTo>
                  <a:pt x="265349" y="526168"/>
                </a:lnTo>
                <a:lnTo>
                  <a:pt x="304156" y="519383"/>
                </a:lnTo>
                <a:lnTo>
                  <a:pt x="340673" y="506333"/>
                </a:lnTo>
                <a:lnTo>
                  <a:pt x="374394" y="487561"/>
                </a:lnTo>
                <a:lnTo>
                  <a:pt x="404813" y="463608"/>
                </a:lnTo>
                <a:lnTo>
                  <a:pt x="431424" y="435018"/>
                </a:lnTo>
                <a:lnTo>
                  <a:pt x="453721" y="402334"/>
                </a:lnTo>
                <a:lnTo>
                  <a:pt x="471197" y="366096"/>
                </a:lnTo>
                <a:lnTo>
                  <a:pt x="483347" y="326849"/>
                </a:lnTo>
                <a:lnTo>
                  <a:pt x="489664" y="285134"/>
                </a:lnTo>
                <a:lnTo>
                  <a:pt x="490478" y="263520"/>
                </a:lnTo>
                <a:lnTo>
                  <a:pt x="489664" y="241907"/>
                </a:lnTo>
                <a:lnTo>
                  <a:pt x="483347" y="200192"/>
                </a:lnTo>
                <a:lnTo>
                  <a:pt x="471197" y="160945"/>
                </a:lnTo>
                <a:lnTo>
                  <a:pt x="453721" y="124707"/>
                </a:lnTo>
                <a:lnTo>
                  <a:pt x="431424" y="92022"/>
                </a:lnTo>
                <a:lnTo>
                  <a:pt x="404813" y="63433"/>
                </a:lnTo>
                <a:lnTo>
                  <a:pt x="374394" y="39480"/>
                </a:lnTo>
                <a:lnTo>
                  <a:pt x="340673" y="20708"/>
                </a:lnTo>
                <a:lnTo>
                  <a:pt x="304156" y="7658"/>
                </a:lnTo>
                <a:lnTo>
                  <a:pt x="265349" y="873"/>
                </a:lnTo>
                <a:lnTo>
                  <a:pt x="245245" y="0"/>
                </a:lnTo>
                <a:close/>
              </a:path>
            </a:pathLst>
          </a:custGeom>
          <a:solidFill>
            <a:srgbClr val="FFFFFF"/>
          </a:solidFill>
        </p:spPr>
        <p:txBody>
          <a:bodyPr wrap="square" lIns="0" tIns="0" rIns="0" bIns="0" rtlCol="0"/>
          <a:lstStyle/>
          <a:p>
            <a:endParaRPr/>
          </a:p>
        </p:txBody>
      </p:sp>
      <p:sp>
        <p:nvSpPr>
          <p:cNvPr id="34" name="object 34"/>
          <p:cNvSpPr/>
          <p:nvPr/>
        </p:nvSpPr>
        <p:spPr>
          <a:xfrm>
            <a:off x="2078104" y="5999165"/>
            <a:ext cx="478155" cy="517525"/>
          </a:xfrm>
          <a:custGeom>
            <a:avLst/>
            <a:gdLst/>
            <a:ahLst/>
            <a:cxnLst/>
            <a:rect l="l" t="t" r="r" b="b"/>
            <a:pathLst>
              <a:path w="478155" h="517525">
                <a:moveTo>
                  <a:pt x="0" y="258759"/>
                </a:moveTo>
                <a:lnTo>
                  <a:pt x="3125" y="216787"/>
                </a:lnTo>
                <a:lnTo>
                  <a:pt x="12176" y="176970"/>
                </a:lnTo>
                <a:lnTo>
                  <a:pt x="26659" y="139843"/>
                </a:lnTo>
                <a:lnTo>
                  <a:pt x="46084" y="105938"/>
                </a:lnTo>
                <a:lnTo>
                  <a:pt x="69959" y="75788"/>
                </a:lnTo>
                <a:lnTo>
                  <a:pt x="113041" y="38767"/>
                </a:lnTo>
                <a:lnTo>
                  <a:pt x="163371" y="13191"/>
                </a:lnTo>
                <a:lnTo>
                  <a:pt x="219291" y="857"/>
                </a:lnTo>
                <a:lnTo>
                  <a:pt x="238886" y="0"/>
                </a:lnTo>
                <a:lnTo>
                  <a:pt x="258480" y="857"/>
                </a:lnTo>
                <a:lnTo>
                  <a:pt x="277638" y="3386"/>
                </a:lnTo>
                <a:lnTo>
                  <a:pt x="331877" y="20334"/>
                </a:lnTo>
                <a:lnTo>
                  <a:pt x="379975" y="49924"/>
                </a:lnTo>
                <a:lnTo>
                  <a:pt x="420273" y="90360"/>
                </a:lnTo>
                <a:lnTo>
                  <a:pt x="441985" y="122455"/>
                </a:lnTo>
                <a:lnTo>
                  <a:pt x="459002" y="158037"/>
                </a:lnTo>
                <a:lnTo>
                  <a:pt x="470831" y="196576"/>
                </a:lnTo>
                <a:lnTo>
                  <a:pt x="476982" y="237537"/>
                </a:lnTo>
                <a:lnTo>
                  <a:pt x="477773" y="258759"/>
                </a:lnTo>
                <a:lnTo>
                  <a:pt x="476982" y="279982"/>
                </a:lnTo>
                <a:lnTo>
                  <a:pt x="474647" y="300732"/>
                </a:lnTo>
                <a:lnTo>
                  <a:pt x="465596" y="340549"/>
                </a:lnTo>
                <a:lnTo>
                  <a:pt x="451111" y="377676"/>
                </a:lnTo>
                <a:lnTo>
                  <a:pt x="431685" y="411581"/>
                </a:lnTo>
                <a:lnTo>
                  <a:pt x="407809" y="441731"/>
                </a:lnTo>
                <a:lnTo>
                  <a:pt x="364727" y="478752"/>
                </a:lnTo>
                <a:lnTo>
                  <a:pt x="314398" y="504328"/>
                </a:lnTo>
                <a:lnTo>
                  <a:pt x="258480" y="516662"/>
                </a:lnTo>
                <a:lnTo>
                  <a:pt x="238886" y="517519"/>
                </a:lnTo>
                <a:lnTo>
                  <a:pt x="219291" y="516662"/>
                </a:lnTo>
                <a:lnTo>
                  <a:pt x="200132" y="514133"/>
                </a:lnTo>
                <a:lnTo>
                  <a:pt x="145891" y="497185"/>
                </a:lnTo>
                <a:lnTo>
                  <a:pt x="97793" y="467594"/>
                </a:lnTo>
                <a:lnTo>
                  <a:pt x="57496" y="427159"/>
                </a:lnTo>
                <a:lnTo>
                  <a:pt x="35785" y="395064"/>
                </a:lnTo>
                <a:lnTo>
                  <a:pt x="18769" y="359482"/>
                </a:lnTo>
                <a:lnTo>
                  <a:pt x="6941" y="320943"/>
                </a:lnTo>
                <a:lnTo>
                  <a:pt x="791" y="279982"/>
                </a:lnTo>
                <a:lnTo>
                  <a:pt x="0" y="258759"/>
                </a:lnTo>
                <a:close/>
              </a:path>
            </a:pathLst>
          </a:custGeom>
          <a:ln w="41275">
            <a:solidFill>
              <a:srgbClr val="FF0000"/>
            </a:solidFill>
          </a:ln>
        </p:spPr>
        <p:txBody>
          <a:bodyPr wrap="square" lIns="0" tIns="0" rIns="0" bIns="0" rtlCol="0"/>
          <a:lstStyle/>
          <a:p>
            <a:endParaRPr/>
          </a:p>
        </p:txBody>
      </p:sp>
      <p:sp>
        <p:nvSpPr>
          <p:cNvPr id="35" name="object 35"/>
          <p:cNvSpPr txBox="1"/>
          <p:nvPr/>
        </p:nvSpPr>
        <p:spPr>
          <a:xfrm>
            <a:off x="2208658" y="3853096"/>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a</a:t>
            </a:r>
            <a:endParaRPr sz="2800">
              <a:latin typeface="Arial"/>
              <a:cs typeface="Arial"/>
            </a:endParaRPr>
          </a:p>
        </p:txBody>
      </p:sp>
      <p:sp>
        <p:nvSpPr>
          <p:cNvPr id="36" name="object 36"/>
          <p:cNvSpPr txBox="1"/>
          <p:nvPr/>
        </p:nvSpPr>
        <p:spPr>
          <a:xfrm>
            <a:off x="4914141" y="3897554"/>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b</a:t>
            </a:r>
            <a:endParaRPr sz="2800">
              <a:latin typeface="Arial"/>
              <a:cs typeface="Arial"/>
            </a:endParaRPr>
          </a:p>
        </p:txBody>
      </p:sp>
      <p:sp>
        <p:nvSpPr>
          <p:cNvPr id="37" name="object 37"/>
          <p:cNvSpPr txBox="1"/>
          <p:nvPr/>
        </p:nvSpPr>
        <p:spPr>
          <a:xfrm>
            <a:off x="3575687" y="5042460"/>
            <a:ext cx="203200" cy="381000"/>
          </a:xfrm>
          <a:prstGeom prst="rect">
            <a:avLst/>
          </a:prstGeom>
        </p:spPr>
        <p:txBody>
          <a:bodyPr vert="horz" wrap="square" lIns="0" tIns="0" rIns="0" bIns="0" rtlCol="0">
            <a:spAutoFit/>
          </a:bodyPr>
          <a:lstStyle/>
          <a:p>
            <a:pPr marL="12700">
              <a:lnSpc>
                <a:spcPct val="100000"/>
              </a:lnSpc>
            </a:pPr>
            <a:r>
              <a:rPr sz="2800" spc="-15" dirty="0">
                <a:latin typeface="Arial"/>
                <a:cs typeface="Arial"/>
              </a:rPr>
              <a:t>c</a:t>
            </a:r>
            <a:endParaRPr sz="2800">
              <a:latin typeface="Arial"/>
              <a:cs typeface="Arial"/>
            </a:endParaRPr>
          </a:p>
        </p:txBody>
      </p:sp>
      <p:sp>
        <p:nvSpPr>
          <p:cNvPr id="38" name="object 38"/>
          <p:cNvSpPr txBox="1"/>
          <p:nvPr/>
        </p:nvSpPr>
        <p:spPr>
          <a:xfrm>
            <a:off x="2208658" y="6128406"/>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d</a:t>
            </a:r>
            <a:endParaRPr sz="2800">
              <a:latin typeface="Arial"/>
              <a:cs typeface="Arial"/>
            </a:endParaRPr>
          </a:p>
        </p:txBody>
      </p:sp>
      <p:sp>
        <p:nvSpPr>
          <p:cNvPr id="39" name="object 39"/>
          <p:cNvSpPr txBox="1"/>
          <p:nvPr/>
        </p:nvSpPr>
        <p:spPr>
          <a:xfrm>
            <a:off x="4928353" y="6099759"/>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e</a:t>
            </a:r>
            <a:endParaRPr sz="2800">
              <a:latin typeface="Arial"/>
              <a:cs typeface="Arial"/>
            </a:endParaRPr>
          </a:p>
        </p:txBody>
      </p:sp>
      <p:sp>
        <p:nvSpPr>
          <p:cNvPr id="40" name="object 40"/>
          <p:cNvSpPr txBox="1"/>
          <p:nvPr/>
        </p:nvSpPr>
        <p:spPr>
          <a:xfrm>
            <a:off x="5642233" y="3970302"/>
            <a:ext cx="1863725" cy="369332"/>
          </a:xfrm>
          <a:prstGeom prst="rect">
            <a:avLst/>
          </a:prstGeom>
        </p:spPr>
        <p:txBody>
          <a:bodyPr vert="horz" wrap="square" lIns="0" tIns="0" rIns="0" bIns="0" rtlCol="0">
            <a:spAutoFit/>
          </a:bodyPr>
          <a:lstStyle/>
          <a:p>
            <a:pPr marL="12700">
              <a:lnSpc>
                <a:spcPct val="100000"/>
              </a:lnSpc>
            </a:pPr>
            <a:r>
              <a:rPr sz="2400" spc="-25" dirty="0">
                <a:solidFill>
                  <a:srgbClr val="FA2C24"/>
                </a:solidFill>
                <a:latin typeface="Times New Roman" pitchFamily="18" charset="0"/>
                <a:cs typeface="Times New Roman" pitchFamily="18" charset="0"/>
              </a:rPr>
              <a:t>V</a:t>
            </a:r>
            <a:r>
              <a:rPr sz="2400" spc="-15" dirty="0">
                <a:latin typeface="Times New Roman" pitchFamily="18" charset="0"/>
                <a:cs typeface="Times New Roman" pitchFamily="18" charset="0"/>
              </a:rPr>
              <a:t>=</a:t>
            </a:r>
            <a:r>
              <a:rPr sz="2400" spc="50" dirty="0">
                <a:latin typeface="Times New Roman" pitchFamily="18" charset="0"/>
                <a:cs typeface="Times New Roman" pitchFamily="18" charset="0"/>
              </a:rPr>
              <a:t> </a:t>
            </a:r>
            <a:r>
              <a:rPr sz="2400" spc="-10" dirty="0">
                <a:latin typeface="Times New Roman" pitchFamily="18" charset="0"/>
                <a:cs typeface="Times New Roman" pitchFamily="18" charset="0"/>
              </a:rPr>
              <a:t>{</a:t>
            </a:r>
            <a:r>
              <a:rPr sz="2400" spc="-20" dirty="0">
                <a:latin typeface="Times New Roman" pitchFamily="18" charset="0"/>
                <a:cs typeface="Times New Roman" pitchFamily="18" charset="0"/>
              </a:rPr>
              <a:t>a,b,c</a:t>
            </a:r>
            <a:r>
              <a:rPr sz="2400" spc="-5" dirty="0">
                <a:latin typeface="Times New Roman" pitchFamily="18" charset="0"/>
                <a:cs typeface="Times New Roman" pitchFamily="18" charset="0"/>
              </a:rPr>
              <a:t>,d,</a:t>
            </a:r>
            <a:r>
              <a:rPr sz="2400" spc="5" dirty="0">
                <a:latin typeface="Times New Roman" pitchFamily="18" charset="0"/>
                <a:cs typeface="Times New Roman" pitchFamily="18" charset="0"/>
              </a:rPr>
              <a:t>e</a:t>
            </a:r>
            <a:r>
              <a:rPr sz="2400" spc="-1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41" name="object 41"/>
          <p:cNvSpPr txBox="1"/>
          <p:nvPr/>
        </p:nvSpPr>
        <p:spPr>
          <a:xfrm>
            <a:off x="5642233" y="4701823"/>
            <a:ext cx="2937510" cy="738664"/>
          </a:xfrm>
          <a:prstGeom prst="rect">
            <a:avLst/>
          </a:prstGeom>
        </p:spPr>
        <p:txBody>
          <a:bodyPr vert="horz" wrap="square" lIns="0" tIns="0" rIns="0" bIns="0" rtlCol="0">
            <a:spAutoFit/>
          </a:bodyPr>
          <a:lstStyle/>
          <a:p>
            <a:pPr marL="12700">
              <a:lnSpc>
                <a:spcPct val="100000"/>
              </a:lnSpc>
            </a:pPr>
            <a:r>
              <a:rPr sz="2400" spc="-25" dirty="0">
                <a:solidFill>
                  <a:srgbClr val="007F00"/>
                </a:solidFill>
                <a:latin typeface="Times New Roman" pitchFamily="18" charset="0"/>
                <a:cs typeface="Times New Roman" pitchFamily="18" charset="0"/>
              </a:rPr>
              <a:t>E</a:t>
            </a:r>
            <a:r>
              <a:rPr sz="2400" spc="-15" dirty="0">
                <a:latin typeface="Times New Roman" pitchFamily="18" charset="0"/>
                <a:cs typeface="Times New Roman" pitchFamily="18" charset="0"/>
              </a:rPr>
              <a:t>=</a:t>
            </a:r>
            <a:r>
              <a:rPr sz="2400" spc="50" dirty="0">
                <a:latin typeface="Times New Roman" pitchFamily="18" charset="0"/>
                <a:cs typeface="Times New Roman" pitchFamily="18" charset="0"/>
              </a:rPr>
              <a:t> </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b</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a:t>
            </a:r>
            <a:r>
              <a:rPr sz="2400" spc="-15" dirty="0">
                <a:latin typeface="Times New Roman" pitchFamily="18" charset="0"/>
                <a:cs typeface="Times New Roman" pitchFamily="18" charset="0"/>
              </a:rPr>
              <a:t>a,</a:t>
            </a:r>
            <a:r>
              <a:rPr sz="2400" spc="-10" dirty="0">
                <a:latin typeface="Times New Roman" pitchFamily="18" charset="0"/>
                <a:cs typeface="Times New Roman" pitchFamily="18" charset="0"/>
              </a:rPr>
              <a:t>c),</a:t>
            </a: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d</a:t>
            </a:r>
            <a:r>
              <a:rPr sz="2400" spc="-1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12700">
              <a:lnSpc>
                <a:spcPct val="100000"/>
              </a:lnSpc>
            </a:pP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b,</a:t>
            </a:r>
            <a:r>
              <a:rPr sz="2400" dirty="0">
                <a:latin typeface="Times New Roman" pitchFamily="18" charset="0"/>
                <a:cs typeface="Times New Roman" pitchFamily="18" charset="0"/>
              </a:rPr>
              <a:t>e</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a:t>
            </a:r>
            <a:r>
              <a:rPr sz="2400" spc="-10" dirty="0">
                <a:latin typeface="Times New Roman" pitchFamily="18" charset="0"/>
                <a:cs typeface="Times New Roman" pitchFamily="18" charset="0"/>
              </a:rPr>
              <a:t>c,d),</a:t>
            </a:r>
            <a:r>
              <a:rPr sz="2400" spc="-5" dirty="0">
                <a:latin typeface="Times New Roman" pitchFamily="18" charset="0"/>
                <a:cs typeface="Times New Roman" pitchFamily="18" charset="0"/>
              </a:rPr>
              <a:t>(</a:t>
            </a:r>
            <a:r>
              <a:rPr sz="2400" spc="-15" dirty="0">
                <a:latin typeface="Times New Roman" pitchFamily="18" charset="0"/>
                <a:cs typeface="Times New Roman" pitchFamily="18" charset="0"/>
              </a:rPr>
              <a:t>c</a:t>
            </a:r>
            <a:r>
              <a:rPr sz="2400" spc="-20" dirty="0">
                <a:latin typeface="Times New Roman" pitchFamily="18" charset="0"/>
                <a:cs typeface="Times New Roman" pitchFamily="18" charset="0"/>
              </a:rPr>
              <a:t>,</a:t>
            </a:r>
            <a:r>
              <a:rPr sz="2400" dirty="0">
                <a:latin typeface="Times New Roman" pitchFamily="18" charset="0"/>
                <a:cs typeface="Times New Roman" pitchFamily="18" charset="0"/>
              </a:rPr>
              <a:t>e</a:t>
            </a:r>
            <a:r>
              <a:rPr sz="2400" spc="-10" dirty="0">
                <a:latin typeface="Times New Roman" pitchFamily="18" charset="0"/>
                <a:cs typeface="Times New Roman" pitchFamily="18" charset="0"/>
              </a:rPr>
              <a:t>),</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d,</a:t>
            </a:r>
            <a:r>
              <a:rPr sz="2400" dirty="0">
                <a:latin typeface="Times New Roman" pitchFamily="18" charset="0"/>
                <a:cs typeface="Times New Roman" pitchFamily="18" charset="0"/>
              </a:rPr>
              <a:t>e</a:t>
            </a:r>
            <a:r>
              <a:rPr sz="2400" spc="-1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dirty="0" smtClean="0">
                <a:solidFill>
                  <a:srgbClr val="3B62AF"/>
                </a:solidFill>
                <a:latin typeface="Arial" charset="0"/>
              </a:rPr>
              <a:t>Dijkstra Example</a:t>
            </a:r>
            <a:endParaRPr lang="en-US" dirty="0"/>
          </a:p>
        </p:txBody>
      </p:sp>
      <p:sp>
        <p:nvSpPr>
          <p:cNvPr id="3" name="Content Placeholder 2"/>
          <p:cNvSpPr>
            <a:spLocks noGrp="1"/>
          </p:cNvSpPr>
          <p:nvPr>
            <p:ph idx="1"/>
          </p:nvPr>
        </p:nvSpPr>
        <p:spPr>
          <a:xfrm>
            <a:off x="420624" y="1143000"/>
            <a:ext cx="8229600" cy="4389120"/>
          </a:xfrm>
        </p:spPr>
        <p:txBody>
          <a:bodyPr/>
          <a:lstStyle/>
          <a:p>
            <a:pPr algn="just"/>
            <a:r>
              <a:rPr lang="en-US" sz="2000" dirty="0"/>
              <a:t>Step through Dijkstra’s Algorithm to calculate the single source shortest path from </a:t>
            </a:r>
            <a:r>
              <a:rPr lang="en-US" sz="2000" b="1" dirty="0"/>
              <a:t>s</a:t>
            </a:r>
            <a:r>
              <a:rPr lang="en-US" sz="2000" dirty="0"/>
              <a:t> to every other vertex. You only need to show your final table, but you should show your steps in the table below for partial credit. Show your steps by crossing through values that are replaced by a new </a:t>
            </a:r>
            <a:r>
              <a:rPr lang="en-US" sz="2000" dirty="0" smtClean="0"/>
              <a:t>value</a:t>
            </a:r>
            <a:endParaRPr lang="en-US" sz="2000" dirty="0"/>
          </a:p>
          <a:p>
            <a:r>
              <a:rPr lang="en-US" dirty="0" smtClean="0"/>
              <a:t>                                     S={</a:t>
            </a:r>
            <a:r>
              <a:rPr lang="en-US" dirty="0" err="1" smtClean="0"/>
              <a:t>s,a,d,b,c,e</a:t>
            </a:r>
            <a:r>
              <a:rPr lang="en-US" dirty="0" smtClean="0"/>
              <a:t>}</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18872" y="3124200"/>
            <a:ext cx="3538728" cy="2407920"/>
          </a:xfrm>
          <a:prstGeom prst="rect">
            <a:avLst/>
          </a:prstGeom>
        </p:spPr>
      </p:pic>
      <p:graphicFrame>
        <p:nvGraphicFramePr>
          <p:cNvPr id="5" name="Table 4"/>
          <p:cNvGraphicFramePr>
            <a:graphicFrameLocks noGrp="1"/>
          </p:cNvGraphicFramePr>
          <p:nvPr>
            <p:extLst/>
          </p:nvPr>
        </p:nvGraphicFramePr>
        <p:xfrm>
          <a:off x="3959352" y="3185160"/>
          <a:ext cx="5184648" cy="3749040"/>
        </p:xfrm>
        <a:graphic>
          <a:graphicData uri="http://schemas.openxmlformats.org/drawingml/2006/table">
            <a:tbl>
              <a:tblPr firstRow="1" bandRow="1">
                <a:tableStyleId>{5C22544A-7EE6-4342-B048-85BDC9FD1C3A}</a:tableStyleId>
              </a:tblPr>
              <a:tblGrid>
                <a:gridCol w="864108"/>
                <a:gridCol w="864108"/>
                <a:gridCol w="864108"/>
                <a:gridCol w="864108"/>
                <a:gridCol w="864108"/>
                <a:gridCol w="864108"/>
              </a:tblGrid>
              <a:tr h="340360">
                <a:tc>
                  <a:txBody>
                    <a:bodyPr/>
                    <a:lstStyle/>
                    <a:p>
                      <a:r>
                        <a:rPr lang="en-US" dirty="0" smtClean="0"/>
                        <a:t> s</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r>
              <a:tr h="34036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340360">
                <a:tc>
                  <a:txBody>
                    <a:bodyPr/>
                    <a:lstStyle/>
                    <a:p>
                      <a:endParaRPr lang="en-US" dirty="0"/>
                    </a:p>
                  </a:txBody>
                  <a:tcPr/>
                </a:tc>
                <a:tc>
                  <a:txBody>
                    <a:bodyPr/>
                    <a:lstStyle/>
                    <a:p>
                      <a:r>
                        <a:rPr lang="en-US" dirty="0" smtClean="0">
                          <a:solidFill>
                            <a:srgbClr val="FF0000"/>
                          </a:solidFill>
                        </a:rPr>
                        <a:t>1 (</a:t>
                      </a:r>
                      <a:r>
                        <a:rPr lang="en-US" dirty="0" err="1" smtClean="0">
                          <a:solidFill>
                            <a:srgbClr val="FF0000"/>
                          </a:solidFill>
                        </a:rPr>
                        <a:t>s,a</a:t>
                      </a:r>
                      <a:r>
                        <a:rPr lang="en-US" dirty="0" smtClean="0">
                          <a:solidFill>
                            <a:srgbClr val="FF0000"/>
                          </a:solidFill>
                        </a:rPr>
                        <a:t>)</a:t>
                      </a:r>
                      <a:endParaRPr lang="en-US" dirty="0">
                        <a:solidFill>
                          <a:srgbClr val="FF0000"/>
                        </a:solidFill>
                      </a:endParaRPr>
                    </a:p>
                  </a:txBody>
                  <a:tcPr/>
                </a:tc>
                <a:tc>
                  <a:txBody>
                    <a:bodyPr/>
                    <a:lstStyle/>
                    <a:p>
                      <a:r>
                        <a:rPr lang="en-US" dirty="0" smtClean="0"/>
                        <a:t>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340360">
                <a:tc>
                  <a:txBody>
                    <a:bodyPr/>
                    <a:lstStyle/>
                    <a:p>
                      <a:endParaRPr lang="en-US"/>
                    </a:p>
                  </a:txBody>
                  <a:tcPr/>
                </a:tc>
                <a:tc>
                  <a:txBody>
                    <a:bodyPr/>
                    <a:lstStyle/>
                    <a:p>
                      <a:endParaRPr lang="en-US"/>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solidFill>
                            <a:srgbClr val="FF0000"/>
                          </a:solidFill>
                        </a:rPr>
                        <a:t>2</a:t>
                      </a:r>
                    </a:p>
                    <a:p>
                      <a:r>
                        <a:rPr lang="en-US" sz="1400" dirty="0" smtClean="0">
                          <a:solidFill>
                            <a:srgbClr val="FF0000"/>
                          </a:solidFill>
                        </a:rPr>
                        <a:t>(</a:t>
                      </a:r>
                      <a:r>
                        <a:rPr lang="en-US" sz="1400" dirty="0" err="1" smtClean="0">
                          <a:solidFill>
                            <a:srgbClr val="FF0000"/>
                          </a:solidFill>
                        </a:rPr>
                        <a:t>s,a,d</a:t>
                      </a:r>
                      <a:r>
                        <a:rPr lang="en-US" sz="1400" dirty="0" smtClean="0">
                          <a:solidFill>
                            <a:srgbClr val="FF0000"/>
                          </a:solidFill>
                        </a:rPr>
                        <a:t>)</a:t>
                      </a:r>
                      <a:endParaRPr lang="en-US" sz="1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340360">
                <a:tc>
                  <a:txBody>
                    <a:bodyPr/>
                    <a:lstStyle/>
                    <a:p>
                      <a:endParaRPr lang="en-US"/>
                    </a:p>
                  </a:txBody>
                  <a:tcPr/>
                </a:tc>
                <a:tc>
                  <a:txBody>
                    <a:bodyPr/>
                    <a:lstStyle/>
                    <a:p>
                      <a:endParaRPr lang="en-US"/>
                    </a:p>
                  </a:txBody>
                  <a:tcPr/>
                </a:tc>
                <a:tc>
                  <a:txBody>
                    <a:bodyPr/>
                    <a:lstStyle/>
                    <a:p>
                      <a:r>
                        <a:rPr lang="en-US" dirty="0" smtClean="0">
                          <a:solidFill>
                            <a:srgbClr val="FF0000"/>
                          </a:solidFill>
                        </a:rPr>
                        <a:t>3</a:t>
                      </a:r>
                    </a:p>
                    <a:p>
                      <a:r>
                        <a:rPr lang="en-US" sz="1600" dirty="0" smtClean="0">
                          <a:solidFill>
                            <a:srgbClr val="FF0000"/>
                          </a:solidFill>
                        </a:rPr>
                        <a:t>(</a:t>
                      </a:r>
                      <a:r>
                        <a:rPr lang="en-US" sz="1600" dirty="0" err="1" smtClean="0">
                          <a:solidFill>
                            <a:srgbClr val="FF0000"/>
                          </a:solidFill>
                        </a:rPr>
                        <a:t>s,a,b</a:t>
                      </a:r>
                      <a:r>
                        <a:rPr lang="en-US" sz="1600" dirty="0" smtClean="0">
                          <a:solidFill>
                            <a:srgbClr val="FF0000"/>
                          </a:solidFill>
                        </a:rPr>
                        <a:t>)</a:t>
                      </a:r>
                      <a:endParaRPr lang="en-US" sz="1600" dirty="0">
                        <a:solidFill>
                          <a:srgbClr val="FF0000"/>
                        </a:solidFill>
                      </a:endParaRPr>
                    </a:p>
                  </a:txBody>
                  <a:tcPr/>
                </a:tc>
                <a:tc>
                  <a:txBody>
                    <a:bodyPr/>
                    <a:lstStyle/>
                    <a:p>
                      <a:endParaRPr lang="en-US" dirty="0">
                        <a:solidFill>
                          <a:srgbClr val="FF0000"/>
                        </a:solidFill>
                      </a:endParaRPr>
                    </a:p>
                  </a:txBody>
                  <a:tcPr/>
                </a:tc>
                <a:tc>
                  <a:txBody>
                    <a:bodyPr/>
                    <a:lstStyle/>
                    <a:p>
                      <a:endParaRPr lang="en-US" dirty="0"/>
                    </a:p>
                  </a:txBody>
                  <a:tcPr/>
                </a:tc>
                <a:tc>
                  <a:txBody>
                    <a:bodyPr/>
                    <a:lstStyle/>
                    <a:p>
                      <a:r>
                        <a:rPr lang="en-US" dirty="0" smtClean="0"/>
                        <a:t>3</a:t>
                      </a:r>
                      <a:endParaRPr lang="en-US" dirty="0"/>
                    </a:p>
                  </a:txBody>
                  <a:tcPr/>
                </a:tc>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a:t>
                      </a:r>
                      <a:r>
                        <a:rPr lang="en-US" sz="1800" dirty="0" err="1" smtClean="0">
                          <a:solidFill>
                            <a:srgbClr val="FF0000"/>
                          </a:solidFill>
                        </a:rPr>
                        <a:t>s,a,c</a:t>
                      </a:r>
                      <a:r>
                        <a:rPr lang="en-US" sz="1800" dirty="0" smtClean="0">
                          <a:solidFill>
                            <a:srgbClr val="FF0000"/>
                          </a:solidFill>
                        </a:rPr>
                        <a:t>)</a:t>
                      </a:r>
                    </a:p>
                    <a:p>
                      <a:endParaRPr lang="en-US" dirty="0"/>
                    </a:p>
                  </a:txBody>
                  <a:tcPr/>
                </a:tc>
                <a:tc>
                  <a:txBody>
                    <a:bodyPr/>
                    <a:lstStyle/>
                    <a:p>
                      <a:endParaRPr lang="en-US" dirty="0"/>
                    </a:p>
                  </a:txBody>
                  <a:tcPr/>
                </a:tc>
                <a:tc>
                  <a:txBody>
                    <a:bodyPr/>
                    <a:lstStyle/>
                    <a:p>
                      <a:endParaRPr lang="en-US" sz="1200" dirty="0">
                        <a:solidFill>
                          <a:srgbClr val="FF0000"/>
                        </a:solidFill>
                      </a:endParaRPr>
                    </a:p>
                  </a:txBody>
                  <a:tcPr/>
                </a:tc>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solidFill>
                            <a:srgbClr val="FF0000"/>
                          </a:solidFill>
                        </a:rPr>
                        <a:t>3</a:t>
                      </a:r>
                    </a:p>
                    <a:p>
                      <a:r>
                        <a:rPr lang="en-US" sz="1200" dirty="0" smtClean="0">
                          <a:solidFill>
                            <a:srgbClr val="FF0000"/>
                          </a:solidFill>
                        </a:rPr>
                        <a:t>(</a:t>
                      </a:r>
                      <a:r>
                        <a:rPr lang="en-US" sz="1200" dirty="0" err="1" smtClean="0">
                          <a:solidFill>
                            <a:srgbClr val="FF0000"/>
                          </a:solidFill>
                        </a:rPr>
                        <a:t>s,a,d,e</a:t>
                      </a:r>
                      <a:r>
                        <a:rPr lang="en-US" sz="1200" dirty="0" smtClean="0">
                          <a:solidFill>
                            <a:srgbClr val="FF0000"/>
                          </a:solidFill>
                        </a:rPr>
                        <a:t>)</a:t>
                      </a:r>
                      <a:endParaRPr lang="en-US" sz="1200" dirty="0">
                        <a:solidFill>
                          <a:srgbClr val="FF0000"/>
                        </a:solidFill>
                      </a:endParaRPr>
                    </a:p>
                  </a:txBody>
                  <a:tcPr/>
                </a:tc>
              </a:tr>
            </a:tbl>
          </a:graphicData>
        </a:graphic>
      </p:graphicFrame>
    </p:spTree>
    <p:extLst>
      <p:ext uri="{BB962C8B-B14F-4D97-AF65-F5344CB8AC3E}">
        <p14:creationId xmlns:p14="http://schemas.microsoft.com/office/powerpoint/2010/main" val="4163905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Implementations and Running Times    </a:t>
            </a:r>
          </a:p>
        </p:txBody>
      </p:sp>
      <p:sp>
        <p:nvSpPr>
          <p:cNvPr id="24579" name="Rectangle 2"/>
          <p:cNvSpPr>
            <a:spLocks noGrp="1" noChangeArrowheads="1"/>
          </p:cNvSpPr>
          <p:nvPr>
            <p:ph sz="quarter" idx="1"/>
          </p:nvPr>
        </p:nvSpPr>
        <p:spPr>
          <a:xfrm>
            <a:off x="250032" y="1291590"/>
            <a:ext cx="8299608" cy="4940618"/>
          </a:xfrm>
        </p:spPr>
        <p:txBody>
          <a:bodyPr vert="horz" lIns="0" tIns="0" rIns="0" bIns="0">
            <a:normAutofit/>
          </a:bodyPr>
          <a:lstStyle/>
          <a:p>
            <a:pPr marL="0" indent="0">
              <a:lnSpc>
                <a:spcPct val="95000"/>
              </a:lnSpc>
              <a:spcBef>
                <a:spcPct val="0"/>
              </a:spcBef>
              <a:buNone/>
            </a:pPr>
            <a:r>
              <a:rPr lang="en-US" altLang="en-US" smtClean="0">
                <a:solidFill>
                  <a:srgbClr val="444444"/>
                </a:solidFill>
                <a:latin typeface="Arial" panose="020B0604020202020204" pitchFamily="34" charset="0"/>
              </a:rPr>
              <a:t>The simplest implementation is to store vertices in an array or linked list. This will produce a running time of </a:t>
            </a:r>
            <a:endParaRPr lang="en-US" altLang="en-US" smtClean="0"/>
          </a:p>
          <a:p>
            <a:pPr marL="0" indent="0">
              <a:lnSpc>
                <a:spcPct val="95000"/>
              </a:lnSpc>
              <a:spcBef>
                <a:spcPct val="0"/>
              </a:spcBef>
              <a:buNone/>
            </a:pPr>
            <a:r>
              <a:rPr lang="en-US" altLang="en-US" smtClean="0">
                <a:solidFill>
                  <a:srgbClr val="444444"/>
                </a:solidFill>
                <a:latin typeface="Arial" panose="020B0604020202020204" pitchFamily="34" charset="0"/>
              </a:rPr>
              <a:t> </a:t>
            </a:r>
            <a:endParaRPr lang="en-US" altLang="en-US" smtClean="0"/>
          </a:p>
          <a:p>
            <a:pPr marL="0" indent="0">
              <a:lnSpc>
                <a:spcPct val="95000"/>
              </a:lnSpc>
              <a:spcBef>
                <a:spcPct val="0"/>
              </a:spcBef>
              <a:buNone/>
            </a:pPr>
            <a:r>
              <a:rPr lang="en-US" altLang="en-US" smtClean="0">
                <a:solidFill>
                  <a:srgbClr val="444444"/>
                </a:solidFill>
                <a:latin typeface="Arial" panose="020B0604020202020204" pitchFamily="34" charset="0"/>
              </a:rPr>
              <a:t>O(|V|^2 + |E|)</a:t>
            </a:r>
            <a:endParaRPr lang="en-US" altLang="en-US" smtClean="0"/>
          </a:p>
          <a:p>
            <a:pPr marL="0" indent="0">
              <a:lnSpc>
                <a:spcPct val="95000"/>
              </a:lnSpc>
              <a:spcBef>
                <a:spcPct val="0"/>
              </a:spcBef>
              <a:buNone/>
            </a:pPr>
            <a:endParaRPr lang="en-US" altLang="en-US" smtClean="0">
              <a:solidFill>
                <a:srgbClr val="444444"/>
              </a:solidFill>
              <a:latin typeface="Arial" panose="020B0604020202020204" pitchFamily="34" charset="0"/>
            </a:endParaRPr>
          </a:p>
          <a:p>
            <a:pPr marL="0" indent="0">
              <a:lnSpc>
                <a:spcPct val="95000"/>
              </a:lnSpc>
              <a:spcBef>
                <a:spcPct val="0"/>
              </a:spcBef>
              <a:buNone/>
            </a:pPr>
            <a:r>
              <a:rPr lang="en-US" altLang="en-US" smtClean="0">
                <a:solidFill>
                  <a:srgbClr val="444444"/>
                </a:solidFill>
                <a:latin typeface="Arial" panose="020B0604020202020204" pitchFamily="34" charset="0"/>
              </a:rPr>
              <a:t>For sparse graphs, or graphs with very few edges and many nodes, it can be implemented more efficiently storing the graph in an adjacency list using a binary heap or priority queue. This will produce a running time of</a:t>
            </a:r>
            <a:endParaRPr lang="en-US" altLang="en-US" smtClean="0"/>
          </a:p>
          <a:p>
            <a:pPr marL="0" indent="0">
              <a:lnSpc>
                <a:spcPct val="95000"/>
              </a:lnSpc>
              <a:spcBef>
                <a:spcPct val="0"/>
              </a:spcBef>
              <a:buNone/>
            </a:pPr>
            <a:endParaRPr lang="en-US" altLang="en-US" smtClean="0">
              <a:solidFill>
                <a:srgbClr val="444444"/>
              </a:solidFill>
              <a:latin typeface="Arial" panose="020B0604020202020204" pitchFamily="34" charset="0"/>
            </a:endParaRPr>
          </a:p>
          <a:p>
            <a:pPr marL="0" indent="0">
              <a:lnSpc>
                <a:spcPct val="95000"/>
              </a:lnSpc>
              <a:spcBef>
                <a:spcPct val="0"/>
              </a:spcBef>
              <a:buNone/>
            </a:pPr>
            <a:r>
              <a:rPr lang="en-US" altLang="en-US" i="1" smtClean="0">
                <a:solidFill>
                  <a:srgbClr val="444444"/>
                </a:solidFill>
                <a:latin typeface="Arial" panose="020B0604020202020204" pitchFamily="34" charset="0"/>
              </a:rPr>
              <a:t>O</a:t>
            </a:r>
            <a:r>
              <a:rPr lang="en-US" altLang="en-US" smtClean="0">
                <a:solidFill>
                  <a:srgbClr val="444444"/>
                </a:solidFill>
                <a:latin typeface="Arial" panose="020B0604020202020204" pitchFamily="34" charset="0"/>
              </a:rPr>
              <a:t>((|</a:t>
            </a:r>
            <a:r>
              <a:rPr lang="en-US" altLang="en-US" i="1" smtClean="0">
                <a:solidFill>
                  <a:srgbClr val="444444"/>
                </a:solidFill>
                <a:latin typeface="Arial" panose="020B0604020202020204" pitchFamily="34" charset="0"/>
              </a:rPr>
              <a:t>E</a:t>
            </a:r>
            <a:r>
              <a:rPr lang="en-US" altLang="en-US" smtClean="0">
                <a:solidFill>
                  <a:srgbClr val="444444"/>
                </a:solidFill>
                <a:latin typeface="Arial" panose="020B0604020202020204" pitchFamily="34" charset="0"/>
              </a:rPr>
              <a:t>|+|</a:t>
            </a:r>
            <a:r>
              <a:rPr lang="en-US" altLang="en-US" i="1" smtClean="0">
                <a:solidFill>
                  <a:srgbClr val="444444"/>
                </a:solidFill>
                <a:latin typeface="Arial" panose="020B0604020202020204" pitchFamily="34" charset="0"/>
              </a:rPr>
              <a:t>V</a:t>
            </a:r>
            <a:r>
              <a:rPr lang="en-US" altLang="en-US" smtClean="0">
                <a:solidFill>
                  <a:srgbClr val="444444"/>
                </a:solidFill>
                <a:latin typeface="Arial" panose="020B0604020202020204" pitchFamily="34" charset="0"/>
              </a:rPr>
              <a:t>|) log |</a:t>
            </a:r>
            <a:r>
              <a:rPr lang="en-US" altLang="en-US" i="1" smtClean="0">
                <a:solidFill>
                  <a:srgbClr val="444444"/>
                </a:solidFill>
                <a:latin typeface="Arial" panose="020B0604020202020204" pitchFamily="34" charset="0"/>
              </a:rPr>
              <a:t>V</a:t>
            </a:r>
            <a:r>
              <a:rPr lang="en-US" altLang="en-US" smtClean="0">
                <a:solidFill>
                  <a:srgbClr val="444444"/>
                </a:solidFill>
                <a:latin typeface="Arial" panose="020B0604020202020204" pitchFamily="34" charset="0"/>
              </a:rPr>
              <a:t>|)</a:t>
            </a:r>
          </a:p>
        </p:txBody>
      </p:sp>
    </p:spTree>
    <p:extLst>
      <p:ext uri="{BB962C8B-B14F-4D97-AF65-F5344CB8AC3E}">
        <p14:creationId xmlns:p14="http://schemas.microsoft.com/office/powerpoint/2010/main" val="1926522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dirty="0" err="1">
                <a:solidFill>
                  <a:srgbClr val="3B62AF"/>
                </a:solidFill>
                <a:latin typeface="Arial" charset="0"/>
              </a:rPr>
              <a:t>Dijkstra's</a:t>
            </a:r>
            <a:r>
              <a:rPr lang="en-US" sz="3870" dirty="0">
                <a:solidFill>
                  <a:srgbClr val="3B62AF"/>
                </a:solidFill>
                <a:latin typeface="Arial" charset="0"/>
              </a:rPr>
              <a:t> Algorithm - Why It Works</a:t>
            </a:r>
          </a:p>
        </p:txBody>
      </p:sp>
      <p:sp>
        <p:nvSpPr>
          <p:cNvPr id="25603" name="Rectangle 2"/>
          <p:cNvSpPr>
            <a:spLocks noGrp="1" noChangeArrowheads="1"/>
          </p:cNvSpPr>
          <p:nvPr>
            <p:ph sz="quarter" idx="1"/>
          </p:nvPr>
        </p:nvSpPr>
        <p:spPr>
          <a:xfrm>
            <a:off x="200025" y="1725930"/>
            <a:ext cx="8486775" cy="3348990"/>
          </a:xfrm>
        </p:spPr>
        <p:txBody>
          <a:bodyPr vert="horz" lIns="0" tIns="0" rIns="0" bIns="0">
            <a:normAutofit fontScale="92500"/>
          </a:bodyPr>
          <a:lstStyle/>
          <a:p>
            <a:pPr marL="0" indent="0">
              <a:lnSpc>
                <a:spcPct val="95000"/>
              </a:lnSpc>
              <a:spcBef>
                <a:spcPct val="0"/>
              </a:spcBef>
            </a:pPr>
            <a:r>
              <a:rPr lang="en-US" altLang="en-US" smtClean="0">
                <a:solidFill>
                  <a:srgbClr val="444444"/>
                </a:solidFill>
                <a:latin typeface="Arial" panose="020B0604020202020204" pitchFamily="34" charset="0"/>
              </a:rPr>
              <a:t> As with all greedy algorithms, we need to make sure that it is a correct algorithm (e.g., it </a:t>
            </a:r>
            <a:r>
              <a:rPr lang="en-US" altLang="en-US" i="1" smtClean="0">
                <a:solidFill>
                  <a:srgbClr val="444444"/>
                </a:solidFill>
                <a:latin typeface="Arial" panose="020B0604020202020204" pitchFamily="34" charset="0"/>
              </a:rPr>
              <a:t>always </a:t>
            </a:r>
            <a:r>
              <a:rPr lang="en-US" altLang="en-US" smtClean="0">
                <a:solidFill>
                  <a:srgbClr val="444444"/>
                </a:solidFill>
                <a:latin typeface="Arial" panose="020B0604020202020204" pitchFamily="34" charset="0"/>
              </a:rPr>
              <a:t>returns the right solution if it is given correct input).</a:t>
            </a:r>
          </a:p>
          <a:p>
            <a:pPr marL="0" indent="0">
              <a:lnSpc>
                <a:spcPct val="95000"/>
              </a:lnSpc>
              <a:spcBef>
                <a:spcPct val="0"/>
              </a:spcBef>
            </a:pPr>
            <a:endParaRPr lang="en-US" altLang="en-US" smtClean="0">
              <a:solidFill>
                <a:srgbClr val="444444"/>
              </a:solidFill>
              <a:latin typeface="Arial" panose="020B0604020202020204" pitchFamily="34" charset="0"/>
            </a:endParaRPr>
          </a:p>
          <a:p>
            <a:pPr marL="0" indent="0">
              <a:lnSpc>
                <a:spcPct val="95000"/>
              </a:lnSpc>
              <a:spcBef>
                <a:spcPct val="0"/>
              </a:spcBef>
            </a:pPr>
            <a:r>
              <a:rPr lang="en-US" altLang="en-US" smtClean="0">
                <a:solidFill>
                  <a:srgbClr val="444444"/>
                </a:solidFill>
                <a:latin typeface="Arial" panose="020B0604020202020204" pitchFamily="34" charset="0"/>
              </a:rPr>
              <a:t> A formal proof would take longer than this presentation, but we can understand how the argument works intuitively. </a:t>
            </a:r>
          </a:p>
          <a:p>
            <a:pPr marL="0" indent="0">
              <a:lnSpc>
                <a:spcPct val="95000"/>
              </a:lnSpc>
              <a:spcBef>
                <a:spcPct val="0"/>
              </a:spcBef>
            </a:pPr>
            <a:endParaRPr lang="en-US" altLang="en-US" smtClean="0">
              <a:solidFill>
                <a:srgbClr val="444444"/>
              </a:solidFill>
              <a:latin typeface="Arial" panose="020B0604020202020204" pitchFamily="34" charset="0"/>
            </a:endParaRPr>
          </a:p>
          <a:p>
            <a:pPr marL="0" indent="0">
              <a:lnSpc>
                <a:spcPct val="95000"/>
              </a:lnSpc>
              <a:spcBef>
                <a:spcPct val="0"/>
              </a:spcBef>
            </a:pPr>
            <a:r>
              <a:rPr lang="en-US" altLang="en-US" smtClean="0">
                <a:solidFill>
                  <a:srgbClr val="444444"/>
                </a:solidFill>
                <a:latin typeface="Arial" panose="020B0604020202020204" pitchFamily="34" charset="0"/>
              </a:rPr>
              <a:t> If you can’t sleep unless you see a proof, see the second reference or ask us where you can find it.</a:t>
            </a:r>
          </a:p>
        </p:txBody>
      </p:sp>
    </p:spTree>
    <p:extLst>
      <p:ext uri="{BB962C8B-B14F-4D97-AF65-F5344CB8AC3E}">
        <p14:creationId xmlns:p14="http://schemas.microsoft.com/office/powerpoint/2010/main" val="3269470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ED39EAF-284B-4FB0-A9EC-81C743D6B622}" type="slidenum">
              <a:rPr lang="en-US" altLang="en-US" sz="1200">
                <a:solidFill>
                  <a:srgbClr val="898989"/>
                </a:solidFill>
                <a:latin typeface="Calibri" panose="020F0502020204030204" pitchFamily="34" charset="0"/>
              </a:rPr>
              <a:pPr eaLnBrk="1" hangingPunct="1"/>
              <a:t>43</a:t>
            </a:fld>
            <a:endParaRPr lang="en-US" altLang="en-US" sz="1200">
              <a:solidFill>
                <a:srgbClr val="898989"/>
              </a:solidFill>
              <a:latin typeface="Calibri" panose="020F0502020204030204" pitchFamily="34" charset="0"/>
            </a:endParaRPr>
          </a:p>
        </p:txBody>
      </p:sp>
      <p:sp>
        <p:nvSpPr>
          <p:cNvPr id="45060" name="Rectangle 2"/>
          <p:cNvSpPr>
            <a:spLocks noChangeArrowheads="1"/>
          </p:cNvSpPr>
          <p:nvPr/>
        </p:nvSpPr>
        <p:spPr bwMode="auto">
          <a:xfrm>
            <a:off x="1295400" y="5162550"/>
            <a:ext cx="5715000" cy="990600"/>
          </a:xfrm>
          <a:prstGeom prst="rect">
            <a:avLst/>
          </a:prstGeom>
          <a:solidFill>
            <a:srgbClr val="FFCC0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5061" name="Rectangle 3"/>
          <p:cNvSpPr>
            <a:spLocks noGrp="1" noChangeArrowheads="1"/>
          </p:cNvSpPr>
          <p:nvPr>
            <p:ph type="title"/>
          </p:nvPr>
        </p:nvSpPr>
        <p:spPr/>
        <p:txBody>
          <a:bodyPr/>
          <a:lstStyle/>
          <a:p>
            <a:r>
              <a:rPr lang="da-DK" altLang="en-US" dirty="0" smtClean="0"/>
              <a:t>Dijkstra’s Algorithm</a:t>
            </a:r>
          </a:p>
        </p:txBody>
      </p:sp>
      <p:sp>
        <p:nvSpPr>
          <p:cNvPr id="45062" name="Rectangle 4"/>
          <p:cNvSpPr>
            <a:spLocks noGrp="1" noChangeArrowheads="1"/>
          </p:cNvSpPr>
          <p:nvPr>
            <p:ph type="body" idx="1"/>
          </p:nvPr>
        </p:nvSpPr>
        <p:spPr/>
        <p:txBody>
          <a:bodyPr/>
          <a:lstStyle/>
          <a:p>
            <a:r>
              <a:rPr lang="da-DK" altLang="en-US" smtClean="0"/>
              <a:t>Graph </a:t>
            </a:r>
            <a:r>
              <a:rPr lang="da-DK" altLang="en-US" i="1" smtClean="0"/>
              <a:t>G</a:t>
            </a:r>
            <a:r>
              <a:rPr lang="da-DK" altLang="en-US" smtClean="0"/>
              <a:t>, weight function </a:t>
            </a:r>
            <a:r>
              <a:rPr lang="da-DK" altLang="en-US" i="1" smtClean="0"/>
              <a:t>w</a:t>
            </a:r>
            <a:r>
              <a:rPr lang="da-DK" altLang="en-US" smtClean="0"/>
              <a:t>, root </a:t>
            </a:r>
            <a:r>
              <a:rPr lang="da-DK" altLang="en-US" i="1" smtClean="0"/>
              <a:t>s</a:t>
            </a:r>
          </a:p>
        </p:txBody>
      </p:sp>
      <p:graphicFrame>
        <p:nvGraphicFramePr>
          <p:cNvPr id="45058" name="Object 2"/>
          <p:cNvGraphicFramePr>
            <a:graphicFrameLocks noChangeAspect="1"/>
          </p:cNvGraphicFramePr>
          <p:nvPr/>
        </p:nvGraphicFramePr>
        <p:xfrm>
          <a:off x="1331913" y="2419350"/>
          <a:ext cx="5486400" cy="3748088"/>
        </p:xfrm>
        <a:graphic>
          <a:graphicData uri="http://schemas.openxmlformats.org/presentationml/2006/ole">
            <mc:AlternateContent xmlns:mc="http://schemas.openxmlformats.org/markup-compatibility/2006">
              <mc:Choice xmlns:v="urn:schemas-microsoft-com:vml" Requires="v">
                <p:oleObj spid="_x0000_s1039" name="Photo Editor Photo" r:id="rId3" imgW="7209524" imgH="4923810" progId="">
                  <p:embed/>
                </p:oleObj>
              </mc:Choice>
              <mc:Fallback>
                <p:oleObj name="Photo Editor Photo" r:id="rId3" imgW="7209524" imgH="49238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19350"/>
                        <a:ext cx="5486400"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3" name="Text Box 6"/>
          <p:cNvSpPr txBox="1">
            <a:spLocks noChangeArrowheads="1"/>
          </p:cNvSpPr>
          <p:nvPr/>
        </p:nvSpPr>
        <p:spPr bwMode="auto">
          <a:xfrm>
            <a:off x="7239000" y="5229225"/>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da-DK" altLang="en-US"/>
              <a:t>relaxing edges</a:t>
            </a:r>
            <a:endParaRPr lang="en-US" altLang="en-US"/>
          </a:p>
        </p:txBody>
      </p:sp>
    </p:spTree>
    <p:extLst>
      <p:ext uri="{BB962C8B-B14F-4D97-AF65-F5344CB8AC3E}">
        <p14:creationId xmlns:p14="http://schemas.microsoft.com/office/powerpoint/2010/main" val="2454669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88106"/>
            <a:ext cx="8229600" cy="1231106"/>
          </a:xfrm>
          <a:prstGeom prst="rect">
            <a:avLst/>
          </a:prstGeom>
        </p:spPr>
        <p:txBody>
          <a:bodyPr vert="horz" wrap="square" lIns="0" tIns="0" rIns="0" bIns="0" rtlCol="0">
            <a:spAutoFit/>
          </a:bodyPr>
          <a:lstStyle/>
          <a:p>
            <a:pPr marL="220345" algn="ctr">
              <a:lnSpc>
                <a:spcPct val="100000"/>
              </a:lnSpc>
            </a:pPr>
            <a:r>
              <a:rPr lang="en-US" sz="4000" spc="-25" dirty="0" smtClean="0"/>
              <a:t>S</a:t>
            </a:r>
            <a:r>
              <a:rPr sz="4000" spc="-25" dirty="0" smtClean="0"/>
              <a:t>ome</a:t>
            </a:r>
            <a:r>
              <a:rPr sz="4000" spc="190" dirty="0" smtClean="0">
                <a:latin typeface="Times New Roman"/>
                <a:cs typeface="Times New Roman"/>
              </a:rPr>
              <a:t> </a:t>
            </a:r>
            <a:r>
              <a:rPr sz="4000" spc="-25" dirty="0"/>
              <a:t>problems</a:t>
            </a:r>
            <a:r>
              <a:rPr sz="4000" spc="195" dirty="0">
                <a:latin typeface="Times New Roman"/>
                <a:cs typeface="Times New Roman"/>
              </a:rPr>
              <a:t> </a:t>
            </a:r>
            <a:r>
              <a:rPr sz="4000" spc="-30" dirty="0"/>
              <a:t>tha</a:t>
            </a:r>
            <a:r>
              <a:rPr sz="4000" spc="-20" dirty="0"/>
              <a:t>t</a:t>
            </a:r>
            <a:r>
              <a:rPr sz="4000" spc="225" dirty="0">
                <a:latin typeface="Times New Roman"/>
                <a:cs typeface="Times New Roman"/>
              </a:rPr>
              <a:t> </a:t>
            </a:r>
            <a:r>
              <a:rPr sz="4000" spc="-25" dirty="0"/>
              <a:t>can</a:t>
            </a:r>
            <a:r>
              <a:rPr sz="4000" spc="190" dirty="0">
                <a:latin typeface="Times New Roman"/>
                <a:cs typeface="Times New Roman"/>
              </a:rPr>
              <a:t> </a:t>
            </a:r>
            <a:r>
              <a:rPr sz="4000" spc="-20" dirty="0"/>
              <a:t>b</a:t>
            </a:r>
            <a:r>
              <a:rPr sz="4000" spc="-25" dirty="0"/>
              <a:t>e</a:t>
            </a:r>
            <a:endParaRPr sz="4000" dirty="0">
              <a:latin typeface="Times New Roman"/>
              <a:cs typeface="Times New Roman"/>
            </a:endParaRPr>
          </a:p>
          <a:p>
            <a:pPr marL="224790" algn="ctr">
              <a:lnSpc>
                <a:spcPct val="100000"/>
              </a:lnSpc>
            </a:pPr>
            <a:r>
              <a:rPr sz="4000" spc="-30" dirty="0"/>
              <a:t>repr</a:t>
            </a:r>
            <a:r>
              <a:rPr sz="4000" spc="-35" dirty="0"/>
              <a:t>e</a:t>
            </a:r>
            <a:r>
              <a:rPr sz="4000" spc="-25" dirty="0"/>
              <a:t>se</a:t>
            </a:r>
            <a:r>
              <a:rPr sz="4000" spc="-40" dirty="0"/>
              <a:t>n</a:t>
            </a:r>
            <a:r>
              <a:rPr sz="4000" spc="-30" dirty="0"/>
              <a:t>te</a:t>
            </a:r>
            <a:r>
              <a:rPr sz="4000" spc="-25" dirty="0"/>
              <a:t>d</a:t>
            </a:r>
            <a:r>
              <a:rPr sz="4000" spc="229" dirty="0">
                <a:latin typeface="Times New Roman"/>
                <a:cs typeface="Times New Roman"/>
              </a:rPr>
              <a:t> </a:t>
            </a:r>
            <a:r>
              <a:rPr sz="4000" spc="-30" dirty="0"/>
              <a:t>b</a:t>
            </a:r>
            <a:r>
              <a:rPr sz="4000" spc="-25" dirty="0"/>
              <a:t>y</a:t>
            </a:r>
            <a:r>
              <a:rPr sz="4000" spc="210" dirty="0">
                <a:latin typeface="Times New Roman"/>
                <a:cs typeface="Times New Roman"/>
              </a:rPr>
              <a:t> </a:t>
            </a:r>
            <a:r>
              <a:rPr sz="4000" spc="-25" dirty="0"/>
              <a:t>a</a:t>
            </a:r>
            <a:r>
              <a:rPr sz="4000" spc="195" dirty="0">
                <a:latin typeface="Times New Roman"/>
                <a:cs typeface="Times New Roman"/>
              </a:rPr>
              <a:t> </a:t>
            </a:r>
            <a:r>
              <a:rPr sz="4000" spc="-25" dirty="0"/>
              <a:t>graph</a:t>
            </a:r>
            <a:endParaRPr sz="4000" dirty="0">
              <a:latin typeface="Times New Roman"/>
              <a:cs typeface="Times New Roman"/>
            </a:endParaRPr>
          </a:p>
        </p:txBody>
      </p:sp>
      <p:sp>
        <p:nvSpPr>
          <p:cNvPr id="3" name="object 3"/>
          <p:cNvSpPr txBox="1"/>
          <p:nvPr/>
        </p:nvSpPr>
        <p:spPr>
          <a:xfrm>
            <a:off x="764536" y="1604870"/>
            <a:ext cx="6705600" cy="3321422"/>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000" spc="-20" dirty="0" smtClean="0">
                <a:latin typeface="Times New Roman" pitchFamily="18" charset="0"/>
                <a:cs typeface="Times New Roman" pitchFamily="18" charset="0"/>
              </a:rPr>
              <a:t>comput</a:t>
            </a:r>
            <a:r>
              <a:rPr sz="3000" spc="-40" dirty="0" smtClean="0">
                <a:latin typeface="Times New Roman" pitchFamily="18" charset="0"/>
                <a:cs typeface="Times New Roman" pitchFamily="18" charset="0"/>
              </a:rPr>
              <a:t>e</a:t>
            </a:r>
            <a:r>
              <a:rPr sz="3000" dirty="0" smtClean="0">
                <a:latin typeface="Times New Roman" pitchFamily="18" charset="0"/>
                <a:cs typeface="Times New Roman" pitchFamily="18" charset="0"/>
              </a:rPr>
              <a:t>r</a:t>
            </a:r>
            <a:r>
              <a:rPr sz="3000" spc="170" dirty="0" smtClean="0">
                <a:latin typeface="Times New Roman" pitchFamily="18" charset="0"/>
                <a:cs typeface="Times New Roman" pitchFamily="18" charset="0"/>
              </a:rPr>
              <a:t> </a:t>
            </a:r>
            <a:r>
              <a:rPr sz="3000" spc="-5" dirty="0">
                <a:latin typeface="Times New Roman" pitchFamily="18" charset="0"/>
                <a:cs typeface="Times New Roman" pitchFamily="18" charset="0"/>
              </a:rPr>
              <a:t>networks</a:t>
            </a:r>
            <a:endParaRPr sz="3000" dirty="0">
              <a:latin typeface="Times New Roman" pitchFamily="18" charset="0"/>
              <a:cs typeface="Times New Roman" pitchFamily="18" charset="0"/>
            </a:endParaRPr>
          </a:p>
          <a:p>
            <a:pPr marL="355600" indent="-342900">
              <a:lnSpc>
                <a:spcPct val="100000"/>
              </a:lnSpc>
              <a:buFont typeface="Arial"/>
              <a:buChar char="•"/>
              <a:tabLst>
                <a:tab pos="356235" algn="l"/>
              </a:tabLst>
            </a:pPr>
            <a:r>
              <a:rPr sz="3000" dirty="0">
                <a:latin typeface="Times New Roman" pitchFamily="18" charset="0"/>
                <a:cs typeface="Times New Roman" pitchFamily="18" charset="0"/>
              </a:rPr>
              <a:t>airline</a:t>
            </a:r>
            <a:r>
              <a:rPr sz="3000" spc="140" dirty="0">
                <a:latin typeface="Times New Roman" pitchFamily="18" charset="0"/>
                <a:cs typeface="Times New Roman" pitchFamily="18" charset="0"/>
              </a:rPr>
              <a:t> </a:t>
            </a:r>
            <a:r>
              <a:rPr sz="3000" spc="-5" dirty="0">
                <a:latin typeface="Times New Roman" pitchFamily="18" charset="0"/>
                <a:cs typeface="Times New Roman" pitchFamily="18" charset="0"/>
              </a:rPr>
              <a:t>fli</a:t>
            </a:r>
            <a:r>
              <a:rPr sz="3000" spc="-15" dirty="0">
                <a:latin typeface="Times New Roman" pitchFamily="18" charset="0"/>
                <a:cs typeface="Times New Roman" pitchFamily="18" charset="0"/>
              </a:rPr>
              <a:t>g</a:t>
            </a:r>
            <a:r>
              <a:rPr sz="3000" dirty="0">
                <a:latin typeface="Times New Roman" pitchFamily="18" charset="0"/>
                <a:cs typeface="Times New Roman" pitchFamily="18" charset="0"/>
              </a:rPr>
              <a:t>hts</a:t>
            </a:r>
          </a:p>
          <a:p>
            <a:pPr marL="355600" indent="-342900">
              <a:lnSpc>
                <a:spcPct val="100000"/>
              </a:lnSpc>
              <a:buFont typeface="Arial"/>
              <a:buChar char="•"/>
              <a:tabLst>
                <a:tab pos="356235" algn="l"/>
              </a:tabLst>
            </a:pPr>
            <a:r>
              <a:rPr sz="3000" spc="-5" dirty="0">
                <a:latin typeface="Times New Roman" pitchFamily="18" charset="0"/>
                <a:cs typeface="Times New Roman" pitchFamily="18" charset="0"/>
              </a:rPr>
              <a:t>roa</a:t>
            </a:r>
            <a:r>
              <a:rPr sz="3000" dirty="0">
                <a:latin typeface="Times New Roman" pitchFamily="18" charset="0"/>
                <a:cs typeface="Times New Roman" pitchFamily="18" charset="0"/>
              </a:rPr>
              <a:t>d</a:t>
            </a:r>
            <a:r>
              <a:rPr sz="3000" spc="155" dirty="0">
                <a:latin typeface="Times New Roman" pitchFamily="18" charset="0"/>
                <a:cs typeface="Times New Roman" pitchFamily="18" charset="0"/>
              </a:rPr>
              <a:t> </a:t>
            </a:r>
            <a:r>
              <a:rPr sz="3000" spc="-25" dirty="0">
                <a:latin typeface="Times New Roman" pitchFamily="18" charset="0"/>
                <a:cs typeface="Times New Roman" pitchFamily="18" charset="0"/>
              </a:rPr>
              <a:t>map</a:t>
            </a:r>
            <a:endParaRPr sz="3000" dirty="0">
              <a:latin typeface="Times New Roman" pitchFamily="18" charset="0"/>
              <a:cs typeface="Times New Roman" pitchFamily="18" charset="0"/>
            </a:endParaRPr>
          </a:p>
          <a:p>
            <a:pPr marL="355600" indent="-342900">
              <a:lnSpc>
                <a:spcPct val="100000"/>
              </a:lnSpc>
              <a:buFont typeface="Arial"/>
              <a:buChar char="•"/>
              <a:tabLst>
                <a:tab pos="356235" algn="l"/>
              </a:tabLst>
            </a:pPr>
            <a:r>
              <a:rPr sz="3000" spc="-20" dirty="0">
                <a:latin typeface="Times New Roman" pitchFamily="18" charset="0"/>
                <a:cs typeface="Times New Roman" pitchFamily="18" charset="0"/>
              </a:rPr>
              <a:t>course</a:t>
            </a:r>
            <a:r>
              <a:rPr sz="3000" spc="140" dirty="0">
                <a:latin typeface="Times New Roman" pitchFamily="18" charset="0"/>
                <a:cs typeface="Times New Roman" pitchFamily="18" charset="0"/>
              </a:rPr>
              <a:t> </a:t>
            </a:r>
            <a:r>
              <a:rPr sz="3000" spc="-20" dirty="0">
                <a:latin typeface="Times New Roman" pitchFamily="18" charset="0"/>
                <a:cs typeface="Times New Roman" pitchFamily="18" charset="0"/>
              </a:rPr>
              <a:t>pr</a:t>
            </a:r>
            <a:r>
              <a:rPr sz="3000" spc="-35" dirty="0">
                <a:latin typeface="Times New Roman" pitchFamily="18" charset="0"/>
                <a:cs typeface="Times New Roman" pitchFamily="18" charset="0"/>
              </a:rPr>
              <a:t>e</a:t>
            </a:r>
            <a:r>
              <a:rPr sz="3000" spc="-5" dirty="0">
                <a:latin typeface="Times New Roman" pitchFamily="18" charset="0"/>
                <a:cs typeface="Times New Roman" pitchFamily="18" charset="0"/>
              </a:rPr>
              <a:t>requisit</a:t>
            </a:r>
            <a:r>
              <a:rPr sz="3000" dirty="0">
                <a:latin typeface="Times New Roman" pitchFamily="18" charset="0"/>
                <a:cs typeface="Times New Roman" pitchFamily="18" charset="0"/>
              </a:rPr>
              <a:t>e</a:t>
            </a:r>
            <a:r>
              <a:rPr sz="3000" spc="204" dirty="0">
                <a:latin typeface="Times New Roman" pitchFamily="18" charset="0"/>
                <a:cs typeface="Times New Roman" pitchFamily="18" charset="0"/>
              </a:rPr>
              <a:t> </a:t>
            </a:r>
            <a:r>
              <a:rPr sz="3000" dirty="0">
                <a:latin typeface="Times New Roman" pitchFamily="18" charset="0"/>
                <a:cs typeface="Times New Roman" pitchFamily="18" charset="0"/>
              </a:rPr>
              <a:t>structure</a:t>
            </a:r>
          </a:p>
          <a:p>
            <a:pPr marL="355600" indent="-342900">
              <a:lnSpc>
                <a:spcPct val="100000"/>
              </a:lnSpc>
              <a:buFont typeface="Arial"/>
              <a:buChar char="•"/>
              <a:tabLst>
                <a:tab pos="356235" algn="l"/>
              </a:tabLst>
            </a:pPr>
            <a:r>
              <a:rPr sz="3000" spc="-5" dirty="0">
                <a:latin typeface="Times New Roman" pitchFamily="18" charset="0"/>
                <a:cs typeface="Times New Roman" pitchFamily="18" charset="0"/>
              </a:rPr>
              <a:t>task</a:t>
            </a:r>
            <a:r>
              <a:rPr sz="3000" dirty="0">
                <a:latin typeface="Times New Roman" pitchFamily="18" charset="0"/>
                <a:cs typeface="Times New Roman" pitchFamily="18" charset="0"/>
              </a:rPr>
              <a:t>s</a:t>
            </a:r>
            <a:r>
              <a:rPr sz="3000" spc="165" dirty="0">
                <a:latin typeface="Times New Roman" pitchFamily="18" charset="0"/>
                <a:cs typeface="Times New Roman" pitchFamily="18" charset="0"/>
              </a:rPr>
              <a:t> </a:t>
            </a:r>
            <a:r>
              <a:rPr sz="3000" spc="-5" dirty="0">
                <a:latin typeface="Times New Roman" pitchFamily="18" charset="0"/>
                <a:cs typeface="Times New Roman" pitchFamily="18" charset="0"/>
              </a:rPr>
              <a:t>fo</a:t>
            </a:r>
            <a:r>
              <a:rPr sz="3000" dirty="0">
                <a:latin typeface="Times New Roman" pitchFamily="18" charset="0"/>
                <a:cs typeface="Times New Roman" pitchFamily="18" charset="0"/>
              </a:rPr>
              <a:t>r</a:t>
            </a:r>
            <a:r>
              <a:rPr sz="3000" spc="150" dirty="0">
                <a:latin typeface="Times New Roman" pitchFamily="18" charset="0"/>
                <a:cs typeface="Times New Roman" pitchFamily="18" charset="0"/>
              </a:rPr>
              <a:t> </a:t>
            </a:r>
            <a:r>
              <a:rPr sz="3000" dirty="0">
                <a:latin typeface="Times New Roman" pitchFamily="18" charset="0"/>
                <a:cs typeface="Times New Roman" pitchFamily="18" charset="0"/>
              </a:rPr>
              <a:t>comp</a:t>
            </a:r>
            <a:r>
              <a:rPr sz="3000" spc="-20" dirty="0">
                <a:latin typeface="Times New Roman" pitchFamily="18" charset="0"/>
                <a:cs typeface="Times New Roman" pitchFamily="18" charset="0"/>
              </a:rPr>
              <a:t>l</a:t>
            </a:r>
            <a:r>
              <a:rPr sz="3000" dirty="0">
                <a:latin typeface="Times New Roman" pitchFamily="18" charset="0"/>
                <a:cs typeface="Times New Roman" pitchFamily="18" charset="0"/>
              </a:rPr>
              <a:t>e</a:t>
            </a:r>
            <a:r>
              <a:rPr sz="3000" spc="-15" dirty="0">
                <a:latin typeface="Times New Roman" pitchFamily="18" charset="0"/>
                <a:cs typeface="Times New Roman" pitchFamily="18" charset="0"/>
              </a:rPr>
              <a:t>t</a:t>
            </a:r>
            <a:r>
              <a:rPr sz="3000" spc="-5" dirty="0">
                <a:latin typeface="Times New Roman" pitchFamily="18" charset="0"/>
                <a:cs typeface="Times New Roman" pitchFamily="18" charset="0"/>
              </a:rPr>
              <a:t>in</a:t>
            </a:r>
            <a:r>
              <a:rPr sz="3000" dirty="0">
                <a:latin typeface="Times New Roman" pitchFamily="18" charset="0"/>
                <a:cs typeface="Times New Roman" pitchFamily="18" charset="0"/>
              </a:rPr>
              <a:t>g</a:t>
            </a:r>
            <a:r>
              <a:rPr sz="3000" spc="204" dirty="0">
                <a:latin typeface="Times New Roman" pitchFamily="18" charset="0"/>
                <a:cs typeface="Times New Roman" pitchFamily="18" charset="0"/>
              </a:rPr>
              <a:t> </a:t>
            </a:r>
            <a:r>
              <a:rPr sz="3000" dirty="0">
                <a:latin typeface="Times New Roman" pitchFamily="18" charset="0"/>
                <a:cs typeface="Times New Roman" pitchFamily="18" charset="0"/>
              </a:rPr>
              <a:t>a</a:t>
            </a:r>
            <a:r>
              <a:rPr sz="3000" spc="160" dirty="0">
                <a:latin typeface="Times New Roman" pitchFamily="18" charset="0"/>
                <a:cs typeface="Times New Roman" pitchFamily="18" charset="0"/>
              </a:rPr>
              <a:t> </a:t>
            </a:r>
            <a:r>
              <a:rPr sz="3000" spc="-5" dirty="0">
                <a:latin typeface="Times New Roman" pitchFamily="18" charset="0"/>
                <a:cs typeface="Times New Roman" pitchFamily="18" charset="0"/>
              </a:rPr>
              <a:t>job</a:t>
            </a:r>
            <a:endParaRPr sz="3000" dirty="0">
              <a:latin typeface="Times New Roman" pitchFamily="18" charset="0"/>
              <a:cs typeface="Times New Roman" pitchFamily="18" charset="0"/>
            </a:endParaRPr>
          </a:p>
          <a:p>
            <a:pPr marL="355600" marR="982344" indent="-342900">
              <a:lnSpc>
                <a:spcPts val="3460"/>
              </a:lnSpc>
              <a:spcBef>
                <a:spcPts val="830"/>
              </a:spcBef>
              <a:buFont typeface="Arial"/>
              <a:buChar char="•"/>
              <a:tabLst>
                <a:tab pos="356235" algn="l"/>
              </a:tabLst>
            </a:pPr>
            <a:r>
              <a:rPr sz="3000" spc="-5" dirty="0">
                <a:latin typeface="Times New Roman" pitchFamily="18" charset="0"/>
                <a:cs typeface="Times New Roman" pitchFamily="18" charset="0"/>
              </a:rPr>
              <a:t>flo</a:t>
            </a:r>
            <a:r>
              <a:rPr sz="3000" dirty="0">
                <a:latin typeface="Times New Roman" pitchFamily="18" charset="0"/>
                <a:cs typeface="Times New Roman" pitchFamily="18" charset="0"/>
              </a:rPr>
              <a:t>w</a:t>
            </a:r>
            <a:r>
              <a:rPr sz="3000" spc="155" dirty="0">
                <a:latin typeface="Times New Roman" pitchFamily="18" charset="0"/>
                <a:cs typeface="Times New Roman" pitchFamily="18" charset="0"/>
              </a:rPr>
              <a:t> </a:t>
            </a:r>
            <a:r>
              <a:rPr sz="3000" dirty="0">
                <a:latin typeface="Times New Roman" pitchFamily="18" charset="0"/>
                <a:cs typeface="Times New Roman" pitchFamily="18" charset="0"/>
              </a:rPr>
              <a:t>of</a:t>
            </a:r>
            <a:r>
              <a:rPr sz="3000" spc="160" dirty="0">
                <a:latin typeface="Times New Roman" pitchFamily="18" charset="0"/>
                <a:cs typeface="Times New Roman" pitchFamily="18" charset="0"/>
              </a:rPr>
              <a:t> </a:t>
            </a:r>
            <a:r>
              <a:rPr sz="3000" dirty="0">
                <a:latin typeface="Times New Roman" pitchFamily="18" charset="0"/>
                <a:cs typeface="Times New Roman" pitchFamily="18" charset="0"/>
              </a:rPr>
              <a:t>control</a:t>
            </a:r>
            <a:r>
              <a:rPr sz="3000" spc="160" dirty="0">
                <a:latin typeface="Times New Roman" pitchFamily="18" charset="0"/>
                <a:cs typeface="Times New Roman" pitchFamily="18" charset="0"/>
              </a:rPr>
              <a:t> </a:t>
            </a:r>
            <a:r>
              <a:rPr sz="3000" spc="-25" dirty="0">
                <a:latin typeface="Times New Roman" pitchFamily="18" charset="0"/>
                <a:cs typeface="Times New Roman" pitchFamily="18" charset="0"/>
              </a:rPr>
              <a:t>through</a:t>
            </a:r>
            <a:r>
              <a:rPr sz="3000" spc="185" dirty="0">
                <a:latin typeface="Times New Roman" pitchFamily="18" charset="0"/>
                <a:cs typeface="Times New Roman" pitchFamily="18" charset="0"/>
              </a:rPr>
              <a:t> </a:t>
            </a:r>
            <a:r>
              <a:rPr sz="3000" spc="-20" dirty="0">
                <a:latin typeface="Times New Roman" pitchFamily="18" charset="0"/>
                <a:cs typeface="Times New Roman" pitchFamily="18" charset="0"/>
              </a:rPr>
              <a:t>a</a:t>
            </a:r>
            <a:r>
              <a:rPr sz="3000" spc="-10" dirty="0">
                <a:latin typeface="Times New Roman" pitchFamily="18" charset="0"/>
                <a:cs typeface="Times New Roman" pitchFamily="18" charset="0"/>
              </a:rPr>
              <a:t> </a:t>
            </a:r>
            <a:r>
              <a:rPr sz="3000" spc="-20" dirty="0" smtClean="0">
                <a:latin typeface="Times New Roman" pitchFamily="18" charset="0"/>
                <a:cs typeface="Times New Roman" pitchFamily="18" charset="0"/>
              </a:rPr>
              <a:t>program</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and </a:t>
            </a:r>
            <a:r>
              <a:rPr sz="3000" dirty="0" smtClean="0">
                <a:latin typeface="Times New Roman" pitchFamily="18" charset="0"/>
                <a:cs typeface="Times New Roman" pitchFamily="18" charset="0"/>
              </a:rPr>
              <a:t>many</a:t>
            </a:r>
            <a:r>
              <a:rPr sz="3000" spc="165" dirty="0" smtClean="0">
                <a:latin typeface="Times New Roman" pitchFamily="18" charset="0"/>
                <a:cs typeface="Times New Roman" pitchFamily="18" charset="0"/>
              </a:rPr>
              <a:t> </a:t>
            </a:r>
            <a:r>
              <a:rPr sz="3000" dirty="0">
                <a:latin typeface="Times New Roman" pitchFamily="18" charset="0"/>
                <a:cs typeface="Times New Roman" pitchFamily="18" charset="0"/>
              </a:rPr>
              <a:t>more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949393"/>
            <a:ext cx="8229600" cy="897695"/>
          </a:xfrm>
          <a:prstGeom prst="rect">
            <a:avLst/>
          </a:prstGeom>
        </p:spPr>
        <p:txBody>
          <a:bodyPr vert="horz" wrap="square" lIns="0" tIns="279413" rIns="0" bIns="0" rtlCol="0">
            <a:spAutoFit/>
          </a:bodyPr>
          <a:lstStyle/>
          <a:p>
            <a:pPr marL="2197735">
              <a:lnSpc>
                <a:spcPct val="100000"/>
              </a:lnSpc>
            </a:pPr>
            <a:r>
              <a:rPr lang="en-US" sz="4000" spc="-25" dirty="0" smtClean="0"/>
              <a:t>A Directed Graph or</a:t>
            </a:r>
            <a:r>
              <a:rPr sz="4000" spc="195" dirty="0" smtClean="0">
                <a:latin typeface="Times New Roman"/>
                <a:cs typeface="Times New Roman"/>
              </a:rPr>
              <a:t> </a:t>
            </a:r>
            <a:r>
              <a:rPr sz="4000" spc="-25" dirty="0"/>
              <a:t>digraph</a:t>
            </a:r>
            <a:endParaRPr sz="4000" dirty="0">
              <a:latin typeface="Times New Roman"/>
              <a:cs typeface="Times New Roman"/>
            </a:endParaRPr>
          </a:p>
        </p:txBody>
      </p:sp>
      <p:sp>
        <p:nvSpPr>
          <p:cNvPr id="3" name="object 3"/>
          <p:cNvSpPr/>
          <p:nvPr/>
        </p:nvSpPr>
        <p:spPr>
          <a:xfrm>
            <a:off x="3352800" y="19050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3352800" y="19050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txBox="1"/>
          <p:nvPr/>
        </p:nvSpPr>
        <p:spPr>
          <a:xfrm>
            <a:off x="3622042" y="1965010"/>
            <a:ext cx="301625" cy="381000"/>
          </a:xfrm>
          <a:prstGeom prst="rect">
            <a:avLst/>
          </a:prstGeom>
        </p:spPr>
        <p:txBody>
          <a:bodyPr vert="horz" wrap="square" lIns="0" tIns="0" rIns="0" bIns="0" rtlCol="0">
            <a:spAutoFit/>
          </a:bodyPr>
          <a:lstStyle/>
          <a:p>
            <a:pPr marL="12700">
              <a:lnSpc>
                <a:spcPct val="100000"/>
              </a:lnSpc>
            </a:pPr>
            <a:r>
              <a:rPr sz="2800" spc="-25" dirty="0">
                <a:latin typeface="Book Antiqua"/>
                <a:cs typeface="Book Antiqua"/>
              </a:rPr>
              <a:t>A</a:t>
            </a:r>
            <a:endParaRPr sz="2800">
              <a:latin typeface="Book Antiqua"/>
              <a:cs typeface="Book Antiqua"/>
            </a:endParaRPr>
          </a:p>
        </p:txBody>
      </p:sp>
      <p:sp>
        <p:nvSpPr>
          <p:cNvPr id="6" name="object 6"/>
          <p:cNvSpPr/>
          <p:nvPr/>
        </p:nvSpPr>
        <p:spPr>
          <a:xfrm>
            <a:off x="1981200" y="28956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7" name="object 7"/>
          <p:cNvSpPr/>
          <p:nvPr/>
        </p:nvSpPr>
        <p:spPr>
          <a:xfrm>
            <a:off x="1981200" y="28956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2279143" y="2955991"/>
            <a:ext cx="242570" cy="3810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B</a:t>
            </a:r>
            <a:endParaRPr sz="2800">
              <a:latin typeface="Book Antiqua"/>
              <a:cs typeface="Book Antiqua"/>
            </a:endParaRPr>
          </a:p>
        </p:txBody>
      </p:sp>
      <p:sp>
        <p:nvSpPr>
          <p:cNvPr id="9" name="object 9"/>
          <p:cNvSpPr/>
          <p:nvPr/>
        </p:nvSpPr>
        <p:spPr>
          <a:xfrm>
            <a:off x="2895600" y="43434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2895600" y="43434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txBox="1"/>
          <p:nvPr/>
        </p:nvSpPr>
        <p:spPr>
          <a:xfrm>
            <a:off x="3177034" y="4404047"/>
            <a:ext cx="277495" cy="3810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p:txBody>
      </p:sp>
      <p:sp>
        <p:nvSpPr>
          <p:cNvPr id="12" name="object 12"/>
          <p:cNvSpPr/>
          <p:nvPr/>
        </p:nvSpPr>
        <p:spPr>
          <a:xfrm>
            <a:off x="5257800" y="43434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3" name="object 13"/>
          <p:cNvSpPr/>
          <p:nvPr/>
        </p:nvSpPr>
        <p:spPr>
          <a:xfrm>
            <a:off x="5257800" y="43434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5527298" y="4404047"/>
            <a:ext cx="300355" cy="381000"/>
          </a:xfrm>
          <a:prstGeom prst="rect">
            <a:avLst/>
          </a:prstGeom>
        </p:spPr>
        <p:txBody>
          <a:bodyPr vert="horz" wrap="square" lIns="0" tIns="0" rIns="0" bIns="0" rtlCol="0">
            <a:spAutoFit/>
          </a:bodyPr>
          <a:lstStyle/>
          <a:p>
            <a:pPr marL="12700">
              <a:lnSpc>
                <a:spcPct val="100000"/>
              </a:lnSpc>
            </a:pPr>
            <a:r>
              <a:rPr sz="2800" spc="-25" dirty="0">
                <a:latin typeface="Book Antiqua"/>
                <a:cs typeface="Book Antiqua"/>
              </a:rPr>
              <a:t>D</a:t>
            </a:r>
            <a:endParaRPr sz="2800">
              <a:latin typeface="Book Antiqua"/>
              <a:cs typeface="Book Antiqua"/>
            </a:endParaRPr>
          </a:p>
        </p:txBody>
      </p:sp>
      <p:sp>
        <p:nvSpPr>
          <p:cNvPr id="15" name="object 15"/>
          <p:cNvSpPr/>
          <p:nvPr/>
        </p:nvSpPr>
        <p:spPr>
          <a:xfrm>
            <a:off x="5486400" y="28194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6" name="object 16"/>
          <p:cNvSpPr/>
          <p:nvPr/>
        </p:nvSpPr>
        <p:spPr>
          <a:xfrm>
            <a:off x="5486400" y="28194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5784854" y="2879791"/>
            <a:ext cx="242570" cy="3810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E</a:t>
            </a:r>
            <a:endParaRPr sz="2800">
              <a:latin typeface="Book Antiqua"/>
              <a:cs typeface="Book Antiqua"/>
            </a:endParaRPr>
          </a:p>
        </p:txBody>
      </p:sp>
      <p:sp>
        <p:nvSpPr>
          <p:cNvPr id="18" name="object 18"/>
          <p:cNvSpPr/>
          <p:nvPr/>
        </p:nvSpPr>
        <p:spPr>
          <a:xfrm>
            <a:off x="2514600" y="2280544"/>
            <a:ext cx="994410" cy="615315"/>
          </a:xfrm>
          <a:custGeom>
            <a:avLst/>
            <a:gdLst/>
            <a:ahLst/>
            <a:cxnLst/>
            <a:rect l="l" t="t" r="r" b="b"/>
            <a:pathLst>
              <a:path w="994410" h="615314">
                <a:moveTo>
                  <a:pt x="44957" y="542665"/>
                </a:moveTo>
                <a:lnTo>
                  <a:pt x="0" y="615055"/>
                </a:lnTo>
                <a:lnTo>
                  <a:pt x="84831" y="607557"/>
                </a:lnTo>
                <a:lnTo>
                  <a:pt x="72339" y="587227"/>
                </a:lnTo>
                <a:lnTo>
                  <a:pt x="57399" y="587227"/>
                </a:lnTo>
                <a:lnTo>
                  <a:pt x="50804" y="576315"/>
                </a:lnTo>
                <a:lnTo>
                  <a:pt x="61565" y="569693"/>
                </a:lnTo>
                <a:lnTo>
                  <a:pt x="44957" y="542665"/>
                </a:lnTo>
                <a:close/>
              </a:path>
              <a:path w="994410" h="615314">
                <a:moveTo>
                  <a:pt x="61565" y="569693"/>
                </a:moveTo>
                <a:lnTo>
                  <a:pt x="50804" y="576315"/>
                </a:lnTo>
                <a:lnTo>
                  <a:pt x="57399" y="587227"/>
                </a:lnTo>
                <a:lnTo>
                  <a:pt x="68240" y="580556"/>
                </a:lnTo>
                <a:lnTo>
                  <a:pt x="61565" y="569693"/>
                </a:lnTo>
                <a:close/>
              </a:path>
              <a:path w="994410" h="615314">
                <a:moveTo>
                  <a:pt x="68240" y="580556"/>
                </a:moveTo>
                <a:lnTo>
                  <a:pt x="57399" y="587227"/>
                </a:lnTo>
                <a:lnTo>
                  <a:pt x="72339" y="587227"/>
                </a:lnTo>
                <a:lnTo>
                  <a:pt x="68240" y="580556"/>
                </a:lnTo>
                <a:close/>
              </a:path>
              <a:path w="994410" h="615314">
                <a:moveTo>
                  <a:pt x="987308" y="0"/>
                </a:moveTo>
                <a:lnTo>
                  <a:pt x="61565" y="569693"/>
                </a:lnTo>
                <a:lnTo>
                  <a:pt x="68240" y="580556"/>
                </a:lnTo>
                <a:lnTo>
                  <a:pt x="993891" y="10911"/>
                </a:lnTo>
                <a:lnTo>
                  <a:pt x="987308" y="0"/>
                </a:lnTo>
                <a:close/>
              </a:path>
            </a:pathLst>
          </a:custGeom>
          <a:solidFill>
            <a:srgbClr val="000000"/>
          </a:solidFill>
        </p:spPr>
        <p:txBody>
          <a:bodyPr wrap="square" lIns="0" tIns="0" rIns="0" bIns="0" rtlCol="0"/>
          <a:lstStyle/>
          <a:p>
            <a:endParaRPr/>
          </a:p>
        </p:txBody>
      </p:sp>
      <p:sp>
        <p:nvSpPr>
          <p:cNvPr id="19" name="object 19"/>
          <p:cNvSpPr/>
          <p:nvPr/>
        </p:nvSpPr>
        <p:spPr>
          <a:xfrm>
            <a:off x="4036710" y="2279904"/>
            <a:ext cx="1678305" cy="553085"/>
          </a:xfrm>
          <a:custGeom>
            <a:avLst/>
            <a:gdLst/>
            <a:ahLst/>
            <a:cxnLst/>
            <a:rect l="l" t="t" r="r" b="b"/>
            <a:pathLst>
              <a:path w="1678304" h="553085">
                <a:moveTo>
                  <a:pt x="1603722" y="522453"/>
                </a:moveTo>
                <a:lnTo>
                  <a:pt x="1594103" y="552693"/>
                </a:lnTo>
                <a:lnTo>
                  <a:pt x="1678289" y="539495"/>
                </a:lnTo>
                <a:lnTo>
                  <a:pt x="1664726" y="526298"/>
                </a:lnTo>
                <a:lnTo>
                  <a:pt x="1615805" y="526298"/>
                </a:lnTo>
                <a:lnTo>
                  <a:pt x="1603722" y="522453"/>
                </a:lnTo>
                <a:close/>
              </a:path>
              <a:path w="1678304" h="553085">
                <a:moveTo>
                  <a:pt x="1607570" y="510356"/>
                </a:moveTo>
                <a:lnTo>
                  <a:pt x="1603722" y="522453"/>
                </a:lnTo>
                <a:lnTo>
                  <a:pt x="1615805" y="526298"/>
                </a:lnTo>
                <a:lnTo>
                  <a:pt x="1619737" y="514228"/>
                </a:lnTo>
                <a:lnTo>
                  <a:pt x="1607570" y="510356"/>
                </a:lnTo>
                <a:close/>
              </a:path>
              <a:path w="1678304" h="553085">
                <a:moveTo>
                  <a:pt x="1617207" y="480059"/>
                </a:moveTo>
                <a:lnTo>
                  <a:pt x="1607570" y="510356"/>
                </a:lnTo>
                <a:lnTo>
                  <a:pt x="1619737" y="514228"/>
                </a:lnTo>
                <a:lnTo>
                  <a:pt x="1615805" y="526298"/>
                </a:lnTo>
                <a:lnTo>
                  <a:pt x="1664726" y="526298"/>
                </a:lnTo>
                <a:lnTo>
                  <a:pt x="1617207" y="480059"/>
                </a:lnTo>
                <a:close/>
              </a:path>
              <a:path w="1678304" h="553085">
                <a:moveTo>
                  <a:pt x="3809" y="0"/>
                </a:moveTo>
                <a:lnTo>
                  <a:pt x="0" y="12191"/>
                </a:lnTo>
                <a:lnTo>
                  <a:pt x="1603722" y="522453"/>
                </a:lnTo>
                <a:lnTo>
                  <a:pt x="1607570" y="510356"/>
                </a:lnTo>
                <a:lnTo>
                  <a:pt x="3809" y="0"/>
                </a:lnTo>
                <a:close/>
              </a:path>
            </a:pathLst>
          </a:custGeom>
          <a:solidFill>
            <a:srgbClr val="000000"/>
          </a:solidFill>
        </p:spPr>
        <p:txBody>
          <a:bodyPr wrap="square" lIns="0" tIns="0" rIns="0" bIns="0" rtlCol="0"/>
          <a:lstStyle/>
          <a:p>
            <a:endParaRPr/>
          </a:p>
        </p:txBody>
      </p:sp>
      <p:sp>
        <p:nvSpPr>
          <p:cNvPr id="20" name="object 20"/>
          <p:cNvSpPr/>
          <p:nvPr/>
        </p:nvSpPr>
        <p:spPr>
          <a:xfrm>
            <a:off x="3329818" y="2361041"/>
            <a:ext cx="410209" cy="1982470"/>
          </a:xfrm>
          <a:custGeom>
            <a:avLst/>
            <a:gdLst/>
            <a:ahLst/>
            <a:cxnLst/>
            <a:rect l="l" t="t" r="r" b="b"/>
            <a:pathLst>
              <a:path w="410210" h="1982470">
                <a:moveTo>
                  <a:pt x="0" y="1900312"/>
                </a:moveTo>
                <a:lnTo>
                  <a:pt x="22981" y="1982358"/>
                </a:lnTo>
                <a:lnTo>
                  <a:pt x="69839" y="1921148"/>
                </a:lnTo>
                <a:lnTo>
                  <a:pt x="41269" y="1921148"/>
                </a:lnTo>
                <a:lnTo>
                  <a:pt x="28712" y="1918862"/>
                </a:lnTo>
                <a:lnTo>
                  <a:pt x="31130" y="1906288"/>
                </a:lnTo>
                <a:lnTo>
                  <a:pt x="0" y="1900312"/>
                </a:lnTo>
                <a:close/>
              </a:path>
              <a:path w="410210" h="1982470">
                <a:moveTo>
                  <a:pt x="31130" y="1906288"/>
                </a:moveTo>
                <a:lnTo>
                  <a:pt x="28712" y="1918862"/>
                </a:lnTo>
                <a:lnTo>
                  <a:pt x="41269" y="1921148"/>
                </a:lnTo>
                <a:lnTo>
                  <a:pt x="43664" y="1908694"/>
                </a:lnTo>
                <a:lnTo>
                  <a:pt x="31130" y="1906288"/>
                </a:lnTo>
                <a:close/>
              </a:path>
              <a:path w="410210" h="1982470">
                <a:moveTo>
                  <a:pt x="43664" y="1908694"/>
                </a:moveTo>
                <a:lnTo>
                  <a:pt x="41269" y="1921148"/>
                </a:lnTo>
                <a:lnTo>
                  <a:pt x="69839" y="1921148"/>
                </a:lnTo>
                <a:lnTo>
                  <a:pt x="74797" y="1914671"/>
                </a:lnTo>
                <a:lnTo>
                  <a:pt x="43664" y="1908694"/>
                </a:lnTo>
                <a:close/>
              </a:path>
              <a:path w="410210" h="1982470">
                <a:moveTo>
                  <a:pt x="397763" y="0"/>
                </a:moveTo>
                <a:lnTo>
                  <a:pt x="31130" y="1906288"/>
                </a:lnTo>
                <a:lnTo>
                  <a:pt x="43664" y="1908694"/>
                </a:lnTo>
                <a:lnTo>
                  <a:pt x="410199" y="2285"/>
                </a:lnTo>
                <a:lnTo>
                  <a:pt x="397763" y="0"/>
                </a:lnTo>
                <a:close/>
              </a:path>
            </a:pathLst>
          </a:custGeom>
          <a:solidFill>
            <a:srgbClr val="000000"/>
          </a:solidFill>
        </p:spPr>
        <p:txBody>
          <a:bodyPr wrap="square" lIns="0" tIns="0" rIns="0" bIns="0" rtlCol="0"/>
          <a:lstStyle/>
          <a:p>
            <a:endParaRPr/>
          </a:p>
        </p:txBody>
      </p:sp>
      <p:sp>
        <p:nvSpPr>
          <p:cNvPr id="21" name="object 21"/>
          <p:cNvSpPr/>
          <p:nvPr/>
        </p:nvSpPr>
        <p:spPr>
          <a:xfrm>
            <a:off x="3733800" y="45339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22" name="object 22"/>
          <p:cNvSpPr/>
          <p:nvPr/>
        </p:nvSpPr>
        <p:spPr>
          <a:xfrm>
            <a:off x="2509134" y="3349508"/>
            <a:ext cx="615315" cy="994410"/>
          </a:xfrm>
          <a:custGeom>
            <a:avLst/>
            <a:gdLst/>
            <a:ahLst/>
            <a:cxnLst/>
            <a:rect l="l" t="t" r="r" b="b"/>
            <a:pathLst>
              <a:path w="615314" h="994410">
                <a:moveTo>
                  <a:pt x="569702" y="932326"/>
                </a:moveTo>
                <a:lnTo>
                  <a:pt x="542675" y="948933"/>
                </a:lnTo>
                <a:lnTo>
                  <a:pt x="615065" y="993891"/>
                </a:lnTo>
                <a:lnTo>
                  <a:pt x="610574" y="943087"/>
                </a:lnTo>
                <a:lnTo>
                  <a:pt x="576324" y="943087"/>
                </a:lnTo>
                <a:lnTo>
                  <a:pt x="569702" y="932326"/>
                </a:lnTo>
                <a:close/>
              </a:path>
              <a:path w="615314" h="994410">
                <a:moveTo>
                  <a:pt x="580587" y="925637"/>
                </a:moveTo>
                <a:lnTo>
                  <a:pt x="569702" y="932326"/>
                </a:lnTo>
                <a:lnTo>
                  <a:pt x="576324" y="943087"/>
                </a:lnTo>
                <a:lnTo>
                  <a:pt x="587267" y="936491"/>
                </a:lnTo>
                <a:lnTo>
                  <a:pt x="580587" y="925637"/>
                </a:lnTo>
                <a:close/>
              </a:path>
              <a:path w="615314" h="994410">
                <a:moveTo>
                  <a:pt x="607566" y="909059"/>
                </a:moveTo>
                <a:lnTo>
                  <a:pt x="580587" y="925637"/>
                </a:lnTo>
                <a:lnTo>
                  <a:pt x="587267" y="936491"/>
                </a:lnTo>
                <a:lnTo>
                  <a:pt x="576324" y="943087"/>
                </a:lnTo>
                <a:lnTo>
                  <a:pt x="610574" y="943087"/>
                </a:lnTo>
                <a:lnTo>
                  <a:pt x="607566" y="909059"/>
                </a:lnTo>
                <a:close/>
              </a:path>
              <a:path w="615314" h="994410">
                <a:moveTo>
                  <a:pt x="10930" y="0"/>
                </a:moveTo>
                <a:lnTo>
                  <a:pt x="0" y="6583"/>
                </a:lnTo>
                <a:lnTo>
                  <a:pt x="569702" y="932326"/>
                </a:lnTo>
                <a:lnTo>
                  <a:pt x="580587" y="925637"/>
                </a:lnTo>
                <a:lnTo>
                  <a:pt x="10930" y="0"/>
                </a:lnTo>
                <a:close/>
              </a:path>
            </a:pathLst>
          </a:custGeom>
          <a:solidFill>
            <a:srgbClr val="000000"/>
          </a:solidFill>
        </p:spPr>
        <p:txBody>
          <a:bodyPr wrap="square" lIns="0" tIns="0" rIns="0" bIns="0" rtlCol="0"/>
          <a:lstStyle/>
          <a:p>
            <a:endParaRPr/>
          </a:p>
        </p:txBody>
      </p:sp>
      <p:sp>
        <p:nvSpPr>
          <p:cNvPr id="23" name="object 23"/>
          <p:cNvSpPr/>
          <p:nvPr/>
        </p:nvSpPr>
        <p:spPr>
          <a:xfrm>
            <a:off x="2362200" y="3352800"/>
            <a:ext cx="615315" cy="1069975"/>
          </a:xfrm>
          <a:custGeom>
            <a:avLst/>
            <a:gdLst/>
            <a:ahLst/>
            <a:cxnLst/>
            <a:rect l="l" t="t" r="r" b="b"/>
            <a:pathLst>
              <a:path w="615314" h="1069975">
                <a:moveTo>
                  <a:pt x="43290" y="63021"/>
                </a:moveTo>
                <a:lnTo>
                  <a:pt x="32332" y="69291"/>
                </a:lnTo>
                <a:lnTo>
                  <a:pt x="604134" y="1069979"/>
                </a:lnTo>
                <a:lnTo>
                  <a:pt x="615065" y="1063620"/>
                </a:lnTo>
                <a:lnTo>
                  <a:pt x="43290" y="63021"/>
                </a:lnTo>
                <a:close/>
              </a:path>
              <a:path w="615314" h="1069975">
                <a:moveTo>
                  <a:pt x="0" y="0"/>
                </a:moveTo>
                <a:lnTo>
                  <a:pt x="4703" y="85100"/>
                </a:lnTo>
                <a:lnTo>
                  <a:pt x="32332" y="69291"/>
                </a:lnTo>
                <a:lnTo>
                  <a:pt x="26039" y="58277"/>
                </a:lnTo>
                <a:lnTo>
                  <a:pt x="36956" y="51937"/>
                </a:lnTo>
                <a:lnTo>
                  <a:pt x="62662" y="51937"/>
                </a:lnTo>
                <a:lnTo>
                  <a:pt x="70865" y="47243"/>
                </a:lnTo>
                <a:lnTo>
                  <a:pt x="0" y="0"/>
                </a:lnTo>
                <a:close/>
              </a:path>
              <a:path w="615314" h="1069975">
                <a:moveTo>
                  <a:pt x="36956" y="51937"/>
                </a:moveTo>
                <a:lnTo>
                  <a:pt x="26039" y="58277"/>
                </a:lnTo>
                <a:lnTo>
                  <a:pt x="32332" y="69291"/>
                </a:lnTo>
                <a:lnTo>
                  <a:pt x="43290" y="63021"/>
                </a:lnTo>
                <a:lnTo>
                  <a:pt x="36956" y="51937"/>
                </a:lnTo>
                <a:close/>
              </a:path>
              <a:path w="615314" h="1069975">
                <a:moveTo>
                  <a:pt x="62662" y="51937"/>
                </a:moveTo>
                <a:lnTo>
                  <a:pt x="36956" y="51937"/>
                </a:lnTo>
                <a:lnTo>
                  <a:pt x="43290" y="63021"/>
                </a:lnTo>
                <a:lnTo>
                  <a:pt x="62662" y="51937"/>
                </a:lnTo>
                <a:close/>
              </a:path>
            </a:pathLst>
          </a:custGeom>
          <a:solidFill>
            <a:srgbClr val="000000"/>
          </a:solidFill>
        </p:spPr>
        <p:txBody>
          <a:bodyPr wrap="square" lIns="0" tIns="0" rIns="0" bIns="0" rtlCol="0"/>
          <a:lstStyle/>
          <a:p>
            <a:endParaRPr/>
          </a:p>
        </p:txBody>
      </p:sp>
      <p:sp>
        <p:nvSpPr>
          <p:cNvPr id="24" name="object 24"/>
          <p:cNvSpPr txBox="1"/>
          <p:nvPr/>
        </p:nvSpPr>
        <p:spPr>
          <a:xfrm>
            <a:off x="824893" y="5610299"/>
            <a:ext cx="8319107" cy="738664"/>
          </a:xfrm>
          <a:prstGeom prst="rect">
            <a:avLst/>
          </a:prstGeom>
        </p:spPr>
        <p:txBody>
          <a:bodyPr vert="horz" wrap="square" lIns="0" tIns="0" rIns="0" bIns="0" rtlCol="0">
            <a:spAutoFit/>
          </a:bodyPr>
          <a:lstStyle/>
          <a:p>
            <a:pPr marL="12700">
              <a:lnSpc>
                <a:spcPct val="100000"/>
              </a:lnSpc>
            </a:pPr>
            <a:r>
              <a:rPr sz="2400" spc="-20" dirty="0">
                <a:latin typeface="Times New Roman" pitchFamily="18" charset="0"/>
                <a:cs typeface="Times New Roman" pitchFamily="18" charset="0"/>
              </a:rPr>
              <a:t>V</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B</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C,</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D,</a:t>
            </a:r>
            <a:r>
              <a:rPr sz="2400" spc="105" dirty="0">
                <a:latin typeface="Times New Roman" pitchFamily="18" charset="0"/>
                <a:cs typeface="Times New Roman" pitchFamily="18" charset="0"/>
              </a:rPr>
              <a:t> </a:t>
            </a:r>
            <a:r>
              <a:rPr sz="2400" spc="-15" dirty="0">
                <a:latin typeface="Times New Roman" pitchFamily="18" charset="0"/>
                <a:cs typeface="Times New Roman" pitchFamily="18" charset="0"/>
              </a:rPr>
              <a:t>E]</a:t>
            </a:r>
            <a:endParaRPr sz="2400" dirty="0">
              <a:latin typeface="Times New Roman" pitchFamily="18" charset="0"/>
              <a:cs typeface="Times New Roman" pitchFamily="18" charset="0"/>
            </a:endParaRPr>
          </a:p>
          <a:p>
            <a:pPr marL="12700">
              <a:lnSpc>
                <a:spcPct val="100000"/>
              </a:lnSpc>
            </a:pPr>
            <a:r>
              <a:rPr sz="2400" spc="-15" dirty="0">
                <a:latin typeface="Times New Roman" pitchFamily="18" charset="0"/>
                <a:cs typeface="Times New Roman" pitchFamily="18" charset="0"/>
              </a:rPr>
              <a:t>E</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[&lt;A</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B&gt;</a:t>
            </a:r>
            <a:r>
              <a:rPr sz="2400" dirty="0">
                <a:latin typeface="Times New Roman" pitchFamily="18" charset="0"/>
                <a:cs typeface="Times New Roman" pitchFamily="18" charset="0"/>
              </a:rPr>
              <a:t>,</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&lt;B,C&gt;</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&lt;C,B&gt;</a:t>
            </a:r>
            <a:r>
              <a:rPr sz="2400" dirty="0">
                <a:latin typeface="Times New Roman" pitchFamily="18" charset="0"/>
                <a:cs typeface="Times New Roman" pitchFamily="18" charset="0"/>
              </a:rPr>
              <a:t>,</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&lt;A</a:t>
            </a:r>
            <a:r>
              <a:rPr sz="2400" spc="-10" dirty="0">
                <a:latin typeface="Times New Roman" pitchFamily="18" charset="0"/>
                <a:cs typeface="Times New Roman" pitchFamily="18" charset="0"/>
              </a:rPr>
              <a:t>,C&gt;,</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&lt;A</a:t>
            </a:r>
            <a:r>
              <a:rPr sz="2400" spc="-10" dirty="0">
                <a:latin typeface="Times New Roman" pitchFamily="18" charset="0"/>
                <a:cs typeface="Times New Roman" pitchFamily="18" charset="0"/>
              </a:rPr>
              <a:t>,</a:t>
            </a:r>
            <a:r>
              <a:rPr sz="2400" spc="-15" dirty="0">
                <a:latin typeface="Times New Roman" pitchFamily="18" charset="0"/>
                <a:cs typeface="Times New Roman" pitchFamily="18" charset="0"/>
              </a:rPr>
              <a:t>E&gt;,</a:t>
            </a:r>
            <a:r>
              <a:rPr sz="2400" spc="95" dirty="0">
                <a:latin typeface="Times New Roman" pitchFamily="18" charset="0"/>
                <a:cs typeface="Times New Roman" pitchFamily="18" charset="0"/>
              </a:rPr>
              <a:t> </a:t>
            </a:r>
            <a:r>
              <a:rPr sz="2400" spc="-20" dirty="0">
                <a:latin typeface="Times New Roman" pitchFamily="18" charset="0"/>
                <a:cs typeface="Times New Roman" pitchFamily="18" charset="0"/>
              </a:rPr>
              <a:t>&lt;C,D&gt;</a:t>
            </a:r>
            <a:r>
              <a:rPr sz="24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7406" y="209954"/>
            <a:ext cx="4796155" cy="677108"/>
          </a:xfrm>
          <a:prstGeom prst="rect">
            <a:avLst/>
          </a:prstGeom>
        </p:spPr>
        <p:txBody>
          <a:bodyPr vert="horz" wrap="square" lIns="0" tIns="0" rIns="0" bIns="0" rtlCol="0">
            <a:spAutoFit/>
          </a:bodyPr>
          <a:lstStyle/>
          <a:p>
            <a:pPr marL="12700">
              <a:lnSpc>
                <a:spcPct val="100000"/>
              </a:lnSpc>
            </a:pPr>
            <a:r>
              <a:rPr sz="4400" b="1" dirty="0">
                <a:latin typeface="Times New Roman" pitchFamily="18" charset="0"/>
                <a:cs typeface="Times New Roman" pitchFamily="18" charset="0"/>
              </a:rPr>
              <a:t>Graph</a:t>
            </a:r>
            <a:r>
              <a:rPr sz="4400" b="1" spc="165" dirty="0">
                <a:latin typeface="Times New Roman" pitchFamily="18" charset="0"/>
                <a:cs typeface="Times New Roman" pitchFamily="18" charset="0"/>
              </a:rPr>
              <a:t> </a:t>
            </a:r>
            <a:r>
              <a:rPr sz="4400" b="1" spc="-5" dirty="0">
                <a:latin typeface="Times New Roman" pitchFamily="18" charset="0"/>
                <a:cs typeface="Times New Roman" pitchFamily="18" charset="0"/>
              </a:rPr>
              <a:t>terminology</a:t>
            </a:r>
            <a:endParaRPr sz="4400" b="1" dirty="0">
              <a:latin typeface="Times New Roman" pitchFamily="18" charset="0"/>
              <a:cs typeface="Times New Roman" pitchFamily="18" charset="0"/>
            </a:endParaRPr>
          </a:p>
        </p:txBody>
      </p:sp>
      <p:sp>
        <p:nvSpPr>
          <p:cNvPr id="3" name="object 3"/>
          <p:cNvSpPr txBox="1"/>
          <p:nvPr/>
        </p:nvSpPr>
        <p:spPr>
          <a:xfrm>
            <a:off x="535940" y="1148251"/>
            <a:ext cx="8015605" cy="5280933"/>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15" dirty="0">
                <a:latin typeface="Times New Roman" pitchFamily="18" charset="0"/>
                <a:cs typeface="Times New Roman" pitchFamily="18" charset="0"/>
              </a:rPr>
              <a:t>The</a:t>
            </a:r>
            <a:r>
              <a:rPr sz="2800" spc="105" dirty="0">
                <a:latin typeface="Times New Roman" pitchFamily="18" charset="0"/>
                <a:cs typeface="Times New Roman" pitchFamily="18" charset="0"/>
              </a:rPr>
              <a:t> </a:t>
            </a:r>
            <a:r>
              <a:rPr sz="2800" dirty="0">
                <a:solidFill>
                  <a:srgbClr val="1F487C"/>
                </a:solidFill>
                <a:latin typeface="Times New Roman" pitchFamily="18" charset="0"/>
                <a:cs typeface="Times New Roman" pitchFamily="18" charset="0"/>
              </a:rPr>
              <a:t>size</a:t>
            </a:r>
            <a:r>
              <a:rPr sz="2800" spc="95" dirty="0">
                <a:solidFill>
                  <a:srgbClr val="1F487C"/>
                </a:solidFill>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114"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105" dirty="0">
                <a:latin typeface="Times New Roman" pitchFamily="18" charset="0"/>
                <a:cs typeface="Times New Roman" pitchFamily="18" charset="0"/>
              </a:rPr>
              <a:t> </a:t>
            </a:r>
            <a:r>
              <a:rPr sz="2800" spc="-15" dirty="0">
                <a:latin typeface="Times New Roman" pitchFamily="18" charset="0"/>
                <a:cs typeface="Times New Roman" pitchFamily="18" charset="0"/>
              </a:rPr>
              <a:t>gr</a:t>
            </a:r>
            <a:r>
              <a:rPr sz="2800" spc="-25" dirty="0">
                <a:latin typeface="Times New Roman" pitchFamily="18" charset="0"/>
                <a:cs typeface="Times New Roman" pitchFamily="18" charset="0"/>
              </a:rPr>
              <a:t>a</a:t>
            </a:r>
            <a:r>
              <a:rPr sz="2800" spc="-15" dirty="0">
                <a:latin typeface="Times New Roman" pitchFamily="18" charset="0"/>
                <a:cs typeface="Times New Roman" pitchFamily="18" charset="0"/>
              </a:rPr>
              <a:t>ph</a:t>
            </a:r>
            <a:r>
              <a:rPr sz="2800" spc="114" dirty="0">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s</a:t>
            </a:r>
            <a:r>
              <a:rPr sz="2800" spc="110" dirty="0">
                <a:latin typeface="Times New Roman" pitchFamily="18" charset="0"/>
                <a:cs typeface="Times New Roman" pitchFamily="18" charset="0"/>
              </a:rPr>
              <a:t> </a:t>
            </a:r>
            <a:r>
              <a:rPr sz="2800" spc="-20" dirty="0">
                <a:latin typeface="Times New Roman" pitchFamily="18" charset="0"/>
                <a:cs typeface="Times New Roman" pitchFamily="18" charset="0"/>
              </a:rPr>
              <a:t>th</a:t>
            </a:r>
            <a:r>
              <a:rPr sz="2800" spc="-15" dirty="0">
                <a:latin typeface="Times New Roman" pitchFamily="18" charset="0"/>
                <a:cs typeface="Times New Roman" pitchFamily="18" charset="0"/>
              </a:rPr>
              <a:t>e</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numb</a:t>
            </a:r>
            <a:r>
              <a:rPr sz="2800" spc="10" dirty="0">
                <a:latin typeface="Times New Roman" pitchFamily="18" charset="0"/>
                <a:cs typeface="Times New Roman" pitchFamily="18" charset="0"/>
              </a:rPr>
              <a:t>e</a:t>
            </a:r>
            <a:r>
              <a:rPr sz="2800" dirty="0">
                <a:latin typeface="Times New Roman" pitchFamily="18" charset="0"/>
                <a:cs typeface="Times New Roman" pitchFamily="18" charset="0"/>
              </a:rPr>
              <a:t>r</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125" dirty="0">
                <a:latin typeface="Times New Roman" pitchFamily="18" charset="0"/>
                <a:cs typeface="Times New Roman" pitchFamily="18" charset="0"/>
              </a:rPr>
              <a:t> </a:t>
            </a:r>
            <a:r>
              <a:rPr sz="2800" spc="-60" dirty="0">
                <a:latin typeface="Times New Roman" pitchFamily="18" charset="0"/>
                <a:cs typeface="Times New Roman" pitchFamily="18" charset="0"/>
              </a:rPr>
              <a:t>node</a:t>
            </a:r>
            <a:r>
              <a:rPr sz="2800" spc="-50" dirty="0">
                <a:latin typeface="Times New Roman" pitchFamily="18" charset="0"/>
                <a:cs typeface="Times New Roman" pitchFamily="18" charset="0"/>
              </a:rPr>
              <a:t>s</a:t>
            </a:r>
            <a:r>
              <a:rPr sz="2800" spc="95" dirty="0">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n</a:t>
            </a:r>
            <a:r>
              <a:rPr sz="2800" spc="114" dirty="0">
                <a:latin typeface="Times New Roman" pitchFamily="18" charset="0"/>
                <a:cs typeface="Times New Roman" pitchFamily="18" charset="0"/>
              </a:rPr>
              <a:t> </a:t>
            </a:r>
            <a:r>
              <a:rPr sz="2800" spc="-5" dirty="0">
                <a:latin typeface="Times New Roman" pitchFamily="18" charset="0"/>
                <a:cs typeface="Times New Roman" pitchFamily="18" charset="0"/>
              </a:rPr>
              <a:t>it</a:t>
            </a:r>
            <a:endParaRPr sz="2800" dirty="0">
              <a:latin typeface="Times New Roman" pitchFamily="18" charset="0"/>
              <a:cs typeface="Times New Roman" pitchFamily="18" charset="0"/>
            </a:endParaRPr>
          </a:p>
          <a:p>
            <a:pPr marL="355600" indent="-342900">
              <a:lnSpc>
                <a:spcPct val="100000"/>
              </a:lnSpc>
              <a:spcBef>
                <a:spcPts val="555"/>
              </a:spcBef>
              <a:buFont typeface="Arial"/>
              <a:buChar char="•"/>
              <a:tabLst>
                <a:tab pos="355600" algn="l"/>
              </a:tabLst>
            </a:pPr>
            <a:r>
              <a:rPr sz="2800" spc="-15" dirty="0">
                <a:latin typeface="Times New Roman" pitchFamily="18" charset="0"/>
                <a:cs typeface="Times New Roman" pitchFamily="18" charset="0"/>
              </a:rPr>
              <a:t>The</a:t>
            </a:r>
            <a:r>
              <a:rPr sz="2800" spc="105" dirty="0">
                <a:latin typeface="Times New Roman" pitchFamily="18" charset="0"/>
                <a:cs typeface="Times New Roman" pitchFamily="18" charset="0"/>
              </a:rPr>
              <a:t> </a:t>
            </a:r>
            <a:r>
              <a:rPr sz="2800" spc="-15" dirty="0">
                <a:solidFill>
                  <a:srgbClr val="1F487C"/>
                </a:solidFill>
                <a:latin typeface="Times New Roman" pitchFamily="18" charset="0"/>
                <a:cs typeface="Times New Roman" pitchFamily="18" charset="0"/>
              </a:rPr>
              <a:t>empty</a:t>
            </a:r>
            <a:r>
              <a:rPr sz="2800" spc="100" dirty="0">
                <a:solidFill>
                  <a:srgbClr val="1F487C"/>
                </a:solidFill>
                <a:latin typeface="Times New Roman" pitchFamily="18" charset="0"/>
                <a:cs typeface="Times New Roman" pitchFamily="18" charset="0"/>
              </a:rPr>
              <a:t> </a:t>
            </a:r>
            <a:r>
              <a:rPr sz="2800" spc="-15" dirty="0">
                <a:solidFill>
                  <a:srgbClr val="1F487C"/>
                </a:solidFill>
                <a:latin typeface="Times New Roman" pitchFamily="18" charset="0"/>
                <a:cs typeface="Times New Roman" pitchFamily="18" charset="0"/>
              </a:rPr>
              <a:t>gr</a:t>
            </a:r>
            <a:r>
              <a:rPr sz="2800" spc="-25" dirty="0">
                <a:solidFill>
                  <a:srgbClr val="1F487C"/>
                </a:solidFill>
                <a:latin typeface="Times New Roman" pitchFamily="18" charset="0"/>
                <a:cs typeface="Times New Roman" pitchFamily="18" charset="0"/>
              </a:rPr>
              <a:t>a</a:t>
            </a:r>
            <a:r>
              <a:rPr sz="2800" spc="-15" dirty="0">
                <a:solidFill>
                  <a:srgbClr val="1F487C"/>
                </a:solidFill>
                <a:latin typeface="Times New Roman" pitchFamily="18" charset="0"/>
                <a:cs typeface="Times New Roman" pitchFamily="18" charset="0"/>
              </a:rPr>
              <a:t>ph</a:t>
            </a:r>
            <a:r>
              <a:rPr sz="2800" spc="114" dirty="0">
                <a:solidFill>
                  <a:srgbClr val="1F487C"/>
                </a:solidFill>
                <a:latin typeface="Times New Roman" pitchFamily="18" charset="0"/>
                <a:cs typeface="Times New Roman" pitchFamily="18" charset="0"/>
              </a:rPr>
              <a:t> </a:t>
            </a:r>
            <a:r>
              <a:rPr sz="2800" spc="-15" dirty="0">
                <a:latin typeface="Times New Roman" pitchFamily="18" charset="0"/>
                <a:cs typeface="Times New Roman" pitchFamily="18" charset="0"/>
              </a:rPr>
              <a:t>has</a:t>
            </a:r>
            <a:r>
              <a:rPr sz="2800" spc="100" dirty="0">
                <a:latin typeface="Times New Roman" pitchFamily="18" charset="0"/>
                <a:cs typeface="Times New Roman" pitchFamily="18" charset="0"/>
              </a:rPr>
              <a:t> </a:t>
            </a:r>
            <a:r>
              <a:rPr sz="2800" dirty="0">
                <a:latin typeface="Times New Roman" pitchFamily="18" charset="0"/>
                <a:cs typeface="Times New Roman" pitchFamily="18" charset="0"/>
              </a:rPr>
              <a:t>size</a:t>
            </a:r>
            <a:r>
              <a:rPr sz="2800" spc="110" dirty="0">
                <a:latin typeface="Times New Roman" pitchFamily="18" charset="0"/>
                <a:cs typeface="Times New Roman" pitchFamily="18" charset="0"/>
              </a:rPr>
              <a:t> </a:t>
            </a:r>
            <a:r>
              <a:rPr sz="2800" spc="-5" dirty="0">
                <a:latin typeface="Times New Roman" pitchFamily="18" charset="0"/>
                <a:cs typeface="Times New Roman" pitchFamily="18" charset="0"/>
              </a:rPr>
              <a:t>zer</a:t>
            </a:r>
            <a:r>
              <a:rPr sz="2800" dirty="0">
                <a:latin typeface="Times New Roman" pitchFamily="18" charset="0"/>
                <a:cs typeface="Times New Roman" pitchFamily="18" charset="0"/>
              </a:rPr>
              <a:t>o</a:t>
            </a:r>
            <a:r>
              <a:rPr sz="2800" spc="95" dirty="0">
                <a:latin typeface="Times New Roman" pitchFamily="18" charset="0"/>
                <a:cs typeface="Times New Roman" pitchFamily="18" charset="0"/>
              </a:rPr>
              <a:t> </a:t>
            </a:r>
            <a:r>
              <a:rPr sz="2800" spc="-5" dirty="0">
                <a:latin typeface="Times New Roman" pitchFamily="18" charset="0"/>
                <a:cs typeface="Times New Roman" pitchFamily="18" charset="0"/>
              </a:rPr>
              <a:t>(n</a:t>
            </a:r>
            <a:r>
              <a:rPr sz="2800" dirty="0">
                <a:latin typeface="Times New Roman" pitchFamily="18" charset="0"/>
                <a:cs typeface="Times New Roman" pitchFamily="18" charset="0"/>
              </a:rPr>
              <a:t>o</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nodes)</a:t>
            </a:r>
            <a:endParaRPr sz="2800" dirty="0">
              <a:latin typeface="Times New Roman" pitchFamily="18" charset="0"/>
              <a:cs typeface="Times New Roman" pitchFamily="18" charset="0"/>
            </a:endParaRPr>
          </a:p>
          <a:p>
            <a:pPr marL="355600" marR="64769" indent="-342900">
              <a:lnSpc>
                <a:spcPct val="100000"/>
              </a:lnSpc>
              <a:spcBef>
                <a:spcPts val="575"/>
              </a:spcBef>
              <a:buFont typeface="Arial"/>
              <a:buChar char="•"/>
              <a:tabLst>
                <a:tab pos="355600" algn="l"/>
              </a:tabLst>
            </a:pP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f</a:t>
            </a:r>
            <a:r>
              <a:rPr sz="2800" spc="110" dirty="0">
                <a:latin typeface="Times New Roman" pitchFamily="18" charset="0"/>
                <a:cs typeface="Times New Roman" pitchFamily="18" charset="0"/>
              </a:rPr>
              <a:t> </a:t>
            </a:r>
            <a:r>
              <a:rPr sz="2800" spc="-5" dirty="0">
                <a:latin typeface="Times New Roman" pitchFamily="18" charset="0"/>
                <a:cs typeface="Times New Roman" pitchFamily="18" charset="0"/>
              </a:rPr>
              <a:t>tw</a:t>
            </a:r>
            <a:r>
              <a:rPr sz="2800" dirty="0">
                <a:latin typeface="Times New Roman" pitchFamily="18" charset="0"/>
                <a:cs typeface="Times New Roman" pitchFamily="18" charset="0"/>
              </a:rPr>
              <a:t>o</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node</a:t>
            </a:r>
            <a:r>
              <a:rPr sz="2800" dirty="0">
                <a:latin typeface="Times New Roman" pitchFamily="18" charset="0"/>
                <a:cs typeface="Times New Roman" pitchFamily="18" charset="0"/>
              </a:rPr>
              <a:t>s</a:t>
            </a:r>
            <a:r>
              <a:rPr sz="2800" spc="110" dirty="0">
                <a:latin typeface="Times New Roman" pitchFamily="18" charset="0"/>
                <a:cs typeface="Times New Roman" pitchFamily="18" charset="0"/>
              </a:rPr>
              <a:t> </a:t>
            </a:r>
            <a:r>
              <a:rPr sz="2800" dirty="0">
                <a:latin typeface="Times New Roman" pitchFamily="18" charset="0"/>
                <a:cs typeface="Times New Roman" pitchFamily="18" charset="0"/>
              </a:rPr>
              <a:t>are</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conn</a:t>
            </a:r>
            <a:r>
              <a:rPr sz="2800" spc="-15" dirty="0">
                <a:latin typeface="Times New Roman" pitchFamily="18" charset="0"/>
                <a:cs typeface="Times New Roman" pitchFamily="18" charset="0"/>
              </a:rPr>
              <a:t>e</a:t>
            </a:r>
            <a:r>
              <a:rPr sz="2800" spc="-10" dirty="0">
                <a:latin typeface="Times New Roman" pitchFamily="18" charset="0"/>
                <a:cs typeface="Times New Roman" pitchFamily="18" charset="0"/>
              </a:rPr>
              <a:t>c</a:t>
            </a:r>
            <a:r>
              <a:rPr sz="2800" spc="-5" dirty="0">
                <a:latin typeface="Times New Roman" pitchFamily="18" charset="0"/>
                <a:cs typeface="Times New Roman" pitchFamily="18" charset="0"/>
              </a:rPr>
              <a:t>te</a:t>
            </a:r>
            <a:r>
              <a:rPr sz="2800" dirty="0">
                <a:latin typeface="Times New Roman" pitchFamily="18" charset="0"/>
                <a:cs typeface="Times New Roman" pitchFamily="18" charset="0"/>
              </a:rPr>
              <a:t>d</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b</a:t>
            </a:r>
            <a:r>
              <a:rPr sz="2800" spc="-15" dirty="0">
                <a:latin typeface="Times New Roman" pitchFamily="18" charset="0"/>
                <a:cs typeface="Times New Roman" pitchFamily="18" charset="0"/>
              </a:rPr>
              <a:t>y</a:t>
            </a:r>
            <a:r>
              <a:rPr sz="2800" spc="110" dirty="0">
                <a:latin typeface="Times New Roman" pitchFamily="18" charset="0"/>
                <a:cs typeface="Times New Roman" pitchFamily="18" charset="0"/>
              </a:rPr>
              <a:t> </a:t>
            </a:r>
            <a:r>
              <a:rPr sz="2800" dirty="0">
                <a:latin typeface="Times New Roman" pitchFamily="18" charset="0"/>
                <a:cs typeface="Times New Roman" pitchFamily="18" charset="0"/>
              </a:rPr>
              <a:t>an</a:t>
            </a:r>
            <a:r>
              <a:rPr sz="2800" spc="105" dirty="0">
                <a:latin typeface="Times New Roman" pitchFamily="18" charset="0"/>
                <a:cs typeface="Times New Roman" pitchFamily="18" charset="0"/>
              </a:rPr>
              <a:t> </a:t>
            </a:r>
            <a:r>
              <a:rPr sz="2800" spc="-15" dirty="0">
                <a:latin typeface="Times New Roman" pitchFamily="18" charset="0"/>
                <a:cs typeface="Times New Roman" pitchFamily="18" charset="0"/>
              </a:rPr>
              <a:t>edge,</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the</a:t>
            </a:r>
            <a:r>
              <a:rPr sz="2800" spc="-15" dirty="0">
                <a:latin typeface="Times New Roman" pitchFamily="18" charset="0"/>
                <a:cs typeface="Times New Roman" pitchFamily="18" charset="0"/>
              </a:rPr>
              <a:t>y</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are </a:t>
            </a:r>
            <a:r>
              <a:rPr sz="2800" spc="-5" dirty="0">
                <a:solidFill>
                  <a:srgbClr val="1F487C"/>
                </a:solidFill>
                <a:latin typeface="Times New Roman" pitchFamily="18" charset="0"/>
                <a:cs typeface="Times New Roman" pitchFamily="18" charset="0"/>
              </a:rPr>
              <a:t>n</a:t>
            </a:r>
            <a:r>
              <a:rPr sz="2800" spc="5" dirty="0">
                <a:solidFill>
                  <a:srgbClr val="1F487C"/>
                </a:solidFill>
                <a:latin typeface="Times New Roman" pitchFamily="18" charset="0"/>
                <a:cs typeface="Times New Roman" pitchFamily="18" charset="0"/>
              </a:rPr>
              <a:t>e</a:t>
            </a:r>
            <a:r>
              <a:rPr sz="2800" spc="-20" dirty="0">
                <a:solidFill>
                  <a:srgbClr val="1F487C"/>
                </a:solidFill>
                <a:latin typeface="Times New Roman" pitchFamily="18" charset="0"/>
                <a:cs typeface="Times New Roman" pitchFamily="18" charset="0"/>
              </a:rPr>
              <a:t>igh</a:t>
            </a:r>
            <a:r>
              <a:rPr sz="2800" spc="-10" dirty="0">
                <a:solidFill>
                  <a:srgbClr val="1F487C"/>
                </a:solidFill>
                <a:latin typeface="Times New Roman" pitchFamily="18" charset="0"/>
                <a:cs typeface="Times New Roman" pitchFamily="18" charset="0"/>
              </a:rPr>
              <a:t>b</a:t>
            </a:r>
            <a:r>
              <a:rPr sz="2800" dirty="0">
                <a:solidFill>
                  <a:srgbClr val="1F487C"/>
                </a:solidFill>
                <a:latin typeface="Times New Roman" pitchFamily="18" charset="0"/>
                <a:cs typeface="Times New Roman" pitchFamily="18" charset="0"/>
              </a:rPr>
              <a:t>ors</a:t>
            </a:r>
            <a:r>
              <a:rPr sz="2800" spc="90" dirty="0">
                <a:solidFill>
                  <a:srgbClr val="1F487C"/>
                </a:solidFill>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25" dirty="0">
                <a:latin typeface="Times New Roman" pitchFamily="18" charset="0"/>
                <a:cs typeface="Times New Roman" pitchFamily="18" charset="0"/>
              </a:rPr>
              <a:t>a</a:t>
            </a:r>
            <a:r>
              <a:rPr sz="2800" spc="-5" dirty="0">
                <a:latin typeface="Times New Roman" pitchFamily="18" charset="0"/>
                <a:cs typeface="Times New Roman" pitchFamily="18" charset="0"/>
              </a:rPr>
              <a:t>n</a:t>
            </a:r>
            <a:r>
              <a:rPr sz="2800" dirty="0">
                <a:latin typeface="Times New Roman" pitchFamily="18" charset="0"/>
                <a:cs typeface="Times New Roman" pitchFamily="18" charset="0"/>
              </a:rPr>
              <a:t>d</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th</a:t>
            </a:r>
            <a:r>
              <a:rPr sz="2800" spc="-15" dirty="0">
                <a:latin typeface="Times New Roman" pitchFamily="18" charset="0"/>
                <a:cs typeface="Times New Roman" pitchFamily="18" charset="0"/>
              </a:rPr>
              <a:t>e</a:t>
            </a:r>
            <a:r>
              <a:rPr sz="2800" spc="100" dirty="0">
                <a:latin typeface="Times New Roman" pitchFamily="18" charset="0"/>
                <a:cs typeface="Times New Roman" pitchFamily="18" charset="0"/>
              </a:rPr>
              <a:t> </a:t>
            </a:r>
            <a:r>
              <a:rPr sz="2800" spc="-5" dirty="0">
                <a:latin typeface="Times New Roman" pitchFamily="18" charset="0"/>
                <a:cs typeface="Times New Roman" pitchFamily="18" charset="0"/>
              </a:rPr>
              <a:t>node</a:t>
            </a:r>
            <a:r>
              <a:rPr sz="2800" dirty="0">
                <a:latin typeface="Times New Roman" pitchFamily="18" charset="0"/>
                <a:cs typeface="Times New Roman" pitchFamily="18" charset="0"/>
              </a:rPr>
              <a:t>s</a:t>
            </a:r>
            <a:r>
              <a:rPr sz="2800" spc="125" dirty="0">
                <a:latin typeface="Times New Roman" pitchFamily="18" charset="0"/>
                <a:cs typeface="Times New Roman" pitchFamily="18" charset="0"/>
              </a:rPr>
              <a:t> </a:t>
            </a:r>
            <a:r>
              <a:rPr sz="2800" dirty="0">
                <a:latin typeface="Times New Roman" pitchFamily="18" charset="0"/>
                <a:cs typeface="Times New Roman" pitchFamily="18" charset="0"/>
              </a:rPr>
              <a:t>are</a:t>
            </a:r>
            <a:r>
              <a:rPr sz="2800" spc="110" dirty="0">
                <a:latin typeface="Times New Roman" pitchFamily="18" charset="0"/>
                <a:cs typeface="Times New Roman" pitchFamily="18" charset="0"/>
              </a:rPr>
              <a:t> </a:t>
            </a:r>
            <a:r>
              <a:rPr sz="2800" dirty="0">
                <a:solidFill>
                  <a:srgbClr val="1F487C"/>
                </a:solidFill>
                <a:latin typeface="Times New Roman" pitchFamily="18" charset="0"/>
                <a:cs typeface="Times New Roman" pitchFamily="18" charset="0"/>
              </a:rPr>
              <a:t>a</a:t>
            </a:r>
            <a:r>
              <a:rPr sz="2800" spc="-15" dirty="0">
                <a:solidFill>
                  <a:srgbClr val="1F487C"/>
                </a:solidFill>
                <a:latin typeface="Times New Roman" pitchFamily="18" charset="0"/>
                <a:cs typeface="Times New Roman" pitchFamily="18" charset="0"/>
              </a:rPr>
              <a:t>d</a:t>
            </a:r>
            <a:r>
              <a:rPr sz="2800" spc="-5" dirty="0">
                <a:solidFill>
                  <a:srgbClr val="1F487C"/>
                </a:solidFill>
                <a:latin typeface="Times New Roman" pitchFamily="18" charset="0"/>
                <a:cs typeface="Times New Roman" pitchFamily="18" charset="0"/>
              </a:rPr>
              <a:t>jace</a:t>
            </a:r>
            <a:r>
              <a:rPr sz="2800" spc="10" dirty="0">
                <a:solidFill>
                  <a:srgbClr val="1F487C"/>
                </a:solidFill>
                <a:latin typeface="Times New Roman" pitchFamily="18" charset="0"/>
                <a:cs typeface="Times New Roman" pitchFamily="18" charset="0"/>
              </a:rPr>
              <a:t>n</a:t>
            </a:r>
            <a:r>
              <a:rPr sz="2800" dirty="0">
                <a:solidFill>
                  <a:srgbClr val="1F487C"/>
                </a:solidFill>
                <a:latin typeface="Times New Roman" pitchFamily="18" charset="0"/>
                <a:cs typeface="Times New Roman" pitchFamily="18" charset="0"/>
              </a:rPr>
              <a:t>t</a:t>
            </a:r>
            <a:r>
              <a:rPr sz="2800" spc="105" dirty="0">
                <a:solidFill>
                  <a:srgbClr val="1F487C"/>
                </a:solidFill>
                <a:latin typeface="Times New Roman" pitchFamily="18" charset="0"/>
                <a:cs typeface="Times New Roman" pitchFamily="18" charset="0"/>
              </a:rPr>
              <a:t> </a:t>
            </a:r>
            <a:r>
              <a:rPr sz="2800" spc="-5" dirty="0">
                <a:latin typeface="Times New Roman" pitchFamily="18" charset="0"/>
                <a:cs typeface="Times New Roman" pitchFamily="18" charset="0"/>
              </a:rPr>
              <a:t>t</a:t>
            </a:r>
            <a:r>
              <a:rPr sz="2800" dirty="0">
                <a:latin typeface="Times New Roman" pitchFamily="18" charset="0"/>
                <a:cs typeface="Times New Roman" pitchFamily="18" charset="0"/>
              </a:rPr>
              <a:t>o</a:t>
            </a:r>
            <a:r>
              <a:rPr sz="2800" spc="100" dirty="0">
                <a:latin typeface="Times New Roman" pitchFamily="18" charset="0"/>
                <a:cs typeface="Times New Roman" pitchFamily="18" charset="0"/>
              </a:rPr>
              <a:t> </a:t>
            </a:r>
            <a:r>
              <a:rPr sz="2800" spc="-15" dirty="0">
                <a:latin typeface="Times New Roman" pitchFamily="18" charset="0"/>
                <a:cs typeface="Times New Roman" pitchFamily="18" charset="0"/>
              </a:rPr>
              <a:t>each</a:t>
            </a:r>
            <a:r>
              <a:rPr sz="2800" spc="100" dirty="0">
                <a:latin typeface="Times New Roman" pitchFamily="18" charset="0"/>
                <a:cs typeface="Times New Roman" pitchFamily="18" charset="0"/>
              </a:rPr>
              <a:t> </a:t>
            </a:r>
            <a:r>
              <a:rPr sz="2800" dirty="0">
                <a:latin typeface="Times New Roman" pitchFamily="18" charset="0"/>
                <a:cs typeface="Times New Roman" pitchFamily="18" charset="0"/>
              </a:rPr>
              <a:t>other)</a:t>
            </a:r>
          </a:p>
          <a:p>
            <a:pPr marL="355600" indent="-342900">
              <a:lnSpc>
                <a:spcPct val="100000"/>
              </a:lnSpc>
              <a:spcBef>
                <a:spcPts val="575"/>
              </a:spcBef>
              <a:buFont typeface="Arial"/>
              <a:buChar char="•"/>
              <a:tabLst>
                <a:tab pos="355600" algn="l"/>
              </a:tabLst>
            </a:pPr>
            <a:r>
              <a:rPr sz="2800" spc="-15" dirty="0">
                <a:latin typeface="Times New Roman" pitchFamily="18" charset="0"/>
                <a:cs typeface="Times New Roman" pitchFamily="18" charset="0"/>
              </a:rPr>
              <a:t>The</a:t>
            </a:r>
            <a:r>
              <a:rPr sz="2800" spc="105" dirty="0">
                <a:latin typeface="Times New Roman" pitchFamily="18" charset="0"/>
                <a:cs typeface="Times New Roman" pitchFamily="18" charset="0"/>
              </a:rPr>
              <a:t> </a:t>
            </a:r>
            <a:r>
              <a:rPr sz="2800" spc="-5" dirty="0">
                <a:solidFill>
                  <a:srgbClr val="1F487C"/>
                </a:solidFill>
                <a:latin typeface="Times New Roman" pitchFamily="18" charset="0"/>
                <a:cs typeface="Times New Roman" pitchFamily="18" charset="0"/>
              </a:rPr>
              <a:t>degre</a:t>
            </a:r>
            <a:r>
              <a:rPr sz="2800" dirty="0">
                <a:solidFill>
                  <a:srgbClr val="1F487C"/>
                </a:solidFill>
                <a:latin typeface="Times New Roman" pitchFamily="18" charset="0"/>
                <a:cs typeface="Times New Roman" pitchFamily="18" charset="0"/>
              </a:rPr>
              <a:t>e</a:t>
            </a:r>
            <a:r>
              <a:rPr sz="2800" spc="105" dirty="0">
                <a:solidFill>
                  <a:srgbClr val="1F487C"/>
                </a:solidFill>
                <a:latin typeface="Times New Roman" pitchFamily="18" charset="0"/>
                <a:cs typeface="Times New Roman" pitchFamily="18" charset="0"/>
              </a:rPr>
              <a:t> </a:t>
            </a:r>
            <a:r>
              <a:rPr sz="2800" dirty="0">
                <a:solidFill>
                  <a:srgbClr val="1F487C"/>
                </a:solidFill>
                <a:latin typeface="Times New Roman" pitchFamily="18" charset="0"/>
                <a:cs typeface="Times New Roman" pitchFamily="18" charset="0"/>
              </a:rPr>
              <a:t>of</a:t>
            </a:r>
            <a:r>
              <a:rPr sz="2800" spc="114" dirty="0">
                <a:solidFill>
                  <a:srgbClr val="1F487C"/>
                </a:solidFill>
                <a:latin typeface="Times New Roman" pitchFamily="18" charset="0"/>
                <a:cs typeface="Times New Roman" pitchFamily="18" charset="0"/>
              </a:rPr>
              <a:t> </a:t>
            </a:r>
            <a:r>
              <a:rPr sz="2800" spc="-15" dirty="0">
                <a:solidFill>
                  <a:srgbClr val="1F487C"/>
                </a:solidFill>
                <a:latin typeface="Times New Roman" pitchFamily="18" charset="0"/>
                <a:cs typeface="Times New Roman" pitchFamily="18" charset="0"/>
              </a:rPr>
              <a:t>a</a:t>
            </a:r>
            <a:r>
              <a:rPr sz="2800" spc="105" dirty="0">
                <a:solidFill>
                  <a:srgbClr val="1F487C"/>
                </a:solidFill>
                <a:latin typeface="Times New Roman" pitchFamily="18" charset="0"/>
                <a:cs typeface="Times New Roman" pitchFamily="18" charset="0"/>
              </a:rPr>
              <a:t> </a:t>
            </a:r>
            <a:r>
              <a:rPr sz="2800" spc="-5" dirty="0">
                <a:solidFill>
                  <a:srgbClr val="1F487C"/>
                </a:solidFill>
                <a:latin typeface="Times New Roman" pitchFamily="18" charset="0"/>
                <a:cs typeface="Times New Roman" pitchFamily="18" charset="0"/>
              </a:rPr>
              <a:t>nod</a:t>
            </a:r>
            <a:r>
              <a:rPr sz="2800" dirty="0">
                <a:solidFill>
                  <a:srgbClr val="1F487C"/>
                </a:solidFill>
                <a:latin typeface="Times New Roman" pitchFamily="18" charset="0"/>
                <a:cs typeface="Times New Roman" pitchFamily="18" charset="0"/>
              </a:rPr>
              <a:t>e</a:t>
            </a:r>
            <a:r>
              <a:rPr sz="2800" spc="125" dirty="0">
                <a:solidFill>
                  <a:srgbClr val="1F487C"/>
                </a:solidFill>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s</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th</a:t>
            </a:r>
            <a:r>
              <a:rPr sz="2800" spc="-15" dirty="0">
                <a:latin typeface="Times New Roman" pitchFamily="18" charset="0"/>
                <a:cs typeface="Times New Roman" pitchFamily="18" charset="0"/>
              </a:rPr>
              <a:t>e</a:t>
            </a:r>
            <a:r>
              <a:rPr sz="2800" spc="100" dirty="0">
                <a:latin typeface="Times New Roman" pitchFamily="18" charset="0"/>
                <a:cs typeface="Times New Roman" pitchFamily="18" charset="0"/>
              </a:rPr>
              <a:t> </a:t>
            </a:r>
            <a:r>
              <a:rPr sz="2800" spc="-5" dirty="0">
                <a:latin typeface="Times New Roman" pitchFamily="18" charset="0"/>
                <a:cs typeface="Times New Roman" pitchFamily="18" charset="0"/>
              </a:rPr>
              <a:t>numb</a:t>
            </a:r>
            <a:r>
              <a:rPr sz="2800" spc="10" dirty="0">
                <a:latin typeface="Times New Roman" pitchFamily="18" charset="0"/>
                <a:cs typeface="Times New Roman" pitchFamily="18" charset="0"/>
              </a:rPr>
              <a:t>e</a:t>
            </a:r>
            <a:r>
              <a:rPr sz="2800" dirty="0">
                <a:latin typeface="Times New Roman" pitchFamily="18" charset="0"/>
                <a:cs typeface="Times New Roman" pitchFamily="18" charset="0"/>
              </a:rPr>
              <a:t>r</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105" dirty="0">
                <a:latin typeface="Times New Roman" pitchFamily="18" charset="0"/>
                <a:cs typeface="Times New Roman" pitchFamily="18" charset="0"/>
              </a:rPr>
              <a:t> </a:t>
            </a:r>
            <a:r>
              <a:rPr sz="2800" spc="-15" dirty="0">
                <a:latin typeface="Times New Roman" pitchFamily="18" charset="0"/>
                <a:cs typeface="Times New Roman" pitchFamily="18" charset="0"/>
              </a:rPr>
              <a:t>edges</a:t>
            </a:r>
            <a:r>
              <a:rPr sz="2800" spc="100" dirty="0">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t</a:t>
            </a:r>
            <a:r>
              <a:rPr sz="2800" spc="114" dirty="0">
                <a:latin typeface="Times New Roman" pitchFamily="18" charset="0"/>
                <a:cs typeface="Times New Roman" pitchFamily="18" charset="0"/>
              </a:rPr>
              <a:t> </a:t>
            </a:r>
            <a:r>
              <a:rPr sz="2800" spc="-15" dirty="0">
                <a:latin typeface="Times New Roman" pitchFamily="18" charset="0"/>
                <a:cs typeface="Times New Roman" pitchFamily="18" charset="0"/>
              </a:rPr>
              <a:t>has</a:t>
            </a:r>
            <a:endParaRPr sz="2800" dirty="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Lst>
            </a:pPr>
            <a:r>
              <a:rPr sz="2800" spc="-15" dirty="0">
                <a:latin typeface="Times New Roman" pitchFamily="18" charset="0"/>
                <a:cs typeface="Times New Roman" pitchFamily="18" charset="0"/>
              </a:rPr>
              <a:t>F</a:t>
            </a:r>
            <a:r>
              <a:rPr sz="2800" spc="-25" dirty="0">
                <a:latin typeface="Times New Roman" pitchFamily="18" charset="0"/>
                <a:cs typeface="Times New Roman" pitchFamily="18" charset="0"/>
              </a:rPr>
              <a:t>o</a:t>
            </a:r>
            <a:r>
              <a:rPr sz="2800" dirty="0">
                <a:latin typeface="Times New Roman" pitchFamily="18" charset="0"/>
                <a:cs typeface="Times New Roman" pitchFamily="18" charset="0"/>
              </a:rPr>
              <a:t>r</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directe</a:t>
            </a:r>
            <a:r>
              <a:rPr sz="2800" dirty="0">
                <a:latin typeface="Times New Roman" pitchFamily="18" charset="0"/>
                <a:cs typeface="Times New Roman" pitchFamily="18" charset="0"/>
              </a:rPr>
              <a:t>d</a:t>
            </a:r>
            <a:r>
              <a:rPr sz="2800" spc="125" dirty="0">
                <a:latin typeface="Times New Roman" pitchFamily="18" charset="0"/>
                <a:cs typeface="Times New Roman" pitchFamily="18" charset="0"/>
              </a:rPr>
              <a:t> </a:t>
            </a:r>
            <a:r>
              <a:rPr sz="2800" spc="-15" dirty="0">
                <a:latin typeface="Times New Roman" pitchFamily="18" charset="0"/>
                <a:cs typeface="Times New Roman" pitchFamily="18" charset="0"/>
              </a:rPr>
              <a:t>graphs,</a:t>
            </a:r>
            <a:endParaRPr sz="2800" dirty="0">
              <a:latin typeface="Times New Roman" pitchFamily="18" charset="0"/>
              <a:cs typeface="Times New Roman" pitchFamily="18" charset="0"/>
            </a:endParaRPr>
          </a:p>
          <a:p>
            <a:pPr marL="756285" marR="5080" lvl="1" indent="-286385">
              <a:lnSpc>
                <a:spcPct val="100000"/>
              </a:lnSpc>
              <a:spcBef>
                <a:spcPts val="495"/>
              </a:spcBef>
              <a:buFont typeface="Arial"/>
              <a:buChar char="–"/>
              <a:tabLst>
                <a:tab pos="756920" algn="l"/>
              </a:tabLst>
            </a:pP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7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directe</a:t>
            </a:r>
            <a:r>
              <a:rPr sz="2400" dirty="0">
                <a:latin typeface="Times New Roman" pitchFamily="18" charset="0"/>
                <a:cs typeface="Times New Roman" pitchFamily="18" charset="0"/>
              </a:rPr>
              <a:t>d</a:t>
            </a:r>
            <a:r>
              <a:rPr sz="2400" spc="105" dirty="0">
                <a:latin typeface="Times New Roman" pitchFamily="18" charset="0"/>
                <a:cs typeface="Times New Roman" pitchFamily="18" charset="0"/>
              </a:rPr>
              <a:t> </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dg</a:t>
            </a:r>
            <a:r>
              <a:rPr sz="2400" dirty="0">
                <a:latin typeface="Times New Roman" pitchFamily="18" charset="0"/>
                <a:cs typeface="Times New Roman" pitchFamily="18" charset="0"/>
              </a:rPr>
              <a:t>e</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goes</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fro</a:t>
            </a:r>
            <a:r>
              <a:rPr sz="2400" dirty="0">
                <a:latin typeface="Times New Roman" pitchFamily="18" charset="0"/>
                <a:cs typeface="Times New Roman" pitchFamily="18" charset="0"/>
              </a:rPr>
              <a:t>m</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S</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95" dirty="0">
                <a:latin typeface="Times New Roman" pitchFamily="18" charset="0"/>
                <a:cs typeface="Times New Roman" pitchFamily="18" charset="0"/>
              </a:rPr>
              <a:t> </a:t>
            </a:r>
            <a:r>
              <a:rPr sz="2400" spc="-15" dirty="0">
                <a:latin typeface="Times New Roman" pitchFamily="18" charset="0"/>
                <a:cs typeface="Times New Roman" pitchFamily="18" charset="0"/>
              </a:rPr>
              <a:t>n</a:t>
            </a:r>
            <a:r>
              <a:rPr sz="2400" dirty="0">
                <a:latin typeface="Times New Roman" pitchFamily="18" charset="0"/>
                <a:cs typeface="Times New Roman" pitchFamily="18" charset="0"/>
              </a:rPr>
              <a:t>ode</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D,</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w</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call</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the </a:t>
            </a:r>
            <a:r>
              <a:rPr sz="2400" dirty="0">
                <a:solidFill>
                  <a:srgbClr val="1F487C"/>
                </a:solidFill>
                <a:latin typeface="Times New Roman" pitchFamily="18" charset="0"/>
                <a:cs typeface="Times New Roman" pitchFamily="18" charset="0"/>
              </a:rPr>
              <a:t>source</a:t>
            </a:r>
            <a:r>
              <a:rPr sz="2400" spc="65" dirty="0">
                <a:solidFill>
                  <a:srgbClr val="1F487C"/>
                </a:solidFill>
                <a:latin typeface="Times New Roman" pitchFamily="18" charset="0"/>
                <a:cs typeface="Times New Roman" pitchFamily="18" charset="0"/>
              </a:rPr>
              <a:t> </a:t>
            </a:r>
            <a:r>
              <a:rPr sz="2400" spc="-10" dirty="0">
                <a:latin typeface="Times New Roman" pitchFamily="18" charset="0"/>
                <a:cs typeface="Times New Roman" pitchFamily="18" charset="0"/>
              </a:rPr>
              <a:t>a</a:t>
            </a:r>
            <a:r>
              <a:rPr sz="2400" spc="-5" dirty="0">
                <a:latin typeface="Times New Roman" pitchFamily="18" charset="0"/>
                <a:cs typeface="Times New Roman" pitchFamily="18" charset="0"/>
              </a:rPr>
              <a:t>n</a:t>
            </a:r>
            <a:r>
              <a:rPr sz="2400" dirty="0">
                <a:latin typeface="Times New Roman" pitchFamily="18" charset="0"/>
                <a:cs typeface="Times New Roman" pitchFamily="18" charset="0"/>
              </a:rPr>
              <a:t>d</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D</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95" dirty="0">
                <a:latin typeface="Times New Roman" pitchFamily="18" charset="0"/>
                <a:cs typeface="Times New Roman" pitchFamily="18" charset="0"/>
              </a:rPr>
              <a:t> </a:t>
            </a:r>
            <a:r>
              <a:rPr sz="2400" spc="-5" dirty="0">
                <a:solidFill>
                  <a:srgbClr val="1F487C"/>
                </a:solidFill>
                <a:latin typeface="Times New Roman" pitchFamily="18" charset="0"/>
                <a:cs typeface="Times New Roman" pitchFamily="18" charset="0"/>
              </a:rPr>
              <a:t>d</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stin</a:t>
            </a:r>
            <a:r>
              <a:rPr sz="2400" spc="-15" dirty="0">
                <a:solidFill>
                  <a:srgbClr val="1F487C"/>
                </a:solidFill>
                <a:latin typeface="Times New Roman" pitchFamily="18" charset="0"/>
                <a:cs typeface="Times New Roman" pitchFamily="18" charset="0"/>
              </a:rPr>
              <a:t>a</a:t>
            </a:r>
            <a:r>
              <a:rPr sz="2400" spc="-5" dirty="0">
                <a:solidFill>
                  <a:srgbClr val="1F487C"/>
                </a:solidFill>
                <a:latin typeface="Times New Roman" pitchFamily="18" charset="0"/>
                <a:cs typeface="Times New Roman" pitchFamily="18" charset="0"/>
              </a:rPr>
              <a:t>t</a:t>
            </a:r>
            <a:r>
              <a:rPr sz="2400" dirty="0">
                <a:solidFill>
                  <a:srgbClr val="1F487C"/>
                </a:solidFill>
                <a:latin typeface="Times New Roman" pitchFamily="18" charset="0"/>
                <a:cs typeface="Times New Roman" pitchFamily="18" charset="0"/>
              </a:rPr>
              <a:t>ion</a:t>
            </a:r>
            <a:r>
              <a:rPr sz="2400" spc="100" dirty="0">
                <a:solidFill>
                  <a:srgbClr val="1F487C"/>
                </a:solidFill>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edge</a:t>
            </a:r>
          </a:p>
          <a:p>
            <a:pPr marL="1155700" lvl="2" indent="-228600">
              <a:lnSpc>
                <a:spcPct val="100000"/>
              </a:lnSpc>
              <a:spcBef>
                <a:spcPts val="440"/>
              </a:spcBef>
              <a:buFont typeface="Arial"/>
              <a:buChar char="•"/>
              <a:tabLst>
                <a:tab pos="1156335" algn="l"/>
              </a:tabLst>
            </a:pPr>
            <a:r>
              <a:rPr sz="2000" spc="-15" dirty="0">
                <a:latin typeface="Times New Roman" pitchFamily="18" charset="0"/>
                <a:cs typeface="Times New Roman" pitchFamily="18" charset="0"/>
              </a:rPr>
              <a:t>The</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edge</a:t>
            </a:r>
            <a:r>
              <a:rPr sz="2000" spc="8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an</a:t>
            </a:r>
            <a:r>
              <a:rPr sz="2000" spc="85" dirty="0">
                <a:latin typeface="Times New Roman" pitchFamily="18" charset="0"/>
                <a:cs typeface="Times New Roman" pitchFamily="18" charset="0"/>
              </a:rPr>
              <a:t> </a:t>
            </a:r>
            <a:r>
              <a:rPr sz="2000" dirty="0">
                <a:solidFill>
                  <a:srgbClr val="1F487C"/>
                </a:solidFill>
                <a:latin typeface="Times New Roman" pitchFamily="18" charset="0"/>
                <a:cs typeface="Times New Roman" pitchFamily="18" charset="0"/>
              </a:rPr>
              <a:t>out</a:t>
            </a:r>
            <a:r>
              <a:rPr sz="2000" spc="-20" dirty="0">
                <a:solidFill>
                  <a:srgbClr val="1F487C"/>
                </a:solidFill>
                <a:latin typeface="Times New Roman" pitchFamily="18" charset="0"/>
                <a:cs typeface="Times New Roman" pitchFamily="18" charset="0"/>
              </a:rPr>
              <a:t>-</a:t>
            </a:r>
            <a:r>
              <a:rPr sz="2000" spc="-10" dirty="0">
                <a:solidFill>
                  <a:srgbClr val="1F487C"/>
                </a:solidFill>
                <a:latin typeface="Times New Roman" pitchFamily="18" charset="0"/>
                <a:cs typeface="Times New Roman" pitchFamily="18" charset="0"/>
              </a:rPr>
              <a:t>edge</a:t>
            </a:r>
            <a:r>
              <a:rPr sz="2000" spc="100"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dirty="0">
                <a:latin typeface="Times New Roman" pitchFamily="18" charset="0"/>
                <a:cs typeface="Times New Roman" pitchFamily="18" charset="0"/>
              </a:rPr>
              <a:t>S</a:t>
            </a:r>
            <a:r>
              <a:rPr sz="2000" spc="85" dirty="0">
                <a:latin typeface="Times New Roman" pitchFamily="18" charset="0"/>
                <a:cs typeface="Times New Roman" pitchFamily="18" charset="0"/>
              </a:rPr>
              <a:t> </a:t>
            </a:r>
            <a:r>
              <a:rPr sz="2000" dirty="0">
                <a:latin typeface="Times New Roman" pitchFamily="18" charset="0"/>
                <a:cs typeface="Times New Roman" pitchFamily="18" charset="0"/>
              </a:rPr>
              <a:t>a</a:t>
            </a:r>
            <a:r>
              <a:rPr sz="2000" spc="10" dirty="0">
                <a:latin typeface="Times New Roman" pitchFamily="18" charset="0"/>
                <a:cs typeface="Times New Roman" pitchFamily="18" charset="0"/>
              </a:rPr>
              <a:t>n</a:t>
            </a:r>
            <a:r>
              <a:rPr sz="2000" dirty="0">
                <a:latin typeface="Times New Roman" pitchFamily="18" charset="0"/>
                <a:cs typeface="Times New Roman" pitchFamily="18" charset="0"/>
              </a:rPr>
              <a:t>d</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an</a:t>
            </a:r>
            <a:r>
              <a:rPr sz="2000" spc="85" dirty="0">
                <a:latin typeface="Times New Roman" pitchFamily="18" charset="0"/>
                <a:cs typeface="Times New Roman" pitchFamily="18" charset="0"/>
              </a:rPr>
              <a:t> </a:t>
            </a:r>
            <a:r>
              <a:rPr sz="2000" spc="-5" dirty="0">
                <a:solidFill>
                  <a:srgbClr val="1F487C"/>
                </a:solidFill>
                <a:latin typeface="Times New Roman" pitchFamily="18" charset="0"/>
                <a:cs typeface="Times New Roman" pitchFamily="18" charset="0"/>
              </a:rPr>
              <a:t>i</a:t>
            </a:r>
            <a:r>
              <a:rPr sz="2000" spc="5" dirty="0">
                <a:solidFill>
                  <a:srgbClr val="1F487C"/>
                </a:solidFill>
                <a:latin typeface="Times New Roman" pitchFamily="18" charset="0"/>
                <a:cs typeface="Times New Roman" pitchFamily="18" charset="0"/>
              </a:rPr>
              <a:t>n</a:t>
            </a:r>
            <a:r>
              <a:rPr sz="2000" spc="-20" dirty="0">
                <a:solidFill>
                  <a:srgbClr val="1F487C"/>
                </a:solidFill>
                <a:latin typeface="Times New Roman" pitchFamily="18" charset="0"/>
                <a:cs typeface="Times New Roman" pitchFamily="18" charset="0"/>
              </a:rPr>
              <a:t>-</a:t>
            </a:r>
            <a:r>
              <a:rPr sz="2000" spc="-10" dirty="0">
                <a:solidFill>
                  <a:srgbClr val="1F487C"/>
                </a:solidFill>
                <a:latin typeface="Times New Roman" pitchFamily="18" charset="0"/>
                <a:cs typeface="Times New Roman" pitchFamily="18" charset="0"/>
              </a:rPr>
              <a:t>edge</a:t>
            </a:r>
            <a:r>
              <a:rPr sz="2000" spc="85"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spc="-15" dirty="0">
                <a:latin typeface="Times New Roman" pitchFamily="18" charset="0"/>
                <a:cs typeface="Times New Roman" pitchFamily="18" charset="0"/>
              </a:rPr>
              <a:t>D</a:t>
            </a:r>
            <a:endParaRPr sz="2000" dirty="0">
              <a:latin typeface="Times New Roman" pitchFamily="18" charset="0"/>
              <a:cs typeface="Times New Roman" pitchFamily="18" charset="0"/>
            </a:endParaRPr>
          </a:p>
          <a:p>
            <a:pPr marL="1155700" lvl="2" indent="-228600">
              <a:lnSpc>
                <a:spcPct val="100000"/>
              </a:lnSpc>
              <a:spcBef>
                <a:spcPts val="430"/>
              </a:spcBef>
              <a:buFont typeface="Arial"/>
              <a:buChar char="•"/>
              <a:tabLst>
                <a:tab pos="1156335" algn="l"/>
              </a:tabLst>
            </a:pP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a</a:t>
            </a:r>
            <a:r>
              <a:rPr sz="2000" spc="90" dirty="0">
                <a:latin typeface="Times New Roman" pitchFamily="18" charset="0"/>
                <a:cs typeface="Times New Roman" pitchFamily="18" charset="0"/>
              </a:rPr>
              <a:t> </a:t>
            </a:r>
            <a:r>
              <a:rPr sz="2000" spc="-10" dirty="0">
                <a:solidFill>
                  <a:srgbClr val="1F487C"/>
                </a:solidFill>
                <a:latin typeface="Times New Roman" pitchFamily="18" charset="0"/>
                <a:cs typeface="Times New Roman" pitchFamily="18" charset="0"/>
              </a:rPr>
              <a:t>pr</a:t>
            </a:r>
            <a:r>
              <a:rPr sz="2000" spc="-20" dirty="0">
                <a:solidFill>
                  <a:srgbClr val="1F487C"/>
                </a:solidFill>
                <a:latin typeface="Times New Roman" pitchFamily="18" charset="0"/>
                <a:cs typeface="Times New Roman" pitchFamily="18" charset="0"/>
              </a:rPr>
              <a:t>e</a:t>
            </a:r>
            <a:r>
              <a:rPr sz="2000" spc="-15" dirty="0">
                <a:solidFill>
                  <a:srgbClr val="1F487C"/>
                </a:solidFill>
                <a:latin typeface="Times New Roman" pitchFamily="18" charset="0"/>
                <a:cs typeface="Times New Roman" pitchFamily="18" charset="0"/>
              </a:rPr>
              <a:t>dece</a:t>
            </a:r>
            <a:r>
              <a:rPr sz="2000" spc="-10" dirty="0">
                <a:solidFill>
                  <a:srgbClr val="1F487C"/>
                </a:solidFill>
                <a:latin typeface="Times New Roman" pitchFamily="18" charset="0"/>
                <a:cs typeface="Times New Roman" pitchFamily="18" charset="0"/>
              </a:rPr>
              <a:t>ssor</a:t>
            </a:r>
            <a:r>
              <a:rPr sz="2000" spc="100"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spc="-10" dirty="0">
                <a:latin typeface="Times New Roman" pitchFamily="18" charset="0"/>
                <a:cs typeface="Times New Roman" pitchFamily="18" charset="0"/>
              </a:rPr>
              <a:t>D,</a:t>
            </a:r>
            <a:r>
              <a:rPr sz="2000" spc="85" dirty="0">
                <a:latin typeface="Times New Roman" pitchFamily="18" charset="0"/>
                <a:cs typeface="Times New Roman" pitchFamily="18" charset="0"/>
              </a:rPr>
              <a:t> </a:t>
            </a:r>
            <a:r>
              <a:rPr sz="2000" spc="-5" dirty="0">
                <a:latin typeface="Times New Roman" pitchFamily="18" charset="0"/>
                <a:cs typeface="Times New Roman" pitchFamily="18" charset="0"/>
              </a:rPr>
              <a:t>a</a:t>
            </a:r>
            <a:r>
              <a:rPr sz="2000" dirty="0">
                <a:latin typeface="Times New Roman" pitchFamily="18" charset="0"/>
                <a:cs typeface="Times New Roman" pitchFamily="18" charset="0"/>
              </a:rPr>
              <a:t>nd</a:t>
            </a:r>
            <a:r>
              <a:rPr sz="2000" spc="85" dirty="0">
                <a:latin typeface="Times New Roman" pitchFamily="18" charset="0"/>
                <a:cs typeface="Times New Roman" pitchFamily="18" charset="0"/>
              </a:rPr>
              <a:t> </a:t>
            </a:r>
            <a:r>
              <a:rPr sz="2000" spc="-15" dirty="0">
                <a:latin typeface="Times New Roman" pitchFamily="18" charset="0"/>
                <a:cs typeface="Times New Roman" pitchFamily="18" charset="0"/>
              </a:rPr>
              <a:t>D</a:t>
            </a:r>
            <a:r>
              <a:rPr sz="2000" spc="8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a</a:t>
            </a:r>
            <a:r>
              <a:rPr sz="2000" spc="95" dirty="0">
                <a:latin typeface="Times New Roman" pitchFamily="18" charset="0"/>
                <a:cs typeface="Times New Roman" pitchFamily="18" charset="0"/>
              </a:rPr>
              <a:t> </a:t>
            </a:r>
            <a:r>
              <a:rPr sz="2000" spc="-10" dirty="0">
                <a:solidFill>
                  <a:srgbClr val="1F487C"/>
                </a:solidFill>
                <a:latin typeface="Times New Roman" pitchFamily="18" charset="0"/>
                <a:cs typeface="Times New Roman" pitchFamily="18" charset="0"/>
              </a:rPr>
              <a:t>succe</a:t>
            </a:r>
            <a:r>
              <a:rPr sz="2000" spc="-15" dirty="0">
                <a:solidFill>
                  <a:srgbClr val="1F487C"/>
                </a:solidFill>
                <a:latin typeface="Times New Roman" pitchFamily="18" charset="0"/>
                <a:cs typeface="Times New Roman" pitchFamily="18" charset="0"/>
              </a:rPr>
              <a:t>s</a:t>
            </a:r>
            <a:r>
              <a:rPr sz="2000" dirty="0">
                <a:solidFill>
                  <a:srgbClr val="1F487C"/>
                </a:solidFill>
                <a:latin typeface="Times New Roman" pitchFamily="18" charset="0"/>
                <a:cs typeface="Times New Roman" pitchFamily="18" charset="0"/>
              </a:rPr>
              <a:t>sor</a:t>
            </a:r>
            <a:r>
              <a:rPr sz="2000" spc="85"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dirty="0">
                <a:latin typeface="Times New Roman" pitchFamily="18" charset="0"/>
                <a:cs typeface="Times New Roman" pitchFamily="18" charset="0"/>
              </a:rPr>
              <a:t>S</a:t>
            </a:r>
          </a:p>
          <a:p>
            <a:pPr marL="756285" lvl="1" indent="-286385">
              <a:lnSpc>
                <a:spcPct val="100000"/>
              </a:lnSpc>
              <a:spcBef>
                <a:spcPts val="470"/>
              </a:spcBef>
              <a:buFont typeface="Arial"/>
              <a:buChar char="–"/>
              <a:tabLst>
                <a:tab pos="756920" algn="l"/>
              </a:tabLst>
            </a:pPr>
            <a:r>
              <a:rPr sz="2400" dirty="0">
                <a:latin typeface="Times New Roman" pitchFamily="18" charset="0"/>
                <a:cs typeface="Times New Roman" pitchFamily="18" charset="0"/>
              </a:rPr>
              <a:t>The</a:t>
            </a:r>
            <a:r>
              <a:rPr sz="2400" spc="80"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i</a:t>
            </a:r>
            <a:r>
              <a:rPr sz="2400" spc="-5" dirty="0">
                <a:solidFill>
                  <a:srgbClr val="1F487C"/>
                </a:solidFill>
                <a:latin typeface="Times New Roman" pitchFamily="18" charset="0"/>
                <a:cs typeface="Times New Roman" pitchFamily="18" charset="0"/>
              </a:rPr>
              <a:t>n</a:t>
            </a:r>
            <a:r>
              <a:rPr sz="2400" spc="5" dirty="0">
                <a:solidFill>
                  <a:srgbClr val="1F487C"/>
                </a:solidFill>
                <a:latin typeface="Times New Roman" pitchFamily="18" charset="0"/>
                <a:cs typeface="Times New Roman" pitchFamily="18" charset="0"/>
              </a:rPr>
              <a:t>-</a:t>
            </a:r>
            <a:r>
              <a:rPr sz="2400" spc="-5" dirty="0">
                <a:solidFill>
                  <a:srgbClr val="1F487C"/>
                </a:solidFill>
                <a:latin typeface="Times New Roman" pitchFamily="18" charset="0"/>
                <a:cs typeface="Times New Roman" pitchFamily="18" charset="0"/>
              </a:rPr>
              <a:t>d</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gree</a:t>
            </a:r>
            <a:r>
              <a:rPr sz="2400" spc="110" dirty="0">
                <a:solidFill>
                  <a:srgbClr val="1F487C"/>
                </a:solidFill>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numbe</a:t>
            </a:r>
            <a:r>
              <a:rPr sz="2400" dirty="0">
                <a:latin typeface="Times New Roman" pitchFamily="18" charset="0"/>
                <a:cs typeface="Times New Roman" pitchFamily="18" charset="0"/>
              </a:rPr>
              <a:t>r</a:t>
            </a:r>
            <a:r>
              <a:rPr sz="2400" spc="8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spc="5" dirty="0">
                <a:latin typeface="Times New Roman" pitchFamily="18" charset="0"/>
                <a:cs typeface="Times New Roman" pitchFamily="18" charset="0"/>
              </a:rPr>
              <a:t>n-</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dge</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t</a:t>
            </a:r>
            <a:r>
              <a:rPr sz="2400" spc="90" dirty="0">
                <a:latin typeface="Times New Roman" pitchFamily="18" charset="0"/>
                <a:cs typeface="Times New Roman" pitchFamily="18" charset="0"/>
              </a:rPr>
              <a:t> </a:t>
            </a:r>
            <a:r>
              <a:rPr sz="2400" spc="-10" dirty="0">
                <a:latin typeface="Times New Roman" pitchFamily="18" charset="0"/>
                <a:cs typeface="Times New Roman" pitchFamily="18" charset="0"/>
              </a:rPr>
              <a:t>ha</a:t>
            </a:r>
            <a:r>
              <a:rPr sz="2400" dirty="0">
                <a:latin typeface="Times New Roman" pitchFamily="18" charset="0"/>
                <a:cs typeface="Times New Roman" pitchFamily="18" charset="0"/>
              </a:rPr>
              <a:t>s</a:t>
            </a:r>
          </a:p>
          <a:p>
            <a:pPr marL="756285" lvl="1" indent="-286385">
              <a:lnSpc>
                <a:spcPct val="100000"/>
              </a:lnSpc>
              <a:spcBef>
                <a:spcPts val="480"/>
              </a:spcBef>
              <a:buFont typeface="Arial"/>
              <a:buChar char="–"/>
              <a:tabLst>
                <a:tab pos="756920" algn="l"/>
              </a:tabLst>
            </a:pPr>
            <a:r>
              <a:rPr sz="2400" dirty="0">
                <a:latin typeface="Times New Roman" pitchFamily="18" charset="0"/>
                <a:cs typeface="Times New Roman" pitchFamily="18" charset="0"/>
              </a:rPr>
              <a:t>The</a:t>
            </a:r>
            <a:r>
              <a:rPr sz="2400" spc="75"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out-</a:t>
            </a:r>
            <a:r>
              <a:rPr sz="2400" spc="-5" dirty="0">
                <a:solidFill>
                  <a:srgbClr val="1F487C"/>
                </a:solidFill>
                <a:latin typeface="Times New Roman" pitchFamily="18" charset="0"/>
                <a:cs typeface="Times New Roman" pitchFamily="18" charset="0"/>
              </a:rPr>
              <a:t>d</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gr</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e</a:t>
            </a:r>
            <a:r>
              <a:rPr sz="2400" spc="95" dirty="0">
                <a:solidFill>
                  <a:srgbClr val="1F487C"/>
                </a:solidFill>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7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no</a:t>
            </a:r>
            <a:r>
              <a:rPr sz="2400" spc="-10" dirty="0">
                <a:latin typeface="Times New Roman" pitchFamily="18" charset="0"/>
                <a:cs typeface="Times New Roman" pitchFamily="18" charset="0"/>
              </a:rPr>
              <a:t>d</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numb</a:t>
            </a:r>
            <a:r>
              <a:rPr sz="2400" spc="-10" dirty="0">
                <a:latin typeface="Times New Roman" pitchFamily="18" charset="0"/>
                <a:cs typeface="Times New Roman" pitchFamily="18" charset="0"/>
              </a:rPr>
              <a:t>e</a:t>
            </a:r>
            <a:r>
              <a:rPr sz="2400" dirty="0">
                <a:latin typeface="Times New Roman" pitchFamily="18" charset="0"/>
                <a:cs typeface="Times New Roman" pitchFamily="18" charset="0"/>
              </a:rPr>
              <a:t>r</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85" dirty="0">
                <a:latin typeface="Times New Roman" pitchFamily="18" charset="0"/>
                <a:cs typeface="Times New Roman" pitchFamily="18" charset="0"/>
              </a:rPr>
              <a:t> </a:t>
            </a:r>
            <a:r>
              <a:rPr sz="2400" dirty="0">
                <a:latin typeface="Times New Roman" pitchFamily="18" charset="0"/>
                <a:cs typeface="Times New Roman" pitchFamily="18" charset="0"/>
              </a:rPr>
              <a:t>ou</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dge</a:t>
            </a:r>
            <a:r>
              <a:rPr sz="2400" dirty="0">
                <a:latin typeface="Times New Roman" pitchFamily="18" charset="0"/>
                <a:cs typeface="Times New Roman" pitchFamily="18" charset="0"/>
              </a:rPr>
              <a:t>s</a:t>
            </a:r>
            <a:r>
              <a:rPr sz="2400" spc="8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t</a:t>
            </a:r>
            <a:r>
              <a:rPr sz="2400" spc="90" dirty="0">
                <a:latin typeface="Times New Roman" pitchFamily="18" charset="0"/>
                <a:cs typeface="Times New Roman" pitchFamily="18" charset="0"/>
              </a:rPr>
              <a:t> </a:t>
            </a:r>
            <a:r>
              <a:rPr sz="2400" spc="-10" dirty="0">
                <a:latin typeface="Times New Roman" pitchFamily="18" charset="0"/>
                <a:cs typeface="Times New Roman" pitchFamily="18" charset="0"/>
              </a:rPr>
              <a:t>ha</a:t>
            </a:r>
            <a:r>
              <a:rPr sz="2400" dirty="0">
                <a:latin typeface="Times New Roman" pitchFamily="18" charset="0"/>
                <a:cs typeface="Times New Roman" pitchFamily="18" charset="0"/>
              </a:rPr>
              <a:t>s</a:t>
            </a:r>
          </a:p>
        </p:txBody>
      </p:sp>
      <p:sp>
        <p:nvSpPr>
          <p:cNvPr id="4" name="object 4"/>
          <p:cNvSpPr txBox="1"/>
          <p:nvPr/>
        </p:nvSpPr>
        <p:spPr>
          <a:xfrm>
            <a:off x="8489448" y="6460209"/>
            <a:ext cx="118745" cy="177800"/>
          </a:xfrm>
          <a:prstGeom prst="rect">
            <a:avLst/>
          </a:prstGeom>
        </p:spPr>
        <p:txBody>
          <a:bodyPr vert="horz" wrap="square" lIns="0" tIns="0" rIns="0" bIns="0" rtlCol="0">
            <a:spAutoFit/>
          </a:bodyPr>
          <a:lstStyle/>
          <a:p>
            <a:pPr marL="12700">
              <a:lnSpc>
                <a:spcPct val="100000"/>
              </a:lnSpc>
            </a:pPr>
            <a:r>
              <a:rPr sz="1200" dirty="0">
                <a:solidFill>
                  <a:srgbClr val="888888"/>
                </a:solidFill>
                <a:latin typeface="Comic Sans MS"/>
                <a:cs typeface="Comic Sans MS"/>
              </a:rPr>
              <a:t>6</a:t>
            </a:r>
            <a:endParaRPr sz="1200">
              <a:latin typeface="Comic Sans MS"/>
              <a:cs typeface="Comic Sans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64021" y="6188544"/>
            <a:ext cx="709930" cy="464184"/>
          </a:xfrm>
          <a:prstGeom prst="rect">
            <a:avLst/>
          </a:prstGeom>
        </p:spPr>
        <p:txBody>
          <a:bodyPr vert="horz" wrap="square" lIns="0" tIns="0" rIns="0" bIns="0" rtlCol="0">
            <a:spAutoFit/>
          </a:bodyPr>
          <a:lstStyle/>
          <a:p>
            <a:pPr marL="12700">
              <a:lnSpc>
                <a:spcPct val="100000"/>
              </a:lnSpc>
            </a:pPr>
            <a:r>
              <a:rPr sz="1800" dirty="0">
                <a:latin typeface="Arial"/>
                <a:cs typeface="Arial"/>
              </a:rPr>
              <a:t>b</a:t>
            </a:r>
            <a:r>
              <a:rPr sz="1800" spc="35" dirty="0">
                <a:latin typeface="Times New Roman"/>
                <a:cs typeface="Times New Roman"/>
              </a:rPr>
              <a:t> </a:t>
            </a:r>
            <a:r>
              <a:rPr sz="1800" dirty="0">
                <a:latin typeface="Arial"/>
                <a:cs typeface="Arial"/>
              </a:rPr>
              <a:t>e</a:t>
            </a:r>
            <a:r>
              <a:rPr sz="1800" spc="50" dirty="0">
                <a:latin typeface="Times New Roman"/>
                <a:cs typeface="Times New Roman"/>
              </a:rPr>
              <a:t> </a:t>
            </a:r>
            <a:r>
              <a:rPr sz="1800" dirty="0">
                <a:latin typeface="Arial"/>
                <a:cs typeface="Arial"/>
              </a:rPr>
              <a:t>d</a:t>
            </a:r>
            <a:r>
              <a:rPr sz="1800" spc="40" dirty="0">
                <a:latin typeface="Times New Roman"/>
                <a:cs typeface="Times New Roman"/>
              </a:rPr>
              <a:t> </a:t>
            </a:r>
            <a:r>
              <a:rPr sz="1800" dirty="0">
                <a:latin typeface="Arial"/>
                <a:cs typeface="Arial"/>
              </a:rPr>
              <a:t>c</a:t>
            </a:r>
            <a:endParaRPr sz="1800">
              <a:latin typeface="Arial"/>
              <a:cs typeface="Arial"/>
            </a:endParaRPr>
          </a:p>
          <a:p>
            <a:pPr marR="99060" algn="r">
              <a:lnSpc>
                <a:spcPct val="100000"/>
              </a:lnSpc>
              <a:spcBef>
                <a:spcPts val="180"/>
              </a:spcBef>
            </a:pPr>
            <a:r>
              <a:rPr sz="1200" dirty="0">
                <a:solidFill>
                  <a:srgbClr val="888888"/>
                </a:solidFill>
                <a:latin typeface="Comic Sans MS"/>
                <a:cs typeface="Comic Sans MS"/>
              </a:rPr>
              <a:t>7</a:t>
            </a:r>
            <a:endParaRPr sz="1200">
              <a:latin typeface="Comic Sans MS"/>
              <a:cs typeface="Comic Sans MS"/>
            </a:endParaRPr>
          </a:p>
        </p:txBody>
      </p:sp>
      <p:sp>
        <p:nvSpPr>
          <p:cNvPr id="3" name="object 3"/>
          <p:cNvSpPr txBox="1"/>
          <p:nvPr/>
        </p:nvSpPr>
        <p:spPr>
          <a:xfrm>
            <a:off x="3426716" y="29443"/>
            <a:ext cx="3051175" cy="615553"/>
          </a:xfrm>
          <a:prstGeom prst="rect">
            <a:avLst/>
          </a:prstGeom>
        </p:spPr>
        <p:txBody>
          <a:bodyPr vert="horz" wrap="square" lIns="0" tIns="0" rIns="0" bIns="0" rtlCol="0">
            <a:spAutoFit/>
          </a:bodyPr>
          <a:lstStyle/>
          <a:p>
            <a:pPr algn="ctr">
              <a:lnSpc>
                <a:spcPct val="100000"/>
              </a:lnSpc>
            </a:pPr>
            <a:r>
              <a:rPr sz="4000" spc="-25" dirty="0">
                <a:latin typeface="Times New Roman" pitchFamily="18" charset="0"/>
                <a:cs typeface="Times New Roman" pitchFamily="18" charset="0"/>
              </a:rPr>
              <a:t>Termin</a:t>
            </a:r>
            <a:r>
              <a:rPr sz="4000" spc="-50" dirty="0">
                <a:latin typeface="Times New Roman" pitchFamily="18" charset="0"/>
                <a:cs typeface="Times New Roman" pitchFamily="18" charset="0"/>
              </a:rPr>
              <a:t>o</a:t>
            </a:r>
            <a:r>
              <a:rPr sz="4000" spc="-20" dirty="0">
                <a:latin typeface="Times New Roman" pitchFamily="18" charset="0"/>
                <a:cs typeface="Times New Roman" pitchFamily="18" charset="0"/>
              </a:rPr>
              <a:t>logy</a:t>
            </a:r>
            <a:r>
              <a:rPr sz="4000" spc="-20" dirty="0" smtClean="0">
                <a:latin typeface="Times New Roman" pitchFamily="18" charset="0"/>
                <a:cs typeface="Times New Roman" pitchFamily="18" charset="0"/>
              </a:rPr>
              <a:t>:</a:t>
            </a:r>
            <a:endParaRPr sz="4000" dirty="0">
              <a:latin typeface="Times New Roman" pitchFamily="18" charset="0"/>
              <a:cs typeface="Times New Roman" pitchFamily="18" charset="0"/>
            </a:endParaRPr>
          </a:p>
        </p:txBody>
      </p:sp>
      <p:sp>
        <p:nvSpPr>
          <p:cNvPr id="4" name="object 4"/>
          <p:cNvSpPr txBox="1"/>
          <p:nvPr/>
        </p:nvSpPr>
        <p:spPr>
          <a:xfrm>
            <a:off x="612140" y="1676045"/>
            <a:ext cx="4569460" cy="1107996"/>
          </a:xfrm>
          <a:prstGeom prst="rect">
            <a:avLst/>
          </a:prstGeom>
        </p:spPr>
        <p:txBody>
          <a:bodyPr vert="horz" wrap="square" lIns="0" tIns="0" rIns="0" bIns="0" rtlCol="0">
            <a:spAutoFit/>
          </a:bodyPr>
          <a:lstStyle/>
          <a:p>
            <a:pPr marL="355600" marR="5080" indent="-342900">
              <a:lnSpc>
                <a:spcPct val="100000"/>
              </a:lnSpc>
              <a:buClr>
                <a:srgbClr val="FA2C24"/>
              </a:buClr>
              <a:buFont typeface="Arial"/>
              <a:buChar char="•"/>
              <a:tabLst>
                <a:tab pos="355600" algn="l"/>
                <a:tab pos="1353820" algn="l"/>
              </a:tabLst>
            </a:pPr>
            <a:r>
              <a:rPr sz="2400" spc="-15" dirty="0">
                <a:solidFill>
                  <a:srgbClr val="FA2C24"/>
                </a:solidFill>
                <a:latin typeface="Times New Roman" pitchFamily="18" charset="0"/>
                <a:cs typeface="Times New Roman" pitchFamily="18" charset="0"/>
              </a:rPr>
              <a:t>pat</a:t>
            </a:r>
            <a:r>
              <a:rPr sz="2400" spc="-20" dirty="0">
                <a:solidFill>
                  <a:srgbClr val="FA2C24"/>
                </a:solidFill>
                <a:latin typeface="Times New Roman" pitchFamily="18" charset="0"/>
                <a:cs typeface="Times New Roman" pitchFamily="18" charset="0"/>
              </a:rPr>
              <a:t>h</a:t>
            </a:r>
            <a:r>
              <a:rPr sz="2400" spc="-10" dirty="0">
                <a:latin typeface="Times New Roman" pitchFamily="18" charset="0"/>
                <a:cs typeface="Times New Roman" pitchFamily="18" charset="0"/>
              </a:rPr>
              <a:t>:</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seque</a:t>
            </a:r>
            <a:r>
              <a:rPr sz="2400" spc="-10" dirty="0">
                <a:latin typeface="Times New Roman" pitchFamily="18" charset="0"/>
                <a:cs typeface="Times New Roman" pitchFamily="18" charset="0"/>
              </a:rPr>
              <a:t>n</a:t>
            </a:r>
            <a:r>
              <a:rPr sz="2400" spc="-15" dirty="0">
                <a:latin typeface="Times New Roman" pitchFamily="18" charset="0"/>
                <a:cs typeface="Times New Roman" pitchFamily="18" charset="0"/>
              </a:rPr>
              <a:t>ce</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of </a:t>
            </a:r>
            <a:r>
              <a:rPr sz="2400" spc="-5" dirty="0">
                <a:latin typeface="Times New Roman" pitchFamily="18" charset="0"/>
                <a:cs typeface="Times New Roman" pitchFamily="18" charset="0"/>
              </a:rPr>
              <a:t>vertice</a:t>
            </a:r>
            <a:r>
              <a:rPr sz="2400" dirty="0">
                <a:latin typeface="Times New Roman" pitchFamily="18" charset="0"/>
                <a:cs typeface="Times New Roman" pitchFamily="18" charset="0"/>
              </a:rPr>
              <a:t>s</a:t>
            </a:r>
            <a:r>
              <a:rPr sz="2400" spc="85" dirty="0">
                <a:latin typeface="Times New Roman" pitchFamily="18" charset="0"/>
                <a:cs typeface="Times New Roman" pitchFamily="18" charset="0"/>
              </a:rPr>
              <a:t> </a:t>
            </a:r>
            <a:r>
              <a:rPr sz="2400" spc="-5" dirty="0">
                <a:latin typeface="Times New Roman" pitchFamily="18" charset="0"/>
                <a:cs typeface="Times New Roman" pitchFamily="18" charset="0"/>
              </a:rPr>
              <a:t>v</a:t>
            </a:r>
            <a:r>
              <a:rPr sz="2400" spc="-15" baseline="-20833" dirty="0">
                <a:latin typeface="Times New Roman" pitchFamily="18" charset="0"/>
                <a:cs typeface="Times New Roman" pitchFamily="18" charset="0"/>
              </a:rPr>
              <a:t>1</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v</a:t>
            </a:r>
            <a:r>
              <a:rPr sz="2400" spc="-22" baseline="-20833" dirty="0">
                <a:latin typeface="Times New Roman" pitchFamily="18" charset="0"/>
                <a:cs typeface="Times New Roman" pitchFamily="18" charset="0"/>
              </a:rPr>
              <a:t>2</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v</a:t>
            </a:r>
            <a:r>
              <a:rPr sz="2400" spc="-15" baseline="-20833" dirty="0">
                <a:latin typeface="Times New Roman" pitchFamily="18" charset="0"/>
                <a:cs typeface="Times New Roman" pitchFamily="18" charset="0"/>
              </a:rPr>
              <a:t>k</a:t>
            </a:r>
            <a:r>
              <a:rPr sz="2400" spc="-7" baseline="-20833" dirty="0">
                <a:latin typeface="Times New Roman" pitchFamily="18" charset="0"/>
                <a:cs typeface="Times New Roman" pitchFamily="18" charset="0"/>
              </a:rPr>
              <a:t> </a:t>
            </a:r>
            <a:r>
              <a:rPr sz="2400" spc="-15" dirty="0">
                <a:latin typeface="Times New Roman" pitchFamily="18" charset="0"/>
                <a:cs typeface="Times New Roman" pitchFamily="18" charset="0"/>
              </a:rPr>
              <a:t>such</a:t>
            </a:r>
            <a:r>
              <a:rPr sz="2400" spc="95" dirty="0">
                <a:latin typeface="Times New Roman" pitchFamily="18" charset="0"/>
                <a:cs typeface="Times New Roman" pitchFamily="18" charset="0"/>
              </a:rPr>
              <a:t> </a:t>
            </a:r>
            <a:r>
              <a:rPr sz="2400" spc="-20" dirty="0">
                <a:latin typeface="Times New Roman" pitchFamily="18" charset="0"/>
                <a:cs typeface="Times New Roman" pitchFamily="18" charset="0"/>
              </a:rPr>
              <a:t>tha</a:t>
            </a:r>
            <a:r>
              <a:rPr sz="2400" spc="-15" dirty="0">
                <a:latin typeface="Times New Roman" pitchFamily="18" charset="0"/>
                <a:cs typeface="Times New Roman" pitchFamily="18" charset="0"/>
              </a:rPr>
              <a:t>t</a:t>
            </a:r>
            <a:r>
              <a:rPr sz="2400" spc="105" dirty="0">
                <a:latin typeface="Times New Roman" pitchFamily="18" charset="0"/>
                <a:cs typeface="Times New Roman" pitchFamily="18" charset="0"/>
              </a:rPr>
              <a:t> </a:t>
            </a:r>
            <a:r>
              <a:rPr sz="2400" spc="-15" dirty="0">
                <a:latin typeface="Times New Roman" pitchFamily="18" charset="0"/>
                <a:cs typeface="Times New Roman" pitchFamily="18" charset="0"/>
              </a:rPr>
              <a:t>consecutive</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vertic</a:t>
            </a:r>
            <a:r>
              <a:rPr sz="2400" spc="5" dirty="0">
                <a:latin typeface="Times New Roman" pitchFamily="18" charset="0"/>
                <a:cs typeface="Times New Roman" pitchFamily="18" charset="0"/>
              </a:rPr>
              <a:t>e</a:t>
            </a:r>
            <a:r>
              <a:rPr sz="2400" spc="-15" dirty="0">
                <a:latin typeface="Times New Roman" pitchFamily="18" charset="0"/>
                <a:cs typeface="Times New Roman" pitchFamily="18" charset="0"/>
              </a:rPr>
              <a:t>s</a:t>
            </a:r>
            <a:r>
              <a:rPr sz="2400" spc="75" dirty="0">
                <a:latin typeface="Times New Roman" pitchFamily="18" charset="0"/>
                <a:cs typeface="Times New Roman" pitchFamily="18" charset="0"/>
              </a:rPr>
              <a:t> </a:t>
            </a:r>
            <a:r>
              <a:rPr sz="2400" dirty="0">
                <a:latin typeface="Times New Roman" pitchFamily="18" charset="0"/>
                <a:cs typeface="Times New Roman" pitchFamily="18" charset="0"/>
              </a:rPr>
              <a:t>v</a:t>
            </a:r>
            <a:r>
              <a:rPr sz="2400" spc="-7" baseline="-20833" dirty="0">
                <a:latin typeface="Times New Roman" pitchFamily="18" charset="0"/>
                <a:cs typeface="Times New Roman" pitchFamily="18" charset="0"/>
              </a:rPr>
              <a:t>i</a:t>
            </a:r>
            <a:r>
              <a:rPr sz="2400" baseline="-20833" dirty="0">
                <a:latin typeface="Times New Roman" pitchFamily="18" charset="0"/>
                <a:cs typeface="Times New Roman" pitchFamily="18" charset="0"/>
              </a:rPr>
              <a:t> </a:t>
            </a:r>
            <a:r>
              <a:rPr sz="2400" spc="-127" baseline="-20833" dirty="0">
                <a:latin typeface="Times New Roman" pitchFamily="18" charset="0"/>
                <a:cs typeface="Times New Roman" pitchFamily="18" charset="0"/>
              </a:rPr>
              <a:t> </a:t>
            </a:r>
            <a:r>
              <a:rPr sz="2400" dirty="0">
                <a:latin typeface="Times New Roman" pitchFamily="18" charset="0"/>
                <a:cs typeface="Times New Roman" pitchFamily="18" charset="0"/>
              </a:rPr>
              <a:t>and</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v</a:t>
            </a:r>
            <a:r>
              <a:rPr sz="2400" spc="-22" baseline="-20833" dirty="0">
                <a:latin typeface="Times New Roman" pitchFamily="18" charset="0"/>
                <a:cs typeface="Times New Roman" pitchFamily="18" charset="0"/>
              </a:rPr>
              <a:t>i+</a:t>
            </a:r>
            <a:r>
              <a:rPr sz="2400" spc="-15" baseline="-20833" dirty="0">
                <a:latin typeface="Times New Roman" pitchFamily="18" charset="0"/>
                <a:cs typeface="Times New Roman" pitchFamily="18" charset="0"/>
              </a:rPr>
              <a:t>1</a:t>
            </a:r>
            <a:r>
              <a:rPr sz="2400" baseline="-20833" dirty="0">
                <a:latin typeface="Times New Roman" pitchFamily="18" charset="0"/>
                <a:cs typeface="Times New Roman" pitchFamily="18" charset="0"/>
              </a:rPr>
              <a:t> </a:t>
            </a:r>
            <a:r>
              <a:rPr sz="2400" spc="-104" baseline="-20833" dirty="0">
                <a:latin typeface="Times New Roman" pitchFamily="18" charset="0"/>
                <a:cs typeface="Times New Roman" pitchFamily="18" charset="0"/>
              </a:rPr>
              <a:t> </a:t>
            </a:r>
            <a:r>
              <a:rPr sz="2400" dirty="0">
                <a:latin typeface="Times New Roman" pitchFamily="18" charset="0"/>
                <a:cs typeface="Times New Roman" pitchFamily="18" charset="0"/>
              </a:rPr>
              <a:t>are a</a:t>
            </a:r>
            <a:r>
              <a:rPr sz="2400" spc="-15" dirty="0">
                <a:latin typeface="Times New Roman" pitchFamily="18" charset="0"/>
                <a:cs typeface="Times New Roman" pitchFamily="18" charset="0"/>
              </a:rPr>
              <a:t>d</a:t>
            </a:r>
            <a:r>
              <a:rPr sz="2400" spc="-5" dirty="0">
                <a:latin typeface="Times New Roman" pitchFamily="18" charset="0"/>
                <a:cs typeface="Times New Roman" pitchFamily="18" charset="0"/>
              </a:rPr>
              <a:t>jace</a:t>
            </a:r>
            <a:r>
              <a:rPr sz="2400" spc="10" dirty="0">
                <a:latin typeface="Times New Roman" pitchFamily="18" charset="0"/>
                <a:cs typeface="Times New Roman" pitchFamily="18" charset="0"/>
              </a:rPr>
              <a:t>n</a:t>
            </a:r>
            <a:r>
              <a:rPr sz="2400" spc="-5" dirty="0">
                <a:latin typeface="Times New Roman" pitchFamily="18" charset="0"/>
                <a:cs typeface="Times New Roman" pitchFamily="18" charset="0"/>
              </a:rPr>
              <a:t>t.</a:t>
            </a:r>
            <a:endParaRPr sz="2400" dirty="0">
              <a:latin typeface="Times New Roman" pitchFamily="18" charset="0"/>
              <a:cs typeface="Times New Roman" pitchFamily="18" charset="0"/>
            </a:endParaRPr>
          </a:p>
        </p:txBody>
      </p:sp>
      <p:sp>
        <p:nvSpPr>
          <p:cNvPr id="5" name="object 5"/>
          <p:cNvSpPr/>
          <p:nvPr/>
        </p:nvSpPr>
        <p:spPr>
          <a:xfrm>
            <a:off x="8216889" y="2020895"/>
            <a:ext cx="50800" cy="0"/>
          </a:xfrm>
          <a:custGeom>
            <a:avLst/>
            <a:gdLst/>
            <a:ahLst/>
            <a:cxnLst/>
            <a:rect l="l" t="t" r="r" b="b"/>
            <a:pathLst>
              <a:path w="50800">
                <a:moveTo>
                  <a:pt x="0" y="0"/>
                </a:moveTo>
                <a:lnTo>
                  <a:pt x="50804" y="0"/>
                </a:lnTo>
              </a:path>
            </a:pathLst>
          </a:custGeom>
          <a:ln w="23498">
            <a:solidFill>
              <a:srgbClr val="0000FF"/>
            </a:solidFill>
          </a:ln>
        </p:spPr>
        <p:txBody>
          <a:bodyPr wrap="square" lIns="0" tIns="0" rIns="0" bIns="0" rtlCol="0"/>
          <a:lstStyle/>
          <a:p>
            <a:endParaRPr/>
          </a:p>
        </p:txBody>
      </p:sp>
      <p:sp>
        <p:nvSpPr>
          <p:cNvPr id="6" name="object 6"/>
          <p:cNvSpPr/>
          <p:nvPr/>
        </p:nvSpPr>
        <p:spPr>
          <a:xfrm>
            <a:off x="8216889" y="3672673"/>
            <a:ext cx="50800" cy="0"/>
          </a:xfrm>
          <a:custGeom>
            <a:avLst/>
            <a:gdLst/>
            <a:ahLst/>
            <a:cxnLst/>
            <a:rect l="l" t="t" r="r" b="b"/>
            <a:pathLst>
              <a:path w="50800">
                <a:moveTo>
                  <a:pt x="0" y="0"/>
                </a:moveTo>
                <a:lnTo>
                  <a:pt x="50804" y="0"/>
                </a:lnTo>
              </a:path>
            </a:pathLst>
          </a:custGeom>
          <a:ln w="21903">
            <a:solidFill>
              <a:srgbClr val="0000FF"/>
            </a:solidFill>
          </a:ln>
        </p:spPr>
        <p:txBody>
          <a:bodyPr wrap="square" lIns="0" tIns="0" rIns="0" bIns="0" rtlCol="0"/>
          <a:lstStyle/>
          <a:p>
            <a:endParaRPr/>
          </a:p>
        </p:txBody>
      </p:sp>
      <p:sp>
        <p:nvSpPr>
          <p:cNvPr id="7" name="object 7"/>
          <p:cNvSpPr/>
          <p:nvPr/>
        </p:nvSpPr>
        <p:spPr>
          <a:xfrm>
            <a:off x="8242291" y="2031998"/>
            <a:ext cx="0" cy="1630680"/>
          </a:xfrm>
          <a:custGeom>
            <a:avLst/>
            <a:gdLst/>
            <a:ahLst/>
            <a:cxnLst/>
            <a:rect l="l" t="t" r="r" b="b"/>
            <a:pathLst>
              <a:path h="1630679">
                <a:moveTo>
                  <a:pt x="0" y="0"/>
                </a:moveTo>
                <a:lnTo>
                  <a:pt x="0" y="1630417"/>
                </a:lnTo>
              </a:path>
            </a:pathLst>
          </a:custGeom>
          <a:ln w="52074">
            <a:solidFill>
              <a:srgbClr val="0000FF"/>
            </a:solidFill>
          </a:ln>
        </p:spPr>
        <p:txBody>
          <a:bodyPr wrap="square" lIns="0" tIns="0" rIns="0" bIns="0" rtlCol="0"/>
          <a:lstStyle/>
          <a:p>
            <a:endParaRPr/>
          </a:p>
        </p:txBody>
      </p:sp>
      <p:sp>
        <p:nvSpPr>
          <p:cNvPr id="8" name="object 8"/>
          <p:cNvSpPr/>
          <p:nvPr/>
        </p:nvSpPr>
        <p:spPr>
          <a:xfrm>
            <a:off x="8229600" y="3651260"/>
            <a:ext cx="50800" cy="43180"/>
          </a:xfrm>
          <a:custGeom>
            <a:avLst/>
            <a:gdLst/>
            <a:ahLst/>
            <a:cxnLst/>
            <a:rect l="l" t="t" r="r" b="b"/>
            <a:pathLst>
              <a:path w="50800" h="43179">
                <a:moveTo>
                  <a:pt x="25389" y="0"/>
                </a:moveTo>
                <a:lnTo>
                  <a:pt x="0" y="31729"/>
                </a:lnTo>
                <a:lnTo>
                  <a:pt x="25389" y="42915"/>
                </a:lnTo>
                <a:lnTo>
                  <a:pt x="50810" y="11033"/>
                </a:lnTo>
                <a:lnTo>
                  <a:pt x="25389" y="0"/>
                </a:lnTo>
                <a:close/>
              </a:path>
            </a:pathLst>
          </a:custGeom>
          <a:solidFill>
            <a:srgbClr val="0000FF"/>
          </a:solidFill>
        </p:spPr>
        <p:txBody>
          <a:bodyPr wrap="square" lIns="0" tIns="0" rIns="0" bIns="0" rtlCol="0"/>
          <a:lstStyle/>
          <a:p>
            <a:endParaRPr/>
          </a:p>
        </p:txBody>
      </p:sp>
      <p:sp>
        <p:nvSpPr>
          <p:cNvPr id="9" name="object 9"/>
          <p:cNvSpPr/>
          <p:nvPr/>
        </p:nvSpPr>
        <p:spPr>
          <a:xfrm>
            <a:off x="6946910" y="2862194"/>
            <a:ext cx="50800" cy="53975"/>
          </a:xfrm>
          <a:custGeom>
            <a:avLst/>
            <a:gdLst/>
            <a:ahLst/>
            <a:cxnLst/>
            <a:rect l="l" t="t" r="r" b="b"/>
            <a:pathLst>
              <a:path w="50800" h="53975">
                <a:moveTo>
                  <a:pt x="38099" y="0"/>
                </a:moveTo>
                <a:lnTo>
                  <a:pt x="0" y="42915"/>
                </a:lnTo>
                <a:lnTo>
                  <a:pt x="25389" y="53980"/>
                </a:lnTo>
                <a:lnTo>
                  <a:pt x="50779" y="22219"/>
                </a:lnTo>
                <a:lnTo>
                  <a:pt x="38099" y="0"/>
                </a:lnTo>
                <a:close/>
              </a:path>
            </a:pathLst>
          </a:custGeom>
          <a:solidFill>
            <a:srgbClr val="0000FF"/>
          </a:solidFill>
        </p:spPr>
        <p:txBody>
          <a:bodyPr wrap="square" lIns="0" tIns="0" rIns="0" bIns="0" rtlCol="0"/>
          <a:lstStyle/>
          <a:p>
            <a:endParaRPr/>
          </a:p>
        </p:txBody>
      </p:sp>
      <p:sp>
        <p:nvSpPr>
          <p:cNvPr id="10" name="object 10"/>
          <p:cNvSpPr/>
          <p:nvPr/>
        </p:nvSpPr>
        <p:spPr>
          <a:xfrm>
            <a:off x="6972300" y="2884413"/>
            <a:ext cx="1282700" cy="798830"/>
          </a:xfrm>
          <a:custGeom>
            <a:avLst/>
            <a:gdLst/>
            <a:ahLst/>
            <a:cxnLst/>
            <a:rect l="l" t="t" r="r" b="b"/>
            <a:pathLst>
              <a:path w="1282700" h="798829">
                <a:moveTo>
                  <a:pt x="25389" y="0"/>
                </a:moveTo>
                <a:lnTo>
                  <a:pt x="0" y="31760"/>
                </a:lnTo>
                <a:lnTo>
                  <a:pt x="1257299" y="798575"/>
                </a:lnTo>
                <a:lnTo>
                  <a:pt x="1282689" y="766846"/>
                </a:lnTo>
                <a:lnTo>
                  <a:pt x="25389" y="0"/>
                </a:lnTo>
                <a:close/>
              </a:path>
            </a:pathLst>
          </a:custGeom>
          <a:solidFill>
            <a:srgbClr val="0000FF"/>
          </a:solidFill>
        </p:spPr>
        <p:txBody>
          <a:bodyPr wrap="square" lIns="0" tIns="0" rIns="0" bIns="0" rtlCol="0"/>
          <a:lstStyle/>
          <a:p>
            <a:endParaRPr/>
          </a:p>
        </p:txBody>
      </p:sp>
      <p:sp>
        <p:nvSpPr>
          <p:cNvPr id="11" name="object 11"/>
          <p:cNvSpPr/>
          <p:nvPr/>
        </p:nvSpPr>
        <p:spPr>
          <a:xfrm>
            <a:off x="6972300" y="2884413"/>
            <a:ext cx="50800" cy="43180"/>
          </a:xfrm>
          <a:custGeom>
            <a:avLst/>
            <a:gdLst/>
            <a:ahLst/>
            <a:cxnLst/>
            <a:rect l="l" t="t" r="r" b="b"/>
            <a:pathLst>
              <a:path w="50800" h="43180">
                <a:moveTo>
                  <a:pt x="38099" y="0"/>
                </a:moveTo>
                <a:lnTo>
                  <a:pt x="0" y="31760"/>
                </a:lnTo>
                <a:lnTo>
                  <a:pt x="25389" y="42946"/>
                </a:lnTo>
                <a:lnTo>
                  <a:pt x="50810" y="11186"/>
                </a:lnTo>
                <a:lnTo>
                  <a:pt x="38099" y="0"/>
                </a:lnTo>
                <a:close/>
              </a:path>
            </a:pathLst>
          </a:custGeom>
          <a:solidFill>
            <a:srgbClr val="0000FF"/>
          </a:solidFill>
        </p:spPr>
        <p:txBody>
          <a:bodyPr wrap="square" lIns="0" tIns="0" rIns="0" bIns="0" rtlCol="0"/>
          <a:lstStyle/>
          <a:p>
            <a:endParaRPr/>
          </a:p>
        </p:txBody>
      </p:sp>
      <p:sp>
        <p:nvSpPr>
          <p:cNvPr id="12" name="object 12"/>
          <p:cNvSpPr/>
          <p:nvPr/>
        </p:nvSpPr>
        <p:spPr>
          <a:xfrm>
            <a:off x="5689610" y="1998726"/>
            <a:ext cx="63500" cy="53975"/>
          </a:xfrm>
          <a:custGeom>
            <a:avLst/>
            <a:gdLst/>
            <a:ahLst/>
            <a:cxnLst/>
            <a:rect l="l" t="t" r="r" b="b"/>
            <a:pathLst>
              <a:path w="63500" h="53975">
                <a:moveTo>
                  <a:pt x="38099" y="0"/>
                </a:moveTo>
                <a:lnTo>
                  <a:pt x="0" y="42793"/>
                </a:lnTo>
                <a:lnTo>
                  <a:pt x="25389" y="53980"/>
                </a:lnTo>
                <a:lnTo>
                  <a:pt x="63489" y="22219"/>
                </a:lnTo>
                <a:lnTo>
                  <a:pt x="38099" y="0"/>
                </a:lnTo>
                <a:close/>
              </a:path>
            </a:pathLst>
          </a:custGeom>
          <a:solidFill>
            <a:srgbClr val="0000FF"/>
          </a:solidFill>
        </p:spPr>
        <p:txBody>
          <a:bodyPr wrap="square" lIns="0" tIns="0" rIns="0" bIns="0" rtlCol="0"/>
          <a:lstStyle/>
          <a:p>
            <a:endParaRPr/>
          </a:p>
        </p:txBody>
      </p:sp>
      <p:sp>
        <p:nvSpPr>
          <p:cNvPr id="13" name="object 13"/>
          <p:cNvSpPr/>
          <p:nvPr/>
        </p:nvSpPr>
        <p:spPr>
          <a:xfrm>
            <a:off x="5715000" y="2020946"/>
            <a:ext cx="1295400" cy="895350"/>
          </a:xfrm>
          <a:custGeom>
            <a:avLst/>
            <a:gdLst/>
            <a:ahLst/>
            <a:cxnLst/>
            <a:rect l="l" t="t" r="r" b="b"/>
            <a:pathLst>
              <a:path w="1295400" h="895350">
                <a:moveTo>
                  <a:pt x="38099" y="0"/>
                </a:moveTo>
                <a:lnTo>
                  <a:pt x="0" y="31760"/>
                </a:lnTo>
                <a:lnTo>
                  <a:pt x="1257299" y="895228"/>
                </a:lnTo>
                <a:lnTo>
                  <a:pt x="1295399" y="863467"/>
                </a:lnTo>
                <a:lnTo>
                  <a:pt x="38099" y="0"/>
                </a:lnTo>
                <a:close/>
              </a:path>
            </a:pathLst>
          </a:custGeom>
          <a:solidFill>
            <a:srgbClr val="0000FF"/>
          </a:solidFill>
        </p:spPr>
        <p:txBody>
          <a:bodyPr wrap="square" lIns="0" tIns="0" rIns="0" bIns="0" rtlCol="0"/>
          <a:lstStyle/>
          <a:p>
            <a:endParaRPr/>
          </a:p>
        </p:txBody>
      </p:sp>
      <p:sp>
        <p:nvSpPr>
          <p:cNvPr id="14" name="object 14"/>
          <p:cNvSpPr/>
          <p:nvPr/>
        </p:nvSpPr>
        <p:spPr>
          <a:xfrm>
            <a:off x="7010400" y="2873380"/>
            <a:ext cx="50800" cy="53975"/>
          </a:xfrm>
          <a:custGeom>
            <a:avLst/>
            <a:gdLst/>
            <a:ahLst/>
            <a:cxnLst/>
            <a:rect l="l" t="t" r="r" b="b"/>
            <a:pathLst>
              <a:path w="50800" h="53975">
                <a:moveTo>
                  <a:pt x="25389" y="0"/>
                </a:moveTo>
                <a:lnTo>
                  <a:pt x="0" y="22219"/>
                </a:lnTo>
                <a:lnTo>
                  <a:pt x="25389" y="53980"/>
                </a:lnTo>
                <a:lnTo>
                  <a:pt x="50810" y="42793"/>
                </a:lnTo>
                <a:lnTo>
                  <a:pt x="25389" y="0"/>
                </a:lnTo>
                <a:close/>
              </a:path>
            </a:pathLst>
          </a:custGeom>
          <a:solidFill>
            <a:srgbClr val="0000FF"/>
          </a:solidFill>
        </p:spPr>
        <p:txBody>
          <a:bodyPr wrap="square" lIns="0" tIns="0" rIns="0" bIns="0" rtlCol="0"/>
          <a:lstStyle/>
          <a:p>
            <a:endParaRPr/>
          </a:p>
        </p:txBody>
      </p:sp>
      <p:sp>
        <p:nvSpPr>
          <p:cNvPr id="15" name="object 15"/>
          <p:cNvSpPr/>
          <p:nvPr/>
        </p:nvSpPr>
        <p:spPr>
          <a:xfrm>
            <a:off x="5727710" y="3662415"/>
            <a:ext cx="50800" cy="43180"/>
          </a:xfrm>
          <a:custGeom>
            <a:avLst/>
            <a:gdLst/>
            <a:ahLst/>
            <a:cxnLst/>
            <a:rect l="l" t="t" r="r" b="b"/>
            <a:pathLst>
              <a:path w="50800" h="43179">
                <a:moveTo>
                  <a:pt x="25389" y="0"/>
                </a:moveTo>
                <a:lnTo>
                  <a:pt x="0" y="11064"/>
                </a:lnTo>
                <a:lnTo>
                  <a:pt x="38099" y="42793"/>
                </a:lnTo>
                <a:lnTo>
                  <a:pt x="50779" y="31638"/>
                </a:lnTo>
                <a:lnTo>
                  <a:pt x="25389" y="0"/>
                </a:lnTo>
                <a:close/>
              </a:path>
            </a:pathLst>
          </a:custGeom>
          <a:solidFill>
            <a:srgbClr val="0000FF"/>
          </a:solidFill>
        </p:spPr>
        <p:txBody>
          <a:bodyPr wrap="square" lIns="0" tIns="0" rIns="0" bIns="0" rtlCol="0"/>
          <a:lstStyle/>
          <a:p>
            <a:endParaRPr/>
          </a:p>
        </p:txBody>
      </p:sp>
      <p:sp>
        <p:nvSpPr>
          <p:cNvPr id="16" name="object 16"/>
          <p:cNvSpPr/>
          <p:nvPr/>
        </p:nvSpPr>
        <p:spPr>
          <a:xfrm>
            <a:off x="5753100" y="2895600"/>
            <a:ext cx="1282700" cy="798830"/>
          </a:xfrm>
          <a:custGeom>
            <a:avLst/>
            <a:gdLst/>
            <a:ahLst/>
            <a:cxnLst/>
            <a:rect l="l" t="t" r="r" b="b"/>
            <a:pathLst>
              <a:path w="1282700" h="798829">
                <a:moveTo>
                  <a:pt x="1257299" y="0"/>
                </a:moveTo>
                <a:lnTo>
                  <a:pt x="0" y="766815"/>
                </a:lnTo>
                <a:lnTo>
                  <a:pt x="25389" y="798575"/>
                </a:lnTo>
                <a:lnTo>
                  <a:pt x="1282689" y="31760"/>
                </a:lnTo>
                <a:lnTo>
                  <a:pt x="1257299" y="0"/>
                </a:lnTo>
                <a:close/>
              </a:path>
            </a:pathLst>
          </a:custGeom>
          <a:solidFill>
            <a:srgbClr val="0000FF"/>
          </a:solidFill>
        </p:spPr>
        <p:txBody>
          <a:bodyPr wrap="square" lIns="0" tIns="0" rIns="0" bIns="0" rtlCol="0"/>
          <a:lstStyle/>
          <a:p>
            <a:endParaRPr/>
          </a:p>
        </p:txBody>
      </p:sp>
      <p:sp>
        <p:nvSpPr>
          <p:cNvPr id="17" name="object 17"/>
          <p:cNvSpPr/>
          <p:nvPr/>
        </p:nvSpPr>
        <p:spPr>
          <a:xfrm>
            <a:off x="5702289" y="2020895"/>
            <a:ext cx="50800" cy="0"/>
          </a:xfrm>
          <a:custGeom>
            <a:avLst/>
            <a:gdLst/>
            <a:ahLst/>
            <a:cxnLst/>
            <a:rect l="l" t="t" r="r" b="b"/>
            <a:pathLst>
              <a:path w="50800">
                <a:moveTo>
                  <a:pt x="0" y="0"/>
                </a:moveTo>
                <a:lnTo>
                  <a:pt x="50804" y="0"/>
                </a:lnTo>
              </a:path>
            </a:pathLst>
          </a:custGeom>
          <a:ln w="23498">
            <a:solidFill>
              <a:srgbClr val="0000FF"/>
            </a:solidFill>
          </a:ln>
        </p:spPr>
        <p:txBody>
          <a:bodyPr wrap="square" lIns="0" tIns="0" rIns="0" bIns="0" rtlCol="0"/>
          <a:lstStyle/>
          <a:p>
            <a:endParaRPr/>
          </a:p>
        </p:txBody>
      </p:sp>
      <p:sp>
        <p:nvSpPr>
          <p:cNvPr id="18" name="object 18"/>
          <p:cNvSpPr/>
          <p:nvPr/>
        </p:nvSpPr>
        <p:spPr>
          <a:xfrm>
            <a:off x="5702289" y="3672673"/>
            <a:ext cx="50800" cy="0"/>
          </a:xfrm>
          <a:custGeom>
            <a:avLst/>
            <a:gdLst/>
            <a:ahLst/>
            <a:cxnLst/>
            <a:rect l="l" t="t" r="r" b="b"/>
            <a:pathLst>
              <a:path w="50800">
                <a:moveTo>
                  <a:pt x="0" y="0"/>
                </a:moveTo>
                <a:lnTo>
                  <a:pt x="50804" y="0"/>
                </a:lnTo>
              </a:path>
            </a:pathLst>
          </a:custGeom>
          <a:ln w="21903">
            <a:solidFill>
              <a:srgbClr val="0000FF"/>
            </a:solidFill>
          </a:ln>
        </p:spPr>
        <p:txBody>
          <a:bodyPr wrap="square" lIns="0" tIns="0" rIns="0" bIns="0" rtlCol="0"/>
          <a:lstStyle/>
          <a:p>
            <a:endParaRPr/>
          </a:p>
        </p:txBody>
      </p:sp>
      <p:sp>
        <p:nvSpPr>
          <p:cNvPr id="19" name="object 19"/>
          <p:cNvSpPr/>
          <p:nvPr/>
        </p:nvSpPr>
        <p:spPr>
          <a:xfrm>
            <a:off x="5727691" y="2031998"/>
            <a:ext cx="0" cy="1630680"/>
          </a:xfrm>
          <a:custGeom>
            <a:avLst/>
            <a:gdLst/>
            <a:ahLst/>
            <a:cxnLst/>
            <a:rect l="l" t="t" r="r" b="b"/>
            <a:pathLst>
              <a:path h="1630679">
                <a:moveTo>
                  <a:pt x="0" y="0"/>
                </a:moveTo>
                <a:lnTo>
                  <a:pt x="0" y="1630417"/>
                </a:lnTo>
              </a:path>
            </a:pathLst>
          </a:custGeom>
          <a:ln w="52074">
            <a:solidFill>
              <a:srgbClr val="0000FF"/>
            </a:solidFill>
          </a:ln>
        </p:spPr>
        <p:txBody>
          <a:bodyPr wrap="square" lIns="0" tIns="0" rIns="0" bIns="0" rtlCol="0"/>
          <a:lstStyle/>
          <a:p>
            <a:endParaRPr/>
          </a:p>
        </p:txBody>
      </p:sp>
      <p:sp>
        <p:nvSpPr>
          <p:cNvPr id="20" name="object 20"/>
          <p:cNvSpPr/>
          <p:nvPr/>
        </p:nvSpPr>
        <p:spPr>
          <a:xfrm>
            <a:off x="5702289" y="2031274"/>
            <a:ext cx="2566035" cy="0"/>
          </a:xfrm>
          <a:custGeom>
            <a:avLst/>
            <a:gdLst/>
            <a:ahLst/>
            <a:cxnLst/>
            <a:rect l="l" t="t" r="r" b="b"/>
            <a:pathLst>
              <a:path w="2566034">
                <a:moveTo>
                  <a:pt x="0" y="0"/>
                </a:moveTo>
                <a:lnTo>
                  <a:pt x="2565416" y="0"/>
                </a:lnTo>
              </a:path>
            </a:pathLst>
          </a:custGeom>
          <a:ln w="44132">
            <a:solidFill>
              <a:srgbClr val="0000FF"/>
            </a:solidFill>
          </a:ln>
        </p:spPr>
        <p:txBody>
          <a:bodyPr wrap="square" lIns="0" tIns="0" rIns="0" bIns="0" rtlCol="0"/>
          <a:lstStyle/>
          <a:p>
            <a:endParaRPr/>
          </a:p>
        </p:txBody>
      </p:sp>
      <p:sp>
        <p:nvSpPr>
          <p:cNvPr id="21" name="object 21"/>
          <p:cNvSpPr/>
          <p:nvPr/>
        </p:nvSpPr>
        <p:spPr>
          <a:xfrm>
            <a:off x="5702289" y="3662356"/>
            <a:ext cx="2566035" cy="0"/>
          </a:xfrm>
          <a:custGeom>
            <a:avLst/>
            <a:gdLst/>
            <a:ahLst/>
            <a:cxnLst/>
            <a:rect l="l" t="t" r="r" b="b"/>
            <a:pathLst>
              <a:path w="2566034">
                <a:moveTo>
                  <a:pt x="0" y="0"/>
                </a:moveTo>
                <a:lnTo>
                  <a:pt x="2565416" y="0"/>
                </a:lnTo>
              </a:path>
            </a:pathLst>
          </a:custGeom>
          <a:ln w="42537">
            <a:solidFill>
              <a:srgbClr val="0000FF"/>
            </a:solidFill>
          </a:ln>
        </p:spPr>
        <p:txBody>
          <a:bodyPr wrap="square" lIns="0" tIns="0" rIns="0" bIns="0" rtlCol="0"/>
          <a:lstStyle/>
          <a:p>
            <a:endParaRPr/>
          </a:p>
        </p:txBody>
      </p:sp>
      <p:sp>
        <p:nvSpPr>
          <p:cNvPr id="22" name="object 22"/>
          <p:cNvSpPr/>
          <p:nvPr/>
        </p:nvSpPr>
        <p:spPr>
          <a:xfrm>
            <a:off x="5499110" y="1839986"/>
            <a:ext cx="457200" cy="382905"/>
          </a:xfrm>
          <a:custGeom>
            <a:avLst/>
            <a:gdLst/>
            <a:ahLst/>
            <a:cxnLst/>
            <a:rect l="l" t="t" r="r" b="b"/>
            <a:pathLst>
              <a:path w="457200" h="382905">
                <a:moveTo>
                  <a:pt x="228599" y="0"/>
                </a:moveTo>
                <a:lnTo>
                  <a:pt x="173666" y="5556"/>
                </a:lnTo>
                <a:lnTo>
                  <a:pt x="123546" y="21340"/>
                </a:lnTo>
                <a:lnTo>
                  <a:pt x="79831" y="46025"/>
                </a:lnTo>
                <a:lnTo>
                  <a:pt x="44107" y="78286"/>
                </a:lnTo>
                <a:lnTo>
                  <a:pt x="17965" y="116796"/>
                </a:lnTo>
                <a:lnTo>
                  <a:pt x="2992" y="160227"/>
                </a:lnTo>
                <a:lnTo>
                  <a:pt x="0" y="191261"/>
                </a:lnTo>
                <a:lnTo>
                  <a:pt x="757" y="206950"/>
                </a:lnTo>
                <a:lnTo>
                  <a:pt x="11654" y="251720"/>
                </a:lnTo>
                <a:lnTo>
                  <a:pt x="34250" y="292016"/>
                </a:lnTo>
                <a:lnTo>
                  <a:pt x="66956" y="326509"/>
                </a:lnTo>
                <a:lnTo>
                  <a:pt x="108185" y="353871"/>
                </a:lnTo>
                <a:lnTo>
                  <a:pt x="156346" y="372774"/>
                </a:lnTo>
                <a:lnTo>
                  <a:pt x="209851" y="381890"/>
                </a:lnTo>
                <a:lnTo>
                  <a:pt x="228599" y="382523"/>
                </a:lnTo>
                <a:lnTo>
                  <a:pt x="247344" y="381890"/>
                </a:lnTo>
                <a:lnTo>
                  <a:pt x="300841" y="372774"/>
                </a:lnTo>
                <a:lnTo>
                  <a:pt x="349001" y="353871"/>
                </a:lnTo>
                <a:lnTo>
                  <a:pt x="390231" y="326509"/>
                </a:lnTo>
                <a:lnTo>
                  <a:pt x="422942" y="292016"/>
                </a:lnTo>
                <a:lnTo>
                  <a:pt x="445542" y="251720"/>
                </a:lnTo>
                <a:lnTo>
                  <a:pt x="456441" y="206950"/>
                </a:lnTo>
                <a:lnTo>
                  <a:pt x="457199" y="191261"/>
                </a:lnTo>
                <a:lnTo>
                  <a:pt x="456441" y="175569"/>
                </a:lnTo>
                <a:lnTo>
                  <a:pt x="445542" y="130791"/>
                </a:lnTo>
                <a:lnTo>
                  <a:pt x="422942" y="90494"/>
                </a:lnTo>
                <a:lnTo>
                  <a:pt x="390231" y="56003"/>
                </a:lnTo>
                <a:lnTo>
                  <a:pt x="349001" y="28645"/>
                </a:lnTo>
                <a:lnTo>
                  <a:pt x="300841" y="9746"/>
                </a:lnTo>
                <a:lnTo>
                  <a:pt x="247344" y="633"/>
                </a:lnTo>
                <a:lnTo>
                  <a:pt x="228599" y="0"/>
                </a:lnTo>
                <a:close/>
              </a:path>
            </a:pathLst>
          </a:custGeom>
          <a:solidFill>
            <a:srgbClr val="FFFFFF"/>
          </a:solidFill>
        </p:spPr>
        <p:txBody>
          <a:bodyPr wrap="square" lIns="0" tIns="0" rIns="0" bIns="0" rtlCol="0"/>
          <a:lstStyle/>
          <a:p>
            <a:endParaRPr/>
          </a:p>
        </p:txBody>
      </p:sp>
      <p:sp>
        <p:nvSpPr>
          <p:cNvPr id="23" name="object 23"/>
          <p:cNvSpPr/>
          <p:nvPr/>
        </p:nvSpPr>
        <p:spPr>
          <a:xfrm>
            <a:off x="5505450" y="1847850"/>
            <a:ext cx="444500" cy="367030"/>
          </a:xfrm>
          <a:custGeom>
            <a:avLst/>
            <a:gdLst/>
            <a:ahLst/>
            <a:cxnLst/>
            <a:rect l="l" t="t" r="r" b="b"/>
            <a:pathLst>
              <a:path w="444500" h="367030">
                <a:moveTo>
                  <a:pt x="0" y="183398"/>
                </a:moveTo>
                <a:lnTo>
                  <a:pt x="6456" y="139306"/>
                </a:lnTo>
                <a:lnTo>
                  <a:pt x="24798" y="99090"/>
                </a:lnTo>
                <a:lnTo>
                  <a:pt x="53484" y="64020"/>
                </a:lnTo>
                <a:lnTo>
                  <a:pt x="90973" y="35368"/>
                </a:lnTo>
                <a:lnTo>
                  <a:pt x="135724" y="14404"/>
                </a:lnTo>
                <a:lnTo>
                  <a:pt x="186195" y="2398"/>
                </a:lnTo>
                <a:lnTo>
                  <a:pt x="222260" y="0"/>
                </a:lnTo>
                <a:lnTo>
                  <a:pt x="240479" y="607"/>
                </a:lnTo>
                <a:lnTo>
                  <a:pt x="258294" y="2398"/>
                </a:lnTo>
                <a:lnTo>
                  <a:pt x="308740" y="14404"/>
                </a:lnTo>
                <a:lnTo>
                  <a:pt x="353483" y="35368"/>
                </a:lnTo>
                <a:lnTo>
                  <a:pt x="390977" y="64020"/>
                </a:lnTo>
                <a:lnTo>
                  <a:pt x="419675" y="99090"/>
                </a:lnTo>
                <a:lnTo>
                  <a:pt x="438028" y="139306"/>
                </a:lnTo>
                <a:lnTo>
                  <a:pt x="444489" y="183398"/>
                </a:lnTo>
                <a:lnTo>
                  <a:pt x="443752" y="198426"/>
                </a:lnTo>
                <a:lnTo>
                  <a:pt x="441579" y="213122"/>
                </a:lnTo>
                <a:lnTo>
                  <a:pt x="427018" y="254740"/>
                </a:lnTo>
                <a:lnTo>
                  <a:pt x="401597" y="291659"/>
                </a:lnTo>
                <a:lnTo>
                  <a:pt x="366863" y="322600"/>
                </a:lnTo>
                <a:lnTo>
                  <a:pt x="324364" y="346284"/>
                </a:lnTo>
                <a:lnTo>
                  <a:pt x="275647" y="361432"/>
                </a:lnTo>
                <a:lnTo>
                  <a:pt x="222260" y="366765"/>
                </a:lnTo>
                <a:lnTo>
                  <a:pt x="204024" y="366157"/>
                </a:lnTo>
                <a:lnTo>
                  <a:pt x="186195" y="364363"/>
                </a:lnTo>
                <a:lnTo>
                  <a:pt x="135724" y="352344"/>
                </a:lnTo>
                <a:lnTo>
                  <a:pt x="90973" y="331364"/>
                </a:lnTo>
                <a:lnTo>
                  <a:pt x="53484" y="302700"/>
                </a:lnTo>
                <a:lnTo>
                  <a:pt x="24798" y="267631"/>
                </a:lnTo>
                <a:lnTo>
                  <a:pt x="6456" y="227438"/>
                </a:lnTo>
                <a:lnTo>
                  <a:pt x="0" y="183398"/>
                </a:lnTo>
                <a:close/>
              </a:path>
            </a:pathLst>
          </a:custGeom>
          <a:ln w="38099">
            <a:solidFill>
              <a:srgbClr val="FF0000"/>
            </a:solidFill>
          </a:ln>
        </p:spPr>
        <p:txBody>
          <a:bodyPr wrap="square" lIns="0" tIns="0" rIns="0" bIns="0" rtlCol="0"/>
          <a:lstStyle/>
          <a:p>
            <a:endParaRPr/>
          </a:p>
        </p:txBody>
      </p:sp>
      <p:sp>
        <p:nvSpPr>
          <p:cNvPr id="24" name="object 24"/>
          <p:cNvSpPr/>
          <p:nvPr/>
        </p:nvSpPr>
        <p:spPr>
          <a:xfrm>
            <a:off x="8013710" y="3470269"/>
            <a:ext cx="457200" cy="384175"/>
          </a:xfrm>
          <a:custGeom>
            <a:avLst/>
            <a:gdLst/>
            <a:ahLst/>
            <a:cxnLst/>
            <a:rect l="l" t="t" r="r" b="b"/>
            <a:pathLst>
              <a:path w="457200" h="384175">
                <a:moveTo>
                  <a:pt x="228599" y="0"/>
                </a:moveTo>
                <a:lnTo>
                  <a:pt x="173666" y="5581"/>
                </a:lnTo>
                <a:lnTo>
                  <a:pt x="123546" y="21438"/>
                </a:lnTo>
                <a:lnTo>
                  <a:pt x="79831" y="46238"/>
                </a:lnTo>
                <a:lnTo>
                  <a:pt x="44107" y="78648"/>
                </a:lnTo>
                <a:lnTo>
                  <a:pt x="17965" y="117336"/>
                </a:lnTo>
                <a:lnTo>
                  <a:pt x="2992" y="160968"/>
                </a:lnTo>
                <a:lnTo>
                  <a:pt x="0" y="192145"/>
                </a:lnTo>
                <a:lnTo>
                  <a:pt x="757" y="207893"/>
                </a:lnTo>
                <a:lnTo>
                  <a:pt x="11654" y="252836"/>
                </a:lnTo>
                <a:lnTo>
                  <a:pt x="34250" y="293292"/>
                </a:lnTo>
                <a:lnTo>
                  <a:pt x="66956" y="327925"/>
                </a:lnTo>
                <a:lnTo>
                  <a:pt x="108185" y="355401"/>
                </a:lnTo>
                <a:lnTo>
                  <a:pt x="156346" y="374384"/>
                </a:lnTo>
                <a:lnTo>
                  <a:pt x="209851" y="383539"/>
                </a:lnTo>
                <a:lnTo>
                  <a:pt x="228599" y="384176"/>
                </a:lnTo>
                <a:lnTo>
                  <a:pt x="247344" y="383539"/>
                </a:lnTo>
                <a:lnTo>
                  <a:pt x="300841" y="374384"/>
                </a:lnTo>
                <a:lnTo>
                  <a:pt x="349001" y="355401"/>
                </a:lnTo>
                <a:lnTo>
                  <a:pt x="390231" y="327925"/>
                </a:lnTo>
                <a:lnTo>
                  <a:pt x="422942" y="293292"/>
                </a:lnTo>
                <a:lnTo>
                  <a:pt x="445542" y="252836"/>
                </a:lnTo>
                <a:lnTo>
                  <a:pt x="456441" y="207893"/>
                </a:lnTo>
                <a:lnTo>
                  <a:pt x="457199" y="192145"/>
                </a:lnTo>
                <a:lnTo>
                  <a:pt x="456441" y="176381"/>
                </a:lnTo>
                <a:lnTo>
                  <a:pt x="445542" y="131396"/>
                </a:lnTo>
                <a:lnTo>
                  <a:pt x="422942" y="90912"/>
                </a:lnTo>
                <a:lnTo>
                  <a:pt x="390231" y="56262"/>
                </a:lnTo>
                <a:lnTo>
                  <a:pt x="349001" y="28777"/>
                </a:lnTo>
                <a:lnTo>
                  <a:pt x="300841" y="9791"/>
                </a:lnTo>
                <a:lnTo>
                  <a:pt x="247344" y="636"/>
                </a:lnTo>
                <a:lnTo>
                  <a:pt x="228599" y="0"/>
                </a:lnTo>
                <a:close/>
              </a:path>
            </a:pathLst>
          </a:custGeom>
          <a:solidFill>
            <a:srgbClr val="FFFFFF"/>
          </a:solidFill>
        </p:spPr>
        <p:txBody>
          <a:bodyPr wrap="square" lIns="0" tIns="0" rIns="0" bIns="0" rtlCol="0"/>
          <a:lstStyle/>
          <a:p>
            <a:endParaRPr/>
          </a:p>
        </p:txBody>
      </p:sp>
      <p:sp>
        <p:nvSpPr>
          <p:cNvPr id="25" name="object 25"/>
          <p:cNvSpPr/>
          <p:nvPr/>
        </p:nvSpPr>
        <p:spPr>
          <a:xfrm>
            <a:off x="8020050" y="3478286"/>
            <a:ext cx="444500" cy="368300"/>
          </a:xfrm>
          <a:custGeom>
            <a:avLst/>
            <a:gdLst/>
            <a:ahLst/>
            <a:cxnLst/>
            <a:rect l="l" t="t" r="r" b="b"/>
            <a:pathLst>
              <a:path w="444500" h="368300">
                <a:moveTo>
                  <a:pt x="0" y="184129"/>
                </a:moveTo>
                <a:lnTo>
                  <a:pt x="6456" y="139874"/>
                </a:lnTo>
                <a:lnTo>
                  <a:pt x="24798" y="99502"/>
                </a:lnTo>
                <a:lnTo>
                  <a:pt x="53484" y="64291"/>
                </a:lnTo>
                <a:lnTo>
                  <a:pt x="90973" y="35520"/>
                </a:lnTo>
                <a:lnTo>
                  <a:pt x="135724" y="14467"/>
                </a:lnTo>
                <a:lnTo>
                  <a:pt x="186195" y="2409"/>
                </a:lnTo>
                <a:lnTo>
                  <a:pt x="222260" y="0"/>
                </a:lnTo>
                <a:lnTo>
                  <a:pt x="240479" y="610"/>
                </a:lnTo>
                <a:lnTo>
                  <a:pt x="258294" y="2409"/>
                </a:lnTo>
                <a:lnTo>
                  <a:pt x="308740" y="14467"/>
                </a:lnTo>
                <a:lnTo>
                  <a:pt x="353483" y="35520"/>
                </a:lnTo>
                <a:lnTo>
                  <a:pt x="390977" y="64291"/>
                </a:lnTo>
                <a:lnTo>
                  <a:pt x="419675" y="99502"/>
                </a:lnTo>
                <a:lnTo>
                  <a:pt x="438028" y="139874"/>
                </a:lnTo>
                <a:lnTo>
                  <a:pt x="444489" y="184129"/>
                </a:lnTo>
                <a:lnTo>
                  <a:pt x="443752" y="199221"/>
                </a:lnTo>
                <a:lnTo>
                  <a:pt x="441579" y="213979"/>
                </a:lnTo>
                <a:lnTo>
                  <a:pt x="427018" y="255775"/>
                </a:lnTo>
                <a:lnTo>
                  <a:pt x="401597" y="292854"/>
                </a:lnTo>
                <a:lnTo>
                  <a:pt x="366863" y="323929"/>
                </a:lnTo>
                <a:lnTo>
                  <a:pt x="324364" y="347717"/>
                </a:lnTo>
                <a:lnTo>
                  <a:pt x="275647" y="362932"/>
                </a:lnTo>
                <a:lnTo>
                  <a:pt x="222260" y="368289"/>
                </a:lnTo>
                <a:lnTo>
                  <a:pt x="204024" y="367678"/>
                </a:lnTo>
                <a:lnTo>
                  <a:pt x="186195" y="365877"/>
                </a:lnTo>
                <a:lnTo>
                  <a:pt x="135724" y="353805"/>
                </a:lnTo>
                <a:lnTo>
                  <a:pt x="90973" y="332732"/>
                </a:lnTo>
                <a:lnTo>
                  <a:pt x="53484" y="303942"/>
                </a:lnTo>
                <a:lnTo>
                  <a:pt x="24798" y="268722"/>
                </a:lnTo>
                <a:lnTo>
                  <a:pt x="6456" y="228356"/>
                </a:lnTo>
                <a:lnTo>
                  <a:pt x="0" y="184129"/>
                </a:lnTo>
                <a:close/>
              </a:path>
            </a:pathLst>
          </a:custGeom>
          <a:ln w="38099">
            <a:solidFill>
              <a:srgbClr val="FF0000"/>
            </a:solidFill>
          </a:ln>
        </p:spPr>
        <p:txBody>
          <a:bodyPr wrap="square" lIns="0" tIns="0" rIns="0" bIns="0" rtlCol="0"/>
          <a:lstStyle/>
          <a:p>
            <a:endParaRPr/>
          </a:p>
        </p:txBody>
      </p:sp>
      <p:sp>
        <p:nvSpPr>
          <p:cNvPr id="26" name="object 26"/>
          <p:cNvSpPr/>
          <p:nvPr/>
        </p:nvSpPr>
        <p:spPr>
          <a:xfrm>
            <a:off x="6756410" y="2703576"/>
            <a:ext cx="457200" cy="382905"/>
          </a:xfrm>
          <a:custGeom>
            <a:avLst/>
            <a:gdLst/>
            <a:ahLst/>
            <a:cxnLst/>
            <a:rect l="l" t="t" r="r" b="b"/>
            <a:pathLst>
              <a:path w="457200" h="382905">
                <a:moveTo>
                  <a:pt x="228599" y="0"/>
                </a:moveTo>
                <a:lnTo>
                  <a:pt x="173666" y="5556"/>
                </a:lnTo>
                <a:lnTo>
                  <a:pt x="123546" y="21340"/>
                </a:lnTo>
                <a:lnTo>
                  <a:pt x="79831" y="46025"/>
                </a:lnTo>
                <a:lnTo>
                  <a:pt x="44107" y="78286"/>
                </a:lnTo>
                <a:lnTo>
                  <a:pt x="17965" y="116796"/>
                </a:lnTo>
                <a:lnTo>
                  <a:pt x="2992" y="160227"/>
                </a:lnTo>
                <a:lnTo>
                  <a:pt x="0" y="191261"/>
                </a:lnTo>
                <a:lnTo>
                  <a:pt x="757" y="206954"/>
                </a:lnTo>
                <a:lnTo>
                  <a:pt x="11654" y="251732"/>
                </a:lnTo>
                <a:lnTo>
                  <a:pt x="34250" y="292029"/>
                </a:lnTo>
                <a:lnTo>
                  <a:pt x="66956" y="326520"/>
                </a:lnTo>
                <a:lnTo>
                  <a:pt x="108185" y="353878"/>
                </a:lnTo>
                <a:lnTo>
                  <a:pt x="156346" y="372777"/>
                </a:lnTo>
                <a:lnTo>
                  <a:pt x="209851" y="381890"/>
                </a:lnTo>
                <a:lnTo>
                  <a:pt x="228599" y="382523"/>
                </a:lnTo>
                <a:lnTo>
                  <a:pt x="247344" y="381890"/>
                </a:lnTo>
                <a:lnTo>
                  <a:pt x="300841" y="372777"/>
                </a:lnTo>
                <a:lnTo>
                  <a:pt x="349001" y="353878"/>
                </a:lnTo>
                <a:lnTo>
                  <a:pt x="390231" y="326520"/>
                </a:lnTo>
                <a:lnTo>
                  <a:pt x="422942" y="292029"/>
                </a:lnTo>
                <a:lnTo>
                  <a:pt x="445542" y="251732"/>
                </a:lnTo>
                <a:lnTo>
                  <a:pt x="456441" y="206954"/>
                </a:lnTo>
                <a:lnTo>
                  <a:pt x="457199" y="191261"/>
                </a:lnTo>
                <a:lnTo>
                  <a:pt x="456441" y="175569"/>
                </a:lnTo>
                <a:lnTo>
                  <a:pt x="445542" y="130791"/>
                </a:lnTo>
                <a:lnTo>
                  <a:pt x="422942" y="90494"/>
                </a:lnTo>
                <a:lnTo>
                  <a:pt x="390231" y="56003"/>
                </a:lnTo>
                <a:lnTo>
                  <a:pt x="349001" y="28645"/>
                </a:lnTo>
                <a:lnTo>
                  <a:pt x="300841" y="9746"/>
                </a:lnTo>
                <a:lnTo>
                  <a:pt x="247344" y="633"/>
                </a:lnTo>
                <a:lnTo>
                  <a:pt x="228599" y="0"/>
                </a:lnTo>
                <a:close/>
              </a:path>
            </a:pathLst>
          </a:custGeom>
          <a:solidFill>
            <a:srgbClr val="FFFFFF"/>
          </a:solidFill>
        </p:spPr>
        <p:txBody>
          <a:bodyPr wrap="square" lIns="0" tIns="0" rIns="0" bIns="0" rtlCol="0"/>
          <a:lstStyle/>
          <a:p>
            <a:endParaRPr/>
          </a:p>
        </p:txBody>
      </p:sp>
      <p:sp>
        <p:nvSpPr>
          <p:cNvPr id="27" name="object 27"/>
          <p:cNvSpPr/>
          <p:nvPr/>
        </p:nvSpPr>
        <p:spPr>
          <a:xfrm>
            <a:off x="6762750" y="2711439"/>
            <a:ext cx="444500" cy="367030"/>
          </a:xfrm>
          <a:custGeom>
            <a:avLst/>
            <a:gdLst/>
            <a:ahLst/>
            <a:cxnLst/>
            <a:rect l="l" t="t" r="r" b="b"/>
            <a:pathLst>
              <a:path w="444500" h="367030">
                <a:moveTo>
                  <a:pt x="0" y="183398"/>
                </a:moveTo>
                <a:lnTo>
                  <a:pt x="6463" y="139306"/>
                </a:lnTo>
                <a:lnTo>
                  <a:pt x="24821" y="99090"/>
                </a:lnTo>
                <a:lnTo>
                  <a:pt x="53525" y="64020"/>
                </a:lnTo>
                <a:lnTo>
                  <a:pt x="91025" y="35368"/>
                </a:lnTo>
                <a:lnTo>
                  <a:pt x="135775" y="14404"/>
                </a:lnTo>
                <a:lnTo>
                  <a:pt x="186225" y="2398"/>
                </a:lnTo>
                <a:lnTo>
                  <a:pt x="222260" y="0"/>
                </a:lnTo>
                <a:lnTo>
                  <a:pt x="240479" y="607"/>
                </a:lnTo>
                <a:lnTo>
                  <a:pt x="258294" y="2398"/>
                </a:lnTo>
                <a:lnTo>
                  <a:pt x="308740" y="14404"/>
                </a:lnTo>
                <a:lnTo>
                  <a:pt x="353483" y="35368"/>
                </a:lnTo>
                <a:lnTo>
                  <a:pt x="390977" y="64020"/>
                </a:lnTo>
                <a:lnTo>
                  <a:pt x="419675" y="99090"/>
                </a:lnTo>
                <a:lnTo>
                  <a:pt x="438028" y="139306"/>
                </a:lnTo>
                <a:lnTo>
                  <a:pt x="444489" y="183398"/>
                </a:lnTo>
                <a:lnTo>
                  <a:pt x="443752" y="198431"/>
                </a:lnTo>
                <a:lnTo>
                  <a:pt x="441579" y="213130"/>
                </a:lnTo>
                <a:lnTo>
                  <a:pt x="427018" y="254758"/>
                </a:lnTo>
                <a:lnTo>
                  <a:pt x="401597" y="291683"/>
                </a:lnTo>
                <a:lnTo>
                  <a:pt x="366863" y="322627"/>
                </a:lnTo>
                <a:lnTo>
                  <a:pt x="324364" y="346313"/>
                </a:lnTo>
                <a:lnTo>
                  <a:pt x="275647" y="361462"/>
                </a:lnTo>
                <a:lnTo>
                  <a:pt x="222260" y="366796"/>
                </a:lnTo>
                <a:lnTo>
                  <a:pt x="204024" y="366187"/>
                </a:lnTo>
                <a:lnTo>
                  <a:pt x="186195" y="364394"/>
                </a:lnTo>
                <a:lnTo>
                  <a:pt x="135724" y="352374"/>
                </a:lnTo>
                <a:lnTo>
                  <a:pt x="90973" y="331392"/>
                </a:lnTo>
                <a:lnTo>
                  <a:pt x="53484" y="302725"/>
                </a:lnTo>
                <a:lnTo>
                  <a:pt x="24798" y="267651"/>
                </a:lnTo>
                <a:lnTo>
                  <a:pt x="6456" y="227450"/>
                </a:lnTo>
                <a:lnTo>
                  <a:pt x="0" y="183398"/>
                </a:lnTo>
                <a:close/>
              </a:path>
            </a:pathLst>
          </a:custGeom>
          <a:ln w="38099">
            <a:solidFill>
              <a:srgbClr val="FF0000"/>
            </a:solidFill>
          </a:ln>
        </p:spPr>
        <p:txBody>
          <a:bodyPr wrap="square" lIns="0" tIns="0" rIns="0" bIns="0" rtlCol="0"/>
          <a:lstStyle/>
          <a:p>
            <a:endParaRPr/>
          </a:p>
        </p:txBody>
      </p:sp>
      <p:sp>
        <p:nvSpPr>
          <p:cNvPr id="28" name="object 28"/>
          <p:cNvSpPr/>
          <p:nvPr/>
        </p:nvSpPr>
        <p:spPr>
          <a:xfrm>
            <a:off x="8013710" y="1849496"/>
            <a:ext cx="457200" cy="384175"/>
          </a:xfrm>
          <a:custGeom>
            <a:avLst/>
            <a:gdLst/>
            <a:ahLst/>
            <a:cxnLst/>
            <a:rect l="l" t="t" r="r" b="b"/>
            <a:pathLst>
              <a:path w="457200" h="384175">
                <a:moveTo>
                  <a:pt x="228599" y="0"/>
                </a:moveTo>
                <a:lnTo>
                  <a:pt x="173666" y="5581"/>
                </a:lnTo>
                <a:lnTo>
                  <a:pt x="123546" y="21435"/>
                </a:lnTo>
                <a:lnTo>
                  <a:pt x="79831" y="46227"/>
                </a:lnTo>
                <a:lnTo>
                  <a:pt x="44107" y="78622"/>
                </a:lnTo>
                <a:lnTo>
                  <a:pt x="17965" y="117284"/>
                </a:lnTo>
                <a:lnTo>
                  <a:pt x="2992" y="160879"/>
                </a:lnTo>
                <a:lnTo>
                  <a:pt x="0" y="192023"/>
                </a:lnTo>
                <a:lnTo>
                  <a:pt x="757" y="207772"/>
                </a:lnTo>
                <a:lnTo>
                  <a:pt x="11654" y="252726"/>
                </a:lnTo>
                <a:lnTo>
                  <a:pt x="34250" y="293203"/>
                </a:lnTo>
                <a:lnTo>
                  <a:pt x="66956" y="327861"/>
                </a:lnTo>
                <a:lnTo>
                  <a:pt x="108185" y="355363"/>
                </a:lnTo>
                <a:lnTo>
                  <a:pt x="156346" y="374366"/>
                </a:lnTo>
                <a:lnTo>
                  <a:pt x="209851" y="383532"/>
                </a:lnTo>
                <a:lnTo>
                  <a:pt x="228599" y="384169"/>
                </a:lnTo>
                <a:lnTo>
                  <a:pt x="247344" y="383532"/>
                </a:lnTo>
                <a:lnTo>
                  <a:pt x="300841" y="374366"/>
                </a:lnTo>
                <a:lnTo>
                  <a:pt x="349001" y="355363"/>
                </a:lnTo>
                <a:lnTo>
                  <a:pt x="390231" y="327861"/>
                </a:lnTo>
                <a:lnTo>
                  <a:pt x="422942" y="293203"/>
                </a:lnTo>
                <a:lnTo>
                  <a:pt x="445542" y="252726"/>
                </a:lnTo>
                <a:lnTo>
                  <a:pt x="456441" y="207772"/>
                </a:lnTo>
                <a:lnTo>
                  <a:pt x="457199" y="192023"/>
                </a:lnTo>
                <a:lnTo>
                  <a:pt x="456441" y="176276"/>
                </a:lnTo>
                <a:lnTo>
                  <a:pt x="445542" y="131334"/>
                </a:lnTo>
                <a:lnTo>
                  <a:pt x="422942" y="90879"/>
                </a:lnTo>
                <a:lnTo>
                  <a:pt x="390231" y="56247"/>
                </a:lnTo>
                <a:lnTo>
                  <a:pt x="349001" y="28772"/>
                </a:lnTo>
                <a:lnTo>
                  <a:pt x="300841" y="9790"/>
                </a:lnTo>
                <a:lnTo>
                  <a:pt x="247344" y="636"/>
                </a:lnTo>
                <a:lnTo>
                  <a:pt x="228599" y="0"/>
                </a:lnTo>
                <a:close/>
              </a:path>
            </a:pathLst>
          </a:custGeom>
          <a:solidFill>
            <a:srgbClr val="FFFFFF"/>
          </a:solidFill>
        </p:spPr>
        <p:txBody>
          <a:bodyPr wrap="square" lIns="0" tIns="0" rIns="0" bIns="0" rtlCol="0"/>
          <a:lstStyle/>
          <a:p>
            <a:endParaRPr/>
          </a:p>
        </p:txBody>
      </p:sp>
      <p:sp>
        <p:nvSpPr>
          <p:cNvPr id="29" name="object 29"/>
          <p:cNvSpPr/>
          <p:nvPr/>
        </p:nvSpPr>
        <p:spPr>
          <a:xfrm>
            <a:off x="8020050" y="1859036"/>
            <a:ext cx="444500" cy="367030"/>
          </a:xfrm>
          <a:custGeom>
            <a:avLst/>
            <a:gdLst/>
            <a:ahLst/>
            <a:cxnLst/>
            <a:rect l="l" t="t" r="r" b="b"/>
            <a:pathLst>
              <a:path w="444500" h="367030">
                <a:moveTo>
                  <a:pt x="0" y="183245"/>
                </a:moveTo>
                <a:lnTo>
                  <a:pt x="6456" y="139203"/>
                </a:lnTo>
                <a:lnTo>
                  <a:pt x="24798" y="99024"/>
                </a:lnTo>
                <a:lnTo>
                  <a:pt x="53484" y="63983"/>
                </a:lnTo>
                <a:lnTo>
                  <a:pt x="90973" y="35349"/>
                </a:lnTo>
                <a:lnTo>
                  <a:pt x="135724" y="14397"/>
                </a:lnTo>
                <a:lnTo>
                  <a:pt x="186195" y="2397"/>
                </a:lnTo>
                <a:lnTo>
                  <a:pt x="222260" y="0"/>
                </a:lnTo>
                <a:lnTo>
                  <a:pt x="240479" y="607"/>
                </a:lnTo>
                <a:lnTo>
                  <a:pt x="258294" y="2397"/>
                </a:lnTo>
                <a:lnTo>
                  <a:pt x="308740" y="14397"/>
                </a:lnTo>
                <a:lnTo>
                  <a:pt x="353483" y="35349"/>
                </a:lnTo>
                <a:lnTo>
                  <a:pt x="390977" y="63983"/>
                </a:lnTo>
                <a:lnTo>
                  <a:pt x="419675" y="99024"/>
                </a:lnTo>
                <a:lnTo>
                  <a:pt x="438028" y="139203"/>
                </a:lnTo>
                <a:lnTo>
                  <a:pt x="444489" y="183245"/>
                </a:lnTo>
                <a:lnTo>
                  <a:pt x="443752" y="198295"/>
                </a:lnTo>
                <a:lnTo>
                  <a:pt x="441579" y="213007"/>
                </a:lnTo>
                <a:lnTo>
                  <a:pt x="427018" y="254657"/>
                </a:lnTo>
                <a:lnTo>
                  <a:pt x="401597" y="291583"/>
                </a:lnTo>
                <a:lnTo>
                  <a:pt x="366863" y="322516"/>
                </a:lnTo>
                <a:lnTo>
                  <a:pt x="324364" y="346184"/>
                </a:lnTo>
                <a:lnTo>
                  <a:pt x="275647" y="361317"/>
                </a:lnTo>
                <a:lnTo>
                  <a:pt x="222260" y="366643"/>
                </a:lnTo>
                <a:lnTo>
                  <a:pt x="204024" y="366036"/>
                </a:lnTo>
                <a:lnTo>
                  <a:pt x="186195" y="364245"/>
                </a:lnTo>
                <a:lnTo>
                  <a:pt x="135724" y="352239"/>
                </a:lnTo>
                <a:lnTo>
                  <a:pt x="90973" y="331275"/>
                </a:lnTo>
                <a:lnTo>
                  <a:pt x="53484" y="302622"/>
                </a:lnTo>
                <a:lnTo>
                  <a:pt x="24798" y="267553"/>
                </a:lnTo>
                <a:lnTo>
                  <a:pt x="6456" y="227337"/>
                </a:lnTo>
                <a:lnTo>
                  <a:pt x="0" y="183245"/>
                </a:lnTo>
                <a:close/>
              </a:path>
            </a:pathLst>
          </a:custGeom>
          <a:ln w="38099">
            <a:solidFill>
              <a:srgbClr val="FF0000"/>
            </a:solidFill>
          </a:ln>
        </p:spPr>
        <p:txBody>
          <a:bodyPr wrap="square" lIns="0" tIns="0" rIns="0" bIns="0" rtlCol="0"/>
          <a:lstStyle/>
          <a:p>
            <a:endParaRPr/>
          </a:p>
        </p:txBody>
      </p:sp>
      <p:sp>
        <p:nvSpPr>
          <p:cNvPr id="30" name="object 30"/>
          <p:cNvSpPr/>
          <p:nvPr/>
        </p:nvSpPr>
        <p:spPr>
          <a:xfrm>
            <a:off x="5499110" y="3470269"/>
            <a:ext cx="457200" cy="384175"/>
          </a:xfrm>
          <a:custGeom>
            <a:avLst/>
            <a:gdLst/>
            <a:ahLst/>
            <a:cxnLst/>
            <a:rect l="l" t="t" r="r" b="b"/>
            <a:pathLst>
              <a:path w="457200" h="384175">
                <a:moveTo>
                  <a:pt x="228599" y="0"/>
                </a:moveTo>
                <a:lnTo>
                  <a:pt x="173666" y="5581"/>
                </a:lnTo>
                <a:lnTo>
                  <a:pt x="123546" y="21438"/>
                </a:lnTo>
                <a:lnTo>
                  <a:pt x="79831" y="46238"/>
                </a:lnTo>
                <a:lnTo>
                  <a:pt x="44107" y="78648"/>
                </a:lnTo>
                <a:lnTo>
                  <a:pt x="17965" y="117336"/>
                </a:lnTo>
                <a:lnTo>
                  <a:pt x="2992" y="160968"/>
                </a:lnTo>
                <a:lnTo>
                  <a:pt x="0" y="192145"/>
                </a:lnTo>
                <a:lnTo>
                  <a:pt x="757" y="207893"/>
                </a:lnTo>
                <a:lnTo>
                  <a:pt x="11654" y="252836"/>
                </a:lnTo>
                <a:lnTo>
                  <a:pt x="34250" y="293292"/>
                </a:lnTo>
                <a:lnTo>
                  <a:pt x="66956" y="327925"/>
                </a:lnTo>
                <a:lnTo>
                  <a:pt x="108185" y="355401"/>
                </a:lnTo>
                <a:lnTo>
                  <a:pt x="156346" y="374384"/>
                </a:lnTo>
                <a:lnTo>
                  <a:pt x="209851" y="383539"/>
                </a:lnTo>
                <a:lnTo>
                  <a:pt x="228599" y="384176"/>
                </a:lnTo>
                <a:lnTo>
                  <a:pt x="247344" y="383539"/>
                </a:lnTo>
                <a:lnTo>
                  <a:pt x="300841" y="374384"/>
                </a:lnTo>
                <a:lnTo>
                  <a:pt x="349001" y="355401"/>
                </a:lnTo>
                <a:lnTo>
                  <a:pt x="390231" y="327925"/>
                </a:lnTo>
                <a:lnTo>
                  <a:pt x="422942" y="293292"/>
                </a:lnTo>
                <a:lnTo>
                  <a:pt x="445542" y="252836"/>
                </a:lnTo>
                <a:lnTo>
                  <a:pt x="456441" y="207893"/>
                </a:lnTo>
                <a:lnTo>
                  <a:pt x="457199" y="192145"/>
                </a:lnTo>
                <a:lnTo>
                  <a:pt x="456441" y="176381"/>
                </a:lnTo>
                <a:lnTo>
                  <a:pt x="445542" y="131396"/>
                </a:lnTo>
                <a:lnTo>
                  <a:pt x="422942" y="90912"/>
                </a:lnTo>
                <a:lnTo>
                  <a:pt x="390231" y="56262"/>
                </a:lnTo>
                <a:lnTo>
                  <a:pt x="349001" y="28777"/>
                </a:lnTo>
                <a:lnTo>
                  <a:pt x="300841" y="9791"/>
                </a:lnTo>
                <a:lnTo>
                  <a:pt x="247344" y="636"/>
                </a:lnTo>
                <a:lnTo>
                  <a:pt x="228599" y="0"/>
                </a:lnTo>
                <a:close/>
              </a:path>
            </a:pathLst>
          </a:custGeom>
          <a:solidFill>
            <a:srgbClr val="FFFFFF"/>
          </a:solidFill>
        </p:spPr>
        <p:txBody>
          <a:bodyPr wrap="square" lIns="0" tIns="0" rIns="0" bIns="0" rtlCol="0"/>
          <a:lstStyle/>
          <a:p>
            <a:endParaRPr/>
          </a:p>
        </p:txBody>
      </p:sp>
      <p:sp>
        <p:nvSpPr>
          <p:cNvPr id="31" name="object 31"/>
          <p:cNvSpPr/>
          <p:nvPr/>
        </p:nvSpPr>
        <p:spPr>
          <a:xfrm>
            <a:off x="5505450" y="3478286"/>
            <a:ext cx="444500" cy="368300"/>
          </a:xfrm>
          <a:custGeom>
            <a:avLst/>
            <a:gdLst/>
            <a:ahLst/>
            <a:cxnLst/>
            <a:rect l="l" t="t" r="r" b="b"/>
            <a:pathLst>
              <a:path w="444500" h="368300">
                <a:moveTo>
                  <a:pt x="0" y="184129"/>
                </a:moveTo>
                <a:lnTo>
                  <a:pt x="6456" y="139874"/>
                </a:lnTo>
                <a:lnTo>
                  <a:pt x="24798" y="99502"/>
                </a:lnTo>
                <a:lnTo>
                  <a:pt x="53484" y="64291"/>
                </a:lnTo>
                <a:lnTo>
                  <a:pt x="90973" y="35520"/>
                </a:lnTo>
                <a:lnTo>
                  <a:pt x="135724" y="14467"/>
                </a:lnTo>
                <a:lnTo>
                  <a:pt x="186195" y="2409"/>
                </a:lnTo>
                <a:lnTo>
                  <a:pt x="222260" y="0"/>
                </a:lnTo>
                <a:lnTo>
                  <a:pt x="240479" y="610"/>
                </a:lnTo>
                <a:lnTo>
                  <a:pt x="258294" y="2409"/>
                </a:lnTo>
                <a:lnTo>
                  <a:pt x="308740" y="14467"/>
                </a:lnTo>
                <a:lnTo>
                  <a:pt x="353483" y="35520"/>
                </a:lnTo>
                <a:lnTo>
                  <a:pt x="390977" y="64291"/>
                </a:lnTo>
                <a:lnTo>
                  <a:pt x="419675" y="99502"/>
                </a:lnTo>
                <a:lnTo>
                  <a:pt x="438028" y="139874"/>
                </a:lnTo>
                <a:lnTo>
                  <a:pt x="444489" y="184129"/>
                </a:lnTo>
                <a:lnTo>
                  <a:pt x="443752" y="199221"/>
                </a:lnTo>
                <a:lnTo>
                  <a:pt x="441579" y="213979"/>
                </a:lnTo>
                <a:lnTo>
                  <a:pt x="427018" y="255775"/>
                </a:lnTo>
                <a:lnTo>
                  <a:pt x="401597" y="292854"/>
                </a:lnTo>
                <a:lnTo>
                  <a:pt x="366863" y="323929"/>
                </a:lnTo>
                <a:lnTo>
                  <a:pt x="324364" y="347717"/>
                </a:lnTo>
                <a:lnTo>
                  <a:pt x="275647" y="362932"/>
                </a:lnTo>
                <a:lnTo>
                  <a:pt x="222260" y="368289"/>
                </a:lnTo>
                <a:lnTo>
                  <a:pt x="204024" y="367678"/>
                </a:lnTo>
                <a:lnTo>
                  <a:pt x="186195" y="365877"/>
                </a:lnTo>
                <a:lnTo>
                  <a:pt x="135724" y="353805"/>
                </a:lnTo>
                <a:lnTo>
                  <a:pt x="90973" y="332732"/>
                </a:lnTo>
                <a:lnTo>
                  <a:pt x="53484" y="303942"/>
                </a:lnTo>
                <a:lnTo>
                  <a:pt x="24798" y="268722"/>
                </a:lnTo>
                <a:lnTo>
                  <a:pt x="6456" y="228356"/>
                </a:lnTo>
                <a:lnTo>
                  <a:pt x="0" y="184129"/>
                </a:lnTo>
                <a:close/>
              </a:path>
            </a:pathLst>
          </a:custGeom>
          <a:ln w="38099">
            <a:solidFill>
              <a:srgbClr val="FF0000"/>
            </a:solidFill>
          </a:ln>
        </p:spPr>
        <p:txBody>
          <a:bodyPr wrap="square" lIns="0" tIns="0" rIns="0" bIns="0" rtlCol="0"/>
          <a:lstStyle/>
          <a:p>
            <a:endParaRPr/>
          </a:p>
        </p:txBody>
      </p:sp>
      <p:sp>
        <p:nvSpPr>
          <p:cNvPr id="32" name="object 32"/>
          <p:cNvSpPr txBox="1"/>
          <p:nvPr/>
        </p:nvSpPr>
        <p:spPr>
          <a:xfrm>
            <a:off x="5652266" y="1921149"/>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3" name="object 33"/>
          <p:cNvSpPr txBox="1"/>
          <p:nvPr/>
        </p:nvSpPr>
        <p:spPr>
          <a:xfrm>
            <a:off x="5665101" y="3542052"/>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4" name="object 34"/>
          <p:cNvSpPr txBox="1"/>
          <p:nvPr/>
        </p:nvSpPr>
        <p:spPr>
          <a:xfrm>
            <a:off x="8167244" y="3562745"/>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5" name="object 35"/>
          <p:cNvSpPr txBox="1"/>
          <p:nvPr/>
        </p:nvSpPr>
        <p:spPr>
          <a:xfrm>
            <a:off x="6922397" y="2795922"/>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6" name="object 36"/>
          <p:cNvSpPr txBox="1"/>
          <p:nvPr/>
        </p:nvSpPr>
        <p:spPr>
          <a:xfrm>
            <a:off x="8154672" y="1921145"/>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2</a:t>
            </a:r>
            <a:endParaRPr sz="2000">
              <a:latin typeface="Comic Sans MS"/>
              <a:cs typeface="Comic Sans MS"/>
            </a:endParaRPr>
          </a:p>
        </p:txBody>
      </p:sp>
      <p:sp>
        <p:nvSpPr>
          <p:cNvPr id="37" name="object 37"/>
          <p:cNvSpPr/>
          <p:nvPr/>
        </p:nvSpPr>
        <p:spPr>
          <a:xfrm>
            <a:off x="4876016" y="4352135"/>
            <a:ext cx="4259257" cy="1784348"/>
          </a:xfrm>
          <a:prstGeom prst="rect">
            <a:avLst/>
          </a:prstGeom>
          <a:blipFill>
            <a:blip r:embed="rId3" cstate="print"/>
            <a:stretch>
              <a:fillRect/>
            </a:stretch>
          </a:blipFill>
        </p:spPr>
        <p:txBody>
          <a:bodyPr wrap="square" lIns="0" tIns="0" rIns="0" bIns="0" rtlCol="0"/>
          <a:lstStyle/>
          <a:p>
            <a:endParaRPr/>
          </a:p>
        </p:txBody>
      </p:sp>
      <p:sp>
        <p:nvSpPr>
          <p:cNvPr id="38" name="object 38"/>
          <p:cNvSpPr txBox="1"/>
          <p:nvPr/>
        </p:nvSpPr>
        <p:spPr>
          <a:xfrm>
            <a:off x="4980816" y="4433884"/>
            <a:ext cx="1530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a</a:t>
            </a:r>
            <a:endParaRPr sz="1800">
              <a:latin typeface="Arial"/>
              <a:cs typeface="Arial"/>
            </a:endParaRPr>
          </a:p>
        </p:txBody>
      </p:sp>
      <p:sp>
        <p:nvSpPr>
          <p:cNvPr id="39" name="object 39"/>
          <p:cNvSpPr txBox="1"/>
          <p:nvPr/>
        </p:nvSpPr>
        <p:spPr>
          <a:xfrm>
            <a:off x="6752582" y="4451537"/>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b</a:t>
            </a:r>
            <a:endParaRPr sz="1800">
              <a:latin typeface="Arial"/>
              <a:cs typeface="Arial"/>
            </a:endParaRPr>
          </a:p>
        </p:txBody>
      </p:sp>
      <p:sp>
        <p:nvSpPr>
          <p:cNvPr id="40" name="object 40"/>
          <p:cNvSpPr txBox="1"/>
          <p:nvPr/>
        </p:nvSpPr>
        <p:spPr>
          <a:xfrm>
            <a:off x="5866637" y="5184836"/>
            <a:ext cx="1403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c</a:t>
            </a:r>
            <a:endParaRPr sz="1800">
              <a:latin typeface="Arial"/>
              <a:cs typeface="Arial"/>
            </a:endParaRPr>
          </a:p>
        </p:txBody>
      </p:sp>
      <p:sp>
        <p:nvSpPr>
          <p:cNvPr id="41" name="object 41"/>
          <p:cNvSpPr txBox="1"/>
          <p:nvPr/>
        </p:nvSpPr>
        <p:spPr>
          <a:xfrm>
            <a:off x="4972930" y="5863013"/>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d</a:t>
            </a:r>
            <a:endParaRPr sz="1800">
              <a:latin typeface="Arial"/>
              <a:cs typeface="Arial"/>
            </a:endParaRPr>
          </a:p>
        </p:txBody>
      </p:sp>
      <p:sp>
        <p:nvSpPr>
          <p:cNvPr id="42" name="object 42"/>
          <p:cNvSpPr txBox="1"/>
          <p:nvPr/>
        </p:nvSpPr>
        <p:spPr>
          <a:xfrm>
            <a:off x="6769994" y="5845642"/>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e</a:t>
            </a:r>
            <a:endParaRPr sz="1800">
              <a:latin typeface="Arial"/>
              <a:cs typeface="Arial"/>
            </a:endParaRPr>
          </a:p>
        </p:txBody>
      </p:sp>
      <p:sp>
        <p:nvSpPr>
          <p:cNvPr id="43" name="object 43"/>
          <p:cNvSpPr txBox="1"/>
          <p:nvPr/>
        </p:nvSpPr>
        <p:spPr>
          <a:xfrm>
            <a:off x="7119371" y="4424358"/>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a</a:t>
            </a:r>
            <a:endParaRPr sz="1800">
              <a:latin typeface="Arial"/>
              <a:cs typeface="Arial"/>
            </a:endParaRPr>
          </a:p>
        </p:txBody>
      </p:sp>
      <p:sp>
        <p:nvSpPr>
          <p:cNvPr id="44" name="object 44"/>
          <p:cNvSpPr txBox="1"/>
          <p:nvPr/>
        </p:nvSpPr>
        <p:spPr>
          <a:xfrm>
            <a:off x="8891403" y="4433886"/>
            <a:ext cx="1530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b</a:t>
            </a:r>
            <a:endParaRPr sz="1800">
              <a:latin typeface="Arial"/>
              <a:cs typeface="Arial"/>
            </a:endParaRPr>
          </a:p>
        </p:txBody>
      </p:sp>
      <p:sp>
        <p:nvSpPr>
          <p:cNvPr id="45" name="object 45"/>
          <p:cNvSpPr txBox="1"/>
          <p:nvPr/>
        </p:nvSpPr>
        <p:spPr>
          <a:xfrm>
            <a:off x="8005316" y="5184838"/>
            <a:ext cx="1403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c</a:t>
            </a:r>
            <a:endParaRPr sz="1800">
              <a:latin typeface="Arial"/>
              <a:cs typeface="Arial"/>
            </a:endParaRPr>
          </a:p>
        </p:txBody>
      </p:sp>
      <p:sp>
        <p:nvSpPr>
          <p:cNvPr id="46" name="object 46"/>
          <p:cNvSpPr txBox="1"/>
          <p:nvPr/>
        </p:nvSpPr>
        <p:spPr>
          <a:xfrm>
            <a:off x="7119371" y="5881910"/>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d</a:t>
            </a:r>
            <a:endParaRPr sz="1800">
              <a:latin typeface="Arial"/>
              <a:cs typeface="Arial"/>
            </a:endParaRPr>
          </a:p>
        </p:txBody>
      </p:sp>
      <p:sp>
        <p:nvSpPr>
          <p:cNvPr id="47" name="object 47"/>
          <p:cNvSpPr txBox="1"/>
          <p:nvPr/>
        </p:nvSpPr>
        <p:spPr>
          <a:xfrm>
            <a:off x="8891403" y="5863015"/>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e</a:t>
            </a:r>
            <a:endParaRPr sz="1800">
              <a:latin typeface="Arial"/>
              <a:cs typeface="Arial"/>
            </a:endParaRPr>
          </a:p>
        </p:txBody>
      </p:sp>
      <p:sp>
        <p:nvSpPr>
          <p:cNvPr id="48" name="object 48"/>
          <p:cNvSpPr txBox="1"/>
          <p:nvPr/>
        </p:nvSpPr>
        <p:spPr>
          <a:xfrm>
            <a:off x="5509378" y="6188544"/>
            <a:ext cx="900430" cy="254000"/>
          </a:xfrm>
          <a:prstGeom prst="rect">
            <a:avLst/>
          </a:prstGeom>
        </p:spPr>
        <p:txBody>
          <a:bodyPr vert="horz" wrap="square" lIns="0" tIns="0" rIns="0" bIns="0" rtlCol="0">
            <a:spAutoFit/>
          </a:bodyPr>
          <a:lstStyle/>
          <a:p>
            <a:pPr marL="12700">
              <a:lnSpc>
                <a:spcPct val="100000"/>
              </a:lnSpc>
            </a:pPr>
            <a:r>
              <a:rPr sz="1800" dirty="0">
                <a:latin typeface="Arial"/>
                <a:cs typeface="Arial"/>
              </a:rPr>
              <a:t>a</a:t>
            </a:r>
            <a:r>
              <a:rPr sz="1800" spc="35" dirty="0">
                <a:latin typeface="Times New Roman"/>
                <a:cs typeface="Times New Roman"/>
              </a:rPr>
              <a:t> </a:t>
            </a:r>
            <a:r>
              <a:rPr sz="1800" dirty="0">
                <a:latin typeface="Arial"/>
                <a:cs typeface="Arial"/>
              </a:rPr>
              <a:t>b</a:t>
            </a:r>
            <a:r>
              <a:rPr sz="1800" spc="50" dirty="0">
                <a:latin typeface="Times New Roman"/>
                <a:cs typeface="Times New Roman"/>
              </a:rPr>
              <a:t> </a:t>
            </a:r>
            <a:r>
              <a:rPr sz="1800" dirty="0">
                <a:latin typeface="Arial"/>
                <a:cs typeface="Arial"/>
              </a:rPr>
              <a:t>e</a:t>
            </a:r>
            <a:r>
              <a:rPr sz="1800" spc="40" dirty="0">
                <a:latin typeface="Times New Roman"/>
                <a:cs typeface="Times New Roman"/>
              </a:rPr>
              <a:t> </a:t>
            </a:r>
            <a:r>
              <a:rPr sz="1800" dirty="0">
                <a:latin typeface="Arial"/>
                <a:cs typeface="Arial"/>
              </a:rPr>
              <a:t>d</a:t>
            </a:r>
            <a:r>
              <a:rPr sz="1800" spc="50" dirty="0">
                <a:latin typeface="Times New Roman"/>
                <a:cs typeface="Times New Roman"/>
              </a:rPr>
              <a:t> </a:t>
            </a:r>
            <a:r>
              <a:rPr sz="1800" dirty="0">
                <a:latin typeface="Arial"/>
                <a:cs typeface="Arial"/>
              </a:rPr>
              <a:t>c</a:t>
            </a:r>
            <a:endParaRPr sz="18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8229600" cy="1143000"/>
          </a:xfrm>
          <a:prstGeom prst="rect">
            <a:avLst/>
          </a:prstGeom>
        </p:spPr>
        <p:txBody>
          <a:bodyPr vert="horz" wrap="square" lIns="0" tIns="223322" rIns="0" bIns="0" rtlCol="0">
            <a:spAutoFit/>
          </a:bodyPr>
          <a:lstStyle/>
          <a:p>
            <a:pPr marL="1630680">
              <a:lnSpc>
                <a:spcPct val="100000"/>
              </a:lnSpc>
            </a:pPr>
            <a:r>
              <a:rPr dirty="0"/>
              <a:t>More</a:t>
            </a:r>
            <a:r>
              <a:rPr spc="180" dirty="0">
                <a:latin typeface="Times New Roman"/>
                <a:cs typeface="Times New Roman"/>
              </a:rPr>
              <a:t> </a:t>
            </a:r>
            <a:r>
              <a:rPr dirty="0"/>
              <a:t>Te</a:t>
            </a:r>
            <a:r>
              <a:rPr spc="-20" dirty="0"/>
              <a:t>r</a:t>
            </a:r>
            <a:r>
              <a:rPr dirty="0"/>
              <a:t>minology</a:t>
            </a:r>
          </a:p>
        </p:txBody>
      </p:sp>
      <p:sp>
        <p:nvSpPr>
          <p:cNvPr id="3" name="object 3"/>
          <p:cNvSpPr txBox="1"/>
          <p:nvPr/>
        </p:nvSpPr>
        <p:spPr>
          <a:xfrm>
            <a:off x="307340" y="1371245"/>
            <a:ext cx="2072639" cy="336550"/>
          </a:xfrm>
          <a:prstGeom prst="rect">
            <a:avLst/>
          </a:prstGeom>
        </p:spPr>
        <p:txBody>
          <a:bodyPr vert="horz" wrap="square" lIns="0" tIns="0" rIns="0" bIns="0" rtlCol="0">
            <a:spAutoFit/>
          </a:bodyPr>
          <a:lstStyle/>
          <a:p>
            <a:pPr marL="355600" indent="-342900">
              <a:lnSpc>
                <a:spcPct val="100000"/>
              </a:lnSpc>
              <a:buClr>
                <a:srgbClr val="FA2C24"/>
              </a:buClr>
              <a:buFont typeface="Arial"/>
              <a:buChar char="•"/>
              <a:tabLst>
                <a:tab pos="355600" algn="l"/>
              </a:tabLst>
            </a:pPr>
            <a:r>
              <a:rPr sz="2400" spc="-10" dirty="0">
                <a:solidFill>
                  <a:srgbClr val="FA2C24"/>
                </a:solidFill>
                <a:latin typeface="Comic Sans MS"/>
                <a:cs typeface="Comic Sans MS"/>
              </a:rPr>
              <a:t>si</a:t>
            </a:r>
            <a:r>
              <a:rPr sz="2400" spc="-35" dirty="0">
                <a:solidFill>
                  <a:srgbClr val="FA2C24"/>
                </a:solidFill>
                <a:latin typeface="Comic Sans MS"/>
                <a:cs typeface="Comic Sans MS"/>
              </a:rPr>
              <a:t>m</a:t>
            </a:r>
            <a:r>
              <a:rPr sz="2400" spc="-15" dirty="0">
                <a:solidFill>
                  <a:srgbClr val="FA2C24"/>
                </a:solidFill>
                <a:latin typeface="Comic Sans MS"/>
                <a:cs typeface="Comic Sans MS"/>
              </a:rPr>
              <a:t>ple</a:t>
            </a:r>
            <a:r>
              <a:rPr sz="2400" spc="110" dirty="0">
                <a:solidFill>
                  <a:srgbClr val="FA2C24"/>
                </a:solidFill>
                <a:latin typeface="Times New Roman"/>
                <a:cs typeface="Times New Roman"/>
              </a:rPr>
              <a:t> </a:t>
            </a:r>
            <a:r>
              <a:rPr sz="2400" spc="-15" dirty="0">
                <a:solidFill>
                  <a:srgbClr val="FA2C24"/>
                </a:solidFill>
                <a:latin typeface="Comic Sans MS"/>
                <a:cs typeface="Comic Sans MS"/>
              </a:rPr>
              <a:t>path</a:t>
            </a:r>
            <a:r>
              <a:rPr sz="2400" spc="-10" dirty="0">
                <a:latin typeface="Comic Sans MS"/>
                <a:cs typeface="Comic Sans MS"/>
              </a:rPr>
              <a:t>:</a:t>
            </a:r>
            <a:endParaRPr sz="2400">
              <a:latin typeface="Comic Sans MS"/>
              <a:cs typeface="Comic Sans MS"/>
            </a:endParaRPr>
          </a:p>
        </p:txBody>
      </p:sp>
      <p:sp>
        <p:nvSpPr>
          <p:cNvPr id="4" name="object 4"/>
          <p:cNvSpPr/>
          <p:nvPr/>
        </p:nvSpPr>
        <p:spPr>
          <a:xfrm>
            <a:off x="7154936" y="1733556"/>
            <a:ext cx="208279" cy="88900"/>
          </a:xfrm>
          <a:custGeom>
            <a:avLst/>
            <a:gdLst/>
            <a:ahLst/>
            <a:cxnLst/>
            <a:rect l="l" t="t" r="r" b="b"/>
            <a:pathLst>
              <a:path w="208279" h="88900">
                <a:moveTo>
                  <a:pt x="0" y="88904"/>
                </a:moveTo>
                <a:lnTo>
                  <a:pt x="207954" y="88904"/>
                </a:lnTo>
                <a:lnTo>
                  <a:pt x="207954" y="0"/>
                </a:lnTo>
                <a:lnTo>
                  <a:pt x="0" y="0"/>
                </a:lnTo>
                <a:lnTo>
                  <a:pt x="0" y="88904"/>
                </a:lnTo>
                <a:close/>
              </a:path>
            </a:pathLst>
          </a:custGeom>
          <a:solidFill>
            <a:srgbClr val="FF00FF"/>
          </a:solidFill>
        </p:spPr>
        <p:txBody>
          <a:bodyPr wrap="square" lIns="0" tIns="0" rIns="0" bIns="0" rtlCol="0"/>
          <a:lstStyle/>
          <a:p>
            <a:endParaRPr/>
          </a:p>
        </p:txBody>
      </p:sp>
      <p:sp>
        <p:nvSpPr>
          <p:cNvPr id="5" name="object 5"/>
          <p:cNvSpPr/>
          <p:nvPr/>
        </p:nvSpPr>
        <p:spPr>
          <a:xfrm>
            <a:off x="7154936" y="3522657"/>
            <a:ext cx="208279" cy="100330"/>
          </a:xfrm>
          <a:custGeom>
            <a:avLst/>
            <a:gdLst/>
            <a:ahLst/>
            <a:cxnLst/>
            <a:rect l="l" t="t" r="r" b="b"/>
            <a:pathLst>
              <a:path w="208279" h="100329">
                <a:moveTo>
                  <a:pt x="0" y="100012"/>
                </a:moveTo>
                <a:lnTo>
                  <a:pt x="207954" y="100012"/>
                </a:lnTo>
                <a:lnTo>
                  <a:pt x="207954" y="0"/>
                </a:lnTo>
                <a:lnTo>
                  <a:pt x="0" y="0"/>
                </a:lnTo>
                <a:lnTo>
                  <a:pt x="0" y="100012"/>
                </a:lnTo>
                <a:close/>
              </a:path>
            </a:pathLst>
          </a:custGeom>
          <a:solidFill>
            <a:srgbClr val="FF00FF"/>
          </a:solidFill>
        </p:spPr>
        <p:txBody>
          <a:bodyPr wrap="square" lIns="0" tIns="0" rIns="0" bIns="0" rtlCol="0"/>
          <a:lstStyle/>
          <a:p>
            <a:endParaRPr/>
          </a:p>
        </p:txBody>
      </p:sp>
      <p:sp>
        <p:nvSpPr>
          <p:cNvPr id="6" name="object 6"/>
          <p:cNvSpPr/>
          <p:nvPr/>
        </p:nvSpPr>
        <p:spPr>
          <a:xfrm>
            <a:off x="7154936" y="1822454"/>
            <a:ext cx="208279" cy="1700530"/>
          </a:xfrm>
          <a:custGeom>
            <a:avLst/>
            <a:gdLst/>
            <a:ahLst/>
            <a:cxnLst/>
            <a:rect l="l" t="t" r="r" b="b"/>
            <a:pathLst>
              <a:path w="208279" h="1700529">
                <a:moveTo>
                  <a:pt x="0" y="1700271"/>
                </a:moveTo>
                <a:lnTo>
                  <a:pt x="207954" y="1700271"/>
                </a:lnTo>
                <a:lnTo>
                  <a:pt x="207954" y="0"/>
                </a:lnTo>
                <a:lnTo>
                  <a:pt x="0" y="0"/>
                </a:lnTo>
                <a:lnTo>
                  <a:pt x="0" y="1700271"/>
                </a:lnTo>
                <a:close/>
              </a:path>
            </a:pathLst>
          </a:custGeom>
          <a:solidFill>
            <a:srgbClr val="FF00FF"/>
          </a:solidFill>
        </p:spPr>
        <p:txBody>
          <a:bodyPr wrap="square" lIns="0" tIns="0" rIns="0" bIns="0" rtlCol="0"/>
          <a:lstStyle/>
          <a:p>
            <a:endParaRPr/>
          </a:p>
        </p:txBody>
      </p:sp>
      <p:sp>
        <p:nvSpPr>
          <p:cNvPr id="7" name="object 7"/>
          <p:cNvSpPr/>
          <p:nvPr/>
        </p:nvSpPr>
        <p:spPr>
          <a:xfrm>
            <a:off x="7191389" y="3444880"/>
            <a:ext cx="208279" cy="211454"/>
          </a:xfrm>
          <a:custGeom>
            <a:avLst/>
            <a:gdLst/>
            <a:ahLst/>
            <a:cxnLst/>
            <a:rect l="l" t="t" r="r" b="b"/>
            <a:pathLst>
              <a:path w="208279" h="211454">
                <a:moveTo>
                  <a:pt x="122285" y="0"/>
                </a:moveTo>
                <a:lnTo>
                  <a:pt x="0" y="155569"/>
                </a:lnTo>
                <a:lnTo>
                  <a:pt x="85709" y="211195"/>
                </a:lnTo>
                <a:lnTo>
                  <a:pt x="208025" y="55504"/>
                </a:lnTo>
                <a:lnTo>
                  <a:pt x="122285" y="0"/>
                </a:lnTo>
                <a:close/>
              </a:path>
            </a:pathLst>
          </a:custGeom>
          <a:solidFill>
            <a:srgbClr val="FF00FF"/>
          </a:solidFill>
        </p:spPr>
        <p:txBody>
          <a:bodyPr wrap="square" lIns="0" tIns="0" rIns="0" bIns="0" rtlCol="0"/>
          <a:lstStyle/>
          <a:p>
            <a:endParaRPr/>
          </a:p>
        </p:txBody>
      </p:sp>
      <p:sp>
        <p:nvSpPr>
          <p:cNvPr id="8" name="object 8"/>
          <p:cNvSpPr/>
          <p:nvPr/>
        </p:nvSpPr>
        <p:spPr>
          <a:xfrm>
            <a:off x="5891265" y="2589276"/>
            <a:ext cx="209550" cy="211454"/>
          </a:xfrm>
          <a:custGeom>
            <a:avLst/>
            <a:gdLst/>
            <a:ahLst/>
            <a:cxnLst/>
            <a:rect l="l" t="t" r="r" b="b"/>
            <a:pathLst>
              <a:path w="209550" h="211455">
                <a:moveTo>
                  <a:pt x="123840" y="0"/>
                </a:moveTo>
                <a:lnTo>
                  <a:pt x="0" y="155447"/>
                </a:lnTo>
                <a:lnTo>
                  <a:pt x="85740" y="211073"/>
                </a:lnTo>
                <a:lnTo>
                  <a:pt x="209549" y="55504"/>
                </a:lnTo>
                <a:lnTo>
                  <a:pt x="123840" y="0"/>
                </a:lnTo>
                <a:close/>
              </a:path>
            </a:pathLst>
          </a:custGeom>
          <a:solidFill>
            <a:srgbClr val="FF00FF"/>
          </a:solidFill>
        </p:spPr>
        <p:txBody>
          <a:bodyPr wrap="square" lIns="0" tIns="0" rIns="0" bIns="0" rtlCol="0"/>
          <a:lstStyle/>
          <a:p>
            <a:endParaRPr/>
          </a:p>
        </p:txBody>
      </p:sp>
      <p:sp>
        <p:nvSpPr>
          <p:cNvPr id="9" name="object 9"/>
          <p:cNvSpPr/>
          <p:nvPr/>
        </p:nvSpPr>
        <p:spPr>
          <a:xfrm>
            <a:off x="5977006" y="2644780"/>
            <a:ext cx="1336675" cy="955675"/>
          </a:xfrm>
          <a:custGeom>
            <a:avLst/>
            <a:gdLst/>
            <a:ahLst/>
            <a:cxnLst/>
            <a:rect l="l" t="t" r="r" b="b"/>
            <a:pathLst>
              <a:path w="1336675" h="955675">
                <a:moveTo>
                  <a:pt x="123809" y="0"/>
                </a:moveTo>
                <a:lnTo>
                  <a:pt x="0" y="155569"/>
                </a:lnTo>
                <a:lnTo>
                  <a:pt x="1214384" y="955669"/>
                </a:lnTo>
                <a:lnTo>
                  <a:pt x="1336669" y="800099"/>
                </a:lnTo>
                <a:lnTo>
                  <a:pt x="123809" y="0"/>
                </a:lnTo>
                <a:close/>
              </a:path>
            </a:pathLst>
          </a:custGeom>
          <a:solidFill>
            <a:srgbClr val="FF00FF"/>
          </a:solidFill>
        </p:spPr>
        <p:txBody>
          <a:bodyPr wrap="square" lIns="0" tIns="0" rIns="0" bIns="0" rtlCol="0"/>
          <a:lstStyle/>
          <a:p>
            <a:endParaRPr/>
          </a:p>
        </p:txBody>
      </p:sp>
      <p:sp>
        <p:nvSpPr>
          <p:cNvPr id="10" name="object 10"/>
          <p:cNvSpPr/>
          <p:nvPr/>
        </p:nvSpPr>
        <p:spPr>
          <a:xfrm>
            <a:off x="6026139" y="2711439"/>
            <a:ext cx="49530" cy="45085"/>
          </a:xfrm>
          <a:custGeom>
            <a:avLst/>
            <a:gdLst/>
            <a:ahLst/>
            <a:cxnLst/>
            <a:rect l="l" t="t" r="r" b="b"/>
            <a:pathLst>
              <a:path w="49529" h="45085">
                <a:moveTo>
                  <a:pt x="38099" y="0"/>
                </a:moveTo>
                <a:lnTo>
                  <a:pt x="0" y="33284"/>
                </a:lnTo>
                <a:lnTo>
                  <a:pt x="25420" y="44470"/>
                </a:lnTo>
                <a:lnTo>
                  <a:pt x="49286" y="11064"/>
                </a:lnTo>
                <a:lnTo>
                  <a:pt x="38099" y="0"/>
                </a:lnTo>
                <a:close/>
              </a:path>
            </a:pathLst>
          </a:custGeom>
          <a:solidFill>
            <a:srgbClr val="0000FF"/>
          </a:solidFill>
        </p:spPr>
        <p:txBody>
          <a:bodyPr wrap="square" lIns="0" tIns="0" rIns="0" bIns="0" rtlCol="0"/>
          <a:lstStyle/>
          <a:p>
            <a:endParaRPr/>
          </a:p>
        </p:txBody>
      </p:sp>
      <p:sp>
        <p:nvSpPr>
          <p:cNvPr id="11" name="object 11"/>
          <p:cNvSpPr/>
          <p:nvPr/>
        </p:nvSpPr>
        <p:spPr>
          <a:xfrm>
            <a:off x="4789566" y="1789176"/>
            <a:ext cx="60325" cy="55880"/>
          </a:xfrm>
          <a:custGeom>
            <a:avLst/>
            <a:gdLst/>
            <a:ahLst/>
            <a:cxnLst/>
            <a:rect l="l" t="t" r="r" b="b"/>
            <a:pathLst>
              <a:path w="60325" h="55880">
                <a:moveTo>
                  <a:pt x="36423" y="0"/>
                </a:moveTo>
                <a:lnTo>
                  <a:pt x="0" y="44317"/>
                </a:lnTo>
                <a:lnTo>
                  <a:pt x="23743" y="55504"/>
                </a:lnTo>
                <a:lnTo>
                  <a:pt x="60319" y="22097"/>
                </a:lnTo>
                <a:lnTo>
                  <a:pt x="36423" y="0"/>
                </a:lnTo>
                <a:close/>
              </a:path>
            </a:pathLst>
          </a:custGeom>
          <a:solidFill>
            <a:srgbClr val="0000FF"/>
          </a:solidFill>
        </p:spPr>
        <p:txBody>
          <a:bodyPr wrap="square" lIns="0" tIns="0" rIns="0" bIns="0" rtlCol="0"/>
          <a:lstStyle/>
          <a:p>
            <a:endParaRPr/>
          </a:p>
        </p:txBody>
      </p:sp>
      <p:sp>
        <p:nvSpPr>
          <p:cNvPr id="12" name="object 12"/>
          <p:cNvSpPr/>
          <p:nvPr/>
        </p:nvSpPr>
        <p:spPr>
          <a:xfrm>
            <a:off x="4813310" y="1811396"/>
            <a:ext cx="1250950" cy="933450"/>
          </a:xfrm>
          <a:custGeom>
            <a:avLst/>
            <a:gdLst/>
            <a:ahLst/>
            <a:cxnLst/>
            <a:rect l="l" t="t" r="r" b="b"/>
            <a:pathLst>
              <a:path w="1250950" h="933450">
                <a:moveTo>
                  <a:pt x="36454" y="0"/>
                </a:moveTo>
                <a:lnTo>
                  <a:pt x="0" y="33284"/>
                </a:lnTo>
                <a:lnTo>
                  <a:pt x="1212829" y="933328"/>
                </a:lnTo>
                <a:lnTo>
                  <a:pt x="1250929" y="900043"/>
                </a:lnTo>
                <a:lnTo>
                  <a:pt x="36454" y="0"/>
                </a:lnTo>
                <a:close/>
              </a:path>
            </a:pathLst>
          </a:custGeom>
          <a:solidFill>
            <a:srgbClr val="0000FF"/>
          </a:solidFill>
        </p:spPr>
        <p:txBody>
          <a:bodyPr wrap="square" lIns="0" tIns="0" rIns="0" bIns="0" rtlCol="0"/>
          <a:lstStyle/>
          <a:p>
            <a:endParaRPr/>
          </a:p>
        </p:txBody>
      </p:sp>
      <p:sp>
        <p:nvSpPr>
          <p:cNvPr id="13" name="object 13"/>
          <p:cNvSpPr/>
          <p:nvPr/>
        </p:nvSpPr>
        <p:spPr>
          <a:xfrm>
            <a:off x="6026139" y="2689219"/>
            <a:ext cx="49530" cy="55880"/>
          </a:xfrm>
          <a:custGeom>
            <a:avLst/>
            <a:gdLst/>
            <a:ahLst/>
            <a:cxnLst/>
            <a:rect l="l" t="t" r="r" b="b"/>
            <a:pathLst>
              <a:path w="49529" h="55880">
                <a:moveTo>
                  <a:pt x="25420" y="0"/>
                </a:moveTo>
                <a:lnTo>
                  <a:pt x="0" y="22219"/>
                </a:lnTo>
                <a:lnTo>
                  <a:pt x="25420" y="55504"/>
                </a:lnTo>
                <a:lnTo>
                  <a:pt x="49286" y="44439"/>
                </a:lnTo>
                <a:lnTo>
                  <a:pt x="25420" y="0"/>
                </a:lnTo>
                <a:close/>
              </a:path>
            </a:pathLst>
          </a:custGeom>
          <a:solidFill>
            <a:srgbClr val="0000FF"/>
          </a:solidFill>
        </p:spPr>
        <p:txBody>
          <a:bodyPr wrap="square" lIns="0" tIns="0" rIns="0" bIns="0" rtlCol="0"/>
          <a:lstStyle/>
          <a:p>
            <a:endParaRPr/>
          </a:p>
        </p:txBody>
      </p:sp>
      <p:sp>
        <p:nvSpPr>
          <p:cNvPr id="14" name="object 14"/>
          <p:cNvSpPr/>
          <p:nvPr/>
        </p:nvSpPr>
        <p:spPr>
          <a:xfrm>
            <a:off x="4789566" y="3511539"/>
            <a:ext cx="47625" cy="45085"/>
          </a:xfrm>
          <a:custGeom>
            <a:avLst/>
            <a:gdLst/>
            <a:ahLst/>
            <a:cxnLst/>
            <a:rect l="l" t="t" r="r" b="b"/>
            <a:pathLst>
              <a:path w="47625" h="45085">
                <a:moveTo>
                  <a:pt x="23743" y="0"/>
                </a:moveTo>
                <a:lnTo>
                  <a:pt x="0" y="11064"/>
                </a:lnTo>
                <a:lnTo>
                  <a:pt x="36423" y="44470"/>
                </a:lnTo>
                <a:lnTo>
                  <a:pt x="47609" y="33284"/>
                </a:lnTo>
                <a:lnTo>
                  <a:pt x="23743" y="0"/>
                </a:lnTo>
                <a:close/>
              </a:path>
            </a:pathLst>
          </a:custGeom>
          <a:solidFill>
            <a:srgbClr val="0000FF"/>
          </a:solidFill>
        </p:spPr>
        <p:txBody>
          <a:bodyPr wrap="square" lIns="0" tIns="0" rIns="0" bIns="0" rtlCol="0"/>
          <a:lstStyle/>
          <a:p>
            <a:endParaRPr/>
          </a:p>
        </p:txBody>
      </p:sp>
      <p:sp>
        <p:nvSpPr>
          <p:cNvPr id="15" name="object 15"/>
          <p:cNvSpPr/>
          <p:nvPr/>
        </p:nvSpPr>
        <p:spPr>
          <a:xfrm>
            <a:off x="4813310" y="2711439"/>
            <a:ext cx="1238250" cy="833755"/>
          </a:xfrm>
          <a:custGeom>
            <a:avLst/>
            <a:gdLst/>
            <a:ahLst/>
            <a:cxnLst/>
            <a:rect l="l" t="t" r="r" b="b"/>
            <a:pathLst>
              <a:path w="1238250" h="833754">
                <a:moveTo>
                  <a:pt x="1212829" y="0"/>
                </a:moveTo>
                <a:lnTo>
                  <a:pt x="0" y="800099"/>
                </a:lnTo>
                <a:lnTo>
                  <a:pt x="23743" y="833506"/>
                </a:lnTo>
                <a:lnTo>
                  <a:pt x="1238249" y="33284"/>
                </a:lnTo>
                <a:lnTo>
                  <a:pt x="1212829" y="0"/>
                </a:lnTo>
                <a:close/>
              </a:path>
            </a:pathLst>
          </a:custGeom>
          <a:solidFill>
            <a:srgbClr val="0000FF"/>
          </a:solidFill>
        </p:spPr>
        <p:txBody>
          <a:bodyPr wrap="square" lIns="0" tIns="0" rIns="0" bIns="0" rtlCol="0"/>
          <a:lstStyle/>
          <a:p>
            <a:endParaRPr/>
          </a:p>
        </p:txBody>
      </p:sp>
      <p:sp>
        <p:nvSpPr>
          <p:cNvPr id="16" name="object 16"/>
          <p:cNvSpPr/>
          <p:nvPr/>
        </p:nvSpPr>
        <p:spPr>
          <a:xfrm>
            <a:off x="4825203" y="1775627"/>
            <a:ext cx="0" cy="1794510"/>
          </a:xfrm>
          <a:custGeom>
            <a:avLst/>
            <a:gdLst/>
            <a:ahLst/>
            <a:cxnLst/>
            <a:rect l="l" t="t" r="r" b="b"/>
            <a:pathLst>
              <a:path h="1794510">
                <a:moveTo>
                  <a:pt x="0" y="0"/>
                </a:moveTo>
                <a:lnTo>
                  <a:pt x="0" y="1793923"/>
                </a:lnTo>
              </a:path>
            </a:pathLst>
          </a:custGeom>
          <a:ln w="50478">
            <a:solidFill>
              <a:srgbClr val="0000FF"/>
            </a:solidFill>
          </a:ln>
        </p:spPr>
        <p:txBody>
          <a:bodyPr wrap="square" lIns="0" tIns="0" rIns="0" bIns="0" rtlCol="0"/>
          <a:lstStyle/>
          <a:p>
            <a:endParaRPr/>
          </a:p>
        </p:txBody>
      </p:sp>
      <p:sp>
        <p:nvSpPr>
          <p:cNvPr id="17" name="object 17"/>
          <p:cNvSpPr/>
          <p:nvPr/>
        </p:nvSpPr>
        <p:spPr>
          <a:xfrm>
            <a:off x="4800600" y="1822457"/>
            <a:ext cx="2476500" cy="0"/>
          </a:xfrm>
          <a:custGeom>
            <a:avLst/>
            <a:gdLst/>
            <a:ahLst/>
            <a:cxnLst/>
            <a:rect l="l" t="t" r="r" b="b"/>
            <a:pathLst>
              <a:path w="2476500">
                <a:moveTo>
                  <a:pt x="0" y="0"/>
                </a:moveTo>
                <a:lnTo>
                  <a:pt x="2476506" y="0"/>
                </a:lnTo>
              </a:path>
            </a:pathLst>
          </a:custGeom>
          <a:ln w="45715">
            <a:solidFill>
              <a:srgbClr val="0000FF"/>
            </a:solidFill>
          </a:ln>
        </p:spPr>
        <p:txBody>
          <a:bodyPr wrap="square" lIns="0" tIns="0" rIns="0" bIns="0" rtlCol="0"/>
          <a:lstStyle/>
          <a:p>
            <a:endParaRPr/>
          </a:p>
        </p:txBody>
      </p:sp>
      <p:sp>
        <p:nvSpPr>
          <p:cNvPr id="18" name="object 18"/>
          <p:cNvSpPr/>
          <p:nvPr/>
        </p:nvSpPr>
        <p:spPr>
          <a:xfrm>
            <a:off x="4800600" y="3522717"/>
            <a:ext cx="2476500" cy="0"/>
          </a:xfrm>
          <a:custGeom>
            <a:avLst/>
            <a:gdLst/>
            <a:ahLst/>
            <a:cxnLst/>
            <a:rect l="l" t="t" r="r" b="b"/>
            <a:pathLst>
              <a:path w="2476500">
                <a:moveTo>
                  <a:pt x="0" y="0"/>
                </a:moveTo>
                <a:lnTo>
                  <a:pt x="2476506" y="0"/>
                </a:lnTo>
              </a:path>
            </a:pathLst>
          </a:custGeom>
          <a:ln w="45727">
            <a:solidFill>
              <a:srgbClr val="0000FF"/>
            </a:solidFill>
          </a:ln>
        </p:spPr>
        <p:txBody>
          <a:bodyPr wrap="square" lIns="0" tIns="0" rIns="0" bIns="0" rtlCol="0"/>
          <a:lstStyle/>
          <a:p>
            <a:endParaRPr/>
          </a:p>
        </p:txBody>
      </p:sp>
      <p:sp>
        <p:nvSpPr>
          <p:cNvPr id="19" name="object 19"/>
          <p:cNvSpPr/>
          <p:nvPr/>
        </p:nvSpPr>
        <p:spPr>
          <a:xfrm>
            <a:off x="4605406" y="1622420"/>
            <a:ext cx="441325" cy="400050"/>
          </a:xfrm>
          <a:custGeom>
            <a:avLst/>
            <a:gdLst/>
            <a:ahLst/>
            <a:cxnLst/>
            <a:rect l="l" t="t" r="r" b="b"/>
            <a:pathLst>
              <a:path w="441325" h="400050">
                <a:moveTo>
                  <a:pt x="220583" y="0"/>
                </a:moveTo>
                <a:lnTo>
                  <a:pt x="167544" y="5813"/>
                </a:lnTo>
                <a:lnTo>
                  <a:pt x="119170" y="22326"/>
                </a:lnTo>
                <a:lnTo>
                  <a:pt x="76991" y="48149"/>
                </a:lnTo>
                <a:lnTo>
                  <a:pt x="42532" y="81894"/>
                </a:lnTo>
                <a:lnTo>
                  <a:pt x="17321" y="122170"/>
                </a:lnTo>
                <a:lnTo>
                  <a:pt x="2884" y="167590"/>
                </a:lnTo>
                <a:lnTo>
                  <a:pt x="0" y="200040"/>
                </a:lnTo>
                <a:lnTo>
                  <a:pt x="730" y="216447"/>
                </a:lnTo>
                <a:lnTo>
                  <a:pt x="11236" y="263269"/>
                </a:lnTo>
                <a:lnTo>
                  <a:pt x="33025" y="305409"/>
                </a:lnTo>
                <a:lnTo>
                  <a:pt x="64571" y="341478"/>
                </a:lnTo>
                <a:lnTo>
                  <a:pt x="104347" y="370090"/>
                </a:lnTo>
                <a:lnTo>
                  <a:pt x="150825" y="389856"/>
                </a:lnTo>
                <a:lnTo>
                  <a:pt x="202479" y="399387"/>
                </a:lnTo>
                <a:lnTo>
                  <a:pt x="220583" y="400049"/>
                </a:lnTo>
                <a:lnTo>
                  <a:pt x="238689" y="399387"/>
                </a:lnTo>
                <a:lnTo>
                  <a:pt x="290357" y="389856"/>
                </a:lnTo>
                <a:lnTo>
                  <a:pt x="336862" y="370090"/>
                </a:lnTo>
                <a:lnTo>
                  <a:pt x="376671" y="341478"/>
                </a:lnTo>
                <a:lnTo>
                  <a:pt x="408251" y="305409"/>
                </a:lnTo>
                <a:lnTo>
                  <a:pt x="430067" y="263269"/>
                </a:lnTo>
                <a:lnTo>
                  <a:pt x="440588" y="216447"/>
                </a:lnTo>
                <a:lnTo>
                  <a:pt x="441319" y="200040"/>
                </a:lnTo>
                <a:lnTo>
                  <a:pt x="440588" y="183632"/>
                </a:lnTo>
                <a:lnTo>
                  <a:pt x="430067" y="136807"/>
                </a:lnTo>
                <a:lnTo>
                  <a:pt x="408251" y="94662"/>
                </a:lnTo>
                <a:lnTo>
                  <a:pt x="376671" y="58586"/>
                </a:lnTo>
                <a:lnTo>
                  <a:pt x="336862" y="29968"/>
                </a:lnTo>
                <a:lnTo>
                  <a:pt x="290357" y="10197"/>
                </a:lnTo>
                <a:lnTo>
                  <a:pt x="238689" y="663"/>
                </a:lnTo>
                <a:lnTo>
                  <a:pt x="220583" y="0"/>
                </a:lnTo>
                <a:close/>
              </a:path>
            </a:pathLst>
          </a:custGeom>
          <a:solidFill>
            <a:srgbClr val="FFFFFF"/>
          </a:solidFill>
        </p:spPr>
        <p:txBody>
          <a:bodyPr wrap="square" lIns="0" tIns="0" rIns="0" bIns="0" rtlCol="0"/>
          <a:lstStyle/>
          <a:p>
            <a:endParaRPr/>
          </a:p>
        </p:txBody>
      </p:sp>
      <p:sp>
        <p:nvSpPr>
          <p:cNvPr id="20" name="object 20"/>
          <p:cNvSpPr/>
          <p:nvPr/>
        </p:nvSpPr>
        <p:spPr>
          <a:xfrm>
            <a:off x="4610100" y="1628759"/>
            <a:ext cx="430530" cy="387985"/>
          </a:xfrm>
          <a:custGeom>
            <a:avLst/>
            <a:gdLst/>
            <a:ahLst/>
            <a:cxnLst/>
            <a:rect l="l" t="t" r="r" b="b"/>
            <a:pathLst>
              <a:path w="430529" h="387985">
                <a:moveTo>
                  <a:pt x="0" y="193700"/>
                </a:moveTo>
                <a:lnTo>
                  <a:pt x="6248" y="147159"/>
                </a:lnTo>
                <a:lnTo>
                  <a:pt x="24000" y="104694"/>
                </a:lnTo>
                <a:lnTo>
                  <a:pt x="51765" y="67651"/>
                </a:lnTo>
                <a:lnTo>
                  <a:pt x="88050" y="37379"/>
                </a:lnTo>
                <a:lnTo>
                  <a:pt x="131364" y="15225"/>
                </a:lnTo>
                <a:lnTo>
                  <a:pt x="180218" y="2535"/>
                </a:lnTo>
                <a:lnTo>
                  <a:pt x="215127" y="0"/>
                </a:lnTo>
                <a:lnTo>
                  <a:pt x="232763" y="642"/>
                </a:lnTo>
                <a:lnTo>
                  <a:pt x="250008" y="2535"/>
                </a:lnTo>
                <a:lnTo>
                  <a:pt x="298844" y="15225"/>
                </a:lnTo>
                <a:lnTo>
                  <a:pt x="342163" y="37379"/>
                </a:lnTo>
                <a:lnTo>
                  <a:pt x="378467" y="67651"/>
                </a:lnTo>
                <a:lnTo>
                  <a:pt x="406255" y="104694"/>
                </a:lnTo>
                <a:lnTo>
                  <a:pt x="424028" y="147159"/>
                </a:lnTo>
                <a:lnTo>
                  <a:pt x="430286" y="193700"/>
                </a:lnTo>
                <a:lnTo>
                  <a:pt x="429572" y="209579"/>
                </a:lnTo>
                <a:lnTo>
                  <a:pt x="427467" y="225105"/>
                </a:lnTo>
                <a:lnTo>
                  <a:pt x="413366" y="269069"/>
                </a:lnTo>
                <a:lnTo>
                  <a:pt x="388750" y="308063"/>
                </a:lnTo>
                <a:lnTo>
                  <a:pt x="355118" y="340738"/>
                </a:lnTo>
                <a:lnTo>
                  <a:pt x="313970" y="365746"/>
                </a:lnTo>
                <a:lnTo>
                  <a:pt x="266807" y="381739"/>
                </a:lnTo>
                <a:lnTo>
                  <a:pt x="215127" y="387370"/>
                </a:lnTo>
                <a:lnTo>
                  <a:pt x="197475" y="386728"/>
                </a:lnTo>
                <a:lnTo>
                  <a:pt x="180218" y="384834"/>
                </a:lnTo>
                <a:lnTo>
                  <a:pt x="131364" y="372145"/>
                </a:lnTo>
                <a:lnTo>
                  <a:pt x="88050" y="349992"/>
                </a:lnTo>
                <a:lnTo>
                  <a:pt x="51765" y="319723"/>
                </a:lnTo>
                <a:lnTo>
                  <a:pt x="24000" y="282686"/>
                </a:lnTo>
                <a:lnTo>
                  <a:pt x="6248" y="240229"/>
                </a:lnTo>
                <a:lnTo>
                  <a:pt x="0" y="193700"/>
                </a:lnTo>
                <a:close/>
              </a:path>
            </a:pathLst>
          </a:custGeom>
          <a:ln w="36512">
            <a:solidFill>
              <a:srgbClr val="FF0000"/>
            </a:solidFill>
          </a:ln>
        </p:spPr>
        <p:txBody>
          <a:bodyPr wrap="square" lIns="0" tIns="0" rIns="0" bIns="0" rtlCol="0"/>
          <a:lstStyle/>
          <a:p>
            <a:endParaRPr/>
          </a:p>
        </p:txBody>
      </p:sp>
      <p:sp>
        <p:nvSpPr>
          <p:cNvPr id="21" name="object 21"/>
          <p:cNvSpPr/>
          <p:nvPr/>
        </p:nvSpPr>
        <p:spPr>
          <a:xfrm>
            <a:off x="7032619" y="3322685"/>
            <a:ext cx="440055" cy="400050"/>
          </a:xfrm>
          <a:custGeom>
            <a:avLst/>
            <a:gdLst/>
            <a:ahLst/>
            <a:cxnLst/>
            <a:rect l="l" t="t" r="r" b="b"/>
            <a:pathLst>
              <a:path w="440054" h="400050">
                <a:moveTo>
                  <a:pt x="219852" y="0"/>
                </a:moveTo>
                <a:lnTo>
                  <a:pt x="167015" y="5813"/>
                </a:lnTo>
                <a:lnTo>
                  <a:pt x="118812" y="22326"/>
                </a:lnTo>
                <a:lnTo>
                  <a:pt x="76770" y="48149"/>
                </a:lnTo>
                <a:lnTo>
                  <a:pt x="42415" y="81894"/>
                </a:lnTo>
                <a:lnTo>
                  <a:pt x="17275" y="122170"/>
                </a:lnTo>
                <a:lnTo>
                  <a:pt x="2877" y="167590"/>
                </a:lnTo>
                <a:lnTo>
                  <a:pt x="0" y="200040"/>
                </a:lnTo>
                <a:lnTo>
                  <a:pt x="728" y="216431"/>
                </a:lnTo>
                <a:lnTo>
                  <a:pt x="11207" y="263222"/>
                </a:lnTo>
                <a:lnTo>
                  <a:pt x="32936" y="305355"/>
                </a:lnTo>
                <a:lnTo>
                  <a:pt x="64388" y="341433"/>
                </a:lnTo>
                <a:lnTo>
                  <a:pt x="104038" y="370061"/>
                </a:lnTo>
                <a:lnTo>
                  <a:pt x="150357" y="389844"/>
                </a:lnTo>
                <a:lnTo>
                  <a:pt x="201819" y="399386"/>
                </a:lnTo>
                <a:lnTo>
                  <a:pt x="219852" y="400049"/>
                </a:lnTo>
                <a:lnTo>
                  <a:pt x="237881" y="399386"/>
                </a:lnTo>
                <a:lnTo>
                  <a:pt x="289344" y="389844"/>
                </a:lnTo>
                <a:lnTo>
                  <a:pt x="335678" y="370061"/>
                </a:lnTo>
                <a:lnTo>
                  <a:pt x="375349" y="341433"/>
                </a:lnTo>
                <a:lnTo>
                  <a:pt x="406826" y="305355"/>
                </a:lnTo>
                <a:lnTo>
                  <a:pt x="428576" y="263222"/>
                </a:lnTo>
                <a:lnTo>
                  <a:pt x="439066" y="216431"/>
                </a:lnTo>
                <a:lnTo>
                  <a:pt x="439795" y="200040"/>
                </a:lnTo>
                <a:lnTo>
                  <a:pt x="439066" y="183632"/>
                </a:lnTo>
                <a:lnTo>
                  <a:pt x="428576" y="136807"/>
                </a:lnTo>
                <a:lnTo>
                  <a:pt x="406826" y="94662"/>
                </a:lnTo>
                <a:lnTo>
                  <a:pt x="375349" y="58586"/>
                </a:lnTo>
                <a:lnTo>
                  <a:pt x="335678" y="29968"/>
                </a:lnTo>
                <a:lnTo>
                  <a:pt x="289344" y="10197"/>
                </a:lnTo>
                <a:lnTo>
                  <a:pt x="237881" y="663"/>
                </a:lnTo>
                <a:lnTo>
                  <a:pt x="219852" y="0"/>
                </a:lnTo>
                <a:close/>
              </a:path>
            </a:pathLst>
          </a:custGeom>
          <a:solidFill>
            <a:srgbClr val="FFFFFF"/>
          </a:solidFill>
        </p:spPr>
        <p:txBody>
          <a:bodyPr wrap="square" lIns="0" tIns="0" rIns="0" bIns="0" rtlCol="0"/>
          <a:lstStyle/>
          <a:p>
            <a:endParaRPr/>
          </a:p>
        </p:txBody>
      </p:sp>
      <p:sp>
        <p:nvSpPr>
          <p:cNvPr id="22" name="object 22"/>
          <p:cNvSpPr/>
          <p:nvPr/>
        </p:nvSpPr>
        <p:spPr>
          <a:xfrm>
            <a:off x="7037465" y="3329056"/>
            <a:ext cx="430530" cy="387350"/>
          </a:xfrm>
          <a:custGeom>
            <a:avLst/>
            <a:gdLst/>
            <a:ahLst/>
            <a:cxnLst/>
            <a:rect l="l" t="t" r="r" b="b"/>
            <a:pathLst>
              <a:path w="430529" h="387350">
                <a:moveTo>
                  <a:pt x="0" y="193669"/>
                </a:moveTo>
                <a:lnTo>
                  <a:pt x="6248" y="147091"/>
                </a:lnTo>
                <a:lnTo>
                  <a:pt x="23997" y="104616"/>
                </a:lnTo>
                <a:lnTo>
                  <a:pt x="51753" y="67584"/>
                </a:lnTo>
                <a:lnTo>
                  <a:pt x="88023" y="37333"/>
                </a:lnTo>
                <a:lnTo>
                  <a:pt x="131313" y="15203"/>
                </a:lnTo>
                <a:lnTo>
                  <a:pt x="180129" y="2531"/>
                </a:lnTo>
                <a:lnTo>
                  <a:pt x="215005" y="0"/>
                </a:lnTo>
                <a:lnTo>
                  <a:pt x="232657" y="641"/>
                </a:lnTo>
                <a:lnTo>
                  <a:pt x="249915" y="2531"/>
                </a:lnTo>
                <a:lnTo>
                  <a:pt x="298768" y="15203"/>
                </a:lnTo>
                <a:lnTo>
                  <a:pt x="342083" y="37333"/>
                </a:lnTo>
                <a:lnTo>
                  <a:pt x="378368" y="67584"/>
                </a:lnTo>
                <a:lnTo>
                  <a:pt x="406132" y="104616"/>
                </a:lnTo>
                <a:lnTo>
                  <a:pt x="423885" y="147091"/>
                </a:lnTo>
                <a:lnTo>
                  <a:pt x="430133" y="193669"/>
                </a:lnTo>
                <a:lnTo>
                  <a:pt x="429421" y="209548"/>
                </a:lnTo>
                <a:lnTo>
                  <a:pt x="427319" y="225075"/>
                </a:lnTo>
                <a:lnTo>
                  <a:pt x="413236" y="269039"/>
                </a:lnTo>
                <a:lnTo>
                  <a:pt x="388643" y="308032"/>
                </a:lnTo>
                <a:lnTo>
                  <a:pt x="355033" y="340707"/>
                </a:lnTo>
                <a:lnTo>
                  <a:pt x="313896" y="365715"/>
                </a:lnTo>
                <a:lnTo>
                  <a:pt x="266723" y="381709"/>
                </a:lnTo>
                <a:lnTo>
                  <a:pt x="215005" y="387339"/>
                </a:lnTo>
                <a:lnTo>
                  <a:pt x="197371" y="386697"/>
                </a:lnTo>
                <a:lnTo>
                  <a:pt x="180129" y="384804"/>
                </a:lnTo>
                <a:lnTo>
                  <a:pt x="131313" y="372115"/>
                </a:lnTo>
                <a:lnTo>
                  <a:pt x="88023" y="349962"/>
                </a:lnTo>
                <a:lnTo>
                  <a:pt x="51753" y="319693"/>
                </a:lnTo>
                <a:lnTo>
                  <a:pt x="23997" y="282656"/>
                </a:lnTo>
                <a:lnTo>
                  <a:pt x="6248" y="240198"/>
                </a:lnTo>
                <a:lnTo>
                  <a:pt x="0" y="193669"/>
                </a:lnTo>
                <a:close/>
              </a:path>
            </a:pathLst>
          </a:custGeom>
          <a:ln w="36512">
            <a:solidFill>
              <a:srgbClr val="FF0000"/>
            </a:solidFill>
          </a:ln>
        </p:spPr>
        <p:txBody>
          <a:bodyPr wrap="square" lIns="0" tIns="0" rIns="0" bIns="0" rtlCol="0"/>
          <a:lstStyle/>
          <a:p>
            <a:endParaRPr/>
          </a:p>
        </p:txBody>
      </p:sp>
      <p:sp>
        <p:nvSpPr>
          <p:cNvPr id="23" name="object 23"/>
          <p:cNvSpPr/>
          <p:nvPr/>
        </p:nvSpPr>
        <p:spPr>
          <a:xfrm>
            <a:off x="5818266" y="2522585"/>
            <a:ext cx="441325" cy="400050"/>
          </a:xfrm>
          <a:custGeom>
            <a:avLst/>
            <a:gdLst/>
            <a:ahLst/>
            <a:cxnLst/>
            <a:rect l="l" t="t" r="r" b="b"/>
            <a:pathLst>
              <a:path w="441325" h="400050">
                <a:moveTo>
                  <a:pt x="220583" y="0"/>
                </a:moveTo>
                <a:lnTo>
                  <a:pt x="167542" y="5813"/>
                </a:lnTo>
                <a:lnTo>
                  <a:pt x="119164" y="22326"/>
                </a:lnTo>
                <a:lnTo>
                  <a:pt x="76978" y="48149"/>
                </a:lnTo>
                <a:lnTo>
                  <a:pt x="42512" y="81894"/>
                </a:lnTo>
                <a:lnTo>
                  <a:pt x="17321" y="122119"/>
                </a:lnTo>
                <a:lnTo>
                  <a:pt x="2884" y="167501"/>
                </a:lnTo>
                <a:lnTo>
                  <a:pt x="0" y="199918"/>
                </a:lnTo>
                <a:lnTo>
                  <a:pt x="6405" y="248074"/>
                </a:lnTo>
                <a:lnTo>
                  <a:pt x="24603" y="291914"/>
                </a:lnTo>
                <a:lnTo>
                  <a:pt x="53066" y="330165"/>
                </a:lnTo>
                <a:lnTo>
                  <a:pt x="90268" y="361432"/>
                </a:lnTo>
                <a:lnTo>
                  <a:pt x="134682" y="384318"/>
                </a:lnTo>
                <a:lnTo>
                  <a:pt x="184780" y="397429"/>
                </a:lnTo>
                <a:lnTo>
                  <a:pt x="220583" y="400049"/>
                </a:lnTo>
                <a:lnTo>
                  <a:pt x="238689" y="399386"/>
                </a:lnTo>
                <a:lnTo>
                  <a:pt x="290357" y="389844"/>
                </a:lnTo>
                <a:lnTo>
                  <a:pt x="336862" y="370061"/>
                </a:lnTo>
                <a:lnTo>
                  <a:pt x="376671" y="341433"/>
                </a:lnTo>
                <a:lnTo>
                  <a:pt x="408251" y="305355"/>
                </a:lnTo>
                <a:lnTo>
                  <a:pt x="430067" y="263222"/>
                </a:lnTo>
                <a:lnTo>
                  <a:pt x="440588" y="216431"/>
                </a:lnTo>
                <a:lnTo>
                  <a:pt x="441319" y="200040"/>
                </a:lnTo>
                <a:lnTo>
                  <a:pt x="440588" y="183632"/>
                </a:lnTo>
                <a:lnTo>
                  <a:pt x="430067" y="136807"/>
                </a:lnTo>
                <a:lnTo>
                  <a:pt x="408251" y="94662"/>
                </a:lnTo>
                <a:lnTo>
                  <a:pt x="376653" y="58571"/>
                </a:lnTo>
                <a:lnTo>
                  <a:pt x="336852" y="29962"/>
                </a:lnTo>
                <a:lnTo>
                  <a:pt x="290353" y="10196"/>
                </a:lnTo>
                <a:lnTo>
                  <a:pt x="238688" y="663"/>
                </a:lnTo>
                <a:lnTo>
                  <a:pt x="220583" y="0"/>
                </a:lnTo>
                <a:close/>
              </a:path>
            </a:pathLst>
          </a:custGeom>
          <a:solidFill>
            <a:srgbClr val="FFFFFF"/>
          </a:solidFill>
        </p:spPr>
        <p:txBody>
          <a:bodyPr wrap="square" lIns="0" tIns="0" rIns="0" bIns="0" rtlCol="0"/>
          <a:lstStyle/>
          <a:p>
            <a:endParaRPr/>
          </a:p>
        </p:txBody>
      </p:sp>
      <p:sp>
        <p:nvSpPr>
          <p:cNvPr id="24" name="object 24"/>
          <p:cNvSpPr/>
          <p:nvPr/>
        </p:nvSpPr>
        <p:spPr>
          <a:xfrm>
            <a:off x="5822960" y="2528956"/>
            <a:ext cx="431800" cy="387350"/>
          </a:xfrm>
          <a:custGeom>
            <a:avLst/>
            <a:gdLst/>
            <a:ahLst/>
            <a:cxnLst/>
            <a:rect l="l" t="t" r="r" b="b"/>
            <a:pathLst>
              <a:path w="431800" h="387350">
                <a:moveTo>
                  <a:pt x="0" y="193547"/>
                </a:moveTo>
                <a:lnTo>
                  <a:pt x="6274" y="147016"/>
                </a:lnTo>
                <a:lnTo>
                  <a:pt x="24096" y="104574"/>
                </a:lnTo>
                <a:lnTo>
                  <a:pt x="51966" y="67564"/>
                </a:lnTo>
                <a:lnTo>
                  <a:pt x="88385" y="37326"/>
                </a:lnTo>
                <a:lnTo>
                  <a:pt x="131853" y="15201"/>
                </a:lnTo>
                <a:lnTo>
                  <a:pt x="180870" y="2531"/>
                </a:lnTo>
                <a:lnTo>
                  <a:pt x="215889" y="0"/>
                </a:lnTo>
                <a:lnTo>
                  <a:pt x="233600" y="641"/>
                </a:lnTo>
                <a:lnTo>
                  <a:pt x="250916" y="2531"/>
                </a:lnTo>
                <a:lnTo>
                  <a:pt x="299938" y="15203"/>
                </a:lnTo>
                <a:lnTo>
                  <a:pt x="343406" y="37333"/>
                </a:lnTo>
                <a:lnTo>
                  <a:pt x="379823" y="67584"/>
                </a:lnTo>
                <a:lnTo>
                  <a:pt x="407689" y="104616"/>
                </a:lnTo>
                <a:lnTo>
                  <a:pt x="425507" y="147091"/>
                </a:lnTo>
                <a:lnTo>
                  <a:pt x="431779" y="193669"/>
                </a:lnTo>
                <a:lnTo>
                  <a:pt x="431064" y="209548"/>
                </a:lnTo>
                <a:lnTo>
                  <a:pt x="428954" y="225075"/>
                </a:lnTo>
                <a:lnTo>
                  <a:pt x="414818" y="269039"/>
                </a:lnTo>
                <a:lnTo>
                  <a:pt x="390135" y="308032"/>
                </a:lnTo>
                <a:lnTo>
                  <a:pt x="356403" y="340707"/>
                </a:lnTo>
                <a:lnTo>
                  <a:pt x="315119" y="365715"/>
                </a:lnTo>
                <a:lnTo>
                  <a:pt x="267782" y="381709"/>
                </a:lnTo>
                <a:lnTo>
                  <a:pt x="215889" y="387339"/>
                </a:lnTo>
                <a:lnTo>
                  <a:pt x="198182" y="386697"/>
                </a:lnTo>
                <a:lnTo>
                  <a:pt x="180870" y="384804"/>
                </a:lnTo>
                <a:lnTo>
                  <a:pt x="131853" y="372115"/>
                </a:lnTo>
                <a:lnTo>
                  <a:pt x="88385" y="349962"/>
                </a:lnTo>
                <a:lnTo>
                  <a:pt x="51966" y="319693"/>
                </a:lnTo>
                <a:lnTo>
                  <a:pt x="24096" y="282656"/>
                </a:lnTo>
                <a:lnTo>
                  <a:pt x="6274" y="240198"/>
                </a:lnTo>
                <a:lnTo>
                  <a:pt x="0" y="193669"/>
                </a:lnTo>
                <a:close/>
              </a:path>
            </a:pathLst>
          </a:custGeom>
          <a:ln w="36512">
            <a:solidFill>
              <a:srgbClr val="FF0000"/>
            </a:solidFill>
          </a:ln>
        </p:spPr>
        <p:txBody>
          <a:bodyPr wrap="square" lIns="0" tIns="0" rIns="0" bIns="0" rtlCol="0"/>
          <a:lstStyle/>
          <a:p>
            <a:endParaRPr/>
          </a:p>
        </p:txBody>
      </p:sp>
      <p:sp>
        <p:nvSpPr>
          <p:cNvPr id="25" name="object 25"/>
          <p:cNvSpPr/>
          <p:nvPr/>
        </p:nvSpPr>
        <p:spPr>
          <a:xfrm>
            <a:off x="7032619" y="1622420"/>
            <a:ext cx="440055" cy="400050"/>
          </a:xfrm>
          <a:custGeom>
            <a:avLst/>
            <a:gdLst/>
            <a:ahLst/>
            <a:cxnLst/>
            <a:rect l="l" t="t" r="r" b="b"/>
            <a:pathLst>
              <a:path w="440054" h="400050">
                <a:moveTo>
                  <a:pt x="219852" y="0"/>
                </a:moveTo>
                <a:lnTo>
                  <a:pt x="167015" y="5813"/>
                </a:lnTo>
                <a:lnTo>
                  <a:pt x="118812" y="22326"/>
                </a:lnTo>
                <a:lnTo>
                  <a:pt x="76770" y="48149"/>
                </a:lnTo>
                <a:lnTo>
                  <a:pt x="42415" y="81894"/>
                </a:lnTo>
                <a:lnTo>
                  <a:pt x="17275" y="122170"/>
                </a:lnTo>
                <a:lnTo>
                  <a:pt x="2877" y="167590"/>
                </a:lnTo>
                <a:lnTo>
                  <a:pt x="0" y="200040"/>
                </a:lnTo>
                <a:lnTo>
                  <a:pt x="728" y="216447"/>
                </a:lnTo>
                <a:lnTo>
                  <a:pt x="11207" y="263269"/>
                </a:lnTo>
                <a:lnTo>
                  <a:pt x="32936" y="305409"/>
                </a:lnTo>
                <a:lnTo>
                  <a:pt x="64388" y="341478"/>
                </a:lnTo>
                <a:lnTo>
                  <a:pt x="104038" y="370090"/>
                </a:lnTo>
                <a:lnTo>
                  <a:pt x="150357" y="389856"/>
                </a:lnTo>
                <a:lnTo>
                  <a:pt x="201819" y="399387"/>
                </a:lnTo>
                <a:lnTo>
                  <a:pt x="219852" y="400049"/>
                </a:lnTo>
                <a:lnTo>
                  <a:pt x="237881" y="399387"/>
                </a:lnTo>
                <a:lnTo>
                  <a:pt x="289344" y="389856"/>
                </a:lnTo>
                <a:lnTo>
                  <a:pt x="335678" y="370090"/>
                </a:lnTo>
                <a:lnTo>
                  <a:pt x="375349" y="341478"/>
                </a:lnTo>
                <a:lnTo>
                  <a:pt x="406826" y="305409"/>
                </a:lnTo>
                <a:lnTo>
                  <a:pt x="428576" y="263269"/>
                </a:lnTo>
                <a:lnTo>
                  <a:pt x="439066" y="216447"/>
                </a:lnTo>
                <a:lnTo>
                  <a:pt x="439795" y="200040"/>
                </a:lnTo>
                <a:lnTo>
                  <a:pt x="439066" y="183632"/>
                </a:lnTo>
                <a:lnTo>
                  <a:pt x="428576" y="136807"/>
                </a:lnTo>
                <a:lnTo>
                  <a:pt x="406826" y="94662"/>
                </a:lnTo>
                <a:lnTo>
                  <a:pt x="375349" y="58586"/>
                </a:lnTo>
                <a:lnTo>
                  <a:pt x="335678" y="29968"/>
                </a:lnTo>
                <a:lnTo>
                  <a:pt x="289344" y="10197"/>
                </a:lnTo>
                <a:lnTo>
                  <a:pt x="237881" y="663"/>
                </a:lnTo>
                <a:lnTo>
                  <a:pt x="219852" y="0"/>
                </a:lnTo>
                <a:close/>
              </a:path>
            </a:pathLst>
          </a:custGeom>
          <a:solidFill>
            <a:srgbClr val="FFFFFF"/>
          </a:solidFill>
        </p:spPr>
        <p:txBody>
          <a:bodyPr wrap="square" lIns="0" tIns="0" rIns="0" bIns="0" rtlCol="0"/>
          <a:lstStyle/>
          <a:p>
            <a:endParaRPr/>
          </a:p>
        </p:txBody>
      </p:sp>
      <p:sp>
        <p:nvSpPr>
          <p:cNvPr id="26" name="object 26"/>
          <p:cNvSpPr/>
          <p:nvPr/>
        </p:nvSpPr>
        <p:spPr>
          <a:xfrm>
            <a:off x="7037465" y="1628759"/>
            <a:ext cx="430530" cy="387985"/>
          </a:xfrm>
          <a:custGeom>
            <a:avLst/>
            <a:gdLst/>
            <a:ahLst/>
            <a:cxnLst/>
            <a:rect l="l" t="t" r="r" b="b"/>
            <a:pathLst>
              <a:path w="430529" h="387985">
                <a:moveTo>
                  <a:pt x="0" y="193700"/>
                </a:moveTo>
                <a:lnTo>
                  <a:pt x="6248" y="147159"/>
                </a:lnTo>
                <a:lnTo>
                  <a:pt x="23997" y="104694"/>
                </a:lnTo>
                <a:lnTo>
                  <a:pt x="51753" y="67651"/>
                </a:lnTo>
                <a:lnTo>
                  <a:pt x="88023" y="37379"/>
                </a:lnTo>
                <a:lnTo>
                  <a:pt x="131313" y="15225"/>
                </a:lnTo>
                <a:lnTo>
                  <a:pt x="180129" y="2535"/>
                </a:lnTo>
                <a:lnTo>
                  <a:pt x="215005" y="0"/>
                </a:lnTo>
                <a:lnTo>
                  <a:pt x="232657" y="642"/>
                </a:lnTo>
                <a:lnTo>
                  <a:pt x="249915" y="2535"/>
                </a:lnTo>
                <a:lnTo>
                  <a:pt x="298768" y="15225"/>
                </a:lnTo>
                <a:lnTo>
                  <a:pt x="342083" y="37379"/>
                </a:lnTo>
                <a:lnTo>
                  <a:pt x="378368" y="67651"/>
                </a:lnTo>
                <a:lnTo>
                  <a:pt x="406132" y="104694"/>
                </a:lnTo>
                <a:lnTo>
                  <a:pt x="423885" y="147159"/>
                </a:lnTo>
                <a:lnTo>
                  <a:pt x="430133" y="193700"/>
                </a:lnTo>
                <a:lnTo>
                  <a:pt x="429421" y="209579"/>
                </a:lnTo>
                <a:lnTo>
                  <a:pt x="427319" y="225105"/>
                </a:lnTo>
                <a:lnTo>
                  <a:pt x="413236" y="269069"/>
                </a:lnTo>
                <a:lnTo>
                  <a:pt x="388643" y="308063"/>
                </a:lnTo>
                <a:lnTo>
                  <a:pt x="355033" y="340738"/>
                </a:lnTo>
                <a:lnTo>
                  <a:pt x="313896" y="365746"/>
                </a:lnTo>
                <a:lnTo>
                  <a:pt x="266723" y="381739"/>
                </a:lnTo>
                <a:lnTo>
                  <a:pt x="215005" y="387370"/>
                </a:lnTo>
                <a:lnTo>
                  <a:pt x="197371" y="386728"/>
                </a:lnTo>
                <a:lnTo>
                  <a:pt x="180129" y="384834"/>
                </a:lnTo>
                <a:lnTo>
                  <a:pt x="131313" y="372145"/>
                </a:lnTo>
                <a:lnTo>
                  <a:pt x="88023" y="349992"/>
                </a:lnTo>
                <a:lnTo>
                  <a:pt x="51753" y="319723"/>
                </a:lnTo>
                <a:lnTo>
                  <a:pt x="23997" y="282686"/>
                </a:lnTo>
                <a:lnTo>
                  <a:pt x="6248" y="240229"/>
                </a:lnTo>
                <a:lnTo>
                  <a:pt x="0" y="193700"/>
                </a:lnTo>
                <a:close/>
              </a:path>
            </a:pathLst>
          </a:custGeom>
          <a:ln w="36512">
            <a:solidFill>
              <a:srgbClr val="FF0000"/>
            </a:solidFill>
          </a:ln>
        </p:spPr>
        <p:txBody>
          <a:bodyPr wrap="square" lIns="0" tIns="0" rIns="0" bIns="0" rtlCol="0"/>
          <a:lstStyle/>
          <a:p>
            <a:endParaRPr/>
          </a:p>
        </p:txBody>
      </p:sp>
      <p:sp>
        <p:nvSpPr>
          <p:cNvPr id="27" name="object 27"/>
          <p:cNvSpPr/>
          <p:nvPr/>
        </p:nvSpPr>
        <p:spPr>
          <a:xfrm>
            <a:off x="4605406" y="3322685"/>
            <a:ext cx="441325" cy="400050"/>
          </a:xfrm>
          <a:custGeom>
            <a:avLst/>
            <a:gdLst/>
            <a:ahLst/>
            <a:cxnLst/>
            <a:rect l="l" t="t" r="r" b="b"/>
            <a:pathLst>
              <a:path w="441325" h="400050">
                <a:moveTo>
                  <a:pt x="220583" y="0"/>
                </a:moveTo>
                <a:lnTo>
                  <a:pt x="167544" y="5813"/>
                </a:lnTo>
                <a:lnTo>
                  <a:pt x="119170" y="22326"/>
                </a:lnTo>
                <a:lnTo>
                  <a:pt x="76991" y="48149"/>
                </a:lnTo>
                <a:lnTo>
                  <a:pt x="42532" y="81894"/>
                </a:lnTo>
                <a:lnTo>
                  <a:pt x="17321" y="122170"/>
                </a:lnTo>
                <a:lnTo>
                  <a:pt x="2884" y="167590"/>
                </a:lnTo>
                <a:lnTo>
                  <a:pt x="0" y="200040"/>
                </a:lnTo>
                <a:lnTo>
                  <a:pt x="730" y="216431"/>
                </a:lnTo>
                <a:lnTo>
                  <a:pt x="11236" y="263222"/>
                </a:lnTo>
                <a:lnTo>
                  <a:pt x="33025" y="305355"/>
                </a:lnTo>
                <a:lnTo>
                  <a:pt x="64571" y="341433"/>
                </a:lnTo>
                <a:lnTo>
                  <a:pt x="104347" y="370061"/>
                </a:lnTo>
                <a:lnTo>
                  <a:pt x="150825" y="389844"/>
                </a:lnTo>
                <a:lnTo>
                  <a:pt x="202479" y="399386"/>
                </a:lnTo>
                <a:lnTo>
                  <a:pt x="220583" y="400049"/>
                </a:lnTo>
                <a:lnTo>
                  <a:pt x="238689" y="399386"/>
                </a:lnTo>
                <a:lnTo>
                  <a:pt x="290357" y="389844"/>
                </a:lnTo>
                <a:lnTo>
                  <a:pt x="336862" y="370061"/>
                </a:lnTo>
                <a:lnTo>
                  <a:pt x="376671" y="341433"/>
                </a:lnTo>
                <a:lnTo>
                  <a:pt x="408251" y="305355"/>
                </a:lnTo>
                <a:lnTo>
                  <a:pt x="430067" y="263222"/>
                </a:lnTo>
                <a:lnTo>
                  <a:pt x="440588" y="216431"/>
                </a:lnTo>
                <a:lnTo>
                  <a:pt x="441319" y="200040"/>
                </a:lnTo>
                <a:lnTo>
                  <a:pt x="440588" y="183632"/>
                </a:lnTo>
                <a:lnTo>
                  <a:pt x="430067" y="136807"/>
                </a:lnTo>
                <a:lnTo>
                  <a:pt x="408251" y="94662"/>
                </a:lnTo>
                <a:lnTo>
                  <a:pt x="376671" y="58586"/>
                </a:lnTo>
                <a:lnTo>
                  <a:pt x="336862" y="29968"/>
                </a:lnTo>
                <a:lnTo>
                  <a:pt x="290357" y="10197"/>
                </a:lnTo>
                <a:lnTo>
                  <a:pt x="238689" y="663"/>
                </a:lnTo>
                <a:lnTo>
                  <a:pt x="220583" y="0"/>
                </a:lnTo>
                <a:close/>
              </a:path>
            </a:pathLst>
          </a:custGeom>
          <a:solidFill>
            <a:srgbClr val="FFFFFF"/>
          </a:solidFill>
        </p:spPr>
        <p:txBody>
          <a:bodyPr wrap="square" lIns="0" tIns="0" rIns="0" bIns="0" rtlCol="0"/>
          <a:lstStyle/>
          <a:p>
            <a:endParaRPr/>
          </a:p>
        </p:txBody>
      </p:sp>
      <p:sp>
        <p:nvSpPr>
          <p:cNvPr id="28" name="object 28"/>
          <p:cNvSpPr/>
          <p:nvPr/>
        </p:nvSpPr>
        <p:spPr>
          <a:xfrm>
            <a:off x="4610100" y="3329056"/>
            <a:ext cx="430530" cy="387350"/>
          </a:xfrm>
          <a:custGeom>
            <a:avLst/>
            <a:gdLst/>
            <a:ahLst/>
            <a:cxnLst/>
            <a:rect l="l" t="t" r="r" b="b"/>
            <a:pathLst>
              <a:path w="430529" h="387350">
                <a:moveTo>
                  <a:pt x="0" y="193669"/>
                </a:moveTo>
                <a:lnTo>
                  <a:pt x="6248" y="147091"/>
                </a:lnTo>
                <a:lnTo>
                  <a:pt x="24000" y="104616"/>
                </a:lnTo>
                <a:lnTo>
                  <a:pt x="51765" y="67584"/>
                </a:lnTo>
                <a:lnTo>
                  <a:pt x="88050" y="37333"/>
                </a:lnTo>
                <a:lnTo>
                  <a:pt x="131364" y="15203"/>
                </a:lnTo>
                <a:lnTo>
                  <a:pt x="180218" y="2531"/>
                </a:lnTo>
                <a:lnTo>
                  <a:pt x="215127" y="0"/>
                </a:lnTo>
                <a:lnTo>
                  <a:pt x="232763" y="641"/>
                </a:lnTo>
                <a:lnTo>
                  <a:pt x="250008" y="2531"/>
                </a:lnTo>
                <a:lnTo>
                  <a:pt x="298844" y="15203"/>
                </a:lnTo>
                <a:lnTo>
                  <a:pt x="342163" y="37333"/>
                </a:lnTo>
                <a:lnTo>
                  <a:pt x="378467" y="67584"/>
                </a:lnTo>
                <a:lnTo>
                  <a:pt x="406255" y="104616"/>
                </a:lnTo>
                <a:lnTo>
                  <a:pt x="424028" y="147091"/>
                </a:lnTo>
                <a:lnTo>
                  <a:pt x="430286" y="193669"/>
                </a:lnTo>
                <a:lnTo>
                  <a:pt x="429572" y="209548"/>
                </a:lnTo>
                <a:lnTo>
                  <a:pt x="427467" y="225075"/>
                </a:lnTo>
                <a:lnTo>
                  <a:pt x="413366" y="269039"/>
                </a:lnTo>
                <a:lnTo>
                  <a:pt x="388750" y="308032"/>
                </a:lnTo>
                <a:lnTo>
                  <a:pt x="355118" y="340707"/>
                </a:lnTo>
                <a:lnTo>
                  <a:pt x="313970" y="365715"/>
                </a:lnTo>
                <a:lnTo>
                  <a:pt x="266807" y="381709"/>
                </a:lnTo>
                <a:lnTo>
                  <a:pt x="215127" y="387339"/>
                </a:lnTo>
                <a:lnTo>
                  <a:pt x="197475" y="386697"/>
                </a:lnTo>
                <a:lnTo>
                  <a:pt x="180218" y="384804"/>
                </a:lnTo>
                <a:lnTo>
                  <a:pt x="131364" y="372115"/>
                </a:lnTo>
                <a:lnTo>
                  <a:pt x="88050" y="349962"/>
                </a:lnTo>
                <a:lnTo>
                  <a:pt x="51765" y="319693"/>
                </a:lnTo>
                <a:lnTo>
                  <a:pt x="24000" y="282656"/>
                </a:lnTo>
                <a:lnTo>
                  <a:pt x="6248" y="240198"/>
                </a:lnTo>
                <a:lnTo>
                  <a:pt x="0" y="193669"/>
                </a:lnTo>
                <a:close/>
              </a:path>
            </a:pathLst>
          </a:custGeom>
          <a:ln w="36512">
            <a:solidFill>
              <a:srgbClr val="FF0000"/>
            </a:solidFill>
          </a:ln>
        </p:spPr>
        <p:txBody>
          <a:bodyPr wrap="square" lIns="0" tIns="0" rIns="0" bIns="0" rtlCol="0"/>
          <a:lstStyle/>
          <a:p>
            <a:endParaRPr/>
          </a:p>
        </p:txBody>
      </p:sp>
      <p:sp>
        <p:nvSpPr>
          <p:cNvPr id="29" name="object 29"/>
          <p:cNvSpPr txBox="1"/>
          <p:nvPr/>
        </p:nvSpPr>
        <p:spPr>
          <a:xfrm>
            <a:off x="2533855" y="1389887"/>
            <a:ext cx="4807585" cy="587375"/>
          </a:xfrm>
          <a:prstGeom prst="rect">
            <a:avLst/>
          </a:prstGeom>
        </p:spPr>
        <p:txBody>
          <a:bodyPr vert="horz" wrap="square" lIns="0" tIns="0" rIns="0" bIns="0" rtlCol="0">
            <a:spAutoFit/>
          </a:bodyPr>
          <a:lstStyle/>
          <a:p>
            <a:pPr marL="12700">
              <a:lnSpc>
                <a:spcPts val="2755"/>
              </a:lnSpc>
            </a:pPr>
            <a:r>
              <a:rPr sz="2400" spc="-5" dirty="0">
                <a:latin typeface="Comic Sans MS"/>
                <a:cs typeface="Comic Sans MS"/>
              </a:rPr>
              <a:t>n</a:t>
            </a:r>
            <a:r>
              <a:rPr sz="2400" dirty="0">
                <a:latin typeface="Comic Sans MS"/>
                <a:cs typeface="Comic Sans MS"/>
              </a:rPr>
              <a:t>o</a:t>
            </a:r>
            <a:r>
              <a:rPr sz="2400" spc="114" dirty="0">
                <a:latin typeface="Times New Roman"/>
                <a:cs typeface="Times New Roman"/>
              </a:rPr>
              <a:t> </a:t>
            </a:r>
            <a:r>
              <a:rPr sz="2400" spc="-5" dirty="0">
                <a:latin typeface="Comic Sans MS"/>
                <a:cs typeface="Comic Sans MS"/>
              </a:rPr>
              <a:t>repeate</a:t>
            </a:r>
            <a:r>
              <a:rPr sz="2400" dirty="0">
                <a:latin typeface="Comic Sans MS"/>
                <a:cs typeface="Comic Sans MS"/>
              </a:rPr>
              <a:t>d</a:t>
            </a:r>
            <a:r>
              <a:rPr sz="2400" spc="105" dirty="0">
                <a:latin typeface="Times New Roman"/>
                <a:cs typeface="Times New Roman"/>
              </a:rPr>
              <a:t> </a:t>
            </a:r>
            <a:r>
              <a:rPr sz="2400" spc="-5" dirty="0">
                <a:latin typeface="Comic Sans MS"/>
                <a:cs typeface="Comic Sans MS"/>
              </a:rPr>
              <a:t>vertic</a:t>
            </a:r>
            <a:r>
              <a:rPr sz="2400" spc="5" dirty="0">
                <a:latin typeface="Comic Sans MS"/>
                <a:cs typeface="Comic Sans MS"/>
              </a:rPr>
              <a:t>e</a:t>
            </a:r>
            <a:r>
              <a:rPr sz="2400" spc="-15" dirty="0">
                <a:latin typeface="Comic Sans MS"/>
                <a:cs typeface="Comic Sans MS"/>
              </a:rPr>
              <a:t>s</a:t>
            </a:r>
            <a:endParaRPr sz="2400" dirty="0">
              <a:latin typeface="Comic Sans MS"/>
              <a:cs typeface="Comic Sans MS"/>
            </a:endParaRPr>
          </a:p>
          <a:p>
            <a:pPr marL="2206625">
              <a:lnSpc>
                <a:spcPts val="2370"/>
              </a:lnSpc>
              <a:tabLst>
                <a:tab pos="4645660" algn="l"/>
              </a:tabLst>
            </a:pPr>
            <a:r>
              <a:rPr sz="3150" baseline="2645" dirty="0">
                <a:latin typeface="Arial"/>
                <a:cs typeface="Arial"/>
              </a:rPr>
              <a:t>a</a:t>
            </a:r>
            <a:r>
              <a:rPr sz="3150" baseline="2645" dirty="0">
                <a:latin typeface="Times New Roman"/>
                <a:cs typeface="Times New Roman"/>
              </a:rPr>
              <a:t>	</a:t>
            </a:r>
            <a:r>
              <a:rPr sz="2100" dirty="0">
                <a:latin typeface="Arial"/>
                <a:cs typeface="Arial"/>
              </a:rPr>
              <a:t>b</a:t>
            </a:r>
          </a:p>
        </p:txBody>
      </p:sp>
      <p:sp>
        <p:nvSpPr>
          <p:cNvPr id="30" name="object 30"/>
          <p:cNvSpPr txBox="1"/>
          <p:nvPr/>
        </p:nvSpPr>
        <p:spPr>
          <a:xfrm>
            <a:off x="307340" y="3712499"/>
            <a:ext cx="1183640" cy="336550"/>
          </a:xfrm>
          <a:prstGeom prst="rect">
            <a:avLst/>
          </a:prstGeom>
        </p:spPr>
        <p:txBody>
          <a:bodyPr vert="horz" wrap="square" lIns="0" tIns="0" rIns="0" bIns="0" rtlCol="0">
            <a:spAutoFit/>
          </a:bodyPr>
          <a:lstStyle/>
          <a:p>
            <a:pPr marL="355600" indent="-342900">
              <a:lnSpc>
                <a:spcPct val="100000"/>
              </a:lnSpc>
              <a:buClr>
                <a:srgbClr val="FA2C24"/>
              </a:buClr>
              <a:buFont typeface="Arial"/>
              <a:buChar char="•"/>
              <a:tabLst>
                <a:tab pos="355600" algn="l"/>
              </a:tabLst>
            </a:pPr>
            <a:r>
              <a:rPr sz="2400" dirty="0">
                <a:solidFill>
                  <a:srgbClr val="FA2C24"/>
                </a:solidFill>
                <a:latin typeface="Comic Sans MS"/>
                <a:cs typeface="Comic Sans MS"/>
              </a:rPr>
              <a:t>cycl</a:t>
            </a:r>
            <a:r>
              <a:rPr sz="2400" spc="5" dirty="0">
                <a:solidFill>
                  <a:srgbClr val="FA2C24"/>
                </a:solidFill>
                <a:latin typeface="Comic Sans MS"/>
                <a:cs typeface="Comic Sans MS"/>
              </a:rPr>
              <a:t>e</a:t>
            </a:r>
            <a:r>
              <a:rPr sz="2400" dirty="0">
                <a:latin typeface="Comic Sans MS"/>
                <a:cs typeface="Comic Sans MS"/>
              </a:rPr>
              <a:t>:</a:t>
            </a:r>
            <a:endParaRPr sz="2400">
              <a:latin typeface="Comic Sans MS"/>
              <a:cs typeface="Comic Sans MS"/>
            </a:endParaRPr>
          </a:p>
        </p:txBody>
      </p:sp>
      <p:sp>
        <p:nvSpPr>
          <p:cNvPr id="31" name="object 31"/>
          <p:cNvSpPr txBox="1"/>
          <p:nvPr/>
        </p:nvSpPr>
        <p:spPr>
          <a:xfrm>
            <a:off x="1733797" y="3718447"/>
            <a:ext cx="7433309" cy="330835"/>
          </a:xfrm>
          <a:prstGeom prst="rect">
            <a:avLst/>
          </a:prstGeom>
        </p:spPr>
        <p:txBody>
          <a:bodyPr vert="horz" wrap="square" lIns="0" tIns="0" rIns="0" bIns="0" rtlCol="0">
            <a:spAutoFit/>
          </a:bodyPr>
          <a:lstStyle/>
          <a:p>
            <a:pPr marL="12700">
              <a:lnSpc>
                <a:spcPct val="100000"/>
              </a:lnSpc>
            </a:pPr>
            <a:r>
              <a:rPr sz="2400" dirty="0">
                <a:latin typeface="Comic Sans MS"/>
                <a:cs typeface="Comic Sans MS"/>
              </a:rPr>
              <a:t>si</a:t>
            </a:r>
            <a:r>
              <a:rPr sz="2400" spc="-20" dirty="0">
                <a:latin typeface="Comic Sans MS"/>
                <a:cs typeface="Comic Sans MS"/>
              </a:rPr>
              <a:t>m</a:t>
            </a:r>
            <a:r>
              <a:rPr sz="2400" dirty="0">
                <a:latin typeface="Comic Sans MS"/>
                <a:cs typeface="Comic Sans MS"/>
              </a:rPr>
              <a:t>ple</a:t>
            </a:r>
            <a:r>
              <a:rPr sz="2400" spc="114" dirty="0">
                <a:latin typeface="Times New Roman"/>
                <a:cs typeface="Times New Roman"/>
              </a:rPr>
              <a:t> </a:t>
            </a:r>
            <a:r>
              <a:rPr sz="2400" dirty="0">
                <a:latin typeface="Comic Sans MS"/>
                <a:cs typeface="Comic Sans MS"/>
              </a:rPr>
              <a:t>path,</a:t>
            </a:r>
            <a:r>
              <a:rPr sz="2400" spc="100" dirty="0">
                <a:latin typeface="Times New Roman"/>
                <a:cs typeface="Times New Roman"/>
              </a:rPr>
              <a:t> </a:t>
            </a:r>
            <a:r>
              <a:rPr sz="2400" dirty="0">
                <a:latin typeface="Comic Sans MS"/>
                <a:cs typeface="Comic Sans MS"/>
              </a:rPr>
              <a:t>except</a:t>
            </a:r>
            <a:r>
              <a:rPr sz="2400" spc="95" dirty="0">
                <a:latin typeface="Times New Roman"/>
                <a:cs typeface="Times New Roman"/>
              </a:rPr>
              <a:t> </a:t>
            </a:r>
            <a:r>
              <a:rPr sz="2400" spc="-5" dirty="0">
                <a:latin typeface="Comic Sans MS"/>
                <a:cs typeface="Comic Sans MS"/>
              </a:rPr>
              <a:t>tha</a:t>
            </a:r>
            <a:r>
              <a:rPr sz="2400" dirty="0">
                <a:latin typeface="Comic Sans MS"/>
                <a:cs typeface="Comic Sans MS"/>
              </a:rPr>
              <a:t>t</a:t>
            </a:r>
            <a:r>
              <a:rPr sz="2400" spc="100" dirty="0">
                <a:latin typeface="Times New Roman"/>
                <a:cs typeface="Times New Roman"/>
              </a:rPr>
              <a:t> </a:t>
            </a:r>
            <a:r>
              <a:rPr sz="2400" spc="-5" dirty="0">
                <a:latin typeface="Comic Sans MS"/>
                <a:cs typeface="Comic Sans MS"/>
              </a:rPr>
              <a:t>th</a:t>
            </a:r>
            <a:r>
              <a:rPr sz="2400" dirty="0">
                <a:latin typeface="Comic Sans MS"/>
                <a:cs typeface="Comic Sans MS"/>
              </a:rPr>
              <a:t>e</a:t>
            </a:r>
            <a:r>
              <a:rPr sz="2400" spc="100" dirty="0">
                <a:latin typeface="Times New Roman"/>
                <a:cs typeface="Times New Roman"/>
              </a:rPr>
              <a:t> </a:t>
            </a:r>
            <a:r>
              <a:rPr sz="2400" dirty="0">
                <a:latin typeface="Comic Sans MS"/>
                <a:cs typeface="Comic Sans MS"/>
              </a:rPr>
              <a:t>la</a:t>
            </a:r>
            <a:r>
              <a:rPr sz="2400" spc="-10" dirty="0">
                <a:latin typeface="Comic Sans MS"/>
                <a:cs typeface="Comic Sans MS"/>
              </a:rPr>
              <a:t>s</a:t>
            </a:r>
            <a:r>
              <a:rPr sz="2400" dirty="0">
                <a:latin typeface="Comic Sans MS"/>
                <a:cs typeface="Comic Sans MS"/>
              </a:rPr>
              <a:t>t</a:t>
            </a:r>
            <a:r>
              <a:rPr sz="2400" spc="100" dirty="0">
                <a:latin typeface="Times New Roman"/>
                <a:cs typeface="Times New Roman"/>
              </a:rPr>
              <a:t> </a:t>
            </a:r>
            <a:r>
              <a:rPr sz="2400" spc="-5" dirty="0">
                <a:latin typeface="Comic Sans MS"/>
                <a:cs typeface="Comic Sans MS"/>
              </a:rPr>
              <a:t>verte</a:t>
            </a:r>
            <a:r>
              <a:rPr sz="2400" dirty="0">
                <a:latin typeface="Comic Sans MS"/>
                <a:cs typeface="Comic Sans MS"/>
              </a:rPr>
              <a:t>x</a:t>
            </a:r>
            <a:r>
              <a:rPr sz="2400" spc="95" dirty="0">
                <a:latin typeface="Times New Roman"/>
                <a:cs typeface="Times New Roman"/>
              </a:rPr>
              <a:t> </a:t>
            </a:r>
            <a:r>
              <a:rPr sz="2400" spc="-5" dirty="0">
                <a:latin typeface="Comic Sans MS"/>
                <a:cs typeface="Comic Sans MS"/>
              </a:rPr>
              <a:t>i</a:t>
            </a:r>
            <a:r>
              <a:rPr sz="2400" dirty="0">
                <a:latin typeface="Comic Sans MS"/>
                <a:cs typeface="Comic Sans MS"/>
              </a:rPr>
              <a:t>s</a:t>
            </a:r>
            <a:r>
              <a:rPr sz="2400" spc="100" dirty="0">
                <a:latin typeface="Times New Roman"/>
                <a:cs typeface="Times New Roman"/>
              </a:rPr>
              <a:t> </a:t>
            </a:r>
            <a:r>
              <a:rPr sz="2400" spc="-5" dirty="0">
                <a:latin typeface="Comic Sans MS"/>
                <a:cs typeface="Comic Sans MS"/>
              </a:rPr>
              <a:t>th</a:t>
            </a:r>
            <a:r>
              <a:rPr sz="2400" dirty="0">
                <a:latin typeface="Comic Sans MS"/>
                <a:cs typeface="Comic Sans MS"/>
              </a:rPr>
              <a:t>e</a:t>
            </a:r>
            <a:r>
              <a:rPr sz="2400" spc="100" dirty="0">
                <a:latin typeface="Times New Roman"/>
                <a:cs typeface="Times New Roman"/>
              </a:rPr>
              <a:t> </a:t>
            </a:r>
            <a:r>
              <a:rPr sz="2400" dirty="0">
                <a:latin typeface="Comic Sans MS"/>
                <a:cs typeface="Comic Sans MS"/>
              </a:rPr>
              <a:t>s</a:t>
            </a:r>
            <a:r>
              <a:rPr sz="2400" spc="-15" dirty="0">
                <a:latin typeface="Comic Sans MS"/>
                <a:cs typeface="Comic Sans MS"/>
              </a:rPr>
              <a:t>a</a:t>
            </a:r>
            <a:r>
              <a:rPr sz="2400" dirty="0">
                <a:latin typeface="Comic Sans MS"/>
                <a:cs typeface="Comic Sans MS"/>
              </a:rPr>
              <a:t>me</a:t>
            </a:r>
          </a:p>
        </p:txBody>
      </p:sp>
      <p:sp>
        <p:nvSpPr>
          <p:cNvPr id="32" name="object 32"/>
          <p:cNvSpPr/>
          <p:nvPr/>
        </p:nvSpPr>
        <p:spPr>
          <a:xfrm>
            <a:off x="5505372" y="6220491"/>
            <a:ext cx="702281" cy="617460"/>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6892747" y="6232099"/>
            <a:ext cx="685800" cy="594360"/>
          </a:xfrm>
          <a:custGeom>
            <a:avLst/>
            <a:gdLst/>
            <a:ahLst/>
            <a:cxnLst/>
            <a:rect l="l" t="t" r="r" b="b"/>
            <a:pathLst>
              <a:path w="685800" h="594359">
                <a:moveTo>
                  <a:pt x="342716" y="0"/>
                </a:moveTo>
                <a:lnTo>
                  <a:pt x="286858" y="3861"/>
                </a:lnTo>
                <a:lnTo>
                  <a:pt x="233969" y="15051"/>
                </a:lnTo>
                <a:lnTo>
                  <a:pt x="184733" y="32975"/>
                </a:lnTo>
                <a:lnTo>
                  <a:pt x="139837" y="57040"/>
                </a:lnTo>
                <a:lnTo>
                  <a:pt x="99966" y="86654"/>
                </a:lnTo>
                <a:lnTo>
                  <a:pt x="65807" y="121222"/>
                </a:lnTo>
                <a:lnTo>
                  <a:pt x="38045" y="160152"/>
                </a:lnTo>
                <a:lnTo>
                  <a:pt x="17366" y="202851"/>
                </a:lnTo>
                <a:lnTo>
                  <a:pt x="4455" y="248724"/>
                </a:lnTo>
                <a:lnTo>
                  <a:pt x="0" y="297179"/>
                </a:lnTo>
                <a:lnTo>
                  <a:pt x="1128" y="321656"/>
                </a:lnTo>
                <a:lnTo>
                  <a:pt x="9897" y="368832"/>
                </a:lnTo>
                <a:lnTo>
                  <a:pt x="26777" y="413143"/>
                </a:lnTo>
                <a:lnTo>
                  <a:pt x="51083" y="453995"/>
                </a:lnTo>
                <a:lnTo>
                  <a:pt x="82130" y="490791"/>
                </a:lnTo>
                <a:lnTo>
                  <a:pt x="119231" y="522939"/>
                </a:lnTo>
                <a:lnTo>
                  <a:pt x="161700" y="549841"/>
                </a:lnTo>
                <a:lnTo>
                  <a:pt x="208851" y="570904"/>
                </a:lnTo>
                <a:lnTo>
                  <a:pt x="260000" y="585533"/>
                </a:lnTo>
                <a:lnTo>
                  <a:pt x="314460" y="593133"/>
                </a:lnTo>
                <a:lnTo>
                  <a:pt x="342716" y="594110"/>
                </a:lnTo>
                <a:lnTo>
                  <a:pt x="370972" y="593133"/>
                </a:lnTo>
                <a:lnTo>
                  <a:pt x="425424" y="585533"/>
                </a:lnTo>
                <a:lnTo>
                  <a:pt x="476558" y="570904"/>
                </a:lnTo>
                <a:lnTo>
                  <a:pt x="523690" y="549841"/>
                </a:lnTo>
                <a:lnTo>
                  <a:pt x="566138" y="522939"/>
                </a:lnTo>
                <a:lnTo>
                  <a:pt x="603215" y="490791"/>
                </a:lnTo>
                <a:lnTo>
                  <a:pt x="634240" y="453995"/>
                </a:lnTo>
                <a:lnTo>
                  <a:pt x="658527" y="413143"/>
                </a:lnTo>
                <a:lnTo>
                  <a:pt x="675393" y="368832"/>
                </a:lnTo>
                <a:lnTo>
                  <a:pt x="684154" y="321656"/>
                </a:lnTo>
                <a:lnTo>
                  <a:pt x="685281" y="297179"/>
                </a:lnTo>
                <a:lnTo>
                  <a:pt x="684154" y="272666"/>
                </a:lnTo>
                <a:lnTo>
                  <a:pt x="675393" y="225428"/>
                </a:lnTo>
                <a:lnTo>
                  <a:pt x="658527" y="181067"/>
                </a:lnTo>
                <a:lnTo>
                  <a:pt x="634240" y="140179"/>
                </a:lnTo>
                <a:lnTo>
                  <a:pt x="603215" y="103356"/>
                </a:lnTo>
                <a:lnTo>
                  <a:pt x="566137" y="71191"/>
                </a:lnTo>
                <a:lnTo>
                  <a:pt x="523690" y="44277"/>
                </a:lnTo>
                <a:lnTo>
                  <a:pt x="476558" y="23208"/>
                </a:lnTo>
                <a:lnTo>
                  <a:pt x="425424" y="8577"/>
                </a:lnTo>
                <a:lnTo>
                  <a:pt x="370972" y="977"/>
                </a:lnTo>
                <a:lnTo>
                  <a:pt x="342716" y="0"/>
                </a:lnTo>
                <a:close/>
              </a:path>
            </a:pathLst>
          </a:custGeom>
          <a:solidFill>
            <a:srgbClr val="000000"/>
          </a:solidFill>
        </p:spPr>
        <p:txBody>
          <a:bodyPr wrap="square" lIns="0" tIns="0" rIns="0" bIns="0" rtlCol="0"/>
          <a:lstStyle/>
          <a:p>
            <a:endParaRPr/>
          </a:p>
        </p:txBody>
      </p:sp>
      <p:sp>
        <p:nvSpPr>
          <p:cNvPr id="34" name="object 34"/>
          <p:cNvSpPr/>
          <p:nvPr/>
        </p:nvSpPr>
        <p:spPr>
          <a:xfrm>
            <a:off x="7163292" y="6819484"/>
            <a:ext cx="72390" cy="6985"/>
          </a:xfrm>
          <a:custGeom>
            <a:avLst/>
            <a:gdLst/>
            <a:ahLst/>
            <a:cxnLst/>
            <a:rect l="l" t="t" r="r" b="b"/>
            <a:pathLst>
              <a:path w="72390" h="6984">
                <a:moveTo>
                  <a:pt x="1396" y="245"/>
                </a:moveTo>
                <a:lnTo>
                  <a:pt x="16315" y="2864"/>
                </a:lnTo>
                <a:lnTo>
                  <a:pt x="43920" y="5748"/>
                </a:lnTo>
                <a:lnTo>
                  <a:pt x="72177" y="6725"/>
                </a:lnTo>
              </a:path>
            </a:pathLst>
          </a:custGeom>
          <a:ln w="22122">
            <a:solidFill>
              <a:srgbClr val="000000"/>
            </a:solidFill>
          </a:ln>
        </p:spPr>
        <p:txBody>
          <a:bodyPr wrap="square" lIns="0" tIns="0" rIns="0" bIns="0" rtlCol="0"/>
          <a:lstStyle/>
          <a:p>
            <a:endParaRPr/>
          </a:p>
        </p:txBody>
      </p:sp>
      <p:sp>
        <p:nvSpPr>
          <p:cNvPr id="35" name="object 35"/>
          <p:cNvSpPr/>
          <p:nvPr/>
        </p:nvSpPr>
        <p:spPr>
          <a:xfrm>
            <a:off x="7112845" y="6232101"/>
            <a:ext cx="205740" cy="19685"/>
          </a:xfrm>
          <a:custGeom>
            <a:avLst/>
            <a:gdLst/>
            <a:ahLst/>
            <a:cxnLst/>
            <a:rect l="l" t="t" r="r" b="b"/>
            <a:pathLst>
              <a:path w="205740" h="19685">
                <a:moveTo>
                  <a:pt x="205330" y="8576"/>
                </a:moveTo>
                <a:lnTo>
                  <a:pt x="178480" y="3861"/>
                </a:lnTo>
                <a:lnTo>
                  <a:pt x="150882" y="977"/>
                </a:lnTo>
                <a:lnTo>
                  <a:pt x="122627" y="0"/>
                </a:lnTo>
                <a:lnTo>
                  <a:pt x="94365" y="977"/>
                </a:lnTo>
                <a:lnTo>
                  <a:pt x="66761" y="3861"/>
                </a:lnTo>
                <a:lnTo>
                  <a:pt x="39899" y="8577"/>
                </a:lnTo>
                <a:lnTo>
                  <a:pt x="13866" y="15050"/>
                </a:lnTo>
                <a:lnTo>
                  <a:pt x="539" y="19378"/>
                </a:lnTo>
              </a:path>
            </a:pathLst>
          </a:custGeom>
          <a:ln w="22124">
            <a:solidFill>
              <a:srgbClr val="000000"/>
            </a:solidFill>
          </a:ln>
        </p:spPr>
        <p:txBody>
          <a:bodyPr wrap="square" lIns="0" tIns="0" rIns="0" bIns="0" rtlCol="0"/>
          <a:lstStyle/>
          <a:p>
            <a:endParaRPr/>
          </a:p>
        </p:txBody>
      </p:sp>
      <p:sp>
        <p:nvSpPr>
          <p:cNvPr id="36" name="object 36"/>
          <p:cNvSpPr/>
          <p:nvPr/>
        </p:nvSpPr>
        <p:spPr>
          <a:xfrm>
            <a:off x="6918350" y="6243135"/>
            <a:ext cx="647700" cy="572770"/>
          </a:xfrm>
          <a:custGeom>
            <a:avLst/>
            <a:gdLst/>
            <a:ahLst/>
            <a:cxnLst/>
            <a:rect l="l" t="t" r="r" b="b"/>
            <a:pathLst>
              <a:path w="647700" h="572770">
                <a:moveTo>
                  <a:pt x="317113" y="0"/>
                </a:moveTo>
                <a:lnTo>
                  <a:pt x="265083" y="3850"/>
                </a:lnTo>
                <a:lnTo>
                  <a:pt x="215944" y="14964"/>
                </a:lnTo>
                <a:lnTo>
                  <a:pt x="170306" y="32679"/>
                </a:lnTo>
                <a:lnTo>
                  <a:pt x="128776" y="56337"/>
                </a:lnTo>
                <a:lnTo>
                  <a:pt x="91965" y="85279"/>
                </a:lnTo>
                <a:lnTo>
                  <a:pt x="60482" y="118843"/>
                </a:lnTo>
                <a:lnTo>
                  <a:pt x="34934" y="156372"/>
                </a:lnTo>
                <a:lnTo>
                  <a:pt x="15932" y="197204"/>
                </a:lnTo>
                <a:lnTo>
                  <a:pt x="4084" y="240681"/>
                </a:lnTo>
                <a:lnTo>
                  <a:pt x="0" y="286143"/>
                </a:lnTo>
                <a:lnTo>
                  <a:pt x="1033" y="309045"/>
                </a:lnTo>
                <a:lnTo>
                  <a:pt x="9076" y="353548"/>
                </a:lnTo>
                <a:lnTo>
                  <a:pt x="24577" y="395760"/>
                </a:lnTo>
                <a:lnTo>
                  <a:pt x="46928" y="435017"/>
                </a:lnTo>
                <a:lnTo>
                  <a:pt x="75519" y="470655"/>
                </a:lnTo>
                <a:lnTo>
                  <a:pt x="109743" y="502010"/>
                </a:lnTo>
                <a:lnTo>
                  <a:pt x="148989" y="528417"/>
                </a:lnTo>
                <a:lnTo>
                  <a:pt x="192649" y="549212"/>
                </a:lnTo>
                <a:lnTo>
                  <a:pt x="240114" y="563731"/>
                </a:lnTo>
                <a:lnTo>
                  <a:pt x="290775" y="571308"/>
                </a:lnTo>
                <a:lnTo>
                  <a:pt x="317113" y="572286"/>
                </a:lnTo>
                <a:lnTo>
                  <a:pt x="343579" y="571308"/>
                </a:lnTo>
                <a:lnTo>
                  <a:pt x="394984" y="563731"/>
                </a:lnTo>
                <a:lnTo>
                  <a:pt x="443718" y="549212"/>
                </a:lnTo>
                <a:lnTo>
                  <a:pt x="489021" y="528417"/>
                </a:lnTo>
                <a:lnTo>
                  <a:pt x="530131" y="502010"/>
                </a:lnTo>
                <a:lnTo>
                  <a:pt x="566286" y="470655"/>
                </a:lnTo>
                <a:lnTo>
                  <a:pt x="596727" y="435017"/>
                </a:lnTo>
                <a:lnTo>
                  <a:pt x="620691" y="395760"/>
                </a:lnTo>
                <a:lnTo>
                  <a:pt x="637418" y="353548"/>
                </a:lnTo>
                <a:lnTo>
                  <a:pt x="646146" y="309045"/>
                </a:lnTo>
                <a:lnTo>
                  <a:pt x="647272" y="286143"/>
                </a:lnTo>
                <a:lnTo>
                  <a:pt x="646146" y="263205"/>
                </a:lnTo>
                <a:lnTo>
                  <a:pt x="637418" y="218653"/>
                </a:lnTo>
                <a:lnTo>
                  <a:pt x="620691" y="176416"/>
                </a:lnTo>
                <a:lnTo>
                  <a:pt x="596727" y="137153"/>
                </a:lnTo>
                <a:lnTo>
                  <a:pt x="566286" y="101524"/>
                </a:lnTo>
                <a:lnTo>
                  <a:pt x="530131" y="70189"/>
                </a:lnTo>
                <a:lnTo>
                  <a:pt x="489021" y="43807"/>
                </a:lnTo>
                <a:lnTo>
                  <a:pt x="443718" y="23037"/>
                </a:lnTo>
                <a:lnTo>
                  <a:pt x="394984" y="8540"/>
                </a:lnTo>
                <a:lnTo>
                  <a:pt x="343579" y="976"/>
                </a:lnTo>
                <a:lnTo>
                  <a:pt x="317113" y="0"/>
                </a:lnTo>
                <a:close/>
              </a:path>
            </a:pathLst>
          </a:custGeom>
          <a:solidFill>
            <a:srgbClr val="FFFFFF"/>
          </a:solidFill>
        </p:spPr>
        <p:txBody>
          <a:bodyPr wrap="square" lIns="0" tIns="0" rIns="0" bIns="0" rtlCol="0"/>
          <a:lstStyle/>
          <a:p>
            <a:endParaRPr/>
          </a:p>
        </p:txBody>
      </p:sp>
      <p:sp>
        <p:nvSpPr>
          <p:cNvPr id="37" name="object 37"/>
          <p:cNvSpPr/>
          <p:nvPr/>
        </p:nvSpPr>
        <p:spPr>
          <a:xfrm>
            <a:off x="6918389" y="6529278"/>
            <a:ext cx="317500" cy="286385"/>
          </a:xfrm>
          <a:custGeom>
            <a:avLst/>
            <a:gdLst/>
            <a:ahLst/>
            <a:cxnLst/>
            <a:rect l="l" t="t" r="r" b="b"/>
            <a:pathLst>
              <a:path w="317500" h="286384">
                <a:moveTo>
                  <a:pt x="0" y="0"/>
                </a:moveTo>
                <a:lnTo>
                  <a:pt x="4083" y="45398"/>
                </a:lnTo>
                <a:lnTo>
                  <a:pt x="15928" y="88838"/>
                </a:lnTo>
                <a:lnTo>
                  <a:pt x="34926" y="129656"/>
                </a:lnTo>
                <a:lnTo>
                  <a:pt x="60469" y="167187"/>
                </a:lnTo>
                <a:lnTo>
                  <a:pt x="91948" y="200767"/>
                </a:lnTo>
                <a:lnTo>
                  <a:pt x="128754" y="229731"/>
                </a:lnTo>
                <a:lnTo>
                  <a:pt x="170279" y="253415"/>
                </a:lnTo>
                <a:lnTo>
                  <a:pt x="215915" y="271155"/>
                </a:lnTo>
                <a:lnTo>
                  <a:pt x="265052" y="282286"/>
                </a:lnTo>
                <a:lnTo>
                  <a:pt x="290744" y="285165"/>
                </a:lnTo>
                <a:lnTo>
                  <a:pt x="317076" y="286143"/>
                </a:lnTo>
              </a:path>
            </a:pathLst>
          </a:custGeom>
          <a:ln w="23664">
            <a:solidFill>
              <a:srgbClr val="000000"/>
            </a:solidFill>
          </a:ln>
        </p:spPr>
        <p:txBody>
          <a:bodyPr wrap="square" lIns="0" tIns="0" rIns="0" bIns="0" rtlCol="0"/>
          <a:lstStyle/>
          <a:p>
            <a:endParaRPr/>
          </a:p>
        </p:txBody>
      </p:sp>
      <p:sp>
        <p:nvSpPr>
          <p:cNvPr id="38" name="object 38"/>
          <p:cNvSpPr/>
          <p:nvPr/>
        </p:nvSpPr>
        <p:spPr>
          <a:xfrm>
            <a:off x="6918389" y="6243139"/>
            <a:ext cx="647700" cy="534670"/>
          </a:xfrm>
          <a:custGeom>
            <a:avLst/>
            <a:gdLst/>
            <a:ahLst/>
            <a:cxnLst/>
            <a:rect l="l" t="t" r="r" b="b"/>
            <a:pathLst>
              <a:path w="647700" h="534670">
                <a:moveTo>
                  <a:pt x="477318" y="534274"/>
                </a:moveTo>
                <a:lnTo>
                  <a:pt x="530088" y="502007"/>
                </a:lnTo>
                <a:lnTo>
                  <a:pt x="566241" y="470653"/>
                </a:lnTo>
                <a:lnTo>
                  <a:pt x="596679" y="435014"/>
                </a:lnTo>
                <a:lnTo>
                  <a:pt x="620641" y="395757"/>
                </a:lnTo>
                <a:lnTo>
                  <a:pt x="637366" y="353545"/>
                </a:lnTo>
                <a:lnTo>
                  <a:pt x="646094" y="309042"/>
                </a:lnTo>
                <a:lnTo>
                  <a:pt x="647220" y="286140"/>
                </a:lnTo>
                <a:lnTo>
                  <a:pt x="646094" y="263202"/>
                </a:lnTo>
                <a:lnTo>
                  <a:pt x="637366" y="218650"/>
                </a:lnTo>
                <a:lnTo>
                  <a:pt x="620641" y="176414"/>
                </a:lnTo>
                <a:lnTo>
                  <a:pt x="596679" y="137151"/>
                </a:lnTo>
                <a:lnTo>
                  <a:pt x="566241" y="101522"/>
                </a:lnTo>
                <a:lnTo>
                  <a:pt x="530088" y="70187"/>
                </a:lnTo>
                <a:lnTo>
                  <a:pt x="488981" y="43806"/>
                </a:lnTo>
                <a:lnTo>
                  <a:pt x="443681" y="23037"/>
                </a:lnTo>
                <a:lnTo>
                  <a:pt x="394950" y="8540"/>
                </a:lnTo>
                <a:lnTo>
                  <a:pt x="343548" y="976"/>
                </a:lnTo>
                <a:lnTo>
                  <a:pt x="317083" y="0"/>
                </a:lnTo>
                <a:lnTo>
                  <a:pt x="290744" y="976"/>
                </a:lnTo>
                <a:lnTo>
                  <a:pt x="240084" y="8540"/>
                </a:lnTo>
                <a:lnTo>
                  <a:pt x="192621" y="23037"/>
                </a:lnTo>
                <a:lnTo>
                  <a:pt x="148965" y="43806"/>
                </a:lnTo>
                <a:lnTo>
                  <a:pt x="109723" y="70187"/>
                </a:lnTo>
                <a:lnTo>
                  <a:pt x="75505" y="101522"/>
                </a:lnTo>
                <a:lnTo>
                  <a:pt x="46918" y="137151"/>
                </a:lnTo>
                <a:lnTo>
                  <a:pt x="24571" y="176414"/>
                </a:lnTo>
                <a:lnTo>
                  <a:pt x="9074" y="218650"/>
                </a:lnTo>
                <a:lnTo>
                  <a:pt x="1033" y="263202"/>
                </a:lnTo>
                <a:lnTo>
                  <a:pt x="0" y="286140"/>
                </a:lnTo>
              </a:path>
            </a:pathLst>
          </a:custGeom>
          <a:ln w="23511">
            <a:solidFill>
              <a:srgbClr val="000000"/>
            </a:solidFill>
          </a:ln>
        </p:spPr>
        <p:txBody>
          <a:bodyPr wrap="square" lIns="0" tIns="0" rIns="0" bIns="0" rtlCol="0"/>
          <a:lstStyle/>
          <a:p>
            <a:endParaRPr/>
          </a:p>
        </p:txBody>
      </p:sp>
      <p:sp>
        <p:nvSpPr>
          <p:cNvPr id="39" name="object 39"/>
          <p:cNvSpPr/>
          <p:nvPr/>
        </p:nvSpPr>
        <p:spPr>
          <a:xfrm>
            <a:off x="6930786" y="6254185"/>
            <a:ext cx="622300" cy="550545"/>
          </a:xfrm>
          <a:custGeom>
            <a:avLst/>
            <a:gdLst/>
            <a:ahLst/>
            <a:cxnLst/>
            <a:rect l="l" t="t" r="r" b="b"/>
            <a:pathLst>
              <a:path w="622300" h="550545">
                <a:moveTo>
                  <a:pt x="304677" y="0"/>
                </a:moveTo>
                <a:lnTo>
                  <a:pt x="256077" y="3541"/>
                </a:lnTo>
                <a:lnTo>
                  <a:pt x="209671" y="13814"/>
                </a:lnTo>
                <a:lnTo>
                  <a:pt x="166148" y="30292"/>
                </a:lnTo>
                <a:lnTo>
                  <a:pt x="126195" y="52448"/>
                </a:lnTo>
                <a:lnTo>
                  <a:pt x="90502" y="79754"/>
                </a:lnTo>
                <a:lnTo>
                  <a:pt x="59756" y="111684"/>
                </a:lnTo>
                <a:lnTo>
                  <a:pt x="34644" y="147710"/>
                </a:lnTo>
                <a:lnTo>
                  <a:pt x="15856" y="187305"/>
                </a:lnTo>
                <a:lnTo>
                  <a:pt x="4078" y="229942"/>
                </a:lnTo>
                <a:lnTo>
                  <a:pt x="0" y="275094"/>
                </a:lnTo>
                <a:lnTo>
                  <a:pt x="1034" y="297916"/>
                </a:lnTo>
                <a:lnTo>
                  <a:pt x="9048" y="341828"/>
                </a:lnTo>
                <a:lnTo>
                  <a:pt x="24417" y="382986"/>
                </a:lnTo>
                <a:lnTo>
                  <a:pt x="46453" y="420858"/>
                </a:lnTo>
                <a:lnTo>
                  <a:pt x="74468" y="454913"/>
                </a:lnTo>
                <a:lnTo>
                  <a:pt x="107774" y="484618"/>
                </a:lnTo>
                <a:lnTo>
                  <a:pt x="145682" y="509441"/>
                </a:lnTo>
                <a:lnTo>
                  <a:pt x="187506" y="528851"/>
                </a:lnTo>
                <a:lnTo>
                  <a:pt x="232556" y="542315"/>
                </a:lnTo>
                <a:lnTo>
                  <a:pt x="280146" y="549302"/>
                </a:lnTo>
                <a:lnTo>
                  <a:pt x="304677" y="550201"/>
                </a:lnTo>
                <a:lnTo>
                  <a:pt x="331050" y="549302"/>
                </a:lnTo>
                <a:lnTo>
                  <a:pt x="381769" y="542315"/>
                </a:lnTo>
                <a:lnTo>
                  <a:pt x="429278" y="528851"/>
                </a:lnTo>
                <a:lnTo>
                  <a:pt x="472970" y="509441"/>
                </a:lnTo>
                <a:lnTo>
                  <a:pt x="512238" y="484618"/>
                </a:lnTo>
                <a:lnTo>
                  <a:pt x="546475" y="454913"/>
                </a:lnTo>
                <a:lnTo>
                  <a:pt x="575074" y="420858"/>
                </a:lnTo>
                <a:lnTo>
                  <a:pt x="597428" y="382986"/>
                </a:lnTo>
                <a:lnTo>
                  <a:pt x="612929" y="341828"/>
                </a:lnTo>
                <a:lnTo>
                  <a:pt x="620971" y="297916"/>
                </a:lnTo>
                <a:lnTo>
                  <a:pt x="622004" y="275094"/>
                </a:lnTo>
                <a:lnTo>
                  <a:pt x="620971" y="252236"/>
                </a:lnTo>
                <a:lnTo>
                  <a:pt x="612929" y="208276"/>
                </a:lnTo>
                <a:lnTo>
                  <a:pt x="597428" y="167094"/>
                </a:lnTo>
                <a:lnTo>
                  <a:pt x="575074" y="129218"/>
                </a:lnTo>
                <a:lnTo>
                  <a:pt x="546475" y="95174"/>
                </a:lnTo>
                <a:lnTo>
                  <a:pt x="512238" y="65490"/>
                </a:lnTo>
                <a:lnTo>
                  <a:pt x="472970" y="40694"/>
                </a:lnTo>
                <a:lnTo>
                  <a:pt x="429277" y="21311"/>
                </a:lnTo>
                <a:lnTo>
                  <a:pt x="381768" y="7869"/>
                </a:lnTo>
                <a:lnTo>
                  <a:pt x="331050" y="896"/>
                </a:lnTo>
                <a:lnTo>
                  <a:pt x="304677" y="0"/>
                </a:lnTo>
                <a:close/>
              </a:path>
            </a:pathLst>
          </a:custGeom>
          <a:solidFill>
            <a:srgbClr val="FFFFFF"/>
          </a:solidFill>
        </p:spPr>
        <p:txBody>
          <a:bodyPr wrap="square" lIns="0" tIns="0" rIns="0" bIns="0" rtlCol="0"/>
          <a:lstStyle/>
          <a:p>
            <a:endParaRPr/>
          </a:p>
        </p:txBody>
      </p:sp>
      <p:sp>
        <p:nvSpPr>
          <p:cNvPr id="40" name="object 40"/>
          <p:cNvSpPr/>
          <p:nvPr/>
        </p:nvSpPr>
        <p:spPr>
          <a:xfrm>
            <a:off x="6930788" y="6529278"/>
            <a:ext cx="304800" cy="275590"/>
          </a:xfrm>
          <a:custGeom>
            <a:avLst/>
            <a:gdLst/>
            <a:ahLst/>
            <a:cxnLst/>
            <a:rect l="l" t="t" r="r" b="b"/>
            <a:pathLst>
              <a:path w="304800" h="275590">
                <a:moveTo>
                  <a:pt x="0" y="0"/>
                </a:moveTo>
                <a:lnTo>
                  <a:pt x="4079" y="45089"/>
                </a:lnTo>
                <a:lnTo>
                  <a:pt x="15857" y="87691"/>
                </a:lnTo>
                <a:lnTo>
                  <a:pt x="34647" y="127272"/>
                </a:lnTo>
                <a:lnTo>
                  <a:pt x="59760" y="163302"/>
                </a:lnTo>
                <a:lnTo>
                  <a:pt x="90508" y="195248"/>
                </a:lnTo>
                <a:lnTo>
                  <a:pt x="126203" y="222579"/>
                </a:lnTo>
                <a:lnTo>
                  <a:pt x="166156" y="244762"/>
                </a:lnTo>
                <a:lnTo>
                  <a:pt x="209679" y="261265"/>
                </a:lnTo>
                <a:lnTo>
                  <a:pt x="256085" y="271557"/>
                </a:lnTo>
                <a:lnTo>
                  <a:pt x="280153" y="274208"/>
                </a:lnTo>
                <a:lnTo>
                  <a:pt x="304682" y="275106"/>
                </a:lnTo>
              </a:path>
            </a:pathLst>
          </a:custGeom>
          <a:ln w="23665">
            <a:solidFill>
              <a:srgbClr val="000000"/>
            </a:solidFill>
          </a:ln>
        </p:spPr>
        <p:txBody>
          <a:bodyPr wrap="square" lIns="0" tIns="0" rIns="0" bIns="0" rtlCol="0"/>
          <a:lstStyle/>
          <a:p>
            <a:endParaRPr/>
          </a:p>
        </p:txBody>
      </p:sp>
      <p:sp>
        <p:nvSpPr>
          <p:cNvPr id="41" name="object 41"/>
          <p:cNvSpPr/>
          <p:nvPr/>
        </p:nvSpPr>
        <p:spPr>
          <a:xfrm>
            <a:off x="6930788" y="6254188"/>
            <a:ext cx="415925" cy="275590"/>
          </a:xfrm>
          <a:custGeom>
            <a:avLst/>
            <a:gdLst/>
            <a:ahLst/>
            <a:cxnLst/>
            <a:rect l="l" t="t" r="r" b="b"/>
            <a:pathLst>
              <a:path w="415925" h="275590">
                <a:moveTo>
                  <a:pt x="415630" y="16921"/>
                </a:moveTo>
                <a:lnTo>
                  <a:pt x="356778" y="3541"/>
                </a:lnTo>
                <a:lnTo>
                  <a:pt x="304684" y="0"/>
                </a:lnTo>
                <a:lnTo>
                  <a:pt x="280153" y="896"/>
                </a:lnTo>
                <a:lnTo>
                  <a:pt x="232565" y="7869"/>
                </a:lnTo>
                <a:lnTo>
                  <a:pt x="187514" y="21310"/>
                </a:lnTo>
                <a:lnTo>
                  <a:pt x="145690" y="40693"/>
                </a:lnTo>
                <a:lnTo>
                  <a:pt x="107780" y="65489"/>
                </a:lnTo>
                <a:lnTo>
                  <a:pt x="74473" y="95172"/>
                </a:lnTo>
                <a:lnTo>
                  <a:pt x="46456" y="129215"/>
                </a:lnTo>
                <a:lnTo>
                  <a:pt x="24419" y="167091"/>
                </a:lnTo>
                <a:lnTo>
                  <a:pt x="9049" y="208273"/>
                </a:lnTo>
                <a:lnTo>
                  <a:pt x="1034" y="252233"/>
                </a:lnTo>
                <a:lnTo>
                  <a:pt x="0" y="275091"/>
                </a:lnTo>
              </a:path>
            </a:pathLst>
          </a:custGeom>
          <a:ln w="23159">
            <a:solidFill>
              <a:srgbClr val="000000"/>
            </a:solidFill>
          </a:ln>
        </p:spPr>
        <p:txBody>
          <a:bodyPr wrap="square" lIns="0" tIns="0" rIns="0" bIns="0" rtlCol="0"/>
          <a:lstStyle/>
          <a:p>
            <a:endParaRPr/>
          </a:p>
        </p:txBody>
      </p:sp>
      <p:sp>
        <p:nvSpPr>
          <p:cNvPr id="42" name="object 42"/>
          <p:cNvSpPr/>
          <p:nvPr/>
        </p:nvSpPr>
        <p:spPr>
          <a:xfrm>
            <a:off x="7235463" y="6518230"/>
            <a:ext cx="13335" cy="22225"/>
          </a:xfrm>
          <a:custGeom>
            <a:avLst/>
            <a:gdLst/>
            <a:ahLst/>
            <a:cxnLst/>
            <a:rect l="l" t="t" r="r" b="b"/>
            <a:pathLst>
              <a:path w="13334" h="22225">
                <a:moveTo>
                  <a:pt x="0" y="10917"/>
                </a:moveTo>
                <a:lnTo>
                  <a:pt x="12801" y="10917"/>
                </a:lnTo>
              </a:path>
            </a:pathLst>
          </a:custGeom>
          <a:ln w="23105">
            <a:solidFill>
              <a:srgbClr val="FFFFFF"/>
            </a:solidFill>
          </a:ln>
        </p:spPr>
        <p:txBody>
          <a:bodyPr wrap="square" lIns="0" tIns="0" rIns="0" bIns="0" rtlCol="0"/>
          <a:lstStyle/>
          <a:p>
            <a:endParaRPr/>
          </a:p>
        </p:txBody>
      </p:sp>
      <p:sp>
        <p:nvSpPr>
          <p:cNvPr id="43" name="object 43"/>
          <p:cNvSpPr/>
          <p:nvPr/>
        </p:nvSpPr>
        <p:spPr>
          <a:xfrm>
            <a:off x="7235473" y="6518230"/>
            <a:ext cx="13335" cy="22225"/>
          </a:xfrm>
          <a:custGeom>
            <a:avLst/>
            <a:gdLst/>
            <a:ahLst/>
            <a:cxnLst/>
            <a:rect l="l" t="t" r="r" b="b"/>
            <a:pathLst>
              <a:path w="13334" h="22225">
                <a:moveTo>
                  <a:pt x="0" y="11049"/>
                </a:moveTo>
                <a:lnTo>
                  <a:pt x="0" y="21836"/>
                </a:lnTo>
              </a:path>
              <a:path w="13334" h="22225">
                <a:moveTo>
                  <a:pt x="12791" y="21836"/>
                </a:moveTo>
                <a:lnTo>
                  <a:pt x="12791" y="11049"/>
                </a:lnTo>
                <a:lnTo>
                  <a:pt x="12791" y="0"/>
                </a:lnTo>
              </a:path>
              <a:path w="13334" h="22225">
                <a:moveTo>
                  <a:pt x="0" y="0"/>
                </a:moveTo>
                <a:lnTo>
                  <a:pt x="0" y="11049"/>
                </a:lnTo>
              </a:path>
            </a:pathLst>
          </a:custGeom>
          <a:ln w="23842">
            <a:solidFill>
              <a:srgbClr val="000000"/>
            </a:solidFill>
          </a:ln>
        </p:spPr>
        <p:txBody>
          <a:bodyPr wrap="square" lIns="0" tIns="0" rIns="0" bIns="0" rtlCol="0"/>
          <a:lstStyle/>
          <a:p>
            <a:endParaRPr/>
          </a:p>
        </p:txBody>
      </p:sp>
      <p:sp>
        <p:nvSpPr>
          <p:cNvPr id="44" name="object 44"/>
          <p:cNvSpPr/>
          <p:nvPr/>
        </p:nvSpPr>
        <p:spPr>
          <a:xfrm>
            <a:off x="7222910" y="6254188"/>
            <a:ext cx="12700" cy="275590"/>
          </a:xfrm>
          <a:custGeom>
            <a:avLst/>
            <a:gdLst/>
            <a:ahLst/>
            <a:cxnLst/>
            <a:rect l="l" t="t" r="r" b="b"/>
            <a:pathLst>
              <a:path w="12700" h="275590">
                <a:moveTo>
                  <a:pt x="0" y="0"/>
                </a:moveTo>
                <a:lnTo>
                  <a:pt x="12562" y="275091"/>
                </a:lnTo>
              </a:path>
            </a:pathLst>
          </a:custGeom>
          <a:ln w="12793">
            <a:solidFill>
              <a:srgbClr val="000000"/>
            </a:solidFill>
          </a:ln>
        </p:spPr>
        <p:txBody>
          <a:bodyPr wrap="square" lIns="0" tIns="0" rIns="0" bIns="0" rtlCol="0"/>
          <a:lstStyle/>
          <a:p>
            <a:endParaRPr/>
          </a:p>
        </p:txBody>
      </p:sp>
      <p:sp>
        <p:nvSpPr>
          <p:cNvPr id="45" name="object 45"/>
          <p:cNvSpPr/>
          <p:nvPr/>
        </p:nvSpPr>
        <p:spPr>
          <a:xfrm>
            <a:off x="7260959" y="6254188"/>
            <a:ext cx="12700" cy="275590"/>
          </a:xfrm>
          <a:custGeom>
            <a:avLst/>
            <a:gdLst/>
            <a:ahLst/>
            <a:cxnLst/>
            <a:rect l="l" t="t" r="r" b="b"/>
            <a:pathLst>
              <a:path w="12700" h="275590">
                <a:moveTo>
                  <a:pt x="12562" y="0"/>
                </a:moveTo>
                <a:lnTo>
                  <a:pt x="0" y="275091"/>
                </a:lnTo>
              </a:path>
            </a:pathLst>
          </a:custGeom>
          <a:ln w="12793">
            <a:solidFill>
              <a:srgbClr val="000000"/>
            </a:solidFill>
          </a:ln>
        </p:spPr>
        <p:txBody>
          <a:bodyPr wrap="square" lIns="0" tIns="0" rIns="0" bIns="0" rtlCol="0"/>
          <a:lstStyle/>
          <a:p>
            <a:endParaRPr/>
          </a:p>
        </p:txBody>
      </p:sp>
      <p:sp>
        <p:nvSpPr>
          <p:cNvPr id="46" name="object 46"/>
          <p:cNvSpPr/>
          <p:nvPr/>
        </p:nvSpPr>
        <p:spPr>
          <a:xfrm>
            <a:off x="7172036" y="6264974"/>
            <a:ext cx="76835" cy="253365"/>
          </a:xfrm>
          <a:custGeom>
            <a:avLst/>
            <a:gdLst/>
            <a:ahLst/>
            <a:cxnLst/>
            <a:rect l="l" t="t" r="r" b="b"/>
            <a:pathLst>
              <a:path w="76834" h="253365">
                <a:moveTo>
                  <a:pt x="0" y="0"/>
                </a:moveTo>
                <a:lnTo>
                  <a:pt x="76228" y="253255"/>
                </a:lnTo>
              </a:path>
            </a:pathLst>
          </a:custGeom>
          <a:ln w="12651">
            <a:solidFill>
              <a:srgbClr val="000000"/>
            </a:solidFill>
          </a:ln>
        </p:spPr>
        <p:txBody>
          <a:bodyPr wrap="square" lIns="0" tIns="0" rIns="0" bIns="0" rtlCol="0"/>
          <a:lstStyle/>
          <a:p>
            <a:endParaRPr/>
          </a:p>
        </p:txBody>
      </p:sp>
      <p:sp>
        <p:nvSpPr>
          <p:cNvPr id="47" name="object 47"/>
          <p:cNvSpPr/>
          <p:nvPr/>
        </p:nvSpPr>
        <p:spPr>
          <a:xfrm>
            <a:off x="7248265" y="6264974"/>
            <a:ext cx="76200" cy="253365"/>
          </a:xfrm>
          <a:custGeom>
            <a:avLst/>
            <a:gdLst/>
            <a:ahLst/>
            <a:cxnLst/>
            <a:rect l="l" t="t" r="r" b="b"/>
            <a:pathLst>
              <a:path w="76200" h="253365">
                <a:moveTo>
                  <a:pt x="76097" y="0"/>
                </a:moveTo>
                <a:lnTo>
                  <a:pt x="0" y="253255"/>
                </a:lnTo>
              </a:path>
            </a:pathLst>
          </a:custGeom>
          <a:ln w="12651">
            <a:solidFill>
              <a:srgbClr val="000000"/>
            </a:solidFill>
          </a:ln>
        </p:spPr>
        <p:txBody>
          <a:bodyPr wrap="square" lIns="0" tIns="0" rIns="0" bIns="0" rtlCol="0"/>
          <a:lstStyle/>
          <a:p>
            <a:endParaRPr/>
          </a:p>
        </p:txBody>
      </p:sp>
      <p:sp>
        <p:nvSpPr>
          <p:cNvPr id="48" name="object 48"/>
          <p:cNvSpPr/>
          <p:nvPr/>
        </p:nvSpPr>
        <p:spPr>
          <a:xfrm>
            <a:off x="7222910" y="6529278"/>
            <a:ext cx="12700" cy="275590"/>
          </a:xfrm>
          <a:custGeom>
            <a:avLst/>
            <a:gdLst/>
            <a:ahLst/>
            <a:cxnLst/>
            <a:rect l="l" t="t" r="r" b="b"/>
            <a:pathLst>
              <a:path w="12700" h="275590">
                <a:moveTo>
                  <a:pt x="0" y="275106"/>
                </a:moveTo>
                <a:lnTo>
                  <a:pt x="12562" y="0"/>
                </a:lnTo>
              </a:path>
            </a:pathLst>
          </a:custGeom>
          <a:ln w="12793">
            <a:solidFill>
              <a:srgbClr val="000000"/>
            </a:solidFill>
          </a:ln>
        </p:spPr>
        <p:txBody>
          <a:bodyPr wrap="square" lIns="0" tIns="0" rIns="0" bIns="0" rtlCol="0"/>
          <a:lstStyle/>
          <a:p>
            <a:endParaRPr/>
          </a:p>
        </p:txBody>
      </p:sp>
      <p:sp>
        <p:nvSpPr>
          <p:cNvPr id="49" name="object 49"/>
          <p:cNvSpPr/>
          <p:nvPr/>
        </p:nvSpPr>
        <p:spPr>
          <a:xfrm>
            <a:off x="7260959" y="6529278"/>
            <a:ext cx="12700" cy="286385"/>
          </a:xfrm>
          <a:custGeom>
            <a:avLst/>
            <a:gdLst/>
            <a:ahLst/>
            <a:cxnLst/>
            <a:rect l="l" t="t" r="r" b="b"/>
            <a:pathLst>
              <a:path w="12700" h="286384">
                <a:moveTo>
                  <a:pt x="12562" y="286144"/>
                </a:moveTo>
                <a:lnTo>
                  <a:pt x="0" y="0"/>
                </a:lnTo>
              </a:path>
            </a:pathLst>
          </a:custGeom>
          <a:ln w="12793">
            <a:solidFill>
              <a:srgbClr val="000000"/>
            </a:solidFill>
          </a:ln>
        </p:spPr>
        <p:txBody>
          <a:bodyPr wrap="square" lIns="0" tIns="0" rIns="0" bIns="0" rtlCol="0"/>
          <a:lstStyle/>
          <a:p>
            <a:endParaRPr/>
          </a:p>
        </p:txBody>
      </p:sp>
      <p:sp>
        <p:nvSpPr>
          <p:cNvPr id="50" name="object 50"/>
          <p:cNvSpPr/>
          <p:nvPr/>
        </p:nvSpPr>
        <p:spPr>
          <a:xfrm>
            <a:off x="7172036" y="6551103"/>
            <a:ext cx="76835" cy="253365"/>
          </a:xfrm>
          <a:custGeom>
            <a:avLst/>
            <a:gdLst/>
            <a:ahLst/>
            <a:cxnLst/>
            <a:rect l="l" t="t" r="r" b="b"/>
            <a:pathLst>
              <a:path w="76834" h="253365">
                <a:moveTo>
                  <a:pt x="0" y="253282"/>
                </a:moveTo>
                <a:lnTo>
                  <a:pt x="76228" y="0"/>
                </a:lnTo>
              </a:path>
            </a:pathLst>
          </a:custGeom>
          <a:ln w="12651">
            <a:solidFill>
              <a:srgbClr val="000000"/>
            </a:solidFill>
          </a:ln>
        </p:spPr>
        <p:txBody>
          <a:bodyPr wrap="square" lIns="0" tIns="0" rIns="0" bIns="0" rtlCol="0"/>
          <a:lstStyle/>
          <a:p>
            <a:endParaRPr/>
          </a:p>
        </p:txBody>
      </p:sp>
      <p:sp>
        <p:nvSpPr>
          <p:cNvPr id="51" name="object 51"/>
          <p:cNvSpPr/>
          <p:nvPr/>
        </p:nvSpPr>
        <p:spPr>
          <a:xfrm>
            <a:off x="7248265" y="6551103"/>
            <a:ext cx="76200" cy="253365"/>
          </a:xfrm>
          <a:custGeom>
            <a:avLst/>
            <a:gdLst/>
            <a:ahLst/>
            <a:cxnLst/>
            <a:rect l="l" t="t" r="r" b="b"/>
            <a:pathLst>
              <a:path w="76200" h="253365">
                <a:moveTo>
                  <a:pt x="76097" y="253282"/>
                </a:moveTo>
                <a:lnTo>
                  <a:pt x="0" y="0"/>
                </a:lnTo>
              </a:path>
            </a:pathLst>
          </a:custGeom>
          <a:ln w="12651">
            <a:solidFill>
              <a:srgbClr val="000000"/>
            </a:solidFill>
          </a:ln>
        </p:spPr>
        <p:txBody>
          <a:bodyPr wrap="square" lIns="0" tIns="0" rIns="0" bIns="0" rtlCol="0"/>
          <a:lstStyle/>
          <a:p>
            <a:endParaRPr/>
          </a:p>
        </p:txBody>
      </p:sp>
      <p:sp>
        <p:nvSpPr>
          <p:cNvPr id="52" name="object 52"/>
          <p:cNvSpPr/>
          <p:nvPr/>
        </p:nvSpPr>
        <p:spPr>
          <a:xfrm>
            <a:off x="6930788" y="6540068"/>
            <a:ext cx="317500" cy="11430"/>
          </a:xfrm>
          <a:custGeom>
            <a:avLst/>
            <a:gdLst/>
            <a:ahLst/>
            <a:cxnLst/>
            <a:rect l="l" t="t" r="r" b="b"/>
            <a:pathLst>
              <a:path w="317500" h="11429">
                <a:moveTo>
                  <a:pt x="0" y="11034"/>
                </a:moveTo>
                <a:lnTo>
                  <a:pt x="317476" y="0"/>
                </a:lnTo>
              </a:path>
            </a:pathLst>
          </a:custGeom>
          <a:ln w="11049">
            <a:solidFill>
              <a:srgbClr val="000000"/>
            </a:solidFill>
          </a:ln>
        </p:spPr>
        <p:txBody>
          <a:bodyPr wrap="square" lIns="0" tIns="0" rIns="0" bIns="0" rtlCol="0"/>
          <a:lstStyle/>
          <a:p>
            <a:endParaRPr/>
          </a:p>
        </p:txBody>
      </p:sp>
      <p:sp>
        <p:nvSpPr>
          <p:cNvPr id="53" name="object 53"/>
          <p:cNvSpPr/>
          <p:nvPr/>
        </p:nvSpPr>
        <p:spPr>
          <a:xfrm>
            <a:off x="6930788" y="6507195"/>
            <a:ext cx="317500" cy="0"/>
          </a:xfrm>
          <a:custGeom>
            <a:avLst/>
            <a:gdLst/>
            <a:ahLst/>
            <a:cxnLst/>
            <a:rect l="l" t="t" r="r" b="b"/>
            <a:pathLst>
              <a:path w="317500">
                <a:moveTo>
                  <a:pt x="0" y="0"/>
                </a:moveTo>
                <a:lnTo>
                  <a:pt x="317476" y="0"/>
                </a:lnTo>
              </a:path>
            </a:pathLst>
          </a:custGeom>
          <a:ln w="11047">
            <a:solidFill>
              <a:srgbClr val="000000"/>
            </a:solidFill>
          </a:ln>
        </p:spPr>
        <p:txBody>
          <a:bodyPr wrap="square" lIns="0" tIns="0" rIns="0" bIns="0" rtlCol="0"/>
          <a:lstStyle/>
          <a:p>
            <a:endParaRPr/>
          </a:p>
        </p:txBody>
      </p:sp>
      <p:sp>
        <p:nvSpPr>
          <p:cNvPr id="54" name="object 54"/>
          <p:cNvSpPr/>
          <p:nvPr/>
        </p:nvSpPr>
        <p:spPr>
          <a:xfrm>
            <a:off x="6943613" y="6518230"/>
            <a:ext cx="292100" cy="66040"/>
          </a:xfrm>
          <a:custGeom>
            <a:avLst/>
            <a:gdLst/>
            <a:ahLst/>
            <a:cxnLst/>
            <a:rect l="l" t="t" r="r" b="b"/>
            <a:pathLst>
              <a:path w="292100" h="66040">
                <a:moveTo>
                  <a:pt x="0" y="66021"/>
                </a:moveTo>
                <a:lnTo>
                  <a:pt x="291859" y="0"/>
                </a:lnTo>
              </a:path>
            </a:pathLst>
          </a:custGeom>
          <a:ln w="11132">
            <a:solidFill>
              <a:srgbClr val="000000"/>
            </a:solidFill>
          </a:ln>
        </p:spPr>
        <p:txBody>
          <a:bodyPr wrap="square" lIns="0" tIns="0" rIns="0" bIns="0" rtlCol="0"/>
          <a:lstStyle/>
          <a:p>
            <a:endParaRPr/>
          </a:p>
        </p:txBody>
      </p:sp>
      <p:sp>
        <p:nvSpPr>
          <p:cNvPr id="55" name="object 55"/>
          <p:cNvSpPr/>
          <p:nvPr/>
        </p:nvSpPr>
        <p:spPr>
          <a:xfrm>
            <a:off x="6943613" y="6463272"/>
            <a:ext cx="292100" cy="66040"/>
          </a:xfrm>
          <a:custGeom>
            <a:avLst/>
            <a:gdLst/>
            <a:ahLst/>
            <a:cxnLst/>
            <a:rect l="l" t="t" r="r" b="b"/>
            <a:pathLst>
              <a:path w="292100" h="66040">
                <a:moveTo>
                  <a:pt x="0" y="0"/>
                </a:moveTo>
                <a:lnTo>
                  <a:pt x="291859" y="66006"/>
                </a:lnTo>
              </a:path>
            </a:pathLst>
          </a:custGeom>
          <a:ln w="11132">
            <a:solidFill>
              <a:srgbClr val="000000"/>
            </a:solidFill>
          </a:ln>
        </p:spPr>
        <p:txBody>
          <a:bodyPr wrap="square" lIns="0" tIns="0" rIns="0" bIns="0" rtlCol="0"/>
          <a:lstStyle/>
          <a:p>
            <a:endParaRPr/>
          </a:p>
        </p:txBody>
      </p:sp>
      <p:sp>
        <p:nvSpPr>
          <p:cNvPr id="56" name="object 56"/>
          <p:cNvSpPr/>
          <p:nvPr/>
        </p:nvSpPr>
        <p:spPr>
          <a:xfrm>
            <a:off x="7248265" y="6540068"/>
            <a:ext cx="317500" cy="11430"/>
          </a:xfrm>
          <a:custGeom>
            <a:avLst/>
            <a:gdLst/>
            <a:ahLst/>
            <a:cxnLst/>
            <a:rect l="l" t="t" r="r" b="b"/>
            <a:pathLst>
              <a:path w="317500" h="11429">
                <a:moveTo>
                  <a:pt x="317345" y="11034"/>
                </a:moveTo>
                <a:lnTo>
                  <a:pt x="0" y="0"/>
                </a:lnTo>
              </a:path>
            </a:pathLst>
          </a:custGeom>
          <a:ln w="11049">
            <a:solidFill>
              <a:srgbClr val="000000"/>
            </a:solidFill>
          </a:ln>
        </p:spPr>
        <p:txBody>
          <a:bodyPr wrap="square" lIns="0" tIns="0" rIns="0" bIns="0" rtlCol="0"/>
          <a:lstStyle/>
          <a:p>
            <a:endParaRPr/>
          </a:p>
        </p:txBody>
      </p:sp>
      <p:sp>
        <p:nvSpPr>
          <p:cNvPr id="57" name="object 57"/>
          <p:cNvSpPr/>
          <p:nvPr/>
        </p:nvSpPr>
        <p:spPr>
          <a:xfrm>
            <a:off x="7248265" y="6507195"/>
            <a:ext cx="317500" cy="11430"/>
          </a:xfrm>
          <a:custGeom>
            <a:avLst/>
            <a:gdLst/>
            <a:ahLst/>
            <a:cxnLst/>
            <a:rect l="l" t="t" r="r" b="b"/>
            <a:pathLst>
              <a:path w="317500" h="11429">
                <a:moveTo>
                  <a:pt x="317345" y="0"/>
                </a:moveTo>
                <a:lnTo>
                  <a:pt x="0" y="11034"/>
                </a:lnTo>
              </a:path>
            </a:pathLst>
          </a:custGeom>
          <a:ln w="11049">
            <a:solidFill>
              <a:srgbClr val="000000"/>
            </a:solidFill>
          </a:ln>
        </p:spPr>
        <p:txBody>
          <a:bodyPr wrap="square" lIns="0" tIns="0" rIns="0" bIns="0" rtlCol="0"/>
          <a:lstStyle/>
          <a:p>
            <a:endParaRPr/>
          </a:p>
        </p:txBody>
      </p:sp>
      <p:sp>
        <p:nvSpPr>
          <p:cNvPr id="58" name="object 58"/>
          <p:cNvSpPr/>
          <p:nvPr/>
        </p:nvSpPr>
        <p:spPr>
          <a:xfrm>
            <a:off x="7260959" y="6529278"/>
            <a:ext cx="292100" cy="66040"/>
          </a:xfrm>
          <a:custGeom>
            <a:avLst/>
            <a:gdLst/>
            <a:ahLst/>
            <a:cxnLst/>
            <a:rect l="l" t="t" r="r" b="b"/>
            <a:pathLst>
              <a:path w="292100" h="66040">
                <a:moveTo>
                  <a:pt x="291859" y="66021"/>
                </a:moveTo>
                <a:lnTo>
                  <a:pt x="0" y="0"/>
                </a:lnTo>
              </a:path>
            </a:pathLst>
          </a:custGeom>
          <a:ln w="11132">
            <a:solidFill>
              <a:srgbClr val="000000"/>
            </a:solidFill>
          </a:ln>
        </p:spPr>
        <p:txBody>
          <a:bodyPr wrap="square" lIns="0" tIns="0" rIns="0" bIns="0" rtlCol="0"/>
          <a:lstStyle/>
          <a:p>
            <a:endParaRPr/>
          </a:p>
        </p:txBody>
      </p:sp>
      <p:sp>
        <p:nvSpPr>
          <p:cNvPr id="59" name="object 59"/>
          <p:cNvSpPr/>
          <p:nvPr/>
        </p:nvSpPr>
        <p:spPr>
          <a:xfrm>
            <a:off x="7260959" y="6463272"/>
            <a:ext cx="292100" cy="66040"/>
          </a:xfrm>
          <a:custGeom>
            <a:avLst/>
            <a:gdLst/>
            <a:ahLst/>
            <a:cxnLst/>
            <a:rect l="l" t="t" r="r" b="b"/>
            <a:pathLst>
              <a:path w="292100" h="66040">
                <a:moveTo>
                  <a:pt x="291859" y="0"/>
                </a:moveTo>
                <a:lnTo>
                  <a:pt x="0" y="66006"/>
                </a:lnTo>
              </a:path>
            </a:pathLst>
          </a:custGeom>
          <a:ln w="11132">
            <a:solidFill>
              <a:srgbClr val="000000"/>
            </a:solidFill>
          </a:ln>
        </p:spPr>
        <p:txBody>
          <a:bodyPr wrap="square" lIns="0" tIns="0" rIns="0" bIns="0" rtlCol="0"/>
          <a:lstStyle/>
          <a:p>
            <a:endParaRPr/>
          </a:p>
        </p:txBody>
      </p:sp>
      <p:sp>
        <p:nvSpPr>
          <p:cNvPr id="60" name="object 60"/>
          <p:cNvSpPr/>
          <p:nvPr/>
        </p:nvSpPr>
        <p:spPr>
          <a:xfrm>
            <a:off x="7007017" y="6353067"/>
            <a:ext cx="228600" cy="176530"/>
          </a:xfrm>
          <a:custGeom>
            <a:avLst/>
            <a:gdLst/>
            <a:ahLst/>
            <a:cxnLst/>
            <a:rect l="l" t="t" r="r" b="b"/>
            <a:pathLst>
              <a:path w="228600" h="176529">
                <a:moveTo>
                  <a:pt x="0" y="0"/>
                </a:moveTo>
                <a:lnTo>
                  <a:pt x="228455" y="176211"/>
                </a:lnTo>
              </a:path>
            </a:pathLst>
          </a:custGeom>
          <a:ln w="11699">
            <a:solidFill>
              <a:srgbClr val="000000"/>
            </a:solidFill>
          </a:ln>
        </p:spPr>
        <p:txBody>
          <a:bodyPr wrap="square" lIns="0" tIns="0" rIns="0" bIns="0" rtlCol="0"/>
          <a:lstStyle/>
          <a:p>
            <a:endParaRPr/>
          </a:p>
        </p:txBody>
      </p:sp>
      <p:sp>
        <p:nvSpPr>
          <p:cNvPr id="61" name="object 61"/>
          <p:cNvSpPr/>
          <p:nvPr/>
        </p:nvSpPr>
        <p:spPr>
          <a:xfrm>
            <a:off x="7045066" y="6320194"/>
            <a:ext cx="215900" cy="209550"/>
          </a:xfrm>
          <a:custGeom>
            <a:avLst/>
            <a:gdLst/>
            <a:ahLst/>
            <a:cxnLst/>
            <a:rect l="l" t="t" r="r" b="b"/>
            <a:pathLst>
              <a:path w="215900" h="209550">
                <a:moveTo>
                  <a:pt x="0" y="0"/>
                </a:moveTo>
                <a:lnTo>
                  <a:pt x="215892" y="209084"/>
                </a:lnTo>
              </a:path>
            </a:pathLst>
          </a:custGeom>
          <a:ln w="11894">
            <a:solidFill>
              <a:srgbClr val="000000"/>
            </a:solidFill>
          </a:ln>
        </p:spPr>
        <p:txBody>
          <a:bodyPr wrap="square" lIns="0" tIns="0" rIns="0" bIns="0" rtlCol="0"/>
          <a:lstStyle/>
          <a:p>
            <a:endParaRPr/>
          </a:p>
        </p:txBody>
      </p:sp>
      <p:sp>
        <p:nvSpPr>
          <p:cNvPr id="62" name="object 62"/>
          <p:cNvSpPr/>
          <p:nvPr/>
        </p:nvSpPr>
        <p:spPr>
          <a:xfrm>
            <a:off x="7095938" y="6287058"/>
            <a:ext cx="139700" cy="231775"/>
          </a:xfrm>
          <a:custGeom>
            <a:avLst/>
            <a:gdLst/>
            <a:ahLst/>
            <a:cxnLst/>
            <a:rect l="l" t="t" r="r" b="b"/>
            <a:pathLst>
              <a:path w="139700" h="231775">
                <a:moveTo>
                  <a:pt x="0" y="0"/>
                </a:moveTo>
                <a:lnTo>
                  <a:pt x="139533" y="231171"/>
                </a:lnTo>
              </a:path>
            </a:pathLst>
          </a:custGeom>
          <a:ln w="12329">
            <a:solidFill>
              <a:srgbClr val="000000"/>
            </a:solidFill>
          </a:ln>
        </p:spPr>
        <p:txBody>
          <a:bodyPr wrap="square" lIns="0" tIns="0" rIns="0" bIns="0" rtlCol="0"/>
          <a:lstStyle/>
          <a:p>
            <a:endParaRPr/>
          </a:p>
        </p:txBody>
      </p:sp>
      <p:sp>
        <p:nvSpPr>
          <p:cNvPr id="63" name="object 63"/>
          <p:cNvSpPr/>
          <p:nvPr/>
        </p:nvSpPr>
        <p:spPr>
          <a:xfrm>
            <a:off x="6968869" y="6408027"/>
            <a:ext cx="266700" cy="110489"/>
          </a:xfrm>
          <a:custGeom>
            <a:avLst/>
            <a:gdLst/>
            <a:ahLst/>
            <a:cxnLst/>
            <a:rect l="l" t="t" r="r" b="b"/>
            <a:pathLst>
              <a:path w="266700" h="110490">
                <a:moveTo>
                  <a:pt x="0" y="0"/>
                </a:moveTo>
                <a:lnTo>
                  <a:pt x="266602" y="110202"/>
                </a:lnTo>
              </a:path>
            </a:pathLst>
          </a:custGeom>
          <a:ln w="11302">
            <a:solidFill>
              <a:srgbClr val="000000"/>
            </a:solidFill>
          </a:ln>
        </p:spPr>
        <p:txBody>
          <a:bodyPr wrap="square" lIns="0" tIns="0" rIns="0" bIns="0" rtlCol="0"/>
          <a:lstStyle/>
          <a:p>
            <a:endParaRPr/>
          </a:p>
        </p:txBody>
      </p:sp>
      <p:sp>
        <p:nvSpPr>
          <p:cNvPr id="64" name="object 64"/>
          <p:cNvSpPr/>
          <p:nvPr/>
        </p:nvSpPr>
        <p:spPr>
          <a:xfrm>
            <a:off x="7260959" y="6353067"/>
            <a:ext cx="228600" cy="176530"/>
          </a:xfrm>
          <a:custGeom>
            <a:avLst/>
            <a:gdLst/>
            <a:ahLst/>
            <a:cxnLst/>
            <a:rect l="l" t="t" r="r" b="b"/>
            <a:pathLst>
              <a:path w="228600" h="176529">
                <a:moveTo>
                  <a:pt x="228586" y="0"/>
                </a:moveTo>
                <a:lnTo>
                  <a:pt x="0" y="176211"/>
                </a:lnTo>
              </a:path>
            </a:pathLst>
          </a:custGeom>
          <a:ln w="11699">
            <a:solidFill>
              <a:srgbClr val="000000"/>
            </a:solidFill>
          </a:ln>
        </p:spPr>
        <p:txBody>
          <a:bodyPr wrap="square" lIns="0" tIns="0" rIns="0" bIns="0" rtlCol="0"/>
          <a:lstStyle/>
          <a:p>
            <a:endParaRPr/>
          </a:p>
        </p:txBody>
      </p:sp>
      <p:sp>
        <p:nvSpPr>
          <p:cNvPr id="65" name="object 65"/>
          <p:cNvSpPr/>
          <p:nvPr/>
        </p:nvSpPr>
        <p:spPr>
          <a:xfrm>
            <a:off x="7235473" y="6320194"/>
            <a:ext cx="215900" cy="209550"/>
          </a:xfrm>
          <a:custGeom>
            <a:avLst/>
            <a:gdLst/>
            <a:ahLst/>
            <a:cxnLst/>
            <a:rect l="l" t="t" r="r" b="b"/>
            <a:pathLst>
              <a:path w="215900" h="209550">
                <a:moveTo>
                  <a:pt x="215860" y="0"/>
                </a:moveTo>
                <a:lnTo>
                  <a:pt x="0" y="209084"/>
                </a:lnTo>
              </a:path>
            </a:pathLst>
          </a:custGeom>
          <a:ln w="11894">
            <a:solidFill>
              <a:srgbClr val="000000"/>
            </a:solidFill>
          </a:ln>
        </p:spPr>
        <p:txBody>
          <a:bodyPr wrap="square" lIns="0" tIns="0" rIns="0" bIns="0" rtlCol="0"/>
          <a:lstStyle/>
          <a:p>
            <a:endParaRPr/>
          </a:p>
        </p:txBody>
      </p:sp>
      <p:sp>
        <p:nvSpPr>
          <p:cNvPr id="66" name="object 66"/>
          <p:cNvSpPr/>
          <p:nvPr/>
        </p:nvSpPr>
        <p:spPr>
          <a:xfrm>
            <a:off x="7260959" y="6287058"/>
            <a:ext cx="139700" cy="231775"/>
          </a:xfrm>
          <a:custGeom>
            <a:avLst/>
            <a:gdLst/>
            <a:ahLst/>
            <a:cxnLst/>
            <a:rect l="l" t="t" r="r" b="b"/>
            <a:pathLst>
              <a:path w="139700" h="231775">
                <a:moveTo>
                  <a:pt x="139533" y="0"/>
                </a:moveTo>
                <a:lnTo>
                  <a:pt x="0" y="231171"/>
                </a:lnTo>
              </a:path>
            </a:pathLst>
          </a:custGeom>
          <a:ln w="12329">
            <a:solidFill>
              <a:srgbClr val="000000"/>
            </a:solidFill>
          </a:ln>
        </p:spPr>
        <p:txBody>
          <a:bodyPr wrap="square" lIns="0" tIns="0" rIns="0" bIns="0" rtlCol="0"/>
          <a:lstStyle/>
          <a:p>
            <a:endParaRPr/>
          </a:p>
        </p:txBody>
      </p:sp>
      <p:sp>
        <p:nvSpPr>
          <p:cNvPr id="67" name="object 67"/>
          <p:cNvSpPr/>
          <p:nvPr/>
        </p:nvSpPr>
        <p:spPr>
          <a:xfrm>
            <a:off x="7260959" y="6408027"/>
            <a:ext cx="266700" cy="110489"/>
          </a:xfrm>
          <a:custGeom>
            <a:avLst/>
            <a:gdLst/>
            <a:ahLst/>
            <a:cxnLst/>
            <a:rect l="l" t="t" r="r" b="b"/>
            <a:pathLst>
              <a:path w="266700" h="110490">
                <a:moveTo>
                  <a:pt x="266602" y="0"/>
                </a:moveTo>
                <a:lnTo>
                  <a:pt x="0" y="110202"/>
                </a:lnTo>
              </a:path>
            </a:pathLst>
          </a:custGeom>
          <a:ln w="11302">
            <a:solidFill>
              <a:srgbClr val="000000"/>
            </a:solidFill>
          </a:ln>
        </p:spPr>
        <p:txBody>
          <a:bodyPr wrap="square" lIns="0" tIns="0" rIns="0" bIns="0" rtlCol="0"/>
          <a:lstStyle/>
          <a:p>
            <a:endParaRPr/>
          </a:p>
        </p:txBody>
      </p:sp>
      <p:sp>
        <p:nvSpPr>
          <p:cNvPr id="68" name="object 68"/>
          <p:cNvSpPr/>
          <p:nvPr/>
        </p:nvSpPr>
        <p:spPr>
          <a:xfrm>
            <a:off x="7260959" y="6529278"/>
            <a:ext cx="228600" cy="176530"/>
          </a:xfrm>
          <a:custGeom>
            <a:avLst/>
            <a:gdLst/>
            <a:ahLst/>
            <a:cxnLst/>
            <a:rect l="l" t="t" r="r" b="b"/>
            <a:pathLst>
              <a:path w="228600" h="176529">
                <a:moveTo>
                  <a:pt x="228586" y="175939"/>
                </a:moveTo>
                <a:lnTo>
                  <a:pt x="0" y="0"/>
                </a:lnTo>
              </a:path>
            </a:pathLst>
          </a:custGeom>
          <a:ln w="11698">
            <a:solidFill>
              <a:srgbClr val="000000"/>
            </a:solidFill>
          </a:ln>
        </p:spPr>
        <p:txBody>
          <a:bodyPr wrap="square" lIns="0" tIns="0" rIns="0" bIns="0" rtlCol="0"/>
          <a:lstStyle/>
          <a:p>
            <a:endParaRPr/>
          </a:p>
        </p:txBody>
      </p:sp>
      <p:sp>
        <p:nvSpPr>
          <p:cNvPr id="69" name="object 69"/>
          <p:cNvSpPr/>
          <p:nvPr/>
        </p:nvSpPr>
        <p:spPr>
          <a:xfrm>
            <a:off x="7235473" y="6540068"/>
            <a:ext cx="203200" cy="209550"/>
          </a:xfrm>
          <a:custGeom>
            <a:avLst/>
            <a:gdLst/>
            <a:ahLst/>
            <a:cxnLst/>
            <a:rect l="l" t="t" r="r" b="b"/>
            <a:pathLst>
              <a:path w="203200" h="209550">
                <a:moveTo>
                  <a:pt x="203199" y="209072"/>
                </a:moveTo>
                <a:lnTo>
                  <a:pt x="0" y="0"/>
                </a:lnTo>
              </a:path>
            </a:pathLst>
          </a:custGeom>
          <a:ln w="11946">
            <a:solidFill>
              <a:srgbClr val="000000"/>
            </a:solidFill>
          </a:ln>
        </p:spPr>
        <p:txBody>
          <a:bodyPr wrap="square" lIns="0" tIns="0" rIns="0" bIns="0" rtlCol="0"/>
          <a:lstStyle/>
          <a:p>
            <a:endParaRPr/>
          </a:p>
        </p:txBody>
      </p:sp>
      <p:sp>
        <p:nvSpPr>
          <p:cNvPr id="70" name="object 70"/>
          <p:cNvSpPr/>
          <p:nvPr/>
        </p:nvSpPr>
        <p:spPr>
          <a:xfrm>
            <a:off x="7260959" y="6540068"/>
            <a:ext cx="127000" cy="242570"/>
          </a:xfrm>
          <a:custGeom>
            <a:avLst/>
            <a:gdLst/>
            <a:ahLst/>
            <a:cxnLst/>
            <a:rect l="l" t="t" r="r" b="b"/>
            <a:pathLst>
              <a:path w="127000" h="242570">
                <a:moveTo>
                  <a:pt x="126709" y="242219"/>
                </a:moveTo>
                <a:lnTo>
                  <a:pt x="0" y="0"/>
                </a:lnTo>
              </a:path>
            </a:pathLst>
          </a:custGeom>
          <a:ln w="12420">
            <a:solidFill>
              <a:srgbClr val="000000"/>
            </a:solidFill>
          </a:ln>
        </p:spPr>
        <p:txBody>
          <a:bodyPr wrap="square" lIns="0" tIns="0" rIns="0" bIns="0" rtlCol="0"/>
          <a:lstStyle/>
          <a:p>
            <a:endParaRPr/>
          </a:p>
        </p:txBody>
      </p:sp>
      <p:sp>
        <p:nvSpPr>
          <p:cNvPr id="71" name="object 71"/>
          <p:cNvSpPr/>
          <p:nvPr/>
        </p:nvSpPr>
        <p:spPr>
          <a:xfrm>
            <a:off x="7260959" y="6540068"/>
            <a:ext cx="266700" cy="121285"/>
          </a:xfrm>
          <a:custGeom>
            <a:avLst/>
            <a:gdLst/>
            <a:ahLst/>
            <a:cxnLst/>
            <a:rect l="l" t="t" r="r" b="b"/>
            <a:pathLst>
              <a:path w="266700" h="121284">
                <a:moveTo>
                  <a:pt x="266602" y="121240"/>
                </a:moveTo>
                <a:lnTo>
                  <a:pt x="0" y="0"/>
                </a:lnTo>
              </a:path>
            </a:pathLst>
          </a:custGeom>
          <a:ln w="11347">
            <a:solidFill>
              <a:srgbClr val="000000"/>
            </a:solidFill>
          </a:ln>
        </p:spPr>
        <p:txBody>
          <a:bodyPr wrap="square" lIns="0" tIns="0" rIns="0" bIns="0" rtlCol="0"/>
          <a:lstStyle/>
          <a:p>
            <a:endParaRPr/>
          </a:p>
        </p:txBody>
      </p:sp>
      <p:sp>
        <p:nvSpPr>
          <p:cNvPr id="72" name="object 72"/>
          <p:cNvSpPr/>
          <p:nvPr/>
        </p:nvSpPr>
        <p:spPr>
          <a:xfrm>
            <a:off x="7007017" y="6540068"/>
            <a:ext cx="228600" cy="176530"/>
          </a:xfrm>
          <a:custGeom>
            <a:avLst/>
            <a:gdLst/>
            <a:ahLst/>
            <a:cxnLst/>
            <a:rect l="l" t="t" r="r" b="b"/>
            <a:pathLst>
              <a:path w="228600" h="176529">
                <a:moveTo>
                  <a:pt x="0" y="176199"/>
                </a:moveTo>
                <a:lnTo>
                  <a:pt x="228455" y="0"/>
                </a:lnTo>
              </a:path>
            </a:pathLst>
          </a:custGeom>
          <a:ln w="11699">
            <a:solidFill>
              <a:srgbClr val="000000"/>
            </a:solidFill>
          </a:ln>
        </p:spPr>
        <p:txBody>
          <a:bodyPr wrap="square" lIns="0" tIns="0" rIns="0" bIns="0" rtlCol="0"/>
          <a:lstStyle/>
          <a:p>
            <a:endParaRPr/>
          </a:p>
        </p:txBody>
      </p:sp>
      <p:sp>
        <p:nvSpPr>
          <p:cNvPr id="73" name="object 73"/>
          <p:cNvSpPr/>
          <p:nvPr/>
        </p:nvSpPr>
        <p:spPr>
          <a:xfrm>
            <a:off x="7057890" y="6551103"/>
            <a:ext cx="203200" cy="198120"/>
          </a:xfrm>
          <a:custGeom>
            <a:avLst/>
            <a:gdLst/>
            <a:ahLst/>
            <a:cxnLst/>
            <a:rect l="l" t="t" r="r" b="b"/>
            <a:pathLst>
              <a:path w="203200" h="198120">
                <a:moveTo>
                  <a:pt x="0" y="198038"/>
                </a:moveTo>
                <a:lnTo>
                  <a:pt x="203068" y="0"/>
                </a:lnTo>
              </a:path>
            </a:pathLst>
          </a:custGeom>
          <a:ln w="11900">
            <a:solidFill>
              <a:srgbClr val="000000"/>
            </a:solidFill>
          </a:ln>
        </p:spPr>
        <p:txBody>
          <a:bodyPr wrap="square" lIns="0" tIns="0" rIns="0" bIns="0" rtlCol="0"/>
          <a:lstStyle/>
          <a:p>
            <a:endParaRPr/>
          </a:p>
        </p:txBody>
      </p:sp>
      <p:sp>
        <p:nvSpPr>
          <p:cNvPr id="74" name="object 74"/>
          <p:cNvSpPr/>
          <p:nvPr/>
        </p:nvSpPr>
        <p:spPr>
          <a:xfrm>
            <a:off x="7108763" y="6551103"/>
            <a:ext cx="127000" cy="231775"/>
          </a:xfrm>
          <a:custGeom>
            <a:avLst/>
            <a:gdLst/>
            <a:ahLst/>
            <a:cxnLst/>
            <a:rect l="l" t="t" r="r" b="b"/>
            <a:pathLst>
              <a:path w="127000" h="231775">
                <a:moveTo>
                  <a:pt x="0" y="231184"/>
                </a:moveTo>
                <a:lnTo>
                  <a:pt x="126709" y="0"/>
                </a:lnTo>
              </a:path>
            </a:pathLst>
          </a:custGeom>
          <a:ln w="12392">
            <a:solidFill>
              <a:srgbClr val="000000"/>
            </a:solidFill>
          </a:ln>
        </p:spPr>
        <p:txBody>
          <a:bodyPr wrap="square" lIns="0" tIns="0" rIns="0" bIns="0" rtlCol="0"/>
          <a:lstStyle/>
          <a:p>
            <a:endParaRPr/>
          </a:p>
        </p:txBody>
      </p:sp>
      <p:sp>
        <p:nvSpPr>
          <p:cNvPr id="75" name="object 75"/>
          <p:cNvSpPr/>
          <p:nvPr/>
        </p:nvSpPr>
        <p:spPr>
          <a:xfrm>
            <a:off x="6968869" y="6551103"/>
            <a:ext cx="266700" cy="110489"/>
          </a:xfrm>
          <a:custGeom>
            <a:avLst/>
            <a:gdLst/>
            <a:ahLst/>
            <a:cxnLst/>
            <a:rect l="l" t="t" r="r" b="b"/>
            <a:pathLst>
              <a:path w="266700" h="110490">
                <a:moveTo>
                  <a:pt x="0" y="110205"/>
                </a:moveTo>
                <a:lnTo>
                  <a:pt x="266602" y="0"/>
                </a:lnTo>
              </a:path>
            </a:pathLst>
          </a:custGeom>
          <a:ln w="11302">
            <a:solidFill>
              <a:srgbClr val="000000"/>
            </a:solidFill>
          </a:ln>
        </p:spPr>
        <p:txBody>
          <a:bodyPr wrap="square" lIns="0" tIns="0" rIns="0" bIns="0" rtlCol="0"/>
          <a:lstStyle/>
          <a:p>
            <a:endParaRPr/>
          </a:p>
        </p:txBody>
      </p:sp>
      <p:sp>
        <p:nvSpPr>
          <p:cNvPr id="76" name="object 76"/>
          <p:cNvSpPr/>
          <p:nvPr/>
        </p:nvSpPr>
        <p:spPr>
          <a:xfrm>
            <a:off x="6524792" y="6386203"/>
            <a:ext cx="38100" cy="154305"/>
          </a:xfrm>
          <a:custGeom>
            <a:avLst/>
            <a:gdLst/>
            <a:ahLst/>
            <a:cxnLst/>
            <a:rect l="l" t="t" r="r" b="b"/>
            <a:pathLst>
              <a:path w="38100" h="154304">
                <a:moveTo>
                  <a:pt x="38039" y="0"/>
                </a:moveTo>
                <a:lnTo>
                  <a:pt x="12801" y="0"/>
                </a:lnTo>
                <a:lnTo>
                  <a:pt x="0" y="153863"/>
                </a:lnTo>
                <a:lnTo>
                  <a:pt x="38039" y="153863"/>
                </a:lnTo>
                <a:lnTo>
                  <a:pt x="38039" y="0"/>
                </a:lnTo>
                <a:close/>
              </a:path>
            </a:pathLst>
          </a:custGeom>
          <a:solidFill>
            <a:srgbClr val="FFFFFF"/>
          </a:solidFill>
        </p:spPr>
        <p:txBody>
          <a:bodyPr wrap="square" lIns="0" tIns="0" rIns="0" bIns="0" rtlCol="0"/>
          <a:lstStyle/>
          <a:p>
            <a:endParaRPr/>
          </a:p>
        </p:txBody>
      </p:sp>
      <p:sp>
        <p:nvSpPr>
          <p:cNvPr id="77" name="object 77"/>
          <p:cNvSpPr/>
          <p:nvPr/>
        </p:nvSpPr>
        <p:spPr>
          <a:xfrm>
            <a:off x="6524783" y="6386203"/>
            <a:ext cx="38100" cy="154305"/>
          </a:xfrm>
          <a:custGeom>
            <a:avLst/>
            <a:gdLst/>
            <a:ahLst/>
            <a:cxnLst/>
            <a:rect l="l" t="t" r="r" b="b"/>
            <a:pathLst>
              <a:path w="38100" h="154304">
                <a:moveTo>
                  <a:pt x="0" y="153864"/>
                </a:moveTo>
                <a:lnTo>
                  <a:pt x="12824" y="0"/>
                </a:lnTo>
                <a:lnTo>
                  <a:pt x="38048" y="0"/>
                </a:lnTo>
                <a:lnTo>
                  <a:pt x="38048" y="153864"/>
                </a:lnTo>
              </a:path>
            </a:pathLst>
          </a:custGeom>
          <a:ln w="12695">
            <a:solidFill>
              <a:srgbClr val="000000"/>
            </a:solidFill>
          </a:ln>
        </p:spPr>
        <p:txBody>
          <a:bodyPr wrap="square" lIns="0" tIns="0" rIns="0" bIns="0" rtlCol="0"/>
          <a:lstStyle/>
          <a:p>
            <a:endParaRPr/>
          </a:p>
        </p:txBody>
      </p:sp>
      <p:sp>
        <p:nvSpPr>
          <p:cNvPr id="78" name="object 78"/>
          <p:cNvSpPr/>
          <p:nvPr/>
        </p:nvSpPr>
        <p:spPr>
          <a:xfrm>
            <a:off x="6448562" y="6386203"/>
            <a:ext cx="165140" cy="21823"/>
          </a:xfrm>
          <a:prstGeom prst="rect">
            <a:avLst/>
          </a:prstGeom>
          <a:blipFill>
            <a:blip r:embed="rId4" cstate="print"/>
            <a:stretch>
              <a:fillRect/>
            </a:stretch>
          </a:blipFill>
        </p:spPr>
        <p:txBody>
          <a:bodyPr wrap="square" lIns="0" tIns="0" rIns="0" bIns="0" rtlCol="0"/>
          <a:lstStyle/>
          <a:p>
            <a:endParaRPr/>
          </a:p>
        </p:txBody>
      </p:sp>
      <p:sp>
        <p:nvSpPr>
          <p:cNvPr id="79" name="object 79"/>
          <p:cNvSpPr/>
          <p:nvPr/>
        </p:nvSpPr>
        <p:spPr>
          <a:xfrm>
            <a:off x="6448562" y="6386203"/>
            <a:ext cx="165735" cy="0"/>
          </a:xfrm>
          <a:custGeom>
            <a:avLst/>
            <a:gdLst/>
            <a:ahLst/>
            <a:cxnLst/>
            <a:rect l="l" t="t" r="r" b="b"/>
            <a:pathLst>
              <a:path w="165734">
                <a:moveTo>
                  <a:pt x="0" y="0"/>
                </a:moveTo>
                <a:lnTo>
                  <a:pt x="165140" y="0"/>
                </a:lnTo>
              </a:path>
            </a:pathLst>
          </a:custGeom>
          <a:ln w="22093">
            <a:solidFill>
              <a:srgbClr val="000000"/>
            </a:solidFill>
          </a:ln>
        </p:spPr>
        <p:txBody>
          <a:bodyPr wrap="square" lIns="0" tIns="0" rIns="0" bIns="0" rtlCol="0"/>
          <a:lstStyle/>
          <a:p>
            <a:endParaRPr/>
          </a:p>
        </p:txBody>
      </p:sp>
      <p:sp>
        <p:nvSpPr>
          <p:cNvPr id="80" name="object 80"/>
          <p:cNvSpPr/>
          <p:nvPr/>
        </p:nvSpPr>
        <p:spPr>
          <a:xfrm>
            <a:off x="6537593" y="6386203"/>
            <a:ext cx="12700" cy="10795"/>
          </a:xfrm>
          <a:custGeom>
            <a:avLst/>
            <a:gdLst/>
            <a:ahLst/>
            <a:cxnLst/>
            <a:rect l="l" t="t" r="r" b="b"/>
            <a:pathLst>
              <a:path w="12700" h="10795">
                <a:moveTo>
                  <a:pt x="0" y="5393"/>
                </a:moveTo>
                <a:lnTo>
                  <a:pt x="12435" y="5393"/>
                </a:lnTo>
              </a:path>
            </a:pathLst>
          </a:custGeom>
          <a:ln w="12056">
            <a:solidFill>
              <a:srgbClr val="FFFFFF"/>
            </a:solidFill>
          </a:ln>
        </p:spPr>
        <p:txBody>
          <a:bodyPr wrap="square" lIns="0" tIns="0" rIns="0" bIns="0" rtlCol="0"/>
          <a:lstStyle/>
          <a:p>
            <a:endParaRPr/>
          </a:p>
        </p:txBody>
      </p:sp>
      <p:sp>
        <p:nvSpPr>
          <p:cNvPr id="81" name="object 81"/>
          <p:cNvSpPr/>
          <p:nvPr/>
        </p:nvSpPr>
        <p:spPr>
          <a:xfrm>
            <a:off x="6537607" y="6386203"/>
            <a:ext cx="12700" cy="10795"/>
          </a:xfrm>
          <a:custGeom>
            <a:avLst/>
            <a:gdLst/>
            <a:ahLst/>
            <a:cxnLst/>
            <a:rect l="l" t="t" r="r" b="b"/>
            <a:pathLst>
              <a:path w="12700" h="10795">
                <a:moveTo>
                  <a:pt x="-13" y="5393"/>
                </a:moveTo>
                <a:lnTo>
                  <a:pt x="12422" y="5393"/>
                </a:lnTo>
              </a:path>
            </a:pathLst>
          </a:custGeom>
          <a:ln w="34150">
            <a:solidFill>
              <a:srgbClr val="000000"/>
            </a:solidFill>
          </a:ln>
        </p:spPr>
        <p:txBody>
          <a:bodyPr wrap="square" lIns="0" tIns="0" rIns="0" bIns="0" rtlCol="0"/>
          <a:lstStyle/>
          <a:p>
            <a:endParaRPr/>
          </a:p>
        </p:txBody>
      </p:sp>
      <p:sp>
        <p:nvSpPr>
          <p:cNvPr id="82" name="object 82"/>
          <p:cNvSpPr/>
          <p:nvPr/>
        </p:nvSpPr>
        <p:spPr>
          <a:xfrm>
            <a:off x="7019696" y="6166079"/>
            <a:ext cx="241248" cy="373986"/>
          </a:xfrm>
          <a:prstGeom prst="rect">
            <a:avLst/>
          </a:prstGeom>
          <a:blipFill>
            <a:blip r:embed="rId5" cstate="print"/>
            <a:stretch>
              <a:fillRect/>
            </a:stretch>
          </a:blipFill>
        </p:spPr>
        <p:txBody>
          <a:bodyPr wrap="square" lIns="0" tIns="0" rIns="0" bIns="0" rtlCol="0"/>
          <a:lstStyle/>
          <a:p>
            <a:endParaRPr/>
          </a:p>
        </p:txBody>
      </p:sp>
      <p:sp>
        <p:nvSpPr>
          <p:cNvPr id="83" name="object 83"/>
          <p:cNvSpPr/>
          <p:nvPr/>
        </p:nvSpPr>
        <p:spPr>
          <a:xfrm>
            <a:off x="7019711" y="6166080"/>
            <a:ext cx="180975" cy="321310"/>
          </a:xfrm>
          <a:custGeom>
            <a:avLst/>
            <a:gdLst/>
            <a:ahLst/>
            <a:cxnLst/>
            <a:rect l="l" t="t" r="r" b="b"/>
            <a:pathLst>
              <a:path w="180975" h="321310">
                <a:moveTo>
                  <a:pt x="0" y="0"/>
                </a:moveTo>
                <a:lnTo>
                  <a:pt x="12824" y="54971"/>
                </a:lnTo>
                <a:lnTo>
                  <a:pt x="89052" y="220122"/>
                </a:lnTo>
                <a:lnTo>
                  <a:pt x="177645" y="317836"/>
                </a:lnTo>
              </a:path>
            </a:pathLst>
          </a:custGeom>
          <a:ln w="24759">
            <a:solidFill>
              <a:srgbClr val="0000FF"/>
            </a:solidFill>
          </a:ln>
        </p:spPr>
        <p:txBody>
          <a:bodyPr wrap="square" lIns="0" tIns="0" rIns="0" bIns="0" rtlCol="0"/>
          <a:lstStyle/>
          <a:p>
            <a:endParaRPr/>
          </a:p>
        </p:txBody>
      </p:sp>
      <p:sp>
        <p:nvSpPr>
          <p:cNvPr id="84" name="object 84"/>
          <p:cNvSpPr/>
          <p:nvPr/>
        </p:nvSpPr>
        <p:spPr>
          <a:xfrm>
            <a:off x="7019711" y="6166080"/>
            <a:ext cx="36830" cy="48895"/>
          </a:xfrm>
          <a:custGeom>
            <a:avLst/>
            <a:gdLst/>
            <a:ahLst/>
            <a:cxnLst/>
            <a:rect l="l" t="t" r="r" b="b"/>
            <a:pathLst>
              <a:path w="36829" h="48895">
                <a:moveTo>
                  <a:pt x="36757" y="48874"/>
                </a:moveTo>
                <a:lnTo>
                  <a:pt x="25354" y="0"/>
                </a:lnTo>
                <a:lnTo>
                  <a:pt x="0" y="0"/>
                </a:lnTo>
              </a:path>
            </a:pathLst>
          </a:custGeom>
          <a:ln w="24328">
            <a:solidFill>
              <a:srgbClr val="0000FF"/>
            </a:solidFill>
          </a:ln>
        </p:spPr>
        <p:txBody>
          <a:bodyPr wrap="square" lIns="0" tIns="0" rIns="0" bIns="0" rtlCol="0"/>
          <a:lstStyle/>
          <a:p>
            <a:endParaRPr/>
          </a:p>
        </p:txBody>
      </p:sp>
      <p:sp>
        <p:nvSpPr>
          <p:cNvPr id="85" name="object 85"/>
          <p:cNvSpPr/>
          <p:nvPr/>
        </p:nvSpPr>
        <p:spPr>
          <a:xfrm>
            <a:off x="5826526" y="6034052"/>
            <a:ext cx="1231361" cy="528101"/>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7045066" y="6034052"/>
            <a:ext cx="3810" cy="33020"/>
          </a:xfrm>
          <a:custGeom>
            <a:avLst/>
            <a:gdLst/>
            <a:ahLst/>
            <a:cxnLst/>
            <a:rect l="l" t="t" r="r" b="b"/>
            <a:pathLst>
              <a:path w="3809" h="33020">
                <a:moveTo>
                  <a:pt x="3193" y="32872"/>
                </a:moveTo>
                <a:lnTo>
                  <a:pt x="0" y="0"/>
                </a:lnTo>
              </a:path>
              <a:path w="3809" h="33020">
                <a:moveTo>
                  <a:pt x="3193" y="32872"/>
                </a:moveTo>
                <a:lnTo>
                  <a:pt x="3193" y="32872"/>
                </a:lnTo>
              </a:path>
            </a:pathLst>
          </a:custGeom>
          <a:ln w="23842">
            <a:solidFill>
              <a:srgbClr val="0000FF"/>
            </a:solidFill>
          </a:ln>
        </p:spPr>
        <p:txBody>
          <a:bodyPr wrap="square" lIns="0" tIns="0" rIns="0" bIns="0" rtlCol="0"/>
          <a:lstStyle/>
          <a:p>
            <a:endParaRPr/>
          </a:p>
        </p:txBody>
      </p:sp>
      <p:sp>
        <p:nvSpPr>
          <p:cNvPr id="87" name="object 87"/>
          <p:cNvSpPr/>
          <p:nvPr/>
        </p:nvSpPr>
        <p:spPr>
          <a:xfrm>
            <a:off x="5826558" y="6034052"/>
            <a:ext cx="406400" cy="506095"/>
          </a:xfrm>
          <a:custGeom>
            <a:avLst/>
            <a:gdLst/>
            <a:ahLst/>
            <a:cxnLst/>
            <a:rect l="l" t="t" r="r" b="b"/>
            <a:pathLst>
              <a:path w="406400" h="506095">
                <a:moveTo>
                  <a:pt x="406396" y="0"/>
                </a:moveTo>
                <a:lnTo>
                  <a:pt x="0" y="506014"/>
                </a:lnTo>
              </a:path>
            </a:pathLst>
          </a:custGeom>
          <a:ln w="24220">
            <a:solidFill>
              <a:srgbClr val="0000FF"/>
            </a:solidFill>
          </a:ln>
        </p:spPr>
        <p:txBody>
          <a:bodyPr wrap="square" lIns="0" tIns="0" rIns="0" bIns="0" rtlCol="0"/>
          <a:lstStyle/>
          <a:p>
            <a:endParaRPr/>
          </a:p>
        </p:txBody>
      </p:sp>
      <p:sp>
        <p:nvSpPr>
          <p:cNvPr id="88" name="object 88"/>
          <p:cNvSpPr/>
          <p:nvPr/>
        </p:nvSpPr>
        <p:spPr>
          <a:xfrm>
            <a:off x="6075220" y="6548718"/>
            <a:ext cx="386715" cy="13970"/>
          </a:xfrm>
          <a:custGeom>
            <a:avLst/>
            <a:gdLst/>
            <a:ahLst/>
            <a:cxnLst/>
            <a:rect l="l" t="t" r="r" b="b"/>
            <a:pathLst>
              <a:path w="386714" h="13970">
                <a:moveTo>
                  <a:pt x="4337" y="150"/>
                </a:moveTo>
                <a:lnTo>
                  <a:pt x="386141" y="13432"/>
                </a:lnTo>
              </a:path>
            </a:pathLst>
          </a:custGeom>
          <a:ln w="22098">
            <a:solidFill>
              <a:srgbClr val="0000FF"/>
            </a:solidFill>
          </a:ln>
        </p:spPr>
        <p:txBody>
          <a:bodyPr wrap="square" lIns="0" tIns="0" rIns="0" bIns="0" rtlCol="0"/>
          <a:lstStyle/>
          <a:p>
            <a:endParaRPr/>
          </a:p>
        </p:txBody>
      </p:sp>
      <p:sp>
        <p:nvSpPr>
          <p:cNvPr id="89" name="object 89"/>
          <p:cNvSpPr/>
          <p:nvPr/>
        </p:nvSpPr>
        <p:spPr>
          <a:xfrm>
            <a:off x="6245486" y="6077973"/>
            <a:ext cx="0" cy="0"/>
          </a:xfrm>
          <a:custGeom>
            <a:avLst/>
            <a:gdLst/>
            <a:ahLst/>
            <a:cxnLst/>
            <a:rect l="l" t="t" r="r" b="b"/>
            <a:pathLst>
              <a:path>
                <a:moveTo>
                  <a:pt x="0" y="0"/>
                </a:moveTo>
                <a:lnTo>
                  <a:pt x="0" y="0"/>
                </a:lnTo>
                <a:lnTo>
                  <a:pt x="0" y="0"/>
                </a:lnTo>
              </a:path>
              <a:path>
                <a:moveTo>
                  <a:pt x="0" y="0"/>
                </a:moveTo>
                <a:lnTo>
                  <a:pt x="0" y="0"/>
                </a:lnTo>
              </a:path>
              <a:path>
                <a:moveTo>
                  <a:pt x="0" y="0"/>
                </a:moveTo>
                <a:lnTo>
                  <a:pt x="0" y="0"/>
                </a:lnTo>
              </a:path>
            </a:pathLst>
          </a:custGeom>
          <a:ln w="23842">
            <a:solidFill>
              <a:srgbClr val="0000FF"/>
            </a:solidFill>
          </a:ln>
        </p:spPr>
        <p:txBody>
          <a:bodyPr wrap="square" lIns="0" tIns="0" rIns="0" bIns="0" rtlCol="0"/>
          <a:lstStyle/>
          <a:p>
            <a:endParaRPr/>
          </a:p>
        </p:txBody>
      </p:sp>
      <p:sp>
        <p:nvSpPr>
          <p:cNvPr id="90" name="object 90"/>
          <p:cNvSpPr/>
          <p:nvPr/>
        </p:nvSpPr>
        <p:spPr>
          <a:xfrm>
            <a:off x="6296359" y="6066924"/>
            <a:ext cx="685800" cy="0"/>
          </a:xfrm>
          <a:custGeom>
            <a:avLst/>
            <a:gdLst/>
            <a:ahLst/>
            <a:cxnLst/>
            <a:rect l="l" t="t" r="r" b="b"/>
            <a:pathLst>
              <a:path w="685800">
                <a:moveTo>
                  <a:pt x="0" y="0"/>
                </a:moveTo>
                <a:lnTo>
                  <a:pt x="685302" y="0"/>
                </a:lnTo>
              </a:path>
              <a:path w="685800">
                <a:moveTo>
                  <a:pt x="685302" y="0"/>
                </a:moveTo>
                <a:lnTo>
                  <a:pt x="685302" y="0"/>
                </a:lnTo>
              </a:path>
            </a:pathLst>
          </a:custGeom>
          <a:ln w="23842">
            <a:solidFill>
              <a:srgbClr val="0000FF"/>
            </a:solidFill>
          </a:ln>
        </p:spPr>
        <p:txBody>
          <a:bodyPr wrap="square" lIns="0" tIns="0" rIns="0" bIns="0" rtlCol="0"/>
          <a:lstStyle/>
          <a:p>
            <a:endParaRPr/>
          </a:p>
        </p:txBody>
      </p:sp>
      <p:sp>
        <p:nvSpPr>
          <p:cNvPr id="91" name="object 91"/>
          <p:cNvSpPr/>
          <p:nvPr/>
        </p:nvSpPr>
        <p:spPr>
          <a:xfrm>
            <a:off x="6550039" y="6485097"/>
            <a:ext cx="26034" cy="22225"/>
          </a:xfrm>
          <a:custGeom>
            <a:avLst/>
            <a:gdLst/>
            <a:ahLst/>
            <a:cxnLst/>
            <a:rect l="l" t="t" r="r" b="b"/>
            <a:pathLst>
              <a:path w="26034" h="22225">
                <a:moveTo>
                  <a:pt x="0" y="0"/>
                </a:moveTo>
                <a:lnTo>
                  <a:pt x="25604" y="22087"/>
                </a:lnTo>
              </a:path>
            </a:pathLst>
          </a:custGeom>
          <a:ln w="23586">
            <a:solidFill>
              <a:srgbClr val="0000FF"/>
            </a:solidFill>
          </a:ln>
        </p:spPr>
        <p:txBody>
          <a:bodyPr wrap="square" lIns="0" tIns="0" rIns="0" bIns="0" rtlCol="0"/>
          <a:lstStyle/>
          <a:p>
            <a:endParaRPr/>
          </a:p>
        </p:txBody>
      </p:sp>
      <p:sp>
        <p:nvSpPr>
          <p:cNvPr id="92" name="object 92"/>
          <p:cNvSpPr/>
          <p:nvPr/>
        </p:nvSpPr>
        <p:spPr>
          <a:xfrm>
            <a:off x="7048258" y="6066925"/>
            <a:ext cx="8255" cy="83185"/>
          </a:xfrm>
          <a:custGeom>
            <a:avLst/>
            <a:gdLst/>
            <a:ahLst/>
            <a:cxnLst/>
            <a:rect l="l" t="t" r="r" b="b"/>
            <a:pathLst>
              <a:path w="8254" h="83185">
                <a:moveTo>
                  <a:pt x="8026" y="82631"/>
                </a:moveTo>
                <a:lnTo>
                  <a:pt x="0" y="0"/>
                </a:lnTo>
              </a:path>
            </a:pathLst>
          </a:custGeom>
          <a:ln w="25559">
            <a:solidFill>
              <a:srgbClr val="0000FF"/>
            </a:solidFill>
          </a:ln>
        </p:spPr>
        <p:txBody>
          <a:bodyPr wrap="square" lIns="0" tIns="0" rIns="0" bIns="0" rtlCol="0"/>
          <a:lstStyle/>
          <a:p>
            <a:endParaRPr/>
          </a:p>
        </p:txBody>
      </p:sp>
      <p:sp>
        <p:nvSpPr>
          <p:cNvPr id="93" name="object 93"/>
          <p:cNvSpPr/>
          <p:nvPr/>
        </p:nvSpPr>
        <p:spPr>
          <a:xfrm>
            <a:off x="6550039" y="6066925"/>
            <a:ext cx="431800" cy="418465"/>
          </a:xfrm>
          <a:custGeom>
            <a:avLst/>
            <a:gdLst/>
            <a:ahLst/>
            <a:cxnLst/>
            <a:rect l="l" t="t" r="r" b="b"/>
            <a:pathLst>
              <a:path w="431800" h="418464">
                <a:moveTo>
                  <a:pt x="431622" y="0"/>
                </a:moveTo>
                <a:lnTo>
                  <a:pt x="431622" y="66008"/>
                </a:lnTo>
                <a:lnTo>
                  <a:pt x="0" y="418171"/>
                </a:lnTo>
              </a:path>
            </a:pathLst>
          </a:custGeom>
          <a:ln w="23787">
            <a:solidFill>
              <a:srgbClr val="0000FF"/>
            </a:solidFill>
          </a:ln>
        </p:spPr>
        <p:txBody>
          <a:bodyPr wrap="square" lIns="0" tIns="0" rIns="0" bIns="0" rtlCol="0"/>
          <a:lstStyle/>
          <a:p>
            <a:endParaRPr/>
          </a:p>
        </p:txBody>
      </p:sp>
      <p:sp>
        <p:nvSpPr>
          <p:cNvPr id="94" name="object 94"/>
          <p:cNvSpPr/>
          <p:nvPr/>
        </p:nvSpPr>
        <p:spPr>
          <a:xfrm>
            <a:off x="6245478" y="6077974"/>
            <a:ext cx="0" cy="0"/>
          </a:xfrm>
          <a:custGeom>
            <a:avLst/>
            <a:gdLst/>
            <a:ahLst/>
            <a:cxnLst/>
            <a:rect l="l" t="t" r="r" b="b"/>
            <a:pathLst>
              <a:path>
                <a:moveTo>
                  <a:pt x="0" y="9"/>
                </a:moveTo>
                <a:lnTo>
                  <a:pt x="7" y="0"/>
                </a:lnTo>
              </a:path>
            </a:pathLst>
          </a:custGeom>
          <a:ln w="22093">
            <a:solidFill>
              <a:srgbClr val="0000FF"/>
            </a:solidFill>
          </a:ln>
        </p:spPr>
        <p:txBody>
          <a:bodyPr wrap="square" lIns="0" tIns="0" rIns="0" bIns="0" rtlCol="0"/>
          <a:lstStyle/>
          <a:p>
            <a:endParaRPr/>
          </a:p>
        </p:txBody>
      </p:sp>
      <p:sp>
        <p:nvSpPr>
          <p:cNvPr id="95" name="object 95"/>
          <p:cNvSpPr/>
          <p:nvPr/>
        </p:nvSpPr>
        <p:spPr>
          <a:xfrm>
            <a:off x="6245486" y="6077974"/>
            <a:ext cx="228600" cy="418465"/>
          </a:xfrm>
          <a:custGeom>
            <a:avLst/>
            <a:gdLst/>
            <a:ahLst/>
            <a:cxnLst/>
            <a:rect l="l" t="t" r="r" b="b"/>
            <a:pathLst>
              <a:path w="228600" h="418464">
                <a:moveTo>
                  <a:pt x="0" y="0"/>
                </a:moveTo>
                <a:lnTo>
                  <a:pt x="228450" y="418163"/>
                </a:lnTo>
              </a:path>
            </a:pathLst>
          </a:custGeom>
          <a:ln w="24787">
            <a:solidFill>
              <a:srgbClr val="0000FF"/>
            </a:solidFill>
          </a:ln>
        </p:spPr>
        <p:txBody>
          <a:bodyPr wrap="square" lIns="0" tIns="0" rIns="0" bIns="0" rtlCol="0"/>
          <a:lstStyle/>
          <a:p>
            <a:endParaRPr/>
          </a:p>
        </p:txBody>
      </p:sp>
      <p:sp>
        <p:nvSpPr>
          <p:cNvPr id="96" name="object 96"/>
          <p:cNvSpPr/>
          <p:nvPr/>
        </p:nvSpPr>
        <p:spPr>
          <a:xfrm>
            <a:off x="6994487" y="6055875"/>
            <a:ext cx="12700" cy="88265"/>
          </a:xfrm>
          <a:custGeom>
            <a:avLst/>
            <a:gdLst/>
            <a:ahLst/>
            <a:cxnLst/>
            <a:rect l="l" t="t" r="r" b="b"/>
            <a:pathLst>
              <a:path w="12700" h="88264">
                <a:moveTo>
                  <a:pt x="0" y="0"/>
                </a:moveTo>
                <a:lnTo>
                  <a:pt x="12530" y="88107"/>
                </a:lnTo>
              </a:path>
            </a:pathLst>
          </a:custGeom>
          <a:ln w="12761">
            <a:solidFill>
              <a:srgbClr val="0000FF"/>
            </a:solidFill>
          </a:ln>
        </p:spPr>
        <p:txBody>
          <a:bodyPr wrap="square" lIns="0" tIns="0" rIns="0" bIns="0" rtlCol="0"/>
          <a:lstStyle/>
          <a:p>
            <a:endParaRPr/>
          </a:p>
        </p:txBody>
      </p:sp>
      <p:sp>
        <p:nvSpPr>
          <p:cNvPr id="97" name="object 97"/>
          <p:cNvSpPr/>
          <p:nvPr/>
        </p:nvSpPr>
        <p:spPr>
          <a:xfrm>
            <a:off x="6296359" y="6055875"/>
            <a:ext cx="660400" cy="0"/>
          </a:xfrm>
          <a:custGeom>
            <a:avLst/>
            <a:gdLst/>
            <a:ahLst/>
            <a:cxnLst/>
            <a:rect l="l" t="t" r="r" b="b"/>
            <a:pathLst>
              <a:path w="660400">
                <a:moveTo>
                  <a:pt x="660078" y="0"/>
                </a:moveTo>
                <a:lnTo>
                  <a:pt x="0" y="0"/>
                </a:lnTo>
              </a:path>
            </a:pathLst>
          </a:custGeom>
          <a:ln w="11047">
            <a:solidFill>
              <a:srgbClr val="FFFFFF"/>
            </a:solidFill>
          </a:ln>
        </p:spPr>
        <p:txBody>
          <a:bodyPr wrap="square" lIns="0" tIns="0" rIns="0" bIns="0" rtlCol="0"/>
          <a:lstStyle/>
          <a:p>
            <a:endParaRPr/>
          </a:p>
        </p:txBody>
      </p:sp>
      <p:sp>
        <p:nvSpPr>
          <p:cNvPr id="98" name="object 98"/>
          <p:cNvSpPr/>
          <p:nvPr/>
        </p:nvSpPr>
        <p:spPr>
          <a:xfrm>
            <a:off x="5902786" y="6639222"/>
            <a:ext cx="596728" cy="11048"/>
          </a:xfrm>
          <a:prstGeom prst="rect">
            <a:avLst/>
          </a:prstGeom>
          <a:blipFill>
            <a:blip r:embed="rId7" cstate="print"/>
            <a:stretch>
              <a:fillRect/>
            </a:stretch>
          </a:blipFill>
        </p:spPr>
        <p:txBody>
          <a:bodyPr wrap="square" lIns="0" tIns="0" rIns="0" bIns="0" rtlCol="0"/>
          <a:lstStyle/>
          <a:p>
            <a:endParaRPr/>
          </a:p>
        </p:txBody>
      </p:sp>
      <p:sp>
        <p:nvSpPr>
          <p:cNvPr id="99" name="object 99"/>
          <p:cNvSpPr/>
          <p:nvPr/>
        </p:nvSpPr>
        <p:spPr>
          <a:xfrm>
            <a:off x="5877519" y="6562153"/>
            <a:ext cx="25400" cy="11430"/>
          </a:xfrm>
          <a:custGeom>
            <a:avLst/>
            <a:gdLst/>
            <a:ahLst/>
            <a:cxnLst/>
            <a:rect l="l" t="t" r="r" b="b"/>
            <a:pathLst>
              <a:path w="25400" h="11429">
                <a:moveTo>
                  <a:pt x="0" y="5524"/>
                </a:moveTo>
                <a:lnTo>
                  <a:pt x="25267" y="5524"/>
                </a:lnTo>
              </a:path>
            </a:pathLst>
          </a:custGeom>
          <a:ln w="12318">
            <a:solidFill>
              <a:srgbClr val="000000"/>
            </a:solidFill>
          </a:ln>
        </p:spPr>
        <p:txBody>
          <a:bodyPr wrap="square" lIns="0" tIns="0" rIns="0" bIns="0" rtlCol="0"/>
          <a:lstStyle/>
          <a:p>
            <a:endParaRPr/>
          </a:p>
        </p:txBody>
      </p:sp>
      <p:sp>
        <p:nvSpPr>
          <p:cNvPr id="100" name="object 100"/>
          <p:cNvSpPr/>
          <p:nvPr/>
        </p:nvSpPr>
        <p:spPr>
          <a:xfrm>
            <a:off x="5877529" y="6562153"/>
            <a:ext cx="25400" cy="11430"/>
          </a:xfrm>
          <a:custGeom>
            <a:avLst/>
            <a:gdLst/>
            <a:ahLst/>
            <a:cxnLst/>
            <a:rect l="l" t="t" r="r" b="b"/>
            <a:pathLst>
              <a:path w="25400" h="11429">
                <a:moveTo>
                  <a:pt x="0" y="1"/>
                </a:moveTo>
                <a:lnTo>
                  <a:pt x="0" y="11049"/>
                </a:lnTo>
                <a:lnTo>
                  <a:pt x="12693" y="11049"/>
                </a:lnTo>
                <a:lnTo>
                  <a:pt x="25256" y="11049"/>
                </a:lnTo>
                <a:lnTo>
                  <a:pt x="25256" y="1"/>
                </a:lnTo>
              </a:path>
            </a:pathLst>
          </a:custGeom>
          <a:ln w="22655">
            <a:solidFill>
              <a:srgbClr val="000000"/>
            </a:solidFill>
          </a:ln>
        </p:spPr>
        <p:txBody>
          <a:bodyPr wrap="square" lIns="0" tIns="0" rIns="0" bIns="0" rtlCol="0"/>
          <a:lstStyle/>
          <a:p>
            <a:endParaRPr/>
          </a:p>
        </p:txBody>
      </p:sp>
      <p:sp>
        <p:nvSpPr>
          <p:cNvPr id="101" name="object 101"/>
          <p:cNvSpPr/>
          <p:nvPr/>
        </p:nvSpPr>
        <p:spPr>
          <a:xfrm>
            <a:off x="5890198" y="6622649"/>
            <a:ext cx="12700" cy="0"/>
          </a:xfrm>
          <a:custGeom>
            <a:avLst/>
            <a:gdLst/>
            <a:ahLst/>
            <a:cxnLst/>
            <a:rect l="l" t="t" r="r" b="b"/>
            <a:pathLst>
              <a:path w="12700">
                <a:moveTo>
                  <a:pt x="0" y="0"/>
                </a:moveTo>
                <a:lnTo>
                  <a:pt x="12588" y="0"/>
                </a:lnTo>
              </a:path>
            </a:pathLst>
          </a:custGeom>
          <a:ln w="12318">
            <a:solidFill>
              <a:srgbClr val="000000"/>
            </a:solidFill>
          </a:ln>
        </p:spPr>
        <p:txBody>
          <a:bodyPr wrap="square" lIns="0" tIns="0" rIns="0" bIns="0" rtlCol="0"/>
          <a:lstStyle/>
          <a:p>
            <a:endParaRPr/>
          </a:p>
        </p:txBody>
      </p:sp>
      <p:sp>
        <p:nvSpPr>
          <p:cNvPr id="102" name="object 102"/>
          <p:cNvSpPr/>
          <p:nvPr/>
        </p:nvSpPr>
        <p:spPr>
          <a:xfrm>
            <a:off x="5814121" y="6507193"/>
            <a:ext cx="88666" cy="120980"/>
          </a:xfrm>
          <a:prstGeom prst="rect">
            <a:avLst/>
          </a:prstGeom>
          <a:blipFill>
            <a:blip r:embed="rId8" cstate="print"/>
            <a:stretch>
              <a:fillRect/>
            </a:stretch>
          </a:blipFill>
        </p:spPr>
        <p:txBody>
          <a:bodyPr wrap="square" lIns="0" tIns="0" rIns="0" bIns="0" rtlCol="0"/>
          <a:lstStyle/>
          <a:p>
            <a:endParaRPr/>
          </a:p>
        </p:txBody>
      </p:sp>
      <p:sp>
        <p:nvSpPr>
          <p:cNvPr id="103" name="object 103"/>
          <p:cNvSpPr/>
          <p:nvPr/>
        </p:nvSpPr>
        <p:spPr>
          <a:xfrm>
            <a:off x="5814125" y="6519444"/>
            <a:ext cx="63500" cy="109220"/>
          </a:xfrm>
          <a:custGeom>
            <a:avLst/>
            <a:gdLst/>
            <a:ahLst/>
            <a:cxnLst/>
            <a:rect l="l" t="t" r="r" b="b"/>
            <a:pathLst>
              <a:path w="63500" h="109220">
                <a:moveTo>
                  <a:pt x="11018" y="187"/>
                </a:moveTo>
                <a:lnTo>
                  <a:pt x="0" y="9834"/>
                </a:lnTo>
                <a:lnTo>
                  <a:pt x="0" y="20623"/>
                </a:lnTo>
                <a:lnTo>
                  <a:pt x="63403" y="108728"/>
                </a:lnTo>
              </a:path>
            </a:pathLst>
          </a:custGeom>
          <a:ln w="24702">
            <a:solidFill>
              <a:srgbClr val="000000"/>
            </a:solidFill>
          </a:ln>
        </p:spPr>
        <p:txBody>
          <a:bodyPr wrap="square" lIns="0" tIns="0" rIns="0" bIns="0" rtlCol="0"/>
          <a:lstStyle/>
          <a:p>
            <a:endParaRPr/>
          </a:p>
        </p:txBody>
      </p:sp>
      <p:sp>
        <p:nvSpPr>
          <p:cNvPr id="104" name="object 104"/>
          <p:cNvSpPr/>
          <p:nvPr/>
        </p:nvSpPr>
        <p:spPr>
          <a:xfrm>
            <a:off x="5901310" y="6626469"/>
            <a:ext cx="1905" cy="1905"/>
          </a:xfrm>
          <a:custGeom>
            <a:avLst/>
            <a:gdLst/>
            <a:ahLst/>
            <a:cxnLst/>
            <a:rect l="l" t="t" r="r" b="b"/>
            <a:pathLst>
              <a:path w="1904" h="1904">
                <a:moveTo>
                  <a:pt x="1475" y="1703"/>
                </a:moveTo>
                <a:lnTo>
                  <a:pt x="0" y="0"/>
                </a:lnTo>
              </a:path>
            </a:pathLst>
          </a:custGeom>
          <a:ln w="24092">
            <a:solidFill>
              <a:srgbClr val="000000"/>
            </a:solidFill>
          </a:ln>
        </p:spPr>
        <p:txBody>
          <a:bodyPr wrap="square" lIns="0" tIns="0" rIns="0" bIns="0" rtlCol="0"/>
          <a:lstStyle/>
          <a:p>
            <a:endParaRPr/>
          </a:p>
        </p:txBody>
      </p:sp>
      <p:sp>
        <p:nvSpPr>
          <p:cNvPr id="105" name="object 105"/>
          <p:cNvSpPr/>
          <p:nvPr/>
        </p:nvSpPr>
        <p:spPr>
          <a:xfrm>
            <a:off x="5896040" y="6573201"/>
            <a:ext cx="6985" cy="2540"/>
          </a:xfrm>
          <a:custGeom>
            <a:avLst/>
            <a:gdLst/>
            <a:ahLst/>
            <a:cxnLst/>
            <a:rect l="l" t="t" r="r" b="b"/>
            <a:pathLst>
              <a:path w="6985" h="2540">
                <a:moveTo>
                  <a:pt x="0" y="1959"/>
                </a:moveTo>
                <a:lnTo>
                  <a:pt x="6745" y="0"/>
                </a:lnTo>
              </a:path>
            </a:pathLst>
          </a:custGeom>
          <a:ln w="22365">
            <a:solidFill>
              <a:srgbClr val="000000"/>
            </a:solidFill>
          </a:ln>
        </p:spPr>
        <p:txBody>
          <a:bodyPr wrap="square" lIns="0" tIns="0" rIns="0" bIns="0" rtlCol="0"/>
          <a:lstStyle/>
          <a:p>
            <a:endParaRPr/>
          </a:p>
        </p:txBody>
      </p:sp>
      <p:sp>
        <p:nvSpPr>
          <p:cNvPr id="106" name="object 106"/>
          <p:cNvSpPr/>
          <p:nvPr/>
        </p:nvSpPr>
        <p:spPr>
          <a:xfrm>
            <a:off x="5839356" y="6507195"/>
            <a:ext cx="38735" cy="0"/>
          </a:xfrm>
          <a:custGeom>
            <a:avLst/>
            <a:gdLst/>
            <a:ahLst/>
            <a:cxnLst/>
            <a:rect l="l" t="t" r="r" b="b"/>
            <a:pathLst>
              <a:path w="38735">
                <a:moveTo>
                  <a:pt x="38162" y="0"/>
                </a:moveTo>
                <a:lnTo>
                  <a:pt x="0" y="0"/>
                </a:lnTo>
              </a:path>
            </a:pathLst>
          </a:custGeom>
          <a:ln w="22093">
            <a:solidFill>
              <a:srgbClr val="000000"/>
            </a:solidFill>
          </a:ln>
        </p:spPr>
        <p:txBody>
          <a:bodyPr wrap="square" lIns="0" tIns="0" rIns="0" bIns="0" rtlCol="0"/>
          <a:lstStyle/>
          <a:p>
            <a:endParaRPr/>
          </a:p>
        </p:txBody>
      </p:sp>
      <p:sp>
        <p:nvSpPr>
          <p:cNvPr id="107" name="object 107"/>
          <p:cNvSpPr/>
          <p:nvPr/>
        </p:nvSpPr>
        <p:spPr>
          <a:xfrm>
            <a:off x="5839358" y="6518230"/>
            <a:ext cx="13335" cy="11430"/>
          </a:xfrm>
          <a:custGeom>
            <a:avLst/>
            <a:gdLst/>
            <a:ahLst/>
            <a:cxnLst/>
            <a:rect l="l" t="t" r="r" b="b"/>
            <a:pathLst>
              <a:path w="13335" h="11429">
                <a:moveTo>
                  <a:pt x="0" y="5524"/>
                </a:moveTo>
                <a:lnTo>
                  <a:pt x="12801" y="5524"/>
                </a:lnTo>
              </a:path>
            </a:pathLst>
          </a:custGeom>
          <a:ln w="12318">
            <a:solidFill>
              <a:srgbClr val="FFFFFF"/>
            </a:solidFill>
          </a:ln>
        </p:spPr>
        <p:txBody>
          <a:bodyPr wrap="square" lIns="0" tIns="0" rIns="0" bIns="0" rtlCol="0"/>
          <a:lstStyle/>
          <a:p>
            <a:endParaRPr/>
          </a:p>
        </p:txBody>
      </p:sp>
      <p:sp>
        <p:nvSpPr>
          <p:cNvPr id="108" name="object 108"/>
          <p:cNvSpPr/>
          <p:nvPr/>
        </p:nvSpPr>
        <p:spPr>
          <a:xfrm>
            <a:off x="5839358" y="6518230"/>
            <a:ext cx="13335" cy="11430"/>
          </a:xfrm>
          <a:custGeom>
            <a:avLst/>
            <a:gdLst/>
            <a:ahLst/>
            <a:cxnLst/>
            <a:rect l="l" t="t" r="r" b="b"/>
            <a:pathLst>
              <a:path w="13335" h="11429">
                <a:moveTo>
                  <a:pt x="8" y="5524"/>
                </a:moveTo>
                <a:lnTo>
                  <a:pt x="12809" y="5524"/>
                </a:lnTo>
              </a:path>
            </a:pathLst>
          </a:custGeom>
          <a:ln w="34412">
            <a:solidFill>
              <a:srgbClr val="000000"/>
            </a:solidFill>
          </a:ln>
        </p:spPr>
        <p:txBody>
          <a:bodyPr wrap="square" lIns="0" tIns="0" rIns="0" bIns="0" rtlCol="0"/>
          <a:lstStyle/>
          <a:p>
            <a:endParaRPr/>
          </a:p>
        </p:txBody>
      </p:sp>
      <p:sp>
        <p:nvSpPr>
          <p:cNvPr id="109" name="object 109"/>
          <p:cNvSpPr/>
          <p:nvPr/>
        </p:nvSpPr>
        <p:spPr>
          <a:xfrm>
            <a:off x="6435882" y="6485095"/>
            <a:ext cx="139750" cy="77057"/>
          </a:xfrm>
          <a:prstGeom prst="rect">
            <a:avLst/>
          </a:prstGeom>
          <a:blipFill>
            <a:blip r:embed="rId9" cstate="print"/>
            <a:stretch>
              <a:fillRect/>
            </a:stretch>
          </a:blipFill>
        </p:spPr>
        <p:txBody>
          <a:bodyPr wrap="square" lIns="0" tIns="0" rIns="0" bIns="0" rtlCol="0"/>
          <a:lstStyle/>
          <a:p>
            <a:endParaRPr/>
          </a:p>
        </p:txBody>
      </p:sp>
      <p:sp>
        <p:nvSpPr>
          <p:cNvPr id="110" name="object 110"/>
          <p:cNvSpPr/>
          <p:nvPr/>
        </p:nvSpPr>
        <p:spPr>
          <a:xfrm>
            <a:off x="6473942" y="6485098"/>
            <a:ext cx="26034" cy="28575"/>
          </a:xfrm>
          <a:custGeom>
            <a:avLst/>
            <a:gdLst/>
            <a:ahLst/>
            <a:cxnLst/>
            <a:rect l="l" t="t" r="r" b="b"/>
            <a:pathLst>
              <a:path w="26035" h="28575">
                <a:moveTo>
                  <a:pt x="6627" y="28213"/>
                </a:moveTo>
                <a:lnTo>
                  <a:pt x="0" y="11047"/>
                </a:lnTo>
                <a:lnTo>
                  <a:pt x="25613" y="0"/>
                </a:lnTo>
              </a:path>
            </a:pathLst>
          </a:custGeom>
          <a:ln w="24011">
            <a:solidFill>
              <a:srgbClr val="0000FF"/>
            </a:solidFill>
          </a:ln>
        </p:spPr>
        <p:txBody>
          <a:bodyPr wrap="square" lIns="0" tIns="0" rIns="0" bIns="0" rtlCol="0"/>
          <a:lstStyle/>
          <a:p>
            <a:endParaRPr/>
          </a:p>
        </p:txBody>
      </p:sp>
      <p:sp>
        <p:nvSpPr>
          <p:cNvPr id="111" name="object 111"/>
          <p:cNvSpPr/>
          <p:nvPr/>
        </p:nvSpPr>
        <p:spPr>
          <a:xfrm>
            <a:off x="6510220" y="6504047"/>
            <a:ext cx="1905" cy="3175"/>
          </a:xfrm>
          <a:custGeom>
            <a:avLst/>
            <a:gdLst/>
            <a:ahLst/>
            <a:cxnLst/>
            <a:rect l="l" t="t" r="r" b="b"/>
            <a:pathLst>
              <a:path w="1904" h="3175">
                <a:moveTo>
                  <a:pt x="0" y="0"/>
                </a:moveTo>
                <a:lnTo>
                  <a:pt x="1770" y="3147"/>
                </a:lnTo>
                <a:lnTo>
                  <a:pt x="1773" y="3146"/>
                </a:lnTo>
              </a:path>
            </a:pathLst>
          </a:custGeom>
          <a:ln w="24749">
            <a:solidFill>
              <a:srgbClr val="0000FF"/>
            </a:solidFill>
          </a:ln>
        </p:spPr>
        <p:txBody>
          <a:bodyPr wrap="square" lIns="0" tIns="0" rIns="0" bIns="0" rtlCol="0"/>
          <a:lstStyle/>
          <a:p>
            <a:endParaRPr/>
          </a:p>
        </p:txBody>
      </p:sp>
      <p:sp>
        <p:nvSpPr>
          <p:cNvPr id="112" name="object 112"/>
          <p:cNvSpPr/>
          <p:nvPr/>
        </p:nvSpPr>
        <p:spPr>
          <a:xfrm>
            <a:off x="6435893" y="6529278"/>
            <a:ext cx="64135" cy="33020"/>
          </a:xfrm>
          <a:custGeom>
            <a:avLst/>
            <a:gdLst/>
            <a:ahLst/>
            <a:cxnLst/>
            <a:rect l="l" t="t" r="r" b="b"/>
            <a:pathLst>
              <a:path w="64135" h="33020">
                <a:moveTo>
                  <a:pt x="63662" y="32873"/>
                </a:moveTo>
                <a:lnTo>
                  <a:pt x="25485" y="32873"/>
                </a:lnTo>
                <a:lnTo>
                  <a:pt x="0" y="0"/>
                </a:lnTo>
              </a:path>
            </a:pathLst>
          </a:custGeom>
          <a:ln w="22830">
            <a:solidFill>
              <a:srgbClr val="0000FF"/>
            </a:solidFill>
          </a:ln>
        </p:spPr>
        <p:txBody>
          <a:bodyPr wrap="square" lIns="0" tIns="0" rIns="0" bIns="0" rtlCol="0"/>
          <a:lstStyle/>
          <a:p>
            <a:endParaRPr/>
          </a:p>
        </p:txBody>
      </p:sp>
      <p:sp>
        <p:nvSpPr>
          <p:cNvPr id="113" name="object 113"/>
          <p:cNvSpPr/>
          <p:nvPr/>
        </p:nvSpPr>
        <p:spPr>
          <a:xfrm>
            <a:off x="6511993" y="6485099"/>
            <a:ext cx="38100" cy="22225"/>
          </a:xfrm>
          <a:custGeom>
            <a:avLst/>
            <a:gdLst/>
            <a:ahLst/>
            <a:cxnLst/>
            <a:rect l="l" t="t" r="r" b="b"/>
            <a:pathLst>
              <a:path w="38100" h="22225">
                <a:moveTo>
                  <a:pt x="0" y="22093"/>
                </a:moveTo>
                <a:lnTo>
                  <a:pt x="0" y="22093"/>
                </a:lnTo>
              </a:path>
              <a:path w="38100" h="22225">
                <a:moveTo>
                  <a:pt x="0" y="22093"/>
                </a:moveTo>
                <a:lnTo>
                  <a:pt x="38040" y="0"/>
                </a:lnTo>
              </a:path>
            </a:pathLst>
          </a:custGeom>
          <a:ln w="23842">
            <a:solidFill>
              <a:srgbClr val="0000FF"/>
            </a:solidFill>
          </a:ln>
        </p:spPr>
        <p:txBody>
          <a:bodyPr wrap="square" lIns="0" tIns="0" rIns="0" bIns="0" rtlCol="0"/>
          <a:lstStyle/>
          <a:p>
            <a:endParaRPr/>
          </a:p>
        </p:txBody>
      </p:sp>
      <p:sp>
        <p:nvSpPr>
          <p:cNvPr id="114" name="object 114"/>
          <p:cNvSpPr/>
          <p:nvPr/>
        </p:nvSpPr>
        <p:spPr>
          <a:xfrm>
            <a:off x="6486753" y="6518230"/>
            <a:ext cx="36195" cy="33020"/>
          </a:xfrm>
          <a:custGeom>
            <a:avLst/>
            <a:gdLst/>
            <a:ahLst/>
            <a:cxnLst/>
            <a:rect l="l" t="t" r="r" b="b"/>
            <a:pathLst>
              <a:path w="36195" h="33020">
                <a:moveTo>
                  <a:pt x="0" y="0"/>
                </a:moveTo>
                <a:lnTo>
                  <a:pt x="0" y="32872"/>
                </a:lnTo>
                <a:lnTo>
                  <a:pt x="12801" y="32872"/>
                </a:lnTo>
                <a:lnTo>
                  <a:pt x="26434" y="28697"/>
                </a:lnTo>
                <a:lnTo>
                  <a:pt x="36029" y="18663"/>
                </a:lnTo>
                <a:lnTo>
                  <a:pt x="32639" y="4350"/>
                </a:lnTo>
                <a:lnTo>
                  <a:pt x="21287" y="229"/>
                </a:lnTo>
                <a:lnTo>
                  <a:pt x="0" y="0"/>
                </a:lnTo>
                <a:close/>
              </a:path>
            </a:pathLst>
          </a:custGeom>
          <a:solidFill>
            <a:srgbClr val="FFFFFF"/>
          </a:solidFill>
        </p:spPr>
        <p:txBody>
          <a:bodyPr wrap="square" lIns="0" tIns="0" rIns="0" bIns="0" rtlCol="0"/>
          <a:lstStyle/>
          <a:p>
            <a:endParaRPr/>
          </a:p>
        </p:txBody>
      </p:sp>
      <p:sp>
        <p:nvSpPr>
          <p:cNvPr id="115" name="object 115"/>
          <p:cNvSpPr/>
          <p:nvPr/>
        </p:nvSpPr>
        <p:spPr>
          <a:xfrm>
            <a:off x="6508212" y="6546926"/>
            <a:ext cx="5080" cy="1905"/>
          </a:xfrm>
          <a:custGeom>
            <a:avLst/>
            <a:gdLst/>
            <a:ahLst/>
            <a:cxnLst/>
            <a:rect l="l" t="t" r="r" b="b"/>
            <a:pathLst>
              <a:path w="5079" h="1904">
                <a:moveTo>
                  <a:pt x="0" y="1525"/>
                </a:moveTo>
                <a:lnTo>
                  <a:pt x="4977" y="0"/>
                </a:lnTo>
              </a:path>
            </a:pathLst>
          </a:custGeom>
          <a:ln w="22394">
            <a:solidFill>
              <a:srgbClr val="0000FF"/>
            </a:solidFill>
          </a:ln>
        </p:spPr>
        <p:txBody>
          <a:bodyPr wrap="square" lIns="0" tIns="0" rIns="0" bIns="0" rtlCol="0"/>
          <a:lstStyle/>
          <a:p>
            <a:endParaRPr/>
          </a:p>
        </p:txBody>
      </p:sp>
      <p:sp>
        <p:nvSpPr>
          <p:cNvPr id="116" name="object 116"/>
          <p:cNvSpPr/>
          <p:nvPr/>
        </p:nvSpPr>
        <p:spPr>
          <a:xfrm>
            <a:off x="6513548" y="6522577"/>
            <a:ext cx="9525" cy="24130"/>
          </a:xfrm>
          <a:custGeom>
            <a:avLst/>
            <a:gdLst/>
            <a:ahLst/>
            <a:cxnLst/>
            <a:rect l="l" t="t" r="r" b="b"/>
            <a:pathLst>
              <a:path w="9525" h="24129">
                <a:moveTo>
                  <a:pt x="0" y="23974"/>
                </a:moveTo>
                <a:lnTo>
                  <a:pt x="9230" y="14309"/>
                </a:lnTo>
                <a:lnTo>
                  <a:pt x="5837" y="0"/>
                </a:lnTo>
              </a:path>
            </a:pathLst>
          </a:custGeom>
          <a:ln w="25140">
            <a:solidFill>
              <a:srgbClr val="0000FF"/>
            </a:solidFill>
          </a:ln>
        </p:spPr>
        <p:txBody>
          <a:bodyPr wrap="square" lIns="0" tIns="0" rIns="0" bIns="0" rtlCol="0"/>
          <a:lstStyle/>
          <a:p>
            <a:endParaRPr/>
          </a:p>
        </p:txBody>
      </p:sp>
      <p:sp>
        <p:nvSpPr>
          <p:cNvPr id="117" name="object 117"/>
          <p:cNvSpPr/>
          <p:nvPr/>
        </p:nvSpPr>
        <p:spPr>
          <a:xfrm>
            <a:off x="6508030" y="6518460"/>
            <a:ext cx="6985" cy="2540"/>
          </a:xfrm>
          <a:custGeom>
            <a:avLst/>
            <a:gdLst/>
            <a:ahLst/>
            <a:cxnLst/>
            <a:rect l="l" t="t" r="r" b="b"/>
            <a:pathLst>
              <a:path w="6984" h="2540">
                <a:moveTo>
                  <a:pt x="6482" y="2349"/>
                </a:moveTo>
                <a:lnTo>
                  <a:pt x="0" y="0"/>
                </a:lnTo>
              </a:path>
            </a:pathLst>
          </a:custGeom>
          <a:ln w="22500">
            <a:solidFill>
              <a:srgbClr val="0000FF"/>
            </a:solidFill>
          </a:ln>
        </p:spPr>
        <p:txBody>
          <a:bodyPr wrap="square" lIns="0" tIns="0" rIns="0" bIns="0" rtlCol="0"/>
          <a:lstStyle/>
          <a:p>
            <a:endParaRPr/>
          </a:p>
        </p:txBody>
      </p:sp>
      <p:sp>
        <p:nvSpPr>
          <p:cNvPr id="118" name="object 118"/>
          <p:cNvSpPr/>
          <p:nvPr/>
        </p:nvSpPr>
        <p:spPr>
          <a:xfrm>
            <a:off x="6486753" y="6518230"/>
            <a:ext cx="36195" cy="33020"/>
          </a:xfrm>
          <a:custGeom>
            <a:avLst/>
            <a:gdLst/>
            <a:ahLst/>
            <a:cxnLst/>
            <a:rect l="l" t="t" r="r" b="b"/>
            <a:pathLst>
              <a:path w="36195" h="33020">
                <a:moveTo>
                  <a:pt x="0" y="0"/>
                </a:moveTo>
                <a:lnTo>
                  <a:pt x="0" y="32872"/>
                </a:lnTo>
                <a:lnTo>
                  <a:pt x="12801" y="32872"/>
                </a:lnTo>
                <a:lnTo>
                  <a:pt x="26434" y="28697"/>
                </a:lnTo>
                <a:lnTo>
                  <a:pt x="36029" y="18663"/>
                </a:lnTo>
                <a:lnTo>
                  <a:pt x="32639" y="4350"/>
                </a:lnTo>
                <a:lnTo>
                  <a:pt x="21287" y="229"/>
                </a:lnTo>
                <a:lnTo>
                  <a:pt x="0" y="0"/>
                </a:lnTo>
                <a:close/>
              </a:path>
            </a:pathLst>
          </a:custGeom>
          <a:solidFill>
            <a:srgbClr val="0000FF"/>
          </a:solidFill>
        </p:spPr>
        <p:txBody>
          <a:bodyPr wrap="square" lIns="0" tIns="0" rIns="0" bIns="0" rtlCol="0"/>
          <a:lstStyle/>
          <a:p>
            <a:endParaRPr/>
          </a:p>
        </p:txBody>
      </p:sp>
      <p:sp>
        <p:nvSpPr>
          <p:cNvPr id="119" name="object 119"/>
          <p:cNvSpPr/>
          <p:nvPr/>
        </p:nvSpPr>
        <p:spPr>
          <a:xfrm>
            <a:off x="6508212" y="6546926"/>
            <a:ext cx="5080" cy="1905"/>
          </a:xfrm>
          <a:custGeom>
            <a:avLst/>
            <a:gdLst/>
            <a:ahLst/>
            <a:cxnLst/>
            <a:rect l="l" t="t" r="r" b="b"/>
            <a:pathLst>
              <a:path w="5079" h="1904">
                <a:moveTo>
                  <a:pt x="0" y="1525"/>
                </a:moveTo>
                <a:lnTo>
                  <a:pt x="4977" y="0"/>
                </a:lnTo>
              </a:path>
            </a:pathLst>
          </a:custGeom>
          <a:ln w="22394">
            <a:solidFill>
              <a:srgbClr val="0000FF"/>
            </a:solidFill>
          </a:ln>
        </p:spPr>
        <p:txBody>
          <a:bodyPr wrap="square" lIns="0" tIns="0" rIns="0" bIns="0" rtlCol="0"/>
          <a:lstStyle/>
          <a:p>
            <a:endParaRPr/>
          </a:p>
        </p:txBody>
      </p:sp>
      <p:sp>
        <p:nvSpPr>
          <p:cNvPr id="120" name="object 120"/>
          <p:cNvSpPr/>
          <p:nvPr/>
        </p:nvSpPr>
        <p:spPr>
          <a:xfrm>
            <a:off x="6513548" y="6522577"/>
            <a:ext cx="9525" cy="24130"/>
          </a:xfrm>
          <a:custGeom>
            <a:avLst/>
            <a:gdLst/>
            <a:ahLst/>
            <a:cxnLst/>
            <a:rect l="l" t="t" r="r" b="b"/>
            <a:pathLst>
              <a:path w="9525" h="24129">
                <a:moveTo>
                  <a:pt x="0" y="23974"/>
                </a:moveTo>
                <a:lnTo>
                  <a:pt x="9230" y="14309"/>
                </a:lnTo>
                <a:lnTo>
                  <a:pt x="5837" y="0"/>
                </a:lnTo>
              </a:path>
            </a:pathLst>
          </a:custGeom>
          <a:ln w="25140">
            <a:solidFill>
              <a:srgbClr val="0000FF"/>
            </a:solidFill>
          </a:ln>
        </p:spPr>
        <p:txBody>
          <a:bodyPr wrap="square" lIns="0" tIns="0" rIns="0" bIns="0" rtlCol="0"/>
          <a:lstStyle/>
          <a:p>
            <a:endParaRPr/>
          </a:p>
        </p:txBody>
      </p:sp>
      <p:sp>
        <p:nvSpPr>
          <p:cNvPr id="121" name="object 121"/>
          <p:cNvSpPr/>
          <p:nvPr/>
        </p:nvSpPr>
        <p:spPr>
          <a:xfrm>
            <a:off x="6508030" y="6518460"/>
            <a:ext cx="6985" cy="2540"/>
          </a:xfrm>
          <a:custGeom>
            <a:avLst/>
            <a:gdLst/>
            <a:ahLst/>
            <a:cxnLst/>
            <a:rect l="l" t="t" r="r" b="b"/>
            <a:pathLst>
              <a:path w="6984" h="2540">
                <a:moveTo>
                  <a:pt x="6482" y="2349"/>
                </a:moveTo>
                <a:lnTo>
                  <a:pt x="0" y="0"/>
                </a:lnTo>
              </a:path>
            </a:pathLst>
          </a:custGeom>
          <a:ln w="22500">
            <a:solidFill>
              <a:srgbClr val="0000FF"/>
            </a:solidFill>
          </a:ln>
        </p:spPr>
        <p:txBody>
          <a:bodyPr wrap="square" lIns="0" tIns="0" rIns="0" bIns="0" rtlCol="0"/>
          <a:lstStyle/>
          <a:p>
            <a:endParaRPr/>
          </a:p>
        </p:txBody>
      </p:sp>
      <p:sp>
        <p:nvSpPr>
          <p:cNvPr id="122" name="object 122"/>
          <p:cNvSpPr/>
          <p:nvPr/>
        </p:nvSpPr>
        <p:spPr>
          <a:xfrm>
            <a:off x="6410492" y="6430124"/>
            <a:ext cx="254000" cy="209550"/>
          </a:xfrm>
          <a:custGeom>
            <a:avLst/>
            <a:gdLst/>
            <a:ahLst/>
            <a:cxnLst/>
            <a:rect l="l" t="t" r="r" b="b"/>
            <a:pathLst>
              <a:path w="254000" h="209550">
                <a:moveTo>
                  <a:pt x="127160" y="0"/>
                </a:moveTo>
                <a:lnTo>
                  <a:pt x="77677" y="6925"/>
                </a:lnTo>
                <a:lnTo>
                  <a:pt x="38721" y="25983"/>
                </a:lnTo>
                <a:lnTo>
                  <a:pt x="12309" y="54590"/>
                </a:lnTo>
                <a:lnTo>
                  <a:pt x="0" y="99154"/>
                </a:lnTo>
                <a:lnTo>
                  <a:pt x="860" y="113734"/>
                </a:lnTo>
                <a:lnTo>
                  <a:pt x="13240" y="152364"/>
                </a:lnTo>
                <a:lnTo>
                  <a:pt x="38930" y="182146"/>
                </a:lnTo>
                <a:lnTo>
                  <a:pt x="76145" y="201552"/>
                </a:lnTo>
                <a:lnTo>
                  <a:pt x="123104" y="209057"/>
                </a:lnTo>
                <a:lnTo>
                  <a:pt x="140472" y="208346"/>
                </a:lnTo>
                <a:lnTo>
                  <a:pt x="186187" y="198004"/>
                </a:lnTo>
                <a:lnTo>
                  <a:pt x="221222" y="176481"/>
                </a:lnTo>
                <a:lnTo>
                  <a:pt x="244173" y="145231"/>
                </a:lnTo>
                <a:lnTo>
                  <a:pt x="253637" y="105712"/>
                </a:lnTo>
                <a:lnTo>
                  <a:pt x="252787" y="91785"/>
                </a:lnTo>
                <a:lnTo>
                  <a:pt x="240117" y="54520"/>
                </a:lnTo>
                <a:lnTo>
                  <a:pt x="213715" y="25521"/>
                </a:lnTo>
                <a:lnTo>
                  <a:pt x="175443" y="6708"/>
                </a:lnTo>
                <a:lnTo>
                  <a:pt x="127160" y="0"/>
                </a:lnTo>
                <a:close/>
              </a:path>
            </a:pathLst>
          </a:custGeom>
          <a:solidFill>
            <a:srgbClr val="FFFFFF"/>
          </a:solidFill>
        </p:spPr>
        <p:txBody>
          <a:bodyPr wrap="square" lIns="0" tIns="0" rIns="0" bIns="0" rtlCol="0"/>
          <a:lstStyle/>
          <a:p>
            <a:endParaRPr/>
          </a:p>
        </p:txBody>
      </p:sp>
      <p:sp>
        <p:nvSpPr>
          <p:cNvPr id="123" name="object 123"/>
          <p:cNvSpPr/>
          <p:nvPr/>
        </p:nvSpPr>
        <p:spPr>
          <a:xfrm>
            <a:off x="6410505" y="6529278"/>
            <a:ext cx="123189" cy="110489"/>
          </a:xfrm>
          <a:custGeom>
            <a:avLst/>
            <a:gdLst/>
            <a:ahLst/>
            <a:cxnLst/>
            <a:rect l="l" t="t" r="r" b="b"/>
            <a:pathLst>
              <a:path w="123190" h="110490">
                <a:moveTo>
                  <a:pt x="0" y="0"/>
                </a:moveTo>
                <a:lnTo>
                  <a:pt x="7547" y="41241"/>
                </a:lnTo>
                <a:lnTo>
                  <a:pt x="28998" y="74142"/>
                </a:lnTo>
                <a:lnTo>
                  <a:pt x="62571" y="97176"/>
                </a:lnTo>
                <a:lnTo>
                  <a:pt x="106479" y="108817"/>
                </a:lnTo>
                <a:lnTo>
                  <a:pt x="123100" y="109902"/>
                </a:lnTo>
              </a:path>
            </a:pathLst>
          </a:custGeom>
          <a:ln w="23645">
            <a:solidFill>
              <a:srgbClr val="000000"/>
            </a:solidFill>
          </a:ln>
        </p:spPr>
        <p:txBody>
          <a:bodyPr wrap="square" lIns="0" tIns="0" rIns="0" bIns="0" rtlCol="0"/>
          <a:lstStyle/>
          <a:p>
            <a:endParaRPr/>
          </a:p>
        </p:txBody>
      </p:sp>
      <p:sp>
        <p:nvSpPr>
          <p:cNvPr id="124" name="object 124"/>
          <p:cNvSpPr/>
          <p:nvPr/>
        </p:nvSpPr>
        <p:spPr>
          <a:xfrm>
            <a:off x="6537986" y="6430140"/>
            <a:ext cx="17145" cy="1270"/>
          </a:xfrm>
          <a:custGeom>
            <a:avLst/>
            <a:gdLst/>
            <a:ahLst/>
            <a:cxnLst/>
            <a:rect l="l" t="t" r="r" b="b"/>
            <a:pathLst>
              <a:path w="17145" h="1270">
                <a:moveTo>
                  <a:pt x="16765" y="758"/>
                </a:moveTo>
                <a:lnTo>
                  <a:pt x="0" y="0"/>
                </a:lnTo>
              </a:path>
            </a:pathLst>
          </a:custGeom>
          <a:ln w="22101">
            <a:solidFill>
              <a:srgbClr val="000000"/>
            </a:solidFill>
          </a:ln>
        </p:spPr>
        <p:txBody>
          <a:bodyPr wrap="square" lIns="0" tIns="0" rIns="0" bIns="0" rtlCol="0"/>
          <a:lstStyle/>
          <a:p>
            <a:endParaRPr/>
          </a:p>
        </p:txBody>
      </p:sp>
      <p:sp>
        <p:nvSpPr>
          <p:cNvPr id="125" name="object 125"/>
          <p:cNvSpPr/>
          <p:nvPr/>
        </p:nvSpPr>
        <p:spPr>
          <a:xfrm>
            <a:off x="6410505" y="6430125"/>
            <a:ext cx="127635" cy="99695"/>
          </a:xfrm>
          <a:custGeom>
            <a:avLst/>
            <a:gdLst/>
            <a:ahLst/>
            <a:cxnLst/>
            <a:rect l="l" t="t" r="r" b="b"/>
            <a:pathLst>
              <a:path w="127634" h="99695">
                <a:moveTo>
                  <a:pt x="127167" y="0"/>
                </a:moveTo>
                <a:lnTo>
                  <a:pt x="77681" y="6925"/>
                </a:lnTo>
                <a:lnTo>
                  <a:pt x="38725" y="25982"/>
                </a:lnTo>
                <a:lnTo>
                  <a:pt x="12311" y="54588"/>
                </a:lnTo>
                <a:lnTo>
                  <a:pt x="455" y="90162"/>
                </a:lnTo>
                <a:lnTo>
                  <a:pt x="0" y="99153"/>
                </a:lnTo>
              </a:path>
            </a:pathLst>
          </a:custGeom>
          <a:ln w="23416">
            <a:solidFill>
              <a:srgbClr val="000000"/>
            </a:solidFill>
          </a:ln>
        </p:spPr>
        <p:txBody>
          <a:bodyPr wrap="square" lIns="0" tIns="0" rIns="0" bIns="0" rtlCol="0"/>
          <a:lstStyle/>
          <a:p>
            <a:endParaRPr/>
          </a:p>
        </p:txBody>
      </p:sp>
      <p:sp>
        <p:nvSpPr>
          <p:cNvPr id="126" name="object 126"/>
          <p:cNvSpPr/>
          <p:nvPr/>
        </p:nvSpPr>
        <p:spPr>
          <a:xfrm>
            <a:off x="6435985" y="6452223"/>
            <a:ext cx="88900" cy="73660"/>
          </a:xfrm>
          <a:custGeom>
            <a:avLst/>
            <a:gdLst/>
            <a:ahLst/>
            <a:cxnLst/>
            <a:rect l="l" t="t" r="r" b="b"/>
            <a:pathLst>
              <a:path w="88900" h="73659">
                <a:moveTo>
                  <a:pt x="88798" y="0"/>
                </a:moveTo>
                <a:lnTo>
                  <a:pt x="72811" y="1122"/>
                </a:lnTo>
                <a:lnTo>
                  <a:pt x="57909" y="4380"/>
                </a:lnTo>
                <a:lnTo>
                  <a:pt x="21622" y="25343"/>
                </a:lnTo>
                <a:lnTo>
                  <a:pt x="1966" y="59669"/>
                </a:lnTo>
                <a:lnTo>
                  <a:pt x="0" y="73321"/>
                </a:lnTo>
              </a:path>
            </a:pathLst>
          </a:custGeom>
          <a:ln w="11756">
            <a:solidFill>
              <a:srgbClr val="000000"/>
            </a:solidFill>
          </a:ln>
        </p:spPr>
        <p:txBody>
          <a:bodyPr wrap="square" lIns="0" tIns="0" rIns="0" bIns="0" rtlCol="0"/>
          <a:lstStyle/>
          <a:p>
            <a:endParaRPr/>
          </a:p>
        </p:txBody>
      </p:sp>
      <p:sp>
        <p:nvSpPr>
          <p:cNvPr id="127" name="object 127"/>
          <p:cNvSpPr/>
          <p:nvPr/>
        </p:nvSpPr>
        <p:spPr>
          <a:xfrm>
            <a:off x="6435893" y="6540068"/>
            <a:ext cx="64135" cy="0"/>
          </a:xfrm>
          <a:custGeom>
            <a:avLst/>
            <a:gdLst/>
            <a:ahLst/>
            <a:cxnLst/>
            <a:rect l="l" t="t" r="r" b="b"/>
            <a:pathLst>
              <a:path w="64135">
                <a:moveTo>
                  <a:pt x="0" y="0"/>
                </a:moveTo>
                <a:lnTo>
                  <a:pt x="63665" y="0"/>
                </a:lnTo>
              </a:path>
            </a:pathLst>
          </a:custGeom>
          <a:ln w="11047">
            <a:solidFill>
              <a:srgbClr val="000000"/>
            </a:solidFill>
          </a:ln>
        </p:spPr>
        <p:txBody>
          <a:bodyPr wrap="square" lIns="0" tIns="0" rIns="0" bIns="0" rtlCol="0"/>
          <a:lstStyle/>
          <a:p>
            <a:endParaRPr/>
          </a:p>
        </p:txBody>
      </p:sp>
      <p:sp>
        <p:nvSpPr>
          <p:cNvPr id="128" name="object 128"/>
          <p:cNvSpPr/>
          <p:nvPr/>
        </p:nvSpPr>
        <p:spPr>
          <a:xfrm>
            <a:off x="6501577" y="6496146"/>
            <a:ext cx="23495" cy="14604"/>
          </a:xfrm>
          <a:custGeom>
            <a:avLst/>
            <a:gdLst/>
            <a:ahLst/>
            <a:cxnLst/>
            <a:rect l="l" t="t" r="r" b="b"/>
            <a:pathLst>
              <a:path w="23495" h="14604">
                <a:moveTo>
                  <a:pt x="23205" y="0"/>
                </a:moveTo>
                <a:lnTo>
                  <a:pt x="9478" y="4155"/>
                </a:lnTo>
                <a:lnTo>
                  <a:pt x="0" y="14215"/>
                </a:lnTo>
              </a:path>
            </a:pathLst>
          </a:custGeom>
          <a:ln w="11524">
            <a:solidFill>
              <a:srgbClr val="000000"/>
            </a:solidFill>
          </a:ln>
        </p:spPr>
        <p:txBody>
          <a:bodyPr wrap="square" lIns="0" tIns="0" rIns="0" bIns="0" rtlCol="0"/>
          <a:lstStyle/>
          <a:p>
            <a:endParaRPr/>
          </a:p>
        </p:txBody>
      </p:sp>
      <p:sp>
        <p:nvSpPr>
          <p:cNvPr id="129" name="object 129"/>
          <p:cNvSpPr/>
          <p:nvPr/>
        </p:nvSpPr>
        <p:spPr>
          <a:xfrm>
            <a:off x="6537607" y="6452223"/>
            <a:ext cx="0" cy="44450"/>
          </a:xfrm>
          <a:custGeom>
            <a:avLst/>
            <a:gdLst/>
            <a:ahLst/>
            <a:cxnLst/>
            <a:rect l="l" t="t" r="r" b="b"/>
            <a:pathLst>
              <a:path h="44450">
                <a:moveTo>
                  <a:pt x="0" y="0"/>
                </a:moveTo>
                <a:lnTo>
                  <a:pt x="0" y="43922"/>
                </a:lnTo>
              </a:path>
            </a:pathLst>
          </a:custGeom>
          <a:ln w="12796">
            <a:solidFill>
              <a:srgbClr val="000000"/>
            </a:solidFill>
          </a:ln>
        </p:spPr>
        <p:txBody>
          <a:bodyPr wrap="square" lIns="0" tIns="0" rIns="0" bIns="0" rtlCol="0"/>
          <a:lstStyle/>
          <a:p>
            <a:endParaRPr/>
          </a:p>
        </p:txBody>
      </p:sp>
      <p:sp>
        <p:nvSpPr>
          <p:cNvPr id="130" name="object 130"/>
          <p:cNvSpPr/>
          <p:nvPr/>
        </p:nvSpPr>
        <p:spPr>
          <a:xfrm>
            <a:off x="6537607" y="6545625"/>
            <a:ext cx="100965" cy="60960"/>
          </a:xfrm>
          <a:custGeom>
            <a:avLst/>
            <a:gdLst/>
            <a:ahLst/>
            <a:cxnLst/>
            <a:rect l="l" t="t" r="r" b="b"/>
            <a:pathLst>
              <a:path w="100965" h="60959">
                <a:moveTo>
                  <a:pt x="0" y="60724"/>
                </a:moveTo>
                <a:lnTo>
                  <a:pt x="46167" y="51910"/>
                </a:lnTo>
                <a:lnTo>
                  <a:pt x="82975" y="29602"/>
                </a:lnTo>
                <a:lnTo>
                  <a:pt x="97588" y="10295"/>
                </a:lnTo>
                <a:lnTo>
                  <a:pt x="100852" y="0"/>
                </a:lnTo>
              </a:path>
            </a:pathLst>
          </a:custGeom>
          <a:ln w="11512">
            <a:solidFill>
              <a:srgbClr val="000000"/>
            </a:solidFill>
          </a:ln>
        </p:spPr>
        <p:txBody>
          <a:bodyPr wrap="square" lIns="0" tIns="0" rIns="0" bIns="0" rtlCol="0"/>
          <a:lstStyle/>
          <a:p>
            <a:endParaRPr/>
          </a:p>
        </p:txBody>
      </p:sp>
      <p:sp>
        <p:nvSpPr>
          <p:cNvPr id="131" name="object 131"/>
          <p:cNvSpPr/>
          <p:nvPr/>
        </p:nvSpPr>
        <p:spPr>
          <a:xfrm>
            <a:off x="6600880" y="6540068"/>
            <a:ext cx="51435" cy="0"/>
          </a:xfrm>
          <a:custGeom>
            <a:avLst/>
            <a:gdLst/>
            <a:ahLst/>
            <a:cxnLst/>
            <a:rect l="l" t="t" r="r" b="b"/>
            <a:pathLst>
              <a:path w="51434">
                <a:moveTo>
                  <a:pt x="50873" y="0"/>
                </a:moveTo>
                <a:lnTo>
                  <a:pt x="0" y="0"/>
                </a:lnTo>
              </a:path>
            </a:pathLst>
          </a:custGeom>
          <a:ln w="11047">
            <a:solidFill>
              <a:srgbClr val="000000"/>
            </a:solidFill>
          </a:ln>
        </p:spPr>
        <p:txBody>
          <a:bodyPr wrap="square" lIns="0" tIns="0" rIns="0" bIns="0" rtlCol="0"/>
          <a:lstStyle/>
          <a:p>
            <a:endParaRPr/>
          </a:p>
        </p:txBody>
      </p:sp>
      <p:sp>
        <p:nvSpPr>
          <p:cNvPr id="132" name="object 132"/>
          <p:cNvSpPr/>
          <p:nvPr/>
        </p:nvSpPr>
        <p:spPr>
          <a:xfrm>
            <a:off x="6550039" y="6548176"/>
            <a:ext cx="34290" cy="25400"/>
          </a:xfrm>
          <a:custGeom>
            <a:avLst/>
            <a:gdLst/>
            <a:ahLst/>
            <a:cxnLst/>
            <a:rect l="l" t="t" r="r" b="b"/>
            <a:pathLst>
              <a:path w="34290" h="25400">
                <a:moveTo>
                  <a:pt x="0" y="25025"/>
                </a:moveTo>
                <a:lnTo>
                  <a:pt x="11427" y="16681"/>
                </a:lnTo>
                <a:lnTo>
                  <a:pt x="23984" y="8339"/>
                </a:lnTo>
                <a:lnTo>
                  <a:pt x="34060" y="0"/>
                </a:lnTo>
              </a:path>
            </a:pathLst>
          </a:custGeom>
          <a:ln w="11660">
            <a:solidFill>
              <a:srgbClr val="000000"/>
            </a:solidFill>
          </a:ln>
        </p:spPr>
        <p:txBody>
          <a:bodyPr wrap="square" lIns="0" tIns="0" rIns="0" bIns="0" rtlCol="0"/>
          <a:lstStyle/>
          <a:p>
            <a:endParaRPr/>
          </a:p>
        </p:txBody>
      </p:sp>
      <p:sp>
        <p:nvSpPr>
          <p:cNvPr id="133" name="object 133"/>
          <p:cNvSpPr/>
          <p:nvPr/>
        </p:nvSpPr>
        <p:spPr>
          <a:xfrm>
            <a:off x="6550039" y="6584251"/>
            <a:ext cx="0" cy="44450"/>
          </a:xfrm>
          <a:custGeom>
            <a:avLst/>
            <a:gdLst/>
            <a:ahLst/>
            <a:cxnLst/>
            <a:rect l="l" t="t" r="r" b="b"/>
            <a:pathLst>
              <a:path h="44450">
                <a:moveTo>
                  <a:pt x="0" y="43922"/>
                </a:moveTo>
                <a:lnTo>
                  <a:pt x="0" y="0"/>
                </a:lnTo>
              </a:path>
            </a:pathLst>
          </a:custGeom>
          <a:ln w="12796">
            <a:solidFill>
              <a:srgbClr val="000000"/>
            </a:solidFill>
          </a:ln>
        </p:spPr>
        <p:txBody>
          <a:bodyPr wrap="square" lIns="0" tIns="0" rIns="0" bIns="0" rtlCol="0"/>
          <a:lstStyle/>
          <a:p>
            <a:endParaRPr/>
          </a:p>
        </p:txBody>
      </p:sp>
      <p:sp>
        <p:nvSpPr>
          <p:cNvPr id="134" name="object 134"/>
          <p:cNvSpPr/>
          <p:nvPr/>
        </p:nvSpPr>
        <p:spPr>
          <a:xfrm>
            <a:off x="6524792" y="6540065"/>
            <a:ext cx="38100" cy="143510"/>
          </a:xfrm>
          <a:custGeom>
            <a:avLst/>
            <a:gdLst/>
            <a:ahLst/>
            <a:cxnLst/>
            <a:rect l="l" t="t" r="r" b="b"/>
            <a:pathLst>
              <a:path w="38100" h="143509">
                <a:moveTo>
                  <a:pt x="38039" y="0"/>
                </a:moveTo>
                <a:lnTo>
                  <a:pt x="0" y="0"/>
                </a:lnTo>
                <a:lnTo>
                  <a:pt x="12801" y="143066"/>
                </a:lnTo>
                <a:lnTo>
                  <a:pt x="38039" y="143066"/>
                </a:lnTo>
                <a:lnTo>
                  <a:pt x="38039" y="0"/>
                </a:lnTo>
                <a:close/>
              </a:path>
            </a:pathLst>
          </a:custGeom>
          <a:solidFill>
            <a:srgbClr val="FFFFFF"/>
          </a:solidFill>
        </p:spPr>
        <p:txBody>
          <a:bodyPr wrap="square" lIns="0" tIns="0" rIns="0" bIns="0" rtlCol="0"/>
          <a:lstStyle/>
          <a:p>
            <a:endParaRPr/>
          </a:p>
        </p:txBody>
      </p:sp>
      <p:sp>
        <p:nvSpPr>
          <p:cNvPr id="135" name="object 135"/>
          <p:cNvSpPr/>
          <p:nvPr/>
        </p:nvSpPr>
        <p:spPr>
          <a:xfrm>
            <a:off x="6524783" y="6540068"/>
            <a:ext cx="38100" cy="143510"/>
          </a:xfrm>
          <a:custGeom>
            <a:avLst/>
            <a:gdLst/>
            <a:ahLst/>
            <a:cxnLst/>
            <a:rect l="l" t="t" r="r" b="b"/>
            <a:pathLst>
              <a:path w="38100" h="143509">
                <a:moveTo>
                  <a:pt x="0" y="0"/>
                </a:moveTo>
                <a:lnTo>
                  <a:pt x="12824" y="143064"/>
                </a:lnTo>
                <a:lnTo>
                  <a:pt x="38048" y="143064"/>
                </a:lnTo>
                <a:lnTo>
                  <a:pt x="38048" y="0"/>
                </a:lnTo>
              </a:path>
            </a:pathLst>
          </a:custGeom>
          <a:ln w="12681">
            <a:solidFill>
              <a:srgbClr val="000000"/>
            </a:solidFill>
          </a:ln>
        </p:spPr>
        <p:txBody>
          <a:bodyPr wrap="square" lIns="0" tIns="0" rIns="0" bIns="0" rtlCol="0"/>
          <a:lstStyle/>
          <a:p>
            <a:endParaRPr/>
          </a:p>
        </p:txBody>
      </p:sp>
      <p:sp>
        <p:nvSpPr>
          <p:cNvPr id="136" name="object 136"/>
          <p:cNvSpPr/>
          <p:nvPr/>
        </p:nvSpPr>
        <p:spPr>
          <a:xfrm>
            <a:off x="6448562" y="6661308"/>
            <a:ext cx="190377" cy="32873"/>
          </a:xfrm>
          <a:prstGeom prst="rect">
            <a:avLst/>
          </a:prstGeom>
          <a:blipFill>
            <a:blip r:embed="rId10" cstate="print"/>
            <a:stretch>
              <a:fillRect/>
            </a:stretch>
          </a:blipFill>
        </p:spPr>
        <p:txBody>
          <a:bodyPr wrap="square" lIns="0" tIns="0" rIns="0" bIns="0" rtlCol="0"/>
          <a:lstStyle/>
          <a:p>
            <a:endParaRPr/>
          </a:p>
        </p:txBody>
      </p:sp>
      <p:sp>
        <p:nvSpPr>
          <p:cNvPr id="137" name="object 137"/>
          <p:cNvSpPr/>
          <p:nvPr/>
        </p:nvSpPr>
        <p:spPr>
          <a:xfrm>
            <a:off x="6448562" y="6661308"/>
            <a:ext cx="190500" cy="6350"/>
          </a:xfrm>
          <a:custGeom>
            <a:avLst/>
            <a:gdLst/>
            <a:ahLst/>
            <a:cxnLst/>
            <a:rect l="l" t="t" r="r" b="b"/>
            <a:pathLst>
              <a:path w="190500" h="6350">
                <a:moveTo>
                  <a:pt x="0" y="0"/>
                </a:moveTo>
                <a:lnTo>
                  <a:pt x="190367" y="0"/>
                </a:lnTo>
                <a:lnTo>
                  <a:pt x="183253" y="6208"/>
                </a:lnTo>
              </a:path>
            </a:pathLst>
          </a:custGeom>
          <a:ln w="22097">
            <a:solidFill>
              <a:srgbClr val="000000"/>
            </a:solidFill>
          </a:ln>
        </p:spPr>
        <p:txBody>
          <a:bodyPr wrap="square" lIns="0" tIns="0" rIns="0" bIns="0" rtlCol="0"/>
          <a:lstStyle/>
          <a:p>
            <a:endParaRPr/>
          </a:p>
        </p:txBody>
      </p:sp>
      <p:sp>
        <p:nvSpPr>
          <p:cNvPr id="138" name="object 138"/>
          <p:cNvSpPr/>
          <p:nvPr/>
        </p:nvSpPr>
        <p:spPr>
          <a:xfrm>
            <a:off x="6448562" y="6694182"/>
            <a:ext cx="139700" cy="0"/>
          </a:xfrm>
          <a:custGeom>
            <a:avLst/>
            <a:gdLst/>
            <a:ahLst/>
            <a:cxnLst/>
            <a:rect l="l" t="t" r="r" b="b"/>
            <a:pathLst>
              <a:path w="139700">
                <a:moveTo>
                  <a:pt x="139506" y="0"/>
                </a:moveTo>
                <a:lnTo>
                  <a:pt x="0" y="0"/>
                </a:lnTo>
              </a:path>
            </a:pathLst>
          </a:custGeom>
          <a:ln w="22093">
            <a:solidFill>
              <a:srgbClr val="000000"/>
            </a:solidFill>
          </a:ln>
        </p:spPr>
        <p:txBody>
          <a:bodyPr wrap="square" lIns="0" tIns="0" rIns="0" bIns="0" rtlCol="0"/>
          <a:lstStyle/>
          <a:p>
            <a:endParaRPr/>
          </a:p>
        </p:txBody>
      </p:sp>
      <p:sp>
        <p:nvSpPr>
          <p:cNvPr id="139" name="object 139"/>
          <p:cNvSpPr/>
          <p:nvPr/>
        </p:nvSpPr>
        <p:spPr>
          <a:xfrm>
            <a:off x="6537593" y="6672357"/>
            <a:ext cx="12700" cy="10795"/>
          </a:xfrm>
          <a:custGeom>
            <a:avLst/>
            <a:gdLst/>
            <a:ahLst/>
            <a:cxnLst/>
            <a:rect l="l" t="t" r="r" b="b"/>
            <a:pathLst>
              <a:path w="12700" h="10795">
                <a:moveTo>
                  <a:pt x="0" y="5387"/>
                </a:moveTo>
                <a:lnTo>
                  <a:pt x="12435" y="5387"/>
                </a:lnTo>
              </a:path>
            </a:pathLst>
          </a:custGeom>
          <a:ln w="12045">
            <a:solidFill>
              <a:srgbClr val="FFFFFF"/>
            </a:solidFill>
          </a:ln>
        </p:spPr>
        <p:txBody>
          <a:bodyPr wrap="square" lIns="0" tIns="0" rIns="0" bIns="0" rtlCol="0"/>
          <a:lstStyle/>
          <a:p>
            <a:endParaRPr/>
          </a:p>
        </p:txBody>
      </p:sp>
      <p:sp>
        <p:nvSpPr>
          <p:cNvPr id="140" name="object 140"/>
          <p:cNvSpPr/>
          <p:nvPr/>
        </p:nvSpPr>
        <p:spPr>
          <a:xfrm>
            <a:off x="6537607" y="6672357"/>
            <a:ext cx="12700" cy="10795"/>
          </a:xfrm>
          <a:custGeom>
            <a:avLst/>
            <a:gdLst/>
            <a:ahLst/>
            <a:cxnLst/>
            <a:rect l="l" t="t" r="r" b="b"/>
            <a:pathLst>
              <a:path w="12700" h="10795">
                <a:moveTo>
                  <a:pt x="-13" y="5387"/>
                </a:moveTo>
                <a:lnTo>
                  <a:pt x="12422" y="5387"/>
                </a:lnTo>
              </a:path>
            </a:pathLst>
          </a:custGeom>
          <a:ln w="34139">
            <a:solidFill>
              <a:srgbClr val="000000"/>
            </a:solidFill>
          </a:ln>
        </p:spPr>
        <p:txBody>
          <a:bodyPr wrap="square" lIns="0" tIns="0" rIns="0" bIns="0" rtlCol="0"/>
          <a:lstStyle/>
          <a:p>
            <a:endParaRPr/>
          </a:p>
        </p:txBody>
      </p:sp>
      <p:sp>
        <p:nvSpPr>
          <p:cNvPr id="141" name="object 141"/>
          <p:cNvSpPr/>
          <p:nvPr/>
        </p:nvSpPr>
        <p:spPr>
          <a:xfrm>
            <a:off x="6182075" y="5912799"/>
            <a:ext cx="88900" cy="121285"/>
          </a:xfrm>
          <a:custGeom>
            <a:avLst/>
            <a:gdLst/>
            <a:ahLst/>
            <a:cxnLst/>
            <a:rect l="l" t="t" r="r" b="b"/>
            <a:pathLst>
              <a:path w="88900" h="121285">
                <a:moveTo>
                  <a:pt x="38038" y="0"/>
                </a:moveTo>
                <a:lnTo>
                  <a:pt x="0" y="0"/>
                </a:lnTo>
                <a:lnTo>
                  <a:pt x="50871" y="121252"/>
                </a:lnTo>
                <a:lnTo>
                  <a:pt x="88909" y="121252"/>
                </a:lnTo>
                <a:lnTo>
                  <a:pt x="38038" y="0"/>
                </a:lnTo>
                <a:close/>
              </a:path>
            </a:pathLst>
          </a:custGeom>
          <a:solidFill>
            <a:srgbClr val="FFFFFF"/>
          </a:solidFill>
        </p:spPr>
        <p:txBody>
          <a:bodyPr wrap="square" lIns="0" tIns="0" rIns="0" bIns="0" rtlCol="0"/>
          <a:lstStyle/>
          <a:p>
            <a:endParaRPr/>
          </a:p>
        </p:txBody>
      </p:sp>
      <p:sp>
        <p:nvSpPr>
          <p:cNvPr id="142" name="object 142"/>
          <p:cNvSpPr/>
          <p:nvPr/>
        </p:nvSpPr>
        <p:spPr>
          <a:xfrm>
            <a:off x="6182083" y="5912799"/>
            <a:ext cx="51435" cy="121285"/>
          </a:xfrm>
          <a:custGeom>
            <a:avLst/>
            <a:gdLst/>
            <a:ahLst/>
            <a:cxnLst/>
            <a:rect l="l" t="t" r="r" b="b"/>
            <a:pathLst>
              <a:path w="51435" h="121285">
                <a:moveTo>
                  <a:pt x="50873" y="121251"/>
                </a:moveTo>
                <a:lnTo>
                  <a:pt x="0" y="0"/>
                </a:lnTo>
              </a:path>
            </a:pathLst>
          </a:custGeom>
          <a:ln w="25068">
            <a:solidFill>
              <a:srgbClr val="0000FF"/>
            </a:solidFill>
          </a:ln>
        </p:spPr>
        <p:txBody>
          <a:bodyPr wrap="square" lIns="0" tIns="0" rIns="0" bIns="0" rtlCol="0"/>
          <a:lstStyle/>
          <a:p>
            <a:endParaRPr/>
          </a:p>
        </p:txBody>
      </p:sp>
      <p:sp>
        <p:nvSpPr>
          <p:cNvPr id="143" name="object 143"/>
          <p:cNvSpPr/>
          <p:nvPr/>
        </p:nvSpPr>
        <p:spPr>
          <a:xfrm>
            <a:off x="6232956" y="6034051"/>
            <a:ext cx="38100" cy="0"/>
          </a:xfrm>
          <a:custGeom>
            <a:avLst/>
            <a:gdLst/>
            <a:ahLst/>
            <a:cxnLst/>
            <a:rect l="l" t="t" r="r" b="b"/>
            <a:pathLst>
              <a:path w="38100">
                <a:moveTo>
                  <a:pt x="38028" y="0"/>
                </a:moveTo>
                <a:lnTo>
                  <a:pt x="0" y="0"/>
                </a:lnTo>
              </a:path>
            </a:pathLst>
          </a:custGeom>
          <a:ln w="22093">
            <a:solidFill>
              <a:srgbClr val="0000FF"/>
            </a:solidFill>
          </a:ln>
        </p:spPr>
        <p:txBody>
          <a:bodyPr wrap="square" lIns="0" tIns="0" rIns="0" bIns="0" rtlCol="0"/>
          <a:lstStyle/>
          <a:p>
            <a:endParaRPr/>
          </a:p>
        </p:txBody>
      </p:sp>
      <p:sp>
        <p:nvSpPr>
          <p:cNvPr id="144" name="object 144"/>
          <p:cNvSpPr/>
          <p:nvPr/>
        </p:nvSpPr>
        <p:spPr>
          <a:xfrm>
            <a:off x="6156837" y="5912799"/>
            <a:ext cx="25400" cy="22225"/>
          </a:xfrm>
          <a:custGeom>
            <a:avLst/>
            <a:gdLst/>
            <a:ahLst/>
            <a:cxnLst/>
            <a:rect l="l" t="t" r="r" b="b"/>
            <a:pathLst>
              <a:path w="25400" h="22225">
                <a:moveTo>
                  <a:pt x="0" y="11048"/>
                </a:moveTo>
                <a:lnTo>
                  <a:pt x="25237" y="11048"/>
                </a:lnTo>
              </a:path>
            </a:pathLst>
          </a:custGeom>
          <a:ln w="23367">
            <a:solidFill>
              <a:srgbClr val="FFFFFF"/>
            </a:solidFill>
          </a:ln>
        </p:spPr>
        <p:txBody>
          <a:bodyPr wrap="square" lIns="0" tIns="0" rIns="0" bIns="0" rtlCol="0"/>
          <a:lstStyle/>
          <a:p>
            <a:endParaRPr/>
          </a:p>
        </p:txBody>
      </p:sp>
      <p:sp>
        <p:nvSpPr>
          <p:cNvPr id="145" name="object 145"/>
          <p:cNvSpPr/>
          <p:nvPr/>
        </p:nvSpPr>
        <p:spPr>
          <a:xfrm>
            <a:off x="6156837" y="5912799"/>
            <a:ext cx="25400" cy="22225"/>
          </a:xfrm>
          <a:custGeom>
            <a:avLst/>
            <a:gdLst/>
            <a:ahLst/>
            <a:cxnLst/>
            <a:rect l="l" t="t" r="r" b="b"/>
            <a:pathLst>
              <a:path w="25400" h="22225">
                <a:moveTo>
                  <a:pt x="11" y="22098"/>
                </a:moveTo>
                <a:lnTo>
                  <a:pt x="12432" y="22098"/>
                </a:lnTo>
                <a:lnTo>
                  <a:pt x="25249" y="22098"/>
                </a:lnTo>
              </a:path>
            </a:pathLst>
          </a:custGeom>
          <a:ln w="22093">
            <a:solidFill>
              <a:srgbClr val="000000"/>
            </a:solidFill>
          </a:ln>
        </p:spPr>
        <p:txBody>
          <a:bodyPr wrap="square" lIns="0" tIns="0" rIns="0" bIns="0" rtlCol="0"/>
          <a:lstStyle/>
          <a:p>
            <a:endParaRPr/>
          </a:p>
        </p:txBody>
      </p:sp>
      <p:sp>
        <p:nvSpPr>
          <p:cNvPr id="146" name="object 146"/>
          <p:cNvSpPr/>
          <p:nvPr/>
        </p:nvSpPr>
        <p:spPr>
          <a:xfrm>
            <a:off x="6055095" y="5846801"/>
            <a:ext cx="342900" cy="88265"/>
          </a:xfrm>
          <a:custGeom>
            <a:avLst/>
            <a:gdLst/>
            <a:ahLst/>
            <a:cxnLst/>
            <a:rect l="l" t="t" r="r" b="b"/>
            <a:pathLst>
              <a:path w="342900" h="88264">
                <a:moveTo>
                  <a:pt x="76108" y="0"/>
                </a:moveTo>
                <a:lnTo>
                  <a:pt x="12710" y="11036"/>
                </a:lnTo>
                <a:lnTo>
                  <a:pt x="0" y="22085"/>
                </a:lnTo>
                <a:lnTo>
                  <a:pt x="0" y="55220"/>
                </a:lnTo>
                <a:lnTo>
                  <a:pt x="25511" y="77047"/>
                </a:lnTo>
                <a:lnTo>
                  <a:pt x="76108" y="77047"/>
                </a:lnTo>
                <a:lnTo>
                  <a:pt x="177850" y="88096"/>
                </a:lnTo>
                <a:lnTo>
                  <a:pt x="304555" y="65998"/>
                </a:lnTo>
                <a:lnTo>
                  <a:pt x="342594" y="65998"/>
                </a:lnTo>
                <a:lnTo>
                  <a:pt x="330159" y="22085"/>
                </a:lnTo>
                <a:lnTo>
                  <a:pt x="177850" y="22085"/>
                </a:lnTo>
                <a:lnTo>
                  <a:pt x="76108" y="0"/>
                </a:lnTo>
                <a:close/>
              </a:path>
            </a:pathLst>
          </a:custGeom>
          <a:solidFill>
            <a:srgbClr val="000000"/>
          </a:solidFill>
        </p:spPr>
        <p:txBody>
          <a:bodyPr wrap="square" lIns="0" tIns="0" rIns="0" bIns="0" rtlCol="0"/>
          <a:lstStyle/>
          <a:p>
            <a:endParaRPr/>
          </a:p>
        </p:txBody>
      </p:sp>
      <p:sp>
        <p:nvSpPr>
          <p:cNvPr id="147" name="object 147"/>
          <p:cNvSpPr/>
          <p:nvPr/>
        </p:nvSpPr>
        <p:spPr>
          <a:xfrm>
            <a:off x="6055112" y="5846802"/>
            <a:ext cx="76200" cy="22225"/>
          </a:xfrm>
          <a:custGeom>
            <a:avLst/>
            <a:gdLst/>
            <a:ahLst/>
            <a:cxnLst/>
            <a:rect l="l" t="t" r="r" b="b"/>
            <a:pathLst>
              <a:path w="76200" h="22225">
                <a:moveTo>
                  <a:pt x="0" y="22086"/>
                </a:moveTo>
                <a:lnTo>
                  <a:pt x="12693" y="11037"/>
                </a:lnTo>
                <a:lnTo>
                  <a:pt x="76095" y="0"/>
                </a:lnTo>
              </a:path>
            </a:pathLst>
          </a:custGeom>
          <a:ln w="22365">
            <a:solidFill>
              <a:srgbClr val="000000"/>
            </a:solidFill>
          </a:ln>
        </p:spPr>
        <p:txBody>
          <a:bodyPr wrap="square" lIns="0" tIns="0" rIns="0" bIns="0" rtlCol="0"/>
          <a:lstStyle/>
          <a:p>
            <a:endParaRPr/>
          </a:p>
        </p:txBody>
      </p:sp>
      <p:sp>
        <p:nvSpPr>
          <p:cNvPr id="148" name="object 148"/>
          <p:cNvSpPr/>
          <p:nvPr/>
        </p:nvSpPr>
        <p:spPr>
          <a:xfrm>
            <a:off x="6232950" y="5868887"/>
            <a:ext cx="152400" cy="0"/>
          </a:xfrm>
          <a:custGeom>
            <a:avLst/>
            <a:gdLst/>
            <a:ahLst/>
            <a:cxnLst/>
            <a:rect l="l" t="t" r="r" b="b"/>
            <a:pathLst>
              <a:path w="152400">
                <a:moveTo>
                  <a:pt x="0" y="0"/>
                </a:moveTo>
                <a:lnTo>
                  <a:pt x="126682" y="1"/>
                </a:lnTo>
                <a:lnTo>
                  <a:pt x="152305" y="1"/>
                </a:lnTo>
              </a:path>
            </a:pathLst>
          </a:custGeom>
          <a:ln w="22093">
            <a:solidFill>
              <a:srgbClr val="000000"/>
            </a:solidFill>
          </a:ln>
        </p:spPr>
        <p:txBody>
          <a:bodyPr wrap="square" lIns="0" tIns="0" rIns="0" bIns="0" rtlCol="0"/>
          <a:lstStyle/>
          <a:p>
            <a:endParaRPr/>
          </a:p>
        </p:txBody>
      </p:sp>
      <p:sp>
        <p:nvSpPr>
          <p:cNvPr id="149" name="object 149"/>
          <p:cNvSpPr/>
          <p:nvPr/>
        </p:nvSpPr>
        <p:spPr>
          <a:xfrm>
            <a:off x="6273344" y="5912799"/>
            <a:ext cx="124460" cy="15240"/>
          </a:xfrm>
          <a:custGeom>
            <a:avLst/>
            <a:gdLst/>
            <a:ahLst/>
            <a:cxnLst/>
            <a:rect l="l" t="t" r="r" b="b"/>
            <a:pathLst>
              <a:path w="124460" h="15239">
                <a:moveTo>
                  <a:pt x="124346" y="0"/>
                </a:moveTo>
                <a:lnTo>
                  <a:pt x="86288" y="0"/>
                </a:lnTo>
                <a:lnTo>
                  <a:pt x="565" y="14953"/>
                </a:lnTo>
              </a:path>
            </a:pathLst>
          </a:custGeom>
          <a:ln w="22144">
            <a:solidFill>
              <a:srgbClr val="000000"/>
            </a:solidFill>
          </a:ln>
        </p:spPr>
        <p:txBody>
          <a:bodyPr wrap="square" lIns="0" tIns="0" rIns="0" bIns="0" rtlCol="0"/>
          <a:lstStyle/>
          <a:p>
            <a:endParaRPr/>
          </a:p>
        </p:txBody>
      </p:sp>
      <p:sp>
        <p:nvSpPr>
          <p:cNvPr id="150" name="object 150"/>
          <p:cNvSpPr/>
          <p:nvPr/>
        </p:nvSpPr>
        <p:spPr>
          <a:xfrm>
            <a:off x="6080607" y="5923848"/>
            <a:ext cx="152400" cy="11430"/>
          </a:xfrm>
          <a:custGeom>
            <a:avLst/>
            <a:gdLst/>
            <a:ahLst/>
            <a:cxnLst/>
            <a:rect l="l" t="t" r="r" b="b"/>
            <a:pathLst>
              <a:path w="152400" h="11429">
                <a:moveTo>
                  <a:pt x="152343" y="11048"/>
                </a:moveTo>
                <a:lnTo>
                  <a:pt x="50602" y="0"/>
                </a:lnTo>
                <a:lnTo>
                  <a:pt x="0" y="0"/>
                </a:lnTo>
              </a:path>
            </a:pathLst>
          </a:custGeom>
          <a:ln w="22112">
            <a:solidFill>
              <a:srgbClr val="000000"/>
            </a:solidFill>
          </a:ln>
        </p:spPr>
        <p:txBody>
          <a:bodyPr wrap="square" lIns="0" tIns="0" rIns="0" bIns="0" rtlCol="0"/>
          <a:lstStyle/>
          <a:p>
            <a:endParaRPr/>
          </a:p>
        </p:txBody>
      </p:sp>
      <p:sp>
        <p:nvSpPr>
          <p:cNvPr id="151" name="object 151"/>
          <p:cNvSpPr/>
          <p:nvPr/>
        </p:nvSpPr>
        <p:spPr>
          <a:xfrm>
            <a:off x="6055112" y="5868888"/>
            <a:ext cx="15240" cy="46355"/>
          </a:xfrm>
          <a:custGeom>
            <a:avLst/>
            <a:gdLst/>
            <a:ahLst/>
            <a:cxnLst/>
            <a:rect l="l" t="t" r="r" b="b"/>
            <a:pathLst>
              <a:path w="15239" h="46354">
                <a:moveTo>
                  <a:pt x="14931" y="45922"/>
                </a:moveTo>
                <a:lnTo>
                  <a:pt x="0" y="33135"/>
                </a:lnTo>
                <a:lnTo>
                  <a:pt x="0" y="0"/>
                </a:lnTo>
              </a:path>
            </a:pathLst>
          </a:custGeom>
          <a:ln w="25257">
            <a:solidFill>
              <a:srgbClr val="000000"/>
            </a:solidFill>
          </a:ln>
        </p:spPr>
        <p:txBody>
          <a:bodyPr wrap="square" lIns="0" tIns="0" rIns="0" bIns="0" rtlCol="0"/>
          <a:lstStyle/>
          <a:p>
            <a:endParaRPr/>
          </a:p>
        </p:txBody>
      </p:sp>
      <p:sp>
        <p:nvSpPr>
          <p:cNvPr id="152" name="object 152"/>
          <p:cNvSpPr/>
          <p:nvPr/>
        </p:nvSpPr>
        <p:spPr>
          <a:xfrm>
            <a:off x="6968856" y="5956996"/>
            <a:ext cx="114300" cy="77470"/>
          </a:xfrm>
          <a:custGeom>
            <a:avLst/>
            <a:gdLst/>
            <a:ahLst/>
            <a:cxnLst/>
            <a:rect l="l" t="t" r="r" b="b"/>
            <a:pathLst>
              <a:path w="114300" h="77470">
                <a:moveTo>
                  <a:pt x="76230" y="0"/>
                </a:moveTo>
                <a:lnTo>
                  <a:pt x="0" y="21823"/>
                </a:lnTo>
                <a:lnTo>
                  <a:pt x="0" y="77056"/>
                </a:lnTo>
                <a:lnTo>
                  <a:pt x="50840" y="77056"/>
                </a:lnTo>
                <a:lnTo>
                  <a:pt x="50840" y="43909"/>
                </a:lnTo>
                <a:lnTo>
                  <a:pt x="114269" y="43909"/>
                </a:lnTo>
                <a:lnTo>
                  <a:pt x="114269" y="11036"/>
                </a:lnTo>
                <a:lnTo>
                  <a:pt x="76230" y="0"/>
                </a:lnTo>
                <a:close/>
              </a:path>
            </a:pathLst>
          </a:custGeom>
          <a:solidFill>
            <a:srgbClr val="FFFFFF"/>
          </a:solidFill>
        </p:spPr>
        <p:txBody>
          <a:bodyPr wrap="square" lIns="0" tIns="0" rIns="0" bIns="0" rtlCol="0"/>
          <a:lstStyle/>
          <a:p>
            <a:endParaRPr/>
          </a:p>
        </p:txBody>
      </p:sp>
      <p:sp>
        <p:nvSpPr>
          <p:cNvPr id="153" name="object 153"/>
          <p:cNvSpPr/>
          <p:nvPr/>
        </p:nvSpPr>
        <p:spPr>
          <a:xfrm>
            <a:off x="6968869" y="5968917"/>
            <a:ext cx="34925" cy="65405"/>
          </a:xfrm>
          <a:custGeom>
            <a:avLst/>
            <a:gdLst/>
            <a:ahLst/>
            <a:cxnLst/>
            <a:rect l="l" t="t" r="r" b="b"/>
            <a:pathLst>
              <a:path w="34925" h="65404">
                <a:moveTo>
                  <a:pt x="0" y="65134"/>
                </a:moveTo>
                <a:lnTo>
                  <a:pt x="0" y="9902"/>
                </a:lnTo>
                <a:lnTo>
                  <a:pt x="34574" y="0"/>
                </a:lnTo>
              </a:path>
            </a:pathLst>
          </a:custGeom>
          <a:ln w="24823">
            <a:solidFill>
              <a:srgbClr val="000000"/>
            </a:solidFill>
          </a:ln>
        </p:spPr>
        <p:txBody>
          <a:bodyPr wrap="square" lIns="0" tIns="0" rIns="0" bIns="0" rtlCol="0"/>
          <a:lstStyle/>
          <a:p>
            <a:endParaRPr/>
          </a:p>
        </p:txBody>
      </p:sp>
      <p:sp>
        <p:nvSpPr>
          <p:cNvPr id="154" name="object 154"/>
          <p:cNvSpPr/>
          <p:nvPr/>
        </p:nvSpPr>
        <p:spPr>
          <a:xfrm>
            <a:off x="7045075" y="5956998"/>
            <a:ext cx="15875" cy="5080"/>
          </a:xfrm>
          <a:custGeom>
            <a:avLst/>
            <a:gdLst/>
            <a:ahLst/>
            <a:cxnLst/>
            <a:rect l="l" t="t" r="r" b="b"/>
            <a:pathLst>
              <a:path w="15875" h="5079">
                <a:moveTo>
                  <a:pt x="0" y="0"/>
                </a:moveTo>
                <a:lnTo>
                  <a:pt x="15767" y="4569"/>
                </a:lnTo>
              </a:path>
            </a:pathLst>
          </a:custGeom>
          <a:ln w="22364">
            <a:solidFill>
              <a:srgbClr val="000000"/>
            </a:solidFill>
          </a:ln>
        </p:spPr>
        <p:txBody>
          <a:bodyPr wrap="square" lIns="0" tIns="0" rIns="0" bIns="0" rtlCol="0"/>
          <a:lstStyle/>
          <a:p>
            <a:endParaRPr/>
          </a:p>
        </p:txBody>
      </p:sp>
      <p:sp>
        <p:nvSpPr>
          <p:cNvPr id="155" name="object 155"/>
          <p:cNvSpPr/>
          <p:nvPr/>
        </p:nvSpPr>
        <p:spPr>
          <a:xfrm>
            <a:off x="7019711" y="6000904"/>
            <a:ext cx="63500" cy="0"/>
          </a:xfrm>
          <a:custGeom>
            <a:avLst/>
            <a:gdLst/>
            <a:ahLst/>
            <a:cxnLst/>
            <a:rect l="l" t="t" r="r" b="b"/>
            <a:pathLst>
              <a:path w="63500">
                <a:moveTo>
                  <a:pt x="63414" y="0"/>
                </a:moveTo>
                <a:lnTo>
                  <a:pt x="25354" y="0"/>
                </a:lnTo>
                <a:lnTo>
                  <a:pt x="0" y="0"/>
                </a:lnTo>
              </a:path>
            </a:pathLst>
          </a:custGeom>
          <a:ln w="22093">
            <a:solidFill>
              <a:srgbClr val="000000"/>
            </a:solidFill>
          </a:ln>
        </p:spPr>
        <p:txBody>
          <a:bodyPr wrap="square" lIns="0" tIns="0" rIns="0" bIns="0" rtlCol="0"/>
          <a:lstStyle/>
          <a:p>
            <a:endParaRPr/>
          </a:p>
        </p:txBody>
      </p:sp>
      <p:sp>
        <p:nvSpPr>
          <p:cNvPr id="156" name="object 156"/>
          <p:cNvSpPr/>
          <p:nvPr/>
        </p:nvSpPr>
        <p:spPr>
          <a:xfrm>
            <a:off x="6968869" y="6034051"/>
            <a:ext cx="51435" cy="0"/>
          </a:xfrm>
          <a:custGeom>
            <a:avLst/>
            <a:gdLst/>
            <a:ahLst/>
            <a:cxnLst/>
            <a:rect l="l" t="t" r="r" b="b"/>
            <a:pathLst>
              <a:path w="51434">
                <a:moveTo>
                  <a:pt x="50825" y="0"/>
                </a:moveTo>
                <a:lnTo>
                  <a:pt x="0" y="0"/>
                </a:lnTo>
              </a:path>
            </a:pathLst>
          </a:custGeom>
          <a:ln w="22093">
            <a:solidFill>
              <a:srgbClr val="000000"/>
            </a:solidFill>
          </a:ln>
        </p:spPr>
        <p:txBody>
          <a:bodyPr wrap="square" lIns="0" tIns="0" rIns="0" bIns="0" rtlCol="0"/>
          <a:lstStyle/>
          <a:p>
            <a:endParaRPr/>
          </a:p>
        </p:txBody>
      </p:sp>
      <p:sp>
        <p:nvSpPr>
          <p:cNvPr id="157" name="object 157"/>
          <p:cNvSpPr/>
          <p:nvPr/>
        </p:nvSpPr>
        <p:spPr>
          <a:xfrm>
            <a:off x="7032528" y="5813928"/>
            <a:ext cx="101600" cy="176530"/>
          </a:xfrm>
          <a:custGeom>
            <a:avLst/>
            <a:gdLst/>
            <a:ahLst/>
            <a:cxnLst/>
            <a:rect l="l" t="t" r="r" b="b"/>
            <a:pathLst>
              <a:path w="101600" h="176529">
                <a:moveTo>
                  <a:pt x="25359" y="0"/>
                </a:moveTo>
                <a:lnTo>
                  <a:pt x="25359" y="21823"/>
                </a:lnTo>
                <a:lnTo>
                  <a:pt x="50596" y="43909"/>
                </a:lnTo>
                <a:lnTo>
                  <a:pt x="63398" y="54958"/>
                </a:lnTo>
                <a:lnTo>
                  <a:pt x="63398" y="65995"/>
                </a:lnTo>
                <a:lnTo>
                  <a:pt x="50596" y="77044"/>
                </a:lnTo>
                <a:lnTo>
                  <a:pt x="38039" y="98871"/>
                </a:lnTo>
                <a:lnTo>
                  <a:pt x="12557" y="132018"/>
                </a:lnTo>
                <a:lnTo>
                  <a:pt x="0" y="164890"/>
                </a:lnTo>
                <a:lnTo>
                  <a:pt x="0" y="175927"/>
                </a:lnTo>
                <a:lnTo>
                  <a:pt x="12557" y="175927"/>
                </a:lnTo>
                <a:lnTo>
                  <a:pt x="25359" y="164890"/>
                </a:lnTo>
                <a:lnTo>
                  <a:pt x="63398" y="109920"/>
                </a:lnTo>
                <a:lnTo>
                  <a:pt x="101467" y="65995"/>
                </a:lnTo>
                <a:lnTo>
                  <a:pt x="101467" y="43909"/>
                </a:lnTo>
                <a:lnTo>
                  <a:pt x="88635" y="32872"/>
                </a:lnTo>
                <a:lnTo>
                  <a:pt x="63398" y="21823"/>
                </a:lnTo>
                <a:lnTo>
                  <a:pt x="25359" y="0"/>
                </a:lnTo>
                <a:close/>
              </a:path>
            </a:pathLst>
          </a:custGeom>
          <a:solidFill>
            <a:srgbClr val="FFFFFF"/>
          </a:solidFill>
        </p:spPr>
        <p:txBody>
          <a:bodyPr wrap="square" lIns="0" tIns="0" rIns="0" bIns="0" rtlCol="0"/>
          <a:lstStyle/>
          <a:p>
            <a:endParaRPr/>
          </a:p>
        </p:txBody>
      </p:sp>
      <p:sp>
        <p:nvSpPr>
          <p:cNvPr id="158" name="object 158"/>
          <p:cNvSpPr/>
          <p:nvPr/>
        </p:nvSpPr>
        <p:spPr>
          <a:xfrm>
            <a:off x="6968869" y="5978820"/>
            <a:ext cx="114300" cy="0"/>
          </a:xfrm>
          <a:custGeom>
            <a:avLst/>
            <a:gdLst/>
            <a:ahLst/>
            <a:cxnLst/>
            <a:rect l="l" t="t" r="r" b="b"/>
            <a:pathLst>
              <a:path w="114300">
                <a:moveTo>
                  <a:pt x="114277" y="0"/>
                </a:moveTo>
                <a:lnTo>
                  <a:pt x="0" y="0"/>
                </a:lnTo>
              </a:path>
            </a:pathLst>
          </a:custGeom>
          <a:ln w="11047">
            <a:solidFill>
              <a:srgbClr val="000000"/>
            </a:solidFill>
          </a:ln>
        </p:spPr>
        <p:txBody>
          <a:bodyPr wrap="square" lIns="0" tIns="0" rIns="0" bIns="0" rtlCol="0"/>
          <a:lstStyle/>
          <a:p>
            <a:endParaRPr/>
          </a:p>
        </p:txBody>
      </p:sp>
      <p:sp>
        <p:nvSpPr>
          <p:cNvPr id="159" name="object 159"/>
          <p:cNvSpPr/>
          <p:nvPr/>
        </p:nvSpPr>
        <p:spPr>
          <a:xfrm>
            <a:off x="7032535" y="5813928"/>
            <a:ext cx="101600" cy="176530"/>
          </a:xfrm>
          <a:custGeom>
            <a:avLst/>
            <a:gdLst/>
            <a:ahLst/>
            <a:cxnLst/>
            <a:rect l="l" t="t" r="r" b="b"/>
            <a:pathLst>
              <a:path w="101600" h="176529">
                <a:moveTo>
                  <a:pt x="12530" y="132018"/>
                </a:moveTo>
                <a:lnTo>
                  <a:pt x="38048" y="98871"/>
                </a:lnTo>
                <a:lnTo>
                  <a:pt x="50611" y="77046"/>
                </a:lnTo>
                <a:lnTo>
                  <a:pt x="63403" y="65997"/>
                </a:lnTo>
                <a:lnTo>
                  <a:pt x="63403" y="54960"/>
                </a:lnTo>
                <a:lnTo>
                  <a:pt x="50611" y="43910"/>
                </a:lnTo>
                <a:lnTo>
                  <a:pt x="38048" y="32873"/>
                </a:lnTo>
                <a:lnTo>
                  <a:pt x="25354" y="21824"/>
                </a:lnTo>
                <a:lnTo>
                  <a:pt x="25354" y="11037"/>
                </a:lnTo>
                <a:lnTo>
                  <a:pt x="25354" y="0"/>
                </a:lnTo>
                <a:lnTo>
                  <a:pt x="63403" y="21824"/>
                </a:lnTo>
                <a:lnTo>
                  <a:pt x="88660" y="32873"/>
                </a:lnTo>
                <a:lnTo>
                  <a:pt x="101452" y="43910"/>
                </a:lnTo>
                <a:lnTo>
                  <a:pt x="101452" y="65997"/>
                </a:lnTo>
                <a:lnTo>
                  <a:pt x="63403" y="109920"/>
                </a:lnTo>
                <a:lnTo>
                  <a:pt x="25354" y="164891"/>
                </a:lnTo>
                <a:lnTo>
                  <a:pt x="12530" y="175926"/>
                </a:lnTo>
                <a:lnTo>
                  <a:pt x="0" y="175926"/>
                </a:lnTo>
                <a:lnTo>
                  <a:pt x="0" y="164891"/>
                </a:lnTo>
                <a:lnTo>
                  <a:pt x="12530" y="132018"/>
                </a:lnTo>
                <a:close/>
              </a:path>
            </a:pathLst>
          </a:custGeom>
          <a:ln w="12360">
            <a:solidFill>
              <a:srgbClr val="000000"/>
            </a:solidFill>
          </a:ln>
        </p:spPr>
        <p:txBody>
          <a:bodyPr wrap="square" lIns="0" tIns="0" rIns="0" bIns="0" rtlCol="0"/>
          <a:lstStyle/>
          <a:p>
            <a:endParaRPr/>
          </a:p>
        </p:txBody>
      </p:sp>
      <p:sp>
        <p:nvSpPr>
          <p:cNvPr id="160" name="object 160"/>
          <p:cNvSpPr/>
          <p:nvPr/>
        </p:nvSpPr>
        <p:spPr>
          <a:xfrm>
            <a:off x="7057887" y="5824965"/>
            <a:ext cx="35901" cy="32872"/>
          </a:xfrm>
          <a:prstGeom prst="rect">
            <a:avLst/>
          </a:prstGeom>
          <a:blipFill>
            <a:blip r:embed="rId11" cstate="print"/>
            <a:stretch>
              <a:fillRect/>
            </a:stretch>
          </a:blipFill>
        </p:spPr>
        <p:txBody>
          <a:bodyPr wrap="square" lIns="0" tIns="0" rIns="0" bIns="0" rtlCol="0"/>
          <a:lstStyle/>
          <a:p>
            <a:endParaRPr/>
          </a:p>
        </p:txBody>
      </p:sp>
      <p:sp>
        <p:nvSpPr>
          <p:cNvPr id="161" name="object 161"/>
          <p:cNvSpPr/>
          <p:nvPr/>
        </p:nvSpPr>
        <p:spPr>
          <a:xfrm>
            <a:off x="7057890" y="5835753"/>
            <a:ext cx="12700" cy="22225"/>
          </a:xfrm>
          <a:custGeom>
            <a:avLst/>
            <a:gdLst/>
            <a:ahLst/>
            <a:cxnLst/>
            <a:rect l="l" t="t" r="r" b="b"/>
            <a:pathLst>
              <a:path w="12700" h="22225">
                <a:moveTo>
                  <a:pt x="0" y="0"/>
                </a:moveTo>
                <a:lnTo>
                  <a:pt x="1572" y="15150"/>
                </a:lnTo>
                <a:lnTo>
                  <a:pt x="12579" y="22084"/>
                </a:lnTo>
              </a:path>
            </a:pathLst>
          </a:custGeom>
          <a:ln w="24735">
            <a:solidFill>
              <a:srgbClr val="000000"/>
            </a:solidFill>
          </a:ln>
        </p:spPr>
        <p:txBody>
          <a:bodyPr wrap="square" lIns="0" tIns="0" rIns="0" bIns="0" rtlCol="0"/>
          <a:lstStyle/>
          <a:p>
            <a:endParaRPr/>
          </a:p>
        </p:txBody>
      </p:sp>
      <p:sp>
        <p:nvSpPr>
          <p:cNvPr id="162" name="object 162"/>
          <p:cNvSpPr/>
          <p:nvPr/>
        </p:nvSpPr>
        <p:spPr>
          <a:xfrm>
            <a:off x="7057890" y="5824966"/>
            <a:ext cx="21590" cy="10795"/>
          </a:xfrm>
          <a:custGeom>
            <a:avLst/>
            <a:gdLst/>
            <a:ahLst/>
            <a:cxnLst/>
            <a:rect l="l" t="t" r="r" b="b"/>
            <a:pathLst>
              <a:path w="21590" h="10795">
                <a:moveTo>
                  <a:pt x="21455" y="250"/>
                </a:moveTo>
                <a:lnTo>
                  <a:pt x="0" y="0"/>
                </a:lnTo>
                <a:lnTo>
                  <a:pt x="0" y="10786"/>
                </a:lnTo>
              </a:path>
            </a:pathLst>
          </a:custGeom>
          <a:ln w="22799">
            <a:solidFill>
              <a:srgbClr val="000000"/>
            </a:solidFill>
          </a:ln>
        </p:spPr>
        <p:txBody>
          <a:bodyPr wrap="square" lIns="0" tIns="0" rIns="0" bIns="0" rtlCol="0"/>
          <a:lstStyle/>
          <a:p>
            <a:endParaRPr/>
          </a:p>
        </p:txBody>
      </p:sp>
      <p:sp>
        <p:nvSpPr>
          <p:cNvPr id="163" name="object 163"/>
          <p:cNvSpPr/>
          <p:nvPr/>
        </p:nvSpPr>
        <p:spPr>
          <a:xfrm>
            <a:off x="7019696" y="5802880"/>
            <a:ext cx="76835" cy="55244"/>
          </a:xfrm>
          <a:custGeom>
            <a:avLst/>
            <a:gdLst/>
            <a:ahLst/>
            <a:cxnLst/>
            <a:rect l="l" t="t" r="r" b="b"/>
            <a:pathLst>
              <a:path w="76834" h="55245">
                <a:moveTo>
                  <a:pt x="25389" y="0"/>
                </a:moveTo>
                <a:lnTo>
                  <a:pt x="0" y="32872"/>
                </a:lnTo>
                <a:lnTo>
                  <a:pt x="63428" y="54958"/>
                </a:lnTo>
                <a:lnTo>
                  <a:pt x="76230" y="43921"/>
                </a:lnTo>
                <a:lnTo>
                  <a:pt x="76230" y="32872"/>
                </a:lnTo>
                <a:lnTo>
                  <a:pt x="25389" y="0"/>
                </a:lnTo>
                <a:close/>
              </a:path>
            </a:pathLst>
          </a:custGeom>
          <a:solidFill>
            <a:srgbClr val="000000"/>
          </a:solidFill>
        </p:spPr>
        <p:txBody>
          <a:bodyPr wrap="square" lIns="0" tIns="0" rIns="0" bIns="0" rtlCol="0"/>
          <a:lstStyle/>
          <a:p>
            <a:endParaRPr/>
          </a:p>
        </p:txBody>
      </p:sp>
      <p:sp>
        <p:nvSpPr>
          <p:cNvPr id="164" name="object 164"/>
          <p:cNvSpPr/>
          <p:nvPr/>
        </p:nvSpPr>
        <p:spPr>
          <a:xfrm>
            <a:off x="7019711" y="5821757"/>
            <a:ext cx="63500" cy="36195"/>
          </a:xfrm>
          <a:custGeom>
            <a:avLst/>
            <a:gdLst/>
            <a:ahLst/>
            <a:cxnLst/>
            <a:rect l="l" t="t" r="r" b="b"/>
            <a:pathLst>
              <a:path w="63500" h="36195">
                <a:moveTo>
                  <a:pt x="10723" y="92"/>
                </a:moveTo>
                <a:lnTo>
                  <a:pt x="0" y="13995"/>
                </a:lnTo>
                <a:lnTo>
                  <a:pt x="63419" y="36076"/>
                </a:lnTo>
              </a:path>
            </a:pathLst>
          </a:custGeom>
          <a:ln w="22945">
            <a:solidFill>
              <a:srgbClr val="000000"/>
            </a:solidFill>
          </a:ln>
        </p:spPr>
        <p:txBody>
          <a:bodyPr wrap="square" lIns="0" tIns="0" rIns="0" bIns="0" rtlCol="0"/>
          <a:lstStyle/>
          <a:p>
            <a:endParaRPr/>
          </a:p>
        </p:txBody>
      </p:sp>
      <p:sp>
        <p:nvSpPr>
          <p:cNvPr id="165" name="object 165"/>
          <p:cNvSpPr/>
          <p:nvPr/>
        </p:nvSpPr>
        <p:spPr>
          <a:xfrm>
            <a:off x="7045079" y="5802888"/>
            <a:ext cx="31750" cy="20320"/>
          </a:xfrm>
          <a:custGeom>
            <a:avLst/>
            <a:gdLst/>
            <a:ahLst/>
            <a:cxnLst/>
            <a:rect l="l" t="t" r="r" b="b"/>
            <a:pathLst>
              <a:path w="31750" h="20320">
                <a:moveTo>
                  <a:pt x="31380" y="20277"/>
                </a:moveTo>
                <a:lnTo>
                  <a:pt x="0" y="0"/>
                </a:lnTo>
              </a:path>
            </a:pathLst>
          </a:custGeom>
          <a:ln w="23124">
            <a:solidFill>
              <a:srgbClr val="000000"/>
            </a:solidFill>
          </a:ln>
        </p:spPr>
        <p:txBody>
          <a:bodyPr wrap="square" lIns="0" tIns="0" rIns="0" bIns="0" rtlCol="0"/>
          <a:lstStyle/>
          <a:p>
            <a:endParaRPr/>
          </a:p>
        </p:txBody>
      </p:sp>
      <p:sp>
        <p:nvSpPr>
          <p:cNvPr id="166" name="object 166"/>
          <p:cNvSpPr/>
          <p:nvPr/>
        </p:nvSpPr>
        <p:spPr>
          <a:xfrm>
            <a:off x="6994459" y="5791830"/>
            <a:ext cx="35909" cy="33134"/>
          </a:xfrm>
          <a:prstGeom prst="rect">
            <a:avLst/>
          </a:prstGeom>
          <a:blipFill>
            <a:blip r:embed="rId12" cstate="print"/>
            <a:stretch>
              <a:fillRect/>
            </a:stretch>
          </a:blipFill>
        </p:spPr>
        <p:txBody>
          <a:bodyPr wrap="square" lIns="0" tIns="0" rIns="0" bIns="0" rtlCol="0"/>
          <a:lstStyle/>
          <a:p>
            <a:endParaRPr/>
          </a:p>
        </p:txBody>
      </p:sp>
      <p:sp>
        <p:nvSpPr>
          <p:cNvPr id="167" name="object 167"/>
          <p:cNvSpPr/>
          <p:nvPr/>
        </p:nvSpPr>
        <p:spPr>
          <a:xfrm>
            <a:off x="6994459" y="5799492"/>
            <a:ext cx="13335" cy="0"/>
          </a:xfrm>
          <a:custGeom>
            <a:avLst/>
            <a:gdLst/>
            <a:ahLst/>
            <a:cxnLst/>
            <a:rect l="l" t="t" r="r" b="b"/>
            <a:pathLst>
              <a:path w="13334">
                <a:moveTo>
                  <a:pt x="0" y="0"/>
                </a:moveTo>
                <a:lnTo>
                  <a:pt x="12824" y="0"/>
                </a:lnTo>
              </a:path>
            </a:pathLst>
          </a:custGeom>
          <a:ln w="7119">
            <a:solidFill>
              <a:srgbClr val="000000"/>
            </a:solidFill>
          </a:ln>
        </p:spPr>
        <p:txBody>
          <a:bodyPr wrap="square" lIns="0" tIns="0" rIns="0" bIns="0" rtlCol="0"/>
          <a:lstStyle/>
          <a:p>
            <a:endParaRPr/>
          </a:p>
        </p:txBody>
      </p:sp>
      <p:sp>
        <p:nvSpPr>
          <p:cNvPr id="168" name="object 168"/>
          <p:cNvSpPr/>
          <p:nvPr/>
        </p:nvSpPr>
        <p:spPr>
          <a:xfrm>
            <a:off x="7146812" y="5846806"/>
            <a:ext cx="12700" cy="11430"/>
          </a:xfrm>
          <a:custGeom>
            <a:avLst/>
            <a:gdLst/>
            <a:ahLst/>
            <a:cxnLst/>
            <a:rect l="l" t="t" r="r" b="b"/>
            <a:pathLst>
              <a:path w="12700" h="11429">
                <a:moveTo>
                  <a:pt x="0" y="11033"/>
                </a:moveTo>
                <a:lnTo>
                  <a:pt x="12426" y="0"/>
                </a:lnTo>
              </a:path>
            </a:pathLst>
          </a:custGeom>
          <a:ln w="23635">
            <a:solidFill>
              <a:srgbClr val="000000"/>
            </a:solidFill>
          </a:ln>
        </p:spPr>
        <p:txBody>
          <a:bodyPr wrap="square" lIns="0" tIns="0" rIns="0" bIns="0" rtlCol="0"/>
          <a:lstStyle/>
          <a:p>
            <a:endParaRPr/>
          </a:p>
        </p:txBody>
      </p:sp>
      <p:sp>
        <p:nvSpPr>
          <p:cNvPr id="169" name="object 169"/>
          <p:cNvSpPr/>
          <p:nvPr/>
        </p:nvSpPr>
        <p:spPr>
          <a:xfrm>
            <a:off x="7146812" y="5879924"/>
            <a:ext cx="12700" cy="0"/>
          </a:xfrm>
          <a:custGeom>
            <a:avLst/>
            <a:gdLst/>
            <a:ahLst/>
            <a:cxnLst/>
            <a:rect l="l" t="t" r="r" b="b"/>
            <a:pathLst>
              <a:path w="12700">
                <a:moveTo>
                  <a:pt x="2" y="0"/>
                </a:moveTo>
                <a:lnTo>
                  <a:pt x="0" y="2"/>
                </a:lnTo>
                <a:lnTo>
                  <a:pt x="12420" y="2"/>
                </a:lnTo>
              </a:path>
            </a:pathLst>
          </a:custGeom>
          <a:ln w="22093">
            <a:solidFill>
              <a:srgbClr val="000000"/>
            </a:solidFill>
          </a:ln>
        </p:spPr>
        <p:txBody>
          <a:bodyPr wrap="square" lIns="0" tIns="0" rIns="0" bIns="0" rtlCol="0"/>
          <a:lstStyle/>
          <a:p>
            <a:endParaRPr/>
          </a:p>
        </p:txBody>
      </p:sp>
      <p:sp>
        <p:nvSpPr>
          <p:cNvPr id="170" name="object 170"/>
          <p:cNvSpPr/>
          <p:nvPr/>
        </p:nvSpPr>
        <p:spPr>
          <a:xfrm>
            <a:off x="7140055" y="5896203"/>
            <a:ext cx="6985" cy="6350"/>
          </a:xfrm>
          <a:custGeom>
            <a:avLst/>
            <a:gdLst/>
            <a:ahLst/>
            <a:cxnLst/>
            <a:rect l="l" t="t" r="r" b="b"/>
            <a:pathLst>
              <a:path w="6984" h="6350">
                <a:moveTo>
                  <a:pt x="6754" y="5819"/>
                </a:moveTo>
                <a:lnTo>
                  <a:pt x="108" y="93"/>
                </a:lnTo>
              </a:path>
            </a:pathLst>
          </a:custGeom>
          <a:ln w="23584">
            <a:solidFill>
              <a:srgbClr val="000000"/>
            </a:solidFill>
          </a:ln>
        </p:spPr>
        <p:txBody>
          <a:bodyPr wrap="square" lIns="0" tIns="0" rIns="0" bIns="0" rtlCol="0"/>
          <a:lstStyle/>
          <a:p>
            <a:endParaRPr/>
          </a:p>
        </p:txBody>
      </p:sp>
      <p:sp>
        <p:nvSpPr>
          <p:cNvPr id="171" name="object 171"/>
          <p:cNvSpPr/>
          <p:nvPr/>
        </p:nvSpPr>
        <p:spPr>
          <a:xfrm>
            <a:off x="7137865" y="5857839"/>
            <a:ext cx="9525" cy="15875"/>
          </a:xfrm>
          <a:custGeom>
            <a:avLst/>
            <a:gdLst/>
            <a:ahLst/>
            <a:cxnLst/>
            <a:rect l="l" t="t" r="r" b="b"/>
            <a:pathLst>
              <a:path w="9525" h="15875">
                <a:moveTo>
                  <a:pt x="64" y="15299"/>
                </a:moveTo>
                <a:lnTo>
                  <a:pt x="8948" y="0"/>
                </a:lnTo>
                <a:lnTo>
                  <a:pt x="8916" y="26"/>
                </a:lnTo>
              </a:path>
            </a:pathLst>
          </a:custGeom>
          <a:ln w="24710">
            <a:solidFill>
              <a:srgbClr val="000000"/>
            </a:solidFill>
          </a:ln>
        </p:spPr>
        <p:txBody>
          <a:bodyPr wrap="square" lIns="0" tIns="0" rIns="0" bIns="0" rtlCol="0"/>
          <a:lstStyle/>
          <a:p>
            <a:endParaRPr/>
          </a:p>
        </p:txBody>
      </p:sp>
      <p:sp>
        <p:nvSpPr>
          <p:cNvPr id="172" name="object 172"/>
          <p:cNvSpPr/>
          <p:nvPr/>
        </p:nvSpPr>
        <p:spPr>
          <a:xfrm>
            <a:off x="7146781" y="5857839"/>
            <a:ext cx="635" cy="635"/>
          </a:xfrm>
          <a:custGeom>
            <a:avLst/>
            <a:gdLst/>
            <a:ahLst/>
            <a:cxnLst/>
            <a:rect l="l" t="t" r="r" b="b"/>
            <a:pathLst>
              <a:path w="634" h="635">
                <a:moveTo>
                  <a:pt x="0" y="26"/>
                </a:moveTo>
                <a:lnTo>
                  <a:pt x="31" y="0"/>
                </a:lnTo>
              </a:path>
            </a:pathLst>
          </a:custGeom>
          <a:ln w="22093">
            <a:solidFill>
              <a:srgbClr val="000000"/>
            </a:solidFill>
          </a:ln>
        </p:spPr>
        <p:txBody>
          <a:bodyPr wrap="square" lIns="0" tIns="0" rIns="0" bIns="0" rtlCol="0"/>
          <a:lstStyle/>
          <a:p>
            <a:endParaRPr/>
          </a:p>
        </p:txBody>
      </p:sp>
      <p:sp>
        <p:nvSpPr>
          <p:cNvPr id="173" name="object 173"/>
          <p:cNvSpPr/>
          <p:nvPr/>
        </p:nvSpPr>
        <p:spPr>
          <a:xfrm>
            <a:off x="7095927" y="5846801"/>
            <a:ext cx="51435" cy="33655"/>
          </a:xfrm>
          <a:custGeom>
            <a:avLst/>
            <a:gdLst/>
            <a:ahLst/>
            <a:cxnLst/>
            <a:rect l="l" t="t" r="r" b="b"/>
            <a:pathLst>
              <a:path w="51434" h="33654">
                <a:moveTo>
                  <a:pt x="50870" y="0"/>
                </a:moveTo>
                <a:lnTo>
                  <a:pt x="25237" y="0"/>
                </a:lnTo>
                <a:lnTo>
                  <a:pt x="25237" y="11036"/>
                </a:lnTo>
                <a:lnTo>
                  <a:pt x="12832" y="22085"/>
                </a:lnTo>
                <a:lnTo>
                  <a:pt x="0" y="33122"/>
                </a:lnTo>
                <a:lnTo>
                  <a:pt x="12832" y="33122"/>
                </a:lnTo>
                <a:lnTo>
                  <a:pt x="25237" y="22085"/>
                </a:lnTo>
                <a:lnTo>
                  <a:pt x="42334" y="22085"/>
                </a:lnTo>
                <a:lnTo>
                  <a:pt x="50870" y="0"/>
                </a:lnTo>
                <a:close/>
              </a:path>
              <a:path w="51434" h="33654">
                <a:moveTo>
                  <a:pt x="42334" y="22085"/>
                </a:moveTo>
                <a:lnTo>
                  <a:pt x="25237" y="22085"/>
                </a:lnTo>
                <a:lnTo>
                  <a:pt x="38069" y="33122"/>
                </a:lnTo>
                <a:lnTo>
                  <a:pt x="42334" y="22085"/>
                </a:lnTo>
                <a:close/>
              </a:path>
            </a:pathLst>
          </a:custGeom>
          <a:solidFill>
            <a:srgbClr val="000000"/>
          </a:solidFill>
        </p:spPr>
        <p:txBody>
          <a:bodyPr wrap="square" lIns="0" tIns="0" rIns="0" bIns="0" rtlCol="0"/>
          <a:lstStyle/>
          <a:p>
            <a:endParaRPr/>
          </a:p>
        </p:txBody>
      </p:sp>
      <p:sp>
        <p:nvSpPr>
          <p:cNvPr id="174" name="object 174"/>
          <p:cNvSpPr/>
          <p:nvPr/>
        </p:nvSpPr>
        <p:spPr>
          <a:xfrm>
            <a:off x="7095942" y="5846802"/>
            <a:ext cx="25400" cy="33655"/>
          </a:xfrm>
          <a:custGeom>
            <a:avLst/>
            <a:gdLst/>
            <a:ahLst/>
            <a:cxnLst/>
            <a:rect l="l" t="t" r="r" b="b"/>
            <a:pathLst>
              <a:path w="25400" h="33654">
                <a:moveTo>
                  <a:pt x="25254" y="0"/>
                </a:moveTo>
                <a:lnTo>
                  <a:pt x="25254" y="11037"/>
                </a:lnTo>
                <a:lnTo>
                  <a:pt x="12821" y="22086"/>
                </a:lnTo>
                <a:lnTo>
                  <a:pt x="0" y="33122"/>
                </a:lnTo>
              </a:path>
            </a:pathLst>
          </a:custGeom>
          <a:ln w="24306">
            <a:solidFill>
              <a:srgbClr val="000000"/>
            </a:solidFill>
          </a:ln>
        </p:spPr>
        <p:txBody>
          <a:bodyPr wrap="square" lIns="0" tIns="0" rIns="0" bIns="0" rtlCol="0"/>
          <a:lstStyle/>
          <a:p>
            <a:endParaRPr/>
          </a:p>
        </p:txBody>
      </p:sp>
      <p:sp>
        <p:nvSpPr>
          <p:cNvPr id="175" name="object 175"/>
          <p:cNvSpPr/>
          <p:nvPr/>
        </p:nvSpPr>
        <p:spPr>
          <a:xfrm>
            <a:off x="7121196" y="5846802"/>
            <a:ext cx="26034" cy="0"/>
          </a:xfrm>
          <a:custGeom>
            <a:avLst/>
            <a:gdLst/>
            <a:ahLst/>
            <a:cxnLst/>
            <a:rect l="l" t="t" r="r" b="b"/>
            <a:pathLst>
              <a:path w="26034">
                <a:moveTo>
                  <a:pt x="25601" y="0"/>
                </a:moveTo>
                <a:lnTo>
                  <a:pt x="12791" y="0"/>
                </a:lnTo>
                <a:lnTo>
                  <a:pt x="0" y="0"/>
                </a:lnTo>
              </a:path>
            </a:pathLst>
          </a:custGeom>
          <a:ln w="22093">
            <a:solidFill>
              <a:srgbClr val="000000"/>
            </a:solidFill>
          </a:ln>
        </p:spPr>
        <p:txBody>
          <a:bodyPr wrap="square" lIns="0" tIns="0" rIns="0" bIns="0" rtlCol="0"/>
          <a:lstStyle/>
          <a:p>
            <a:endParaRPr/>
          </a:p>
        </p:txBody>
      </p:sp>
      <p:sp>
        <p:nvSpPr>
          <p:cNvPr id="176" name="object 176"/>
          <p:cNvSpPr/>
          <p:nvPr/>
        </p:nvSpPr>
        <p:spPr>
          <a:xfrm>
            <a:off x="7121180" y="5868888"/>
            <a:ext cx="9525" cy="8255"/>
          </a:xfrm>
          <a:custGeom>
            <a:avLst/>
            <a:gdLst/>
            <a:ahLst/>
            <a:cxnLst/>
            <a:rect l="l" t="t" r="r" b="b"/>
            <a:pathLst>
              <a:path w="9525" h="8254">
                <a:moveTo>
                  <a:pt x="0" y="13"/>
                </a:moveTo>
                <a:lnTo>
                  <a:pt x="14" y="0"/>
                </a:lnTo>
                <a:lnTo>
                  <a:pt x="9388" y="8087"/>
                </a:lnTo>
              </a:path>
            </a:pathLst>
          </a:custGeom>
          <a:ln w="23584">
            <a:solidFill>
              <a:srgbClr val="000000"/>
            </a:solidFill>
          </a:ln>
        </p:spPr>
        <p:txBody>
          <a:bodyPr wrap="square" lIns="0" tIns="0" rIns="0" bIns="0" rtlCol="0"/>
          <a:lstStyle/>
          <a:p>
            <a:endParaRPr/>
          </a:p>
        </p:txBody>
      </p:sp>
      <p:sp>
        <p:nvSpPr>
          <p:cNvPr id="177" name="object 177"/>
          <p:cNvSpPr/>
          <p:nvPr/>
        </p:nvSpPr>
        <p:spPr>
          <a:xfrm>
            <a:off x="7133990" y="5869173"/>
            <a:ext cx="4445" cy="10795"/>
          </a:xfrm>
          <a:custGeom>
            <a:avLst/>
            <a:gdLst/>
            <a:ahLst/>
            <a:cxnLst/>
            <a:rect l="l" t="t" r="r" b="b"/>
            <a:pathLst>
              <a:path w="4445" h="10795">
                <a:moveTo>
                  <a:pt x="0" y="10745"/>
                </a:moveTo>
                <a:lnTo>
                  <a:pt x="4160" y="0"/>
                </a:lnTo>
              </a:path>
            </a:pathLst>
          </a:custGeom>
          <a:ln w="25136">
            <a:solidFill>
              <a:srgbClr val="000000"/>
            </a:solidFill>
          </a:ln>
        </p:spPr>
        <p:txBody>
          <a:bodyPr wrap="square" lIns="0" tIns="0" rIns="0" bIns="0" rtlCol="0"/>
          <a:lstStyle/>
          <a:p>
            <a:endParaRPr/>
          </a:p>
        </p:txBody>
      </p:sp>
      <p:sp>
        <p:nvSpPr>
          <p:cNvPr id="178" name="object 178"/>
          <p:cNvSpPr/>
          <p:nvPr/>
        </p:nvSpPr>
        <p:spPr>
          <a:xfrm>
            <a:off x="6956419" y="6028528"/>
            <a:ext cx="88900" cy="0"/>
          </a:xfrm>
          <a:custGeom>
            <a:avLst/>
            <a:gdLst/>
            <a:ahLst/>
            <a:cxnLst/>
            <a:rect l="l" t="t" r="r" b="b"/>
            <a:pathLst>
              <a:path w="88900">
                <a:moveTo>
                  <a:pt x="0" y="0"/>
                </a:moveTo>
                <a:lnTo>
                  <a:pt x="88630" y="0"/>
                </a:lnTo>
              </a:path>
            </a:pathLst>
          </a:custGeom>
          <a:ln w="12318">
            <a:solidFill>
              <a:srgbClr val="FFFFFF"/>
            </a:solidFill>
          </a:ln>
        </p:spPr>
        <p:txBody>
          <a:bodyPr wrap="square" lIns="0" tIns="0" rIns="0" bIns="0" rtlCol="0"/>
          <a:lstStyle/>
          <a:p>
            <a:endParaRPr/>
          </a:p>
        </p:txBody>
      </p:sp>
      <p:sp>
        <p:nvSpPr>
          <p:cNvPr id="179" name="object 179"/>
          <p:cNvSpPr/>
          <p:nvPr/>
        </p:nvSpPr>
        <p:spPr>
          <a:xfrm>
            <a:off x="6956419" y="6028526"/>
            <a:ext cx="88900" cy="0"/>
          </a:xfrm>
          <a:custGeom>
            <a:avLst/>
            <a:gdLst/>
            <a:ahLst/>
            <a:cxnLst/>
            <a:rect l="l" t="t" r="r" b="b"/>
            <a:pathLst>
              <a:path w="88900">
                <a:moveTo>
                  <a:pt x="12777" y="0"/>
                </a:moveTo>
                <a:lnTo>
                  <a:pt x="101407" y="0"/>
                </a:lnTo>
              </a:path>
            </a:pathLst>
          </a:custGeom>
          <a:ln w="34412">
            <a:solidFill>
              <a:srgbClr val="000000"/>
            </a:solidFill>
          </a:ln>
        </p:spPr>
        <p:txBody>
          <a:bodyPr wrap="square" lIns="0" tIns="0" rIns="0" bIns="0" rtlCol="0"/>
          <a:lstStyle/>
          <a:p>
            <a:endParaRPr/>
          </a:p>
        </p:txBody>
      </p:sp>
      <p:sp>
        <p:nvSpPr>
          <p:cNvPr id="180" name="object 180"/>
          <p:cNvSpPr/>
          <p:nvPr/>
        </p:nvSpPr>
        <p:spPr>
          <a:xfrm>
            <a:off x="6905564" y="5968033"/>
            <a:ext cx="51435" cy="44450"/>
          </a:xfrm>
          <a:custGeom>
            <a:avLst/>
            <a:gdLst/>
            <a:ahLst/>
            <a:cxnLst/>
            <a:rect l="l" t="t" r="r" b="b"/>
            <a:pathLst>
              <a:path w="51434" h="44450">
                <a:moveTo>
                  <a:pt x="50828" y="43891"/>
                </a:moveTo>
                <a:lnTo>
                  <a:pt x="0" y="10787"/>
                </a:lnTo>
                <a:lnTo>
                  <a:pt x="0" y="0"/>
                </a:lnTo>
              </a:path>
            </a:pathLst>
          </a:custGeom>
          <a:ln w="23588">
            <a:solidFill>
              <a:srgbClr val="000000"/>
            </a:solidFill>
          </a:ln>
        </p:spPr>
        <p:txBody>
          <a:bodyPr wrap="square" lIns="0" tIns="0" rIns="0" bIns="0" rtlCol="0"/>
          <a:lstStyle/>
          <a:p>
            <a:endParaRPr/>
          </a:p>
        </p:txBody>
      </p:sp>
      <p:sp>
        <p:nvSpPr>
          <p:cNvPr id="181" name="object 181"/>
          <p:cNvSpPr/>
          <p:nvPr/>
        </p:nvSpPr>
        <p:spPr>
          <a:xfrm>
            <a:off x="6905549" y="5968032"/>
            <a:ext cx="38069" cy="32872"/>
          </a:xfrm>
          <a:prstGeom prst="rect">
            <a:avLst/>
          </a:prstGeom>
          <a:blipFill>
            <a:blip r:embed="rId13" cstate="print"/>
            <a:stretch>
              <a:fillRect/>
            </a:stretch>
          </a:blipFill>
        </p:spPr>
        <p:txBody>
          <a:bodyPr wrap="square" lIns="0" tIns="0" rIns="0" bIns="0" rtlCol="0"/>
          <a:lstStyle/>
          <a:p>
            <a:endParaRPr/>
          </a:p>
        </p:txBody>
      </p:sp>
      <p:sp>
        <p:nvSpPr>
          <p:cNvPr id="182" name="object 182"/>
          <p:cNvSpPr/>
          <p:nvPr/>
        </p:nvSpPr>
        <p:spPr>
          <a:xfrm>
            <a:off x="6905564" y="5968033"/>
            <a:ext cx="25400" cy="33020"/>
          </a:xfrm>
          <a:custGeom>
            <a:avLst/>
            <a:gdLst/>
            <a:ahLst/>
            <a:cxnLst/>
            <a:rect l="l" t="t" r="r" b="b"/>
            <a:pathLst>
              <a:path w="25400" h="33020">
                <a:moveTo>
                  <a:pt x="0" y="0"/>
                </a:moveTo>
                <a:lnTo>
                  <a:pt x="0" y="10787"/>
                </a:lnTo>
                <a:lnTo>
                  <a:pt x="25223" y="32870"/>
                </a:lnTo>
              </a:path>
            </a:pathLst>
          </a:custGeom>
          <a:ln w="24295">
            <a:solidFill>
              <a:srgbClr val="000000"/>
            </a:solidFill>
          </a:ln>
        </p:spPr>
        <p:txBody>
          <a:bodyPr wrap="square" lIns="0" tIns="0" rIns="0" bIns="0" rtlCol="0"/>
          <a:lstStyle/>
          <a:p>
            <a:endParaRPr/>
          </a:p>
        </p:txBody>
      </p:sp>
      <p:sp>
        <p:nvSpPr>
          <p:cNvPr id="183" name="object 183"/>
          <p:cNvSpPr/>
          <p:nvPr/>
        </p:nvSpPr>
        <p:spPr>
          <a:xfrm>
            <a:off x="6933130" y="5988398"/>
            <a:ext cx="10795" cy="10795"/>
          </a:xfrm>
          <a:custGeom>
            <a:avLst/>
            <a:gdLst/>
            <a:ahLst/>
            <a:cxnLst/>
            <a:rect l="l" t="t" r="r" b="b"/>
            <a:pathLst>
              <a:path w="10795" h="10795">
                <a:moveTo>
                  <a:pt x="0" y="10488"/>
                </a:moveTo>
                <a:lnTo>
                  <a:pt x="10483" y="1456"/>
                </a:lnTo>
                <a:lnTo>
                  <a:pt x="8799" y="0"/>
                </a:lnTo>
              </a:path>
            </a:pathLst>
          </a:custGeom>
          <a:ln w="23843">
            <a:solidFill>
              <a:srgbClr val="000000"/>
            </a:solidFill>
          </a:ln>
        </p:spPr>
        <p:txBody>
          <a:bodyPr wrap="square" lIns="0" tIns="0" rIns="0" bIns="0" rtlCol="0"/>
          <a:lstStyle/>
          <a:p>
            <a:endParaRPr/>
          </a:p>
        </p:txBody>
      </p:sp>
      <p:sp>
        <p:nvSpPr>
          <p:cNvPr id="184" name="object 184"/>
          <p:cNvSpPr/>
          <p:nvPr/>
        </p:nvSpPr>
        <p:spPr>
          <a:xfrm>
            <a:off x="6943618" y="6011954"/>
            <a:ext cx="25400" cy="11430"/>
          </a:xfrm>
          <a:custGeom>
            <a:avLst/>
            <a:gdLst/>
            <a:ahLst/>
            <a:cxnLst/>
            <a:rect l="l" t="t" r="r" b="b"/>
            <a:pathLst>
              <a:path w="25400" h="11429">
                <a:moveTo>
                  <a:pt x="0" y="5524"/>
                </a:moveTo>
                <a:lnTo>
                  <a:pt x="25237" y="5524"/>
                </a:lnTo>
              </a:path>
            </a:pathLst>
          </a:custGeom>
          <a:ln w="12318">
            <a:solidFill>
              <a:srgbClr val="FFFFFF"/>
            </a:solidFill>
          </a:ln>
        </p:spPr>
        <p:txBody>
          <a:bodyPr wrap="square" lIns="0" tIns="0" rIns="0" bIns="0" rtlCol="0"/>
          <a:lstStyle/>
          <a:p>
            <a:endParaRPr/>
          </a:p>
        </p:txBody>
      </p:sp>
      <p:sp>
        <p:nvSpPr>
          <p:cNvPr id="185" name="object 185"/>
          <p:cNvSpPr/>
          <p:nvPr/>
        </p:nvSpPr>
        <p:spPr>
          <a:xfrm>
            <a:off x="6943618" y="6011954"/>
            <a:ext cx="25400" cy="11430"/>
          </a:xfrm>
          <a:custGeom>
            <a:avLst/>
            <a:gdLst/>
            <a:ahLst/>
            <a:cxnLst/>
            <a:rect l="l" t="t" r="r" b="b"/>
            <a:pathLst>
              <a:path w="25400" h="11429">
                <a:moveTo>
                  <a:pt x="4" y="11049"/>
                </a:moveTo>
                <a:lnTo>
                  <a:pt x="12824" y="11049"/>
                </a:lnTo>
                <a:lnTo>
                  <a:pt x="25242" y="11049"/>
                </a:lnTo>
              </a:path>
            </a:pathLst>
          </a:custGeom>
          <a:ln w="22093">
            <a:solidFill>
              <a:srgbClr val="000000"/>
            </a:solidFill>
          </a:ln>
        </p:spPr>
        <p:txBody>
          <a:bodyPr wrap="square" lIns="0" tIns="0" rIns="0" bIns="0" rtlCol="0"/>
          <a:lstStyle/>
          <a:p>
            <a:endParaRPr/>
          </a:p>
        </p:txBody>
      </p:sp>
      <p:sp>
        <p:nvSpPr>
          <p:cNvPr id="186" name="object 186"/>
          <p:cNvSpPr/>
          <p:nvPr/>
        </p:nvSpPr>
        <p:spPr>
          <a:xfrm>
            <a:off x="6956419" y="6011954"/>
            <a:ext cx="12477" cy="11048"/>
          </a:xfrm>
          <a:prstGeom prst="rect">
            <a:avLst/>
          </a:prstGeom>
          <a:blipFill>
            <a:blip r:embed="rId14" cstate="print"/>
            <a:stretch>
              <a:fillRect/>
            </a:stretch>
          </a:blipFill>
        </p:spPr>
        <p:txBody>
          <a:bodyPr wrap="square" lIns="0" tIns="0" rIns="0" bIns="0" rtlCol="0"/>
          <a:lstStyle/>
          <a:p>
            <a:endParaRPr/>
          </a:p>
        </p:txBody>
      </p:sp>
      <p:sp>
        <p:nvSpPr>
          <p:cNvPr id="187" name="object 187"/>
          <p:cNvSpPr/>
          <p:nvPr/>
        </p:nvSpPr>
        <p:spPr>
          <a:xfrm>
            <a:off x="6956438" y="6011954"/>
            <a:ext cx="12700" cy="11430"/>
          </a:xfrm>
          <a:custGeom>
            <a:avLst/>
            <a:gdLst/>
            <a:ahLst/>
            <a:cxnLst/>
            <a:rect l="l" t="t" r="r" b="b"/>
            <a:pathLst>
              <a:path w="12700" h="11429">
                <a:moveTo>
                  <a:pt x="-18" y="5524"/>
                </a:moveTo>
                <a:lnTo>
                  <a:pt x="12459" y="5524"/>
                </a:lnTo>
              </a:path>
            </a:pathLst>
          </a:custGeom>
          <a:ln w="34412">
            <a:solidFill>
              <a:srgbClr val="000000"/>
            </a:solidFill>
          </a:ln>
        </p:spPr>
        <p:txBody>
          <a:bodyPr wrap="square" lIns="0" tIns="0" rIns="0" bIns="0" rtlCol="0"/>
          <a:lstStyle/>
          <a:p>
            <a:endParaRPr/>
          </a:p>
        </p:txBody>
      </p:sp>
      <p:sp>
        <p:nvSpPr>
          <p:cNvPr id="188" name="object 188"/>
          <p:cNvSpPr/>
          <p:nvPr/>
        </p:nvSpPr>
        <p:spPr>
          <a:xfrm>
            <a:off x="4709860" y="4592229"/>
            <a:ext cx="51435" cy="0"/>
          </a:xfrm>
          <a:custGeom>
            <a:avLst/>
            <a:gdLst/>
            <a:ahLst/>
            <a:cxnLst/>
            <a:rect l="l" t="t" r="r" b="b"/>
            <a:pathLst>
              <a:path w="51435">
                <a:moveTo>
                  <a:pt x="0" y="0"/>
                </a:moveTo>
                <a:lnTo>
                  <a:pt x="50875" y="0"/>
                </a:lnTo>
              </a:path>
            </a:pathLst>
          </a:custGeom>
          <a:ln w="23367">
            <a:solidFill>
              <a:srgbClr val="0000FF"/>
            </a:solidFill>
          </a:ln>
        </p:spPr>
        <p:txBody>
          <a:bodyPr wrap="square" lIns="0" tIns="0" rIns="0" bIns="0" rtlCol="0"/>
          <a:lstStyle/>
          <a:p>
            <a:endParaRPr/>
          </a:p>
        </p:txBody>
      </p:sp>
      <p:sp>
        <p:nvSpPr>
          <p:cNvPr id="189" name="object 189"/>
          <p:cNvSpPr/>
          <p:nvPr/>
        </p:nvSpPr>
        <p:spPr>
          <a:xfrm>
            <a:off x="4709860" y="6298103"/>
            <a:ext cx="51435" cy="0"/>
          </a:xfrm>
          <a:custGeom>
            <a:avLst/>
            <a:gdLst/>
            <a:ahLst/>
            <a:cxnLst/>
            <a:rect l="l" t="t" r="r" b="b"/>
            <a:pathLst>
              <a:path w="51435">
                <a:moveTo>
                  <a:pt x="0" y="0"/>
                </a:moveTo>
                <a:lnTo>
                  <a:pt x="50875" y="0"/>
                </a:lnTo>
              </a:path>
            </a:pathLst>
          </a:custGeom>
          <a:ln w="23356">
            <a:solidFill>
              <a:srgbClr val="0000FF"/>
            </a:solidFill>
          </a:ln>
        </p:spPr>
        <p:txBody>
          <a:bodyPr wrap="square" lIns="0" tIns="0" rIns="0" bIns="0" rtlCol="0"/>
          <a:lstStyle/>
          <a:p>
            <a:endParaRPr/>
          </a:p>
        </p:txBody>
      </p:sp>
      <p:sp>
        <p:nvSpPr>
          <p:cNvPr id="190" name="object 190"/>
          <p:cNvSpPr/>
          <p:nvPr/>
        </p:nvSpPr>
        <p:spPr>
          <a:xfrm>
            <a:off x="4735298" y="4603373"/>
            <a:ext cx="0" cy="1684020"/>
          </a:xfrm>
          <a:custGeom>
            <a:avLst/>
            <a:gdLst/>
            <a:ahLst/>
            <a:cxnLst/>
            <a:rect l="l" t="t" r="r" b="b"/>
            <a:pathLst>
              <a:path h="1684020">
                <a:moveTo>
                  <a:pt x="0" y="0"/>
                </a:moveTo>
                <a:lnTo>
                  <a:pt x="0" y="1683687"/>
                </a:lnTo>
              </a:path>
            </a:pathLst>
          </a:custGeom>
          <a:ln w="52145">
            <a:solidFill>
              <a:srgbClr val="0000FF"/>
            </a:solidFill>
          </a:ln>
        </p:spPr>
        <p:txBody>
          <a:bodyPr wrap="square" lIns="0" tIns="0" rIns="0" bIns="0" rtlCol="0"/>
          <a:lstStyle/>
          <a:p>
            <a:endParaRPr/>
          </a:p>
        </p:txBody>
      </p:sp>
      <p:sp>
        <p:nvSpPr>
          <p:cNvPr id="191" name="object 191"/>
          <p:cNvSpPr/>
          <p:nvPr/>
        </p:nvSpPr>
        <p:spPr>
          <a:xfrm>
            <a:off x="4722662" y="6276011"/>
            <a:ext cx="50800" cy="44450"/>
          </a:xfrm>
          <a:custGeom>
            <a:avLst/>
            <a:gdLst/>
            <a:ahLst/>
            <a:cxnLst/>
            <a:rect l="l" t="t" r="r" b="b"/>
            <a:pathLst>
              <a:path w="50800" h="44450">
                <a:moveTo>
                  <a:pt x="25237" y="0"/>
                </a:moveTo>
                <a:lnTo>
                  <a:pt x="0" y="33134"/>
                </a:lnTo>
                <a:lnTo>
                  <a:pt x="25237" y="44183"/>
                </a:lnTo>
                <a:lnTo>
                  <a:pt x="50627" y="11048"/>
                </a:lnTo>
                <a:lnTo>
                  <a:pt x="25237" y="0"/>
                </a:lnTo>
                <a:close/>
              </a:path>
            </a:pathLst>
          </a:custGeom>
          <a:solidFill>
            <a:srgbClr val="0000FF"/>
          </a:solidFill>
        </p:spPr>
        <p:txBody>
          <a:bodyPr wrap="square" lIns="0" tIns="0" rIns="0" bIns="0" rtlCol="0"/>
          <a:lstStyle/>
          <a:p>
            <a:endParaRPr/>
          </a:p>
        </p:txBody>
      </p:sp>
      <p:sp>
        <p:nvSpPr>
          <p:cNvPr id="192" name="object 192"/>
          <p:cNvSpPr/>
          <p:nvPr/>
        </p:nvSpPr>
        <p:spPr>
          <a:xfrm>
            <a:off x="3440582" y="5461766"/>
            <a:ext cx="51435" cy="55244"/>
          </a:xfrm>
          <a:custGeom>
            <a:avLst/>
            <a:gdLst/>
            <a:ahLst/>
            <a:cxnLst/>
            <a:rect l="l" t="t" r="r" b="b"/>
            <a:pathLst>
              <a:path w="51435" h="55245">
                <a:moveTo>
                  <a:pt x="38069" y="0"/>
                </a:moveTo>
                <a:lnTo>
                  <a:pt x="0" y="43897"/>
                </a:lnTo>
                <a:lnTo>
                  <a:pt x="25633" y="54958"/>
                </a:lnTo>
                <a:lnTo>
                  <a:pt x="50871" y="21787"/>
                </a:lnTo>
                <a:lnTo>
                  <a:pt x="38069" y="0"/>
                </a:lnTo>
                <a:close/>
              </a:path>
            </a:pathLst>
          </a:custGeom>
          <a:solidFill>
            <a:srgbClr val="0000FF"/>
          </a:solidFill>
        </p:spPr>
        <p:txBody>
          <a:bodyPr wrap="square" lIns="0" tIns="0" rIns="0" bIns="0" rtlCol="0"/>
          <a:lstStyle/>
          <a:p>
            <a:endParaRPr/>
          </a:p>
        </p:txBody>
      </p:sp>
      <p:sp>
        <p:nvSpPr>
          <p:cNvPr id="193" name="object 193"/>
          <p:cNvSpPr/>
          <p:nvPr/>
        </p:nvSpPr>
        <p:spPr>
          <a:xfrm>
            <a:off x="3466215" y="5483553"/>
            <a:ext cx="1282065" cy="826135"/>
          </a:xfrm>
          <a:custGeom>
            <a:avLst/>
            <a:gdLst/>
            <a:ahLst/>
            <a:cxnLst/>
            <a:rect l="l" t="t" r="r" b="b"/>
            <a:pathLst>
              <a:path w="1282064" h="826135">
                <a:moveTo>
                  <a:pt x="25237" y="0"/>
                </a:moveTo>
                <a:lnTo>
                  <a:pt x="0" y="33171"/>
                </a:lnTo>
                <a:lnTo>
                  <a:pt x="1256446" y="825593"/>
                </a:lnTo>
                <a:lnTo>
                  <a:pt x="1281683" y="792458"/>
                </a:lnTo>
                <a:lnTo>
                  <a:pt x="25237" y="0"/>
                </a:lnTo>
                <a:close/>
              </a:path>
            </a:pathLst>
          </a:custGeom>
          <a:solidFill>
            <a:srgbClr val="0000FF"/>
          </a:solidFill>
        </p:spPr>
        <p:txBody>
          <a:bodyPr wrap="square" lIns="0" tIns="0" rIns="0" bIns="0" rtlCol="0"/>
          <a:lstStyle/>
          <a:p>
            <a:endParaRPr/>
          </a:p>
        </p:txBody>
      </p:sp>
      <p:sp>
        <p:nvSpPr>
          <p:cNvPr id="194" name="object 194"/>
          <p:cNvSpPr/>
          <p:nvPr/>
        </p:nvSpPr>
        <p:spPr>
          <a:xfrm>
            <a:off x="3415345" y="5428582"/>
            <a:ext cx="215900" cy="198120"/>
          </a:xfrm>
          <a:custGeom>
            <a:avLst/>
            <a:gdLst/>
            <a:ahLst/>
            <a:cxnLst/>
            <a:rect l="l" t="t" r="r" b="b"/>
            <a:pathLst>
              <a:path w="215900" h="198120">
                <a:moveTo>
                  <a:pt x="139415" y="0"/>
                </a:moveTo>
                <a:lnTo>
                  <a:pt x="0" y="143112"/>
                </a:lnTo>
                <a:lnTo>
                  <a:pt x="76108" y="198086"/>
                </a:lnTo>
                <a:lnTo>
                  <a:pt x="215645" y="54970"/>
                </a:lnTo>
                <a:lnTo>
                  <a:pt x="139415" y="0"/>
                </a:lnTo>
                <a:close/>
              </a:path>
            </a:pathLst>
          </a:custGeom>
          <a:solidFill>
            <a:srgbClr val="FF00FF"/>
          </a:solidFill>
        </p:spPr>
        <p:txBody>
          <a:bodyPr wrap="square" lIns="0" tIns="0" rIns="0" bIns="0" rtlCol="0"/>
          <a:lstStyle/>
          <a:p>
            <a:endParaRPr/>
          </a:p>
        </p:txBody>
      </p:sp>
      <p:sp>
        <p:nvSpPr>
          <p:cNvPr id="195" name="object 195"/>
          <p:cNvSpPr/>
          <p:nvPr/>
        </p:nvSpPr>
        <p:spPr>
          <a:xfrm>
            <a:off x="2070152" y="4471333"/>
            <a:ext cx="228600" cy="209550"/>
          </a:xfrm>
          <a:custGeom>
            <a:avLst/>
            <a:gdLst/>
            <a:ahLst/>
            <a:cxnLst/>
            <a:rect l="l" t="t" r="r" b="b"/>
            <a:pathLst>
              <a:path w="228600" h="209550">
                <a:moveTo>
                  <a:pt x="139503" y="0"/>
                </a:moveTo>
                <a:lnTo>
                  <a:pt x="0" y="143006"/>
                </a:lnTo>
                <a:lnTo>
                  <a:pt x="88629" y="209037"/>
                </a:lnTo>
                <a:lnTo>
                  <a:pt x="228456" y="66019"/>
                </a:lnTo>
                <a:lnTo>
                  <a:pt x="139503" y="0"/>
                </a:lnTo>
                <a:close/>
              </a:path>
            </a:pathLst>
          </a:custGeom>
          <a:solidFill>
            <a:srgbClr val="FF00FF"/>
          </a:solidFill>
        </p:spPr>
        <p:txBody>
          <a:bodyPr wrap="square" lIns="0" tIns="0" rIns="0" bIns="0" rtlCol="0"/>
          <a:lstStyle/>
          <a:p>
            <a:endParaRPr/>
          </a:p>
        </p:txBody>
      </p:sp>
      <p:sp>
        <p:nvSpPr>
          <p:cNvPr id="196" name="object 196"/>
          <p:cNvSpPr/>
          <p:nvPr/>
        </p:nvSpPr>
        <p:spPr>
          <a:xfrm>
            <a:off x="2158782" y="4537353"/>
            <a:ext cx="1396365" cy="1034415"/>
          </a:xfrm>
          <a:custGeom>
            <a:avLst/>
            <a:gdLst/>
            <a:ahLst/>
            <a:cxnLst/>
            <a:rect l="l" t="t" r="r" b="b"/>
            <a:pathLst>
              <a:path w="1396364" h="1034414">
                <a:moveTo>
                  <a:pt x="139826" y="0"/>
                </a:moveTo>
                <a:lnTo>
                  <a:pt x="0" y="143018"/>
                </a:lnTo>
                <a:lnTo>
                  <a:pt x="1256562" y="1034341"/>
                </a:lnTo>
                <a:lnTo>
                  <a:pt x="1395977" y="891229"/>
                </a:lnTo>
                <a:lnTo>
                  <a:pt x="139826" y="0"/>
                </a:lnTo>
                <a:close/>
              </a:path>
            </a:pathLst>
          </a:custGeom>
          <a:solidFill>
            <a:srgbClr val="FF00FF"/>
          </a:solidFill>
        </p:spPr>
        <p:txBody>
          <a:bodyPr wrap="square" lIns="0" tIns="0" rIns="0" bIns="0" rtlCol="0"/>
          <a:lstStyle/>
          <a:p>
            <a:endParaRPr/>
          </a:p>
        </p:txBody>
      </p:sp>
      <p:sp>
        <p:nvSpPr>
          <p:cNvPr id="197" name="object 197"/>
          <p:cNvSpPr txBox="1"/>
          <p:nvPr/>
        </p:nvSpPr>
        <p:spPr>
          <a:xfrm>
            <a:off x="760829" y="4051275"/>
            <a:ext cx="4192270" cy="65913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as</a:t>
            </a:r>
            <a:r>
              <a:rPr sz="2400" spc="85" dirty="0">
                <a:latin typeface="Times New Roman"/>
                <a:cs typeface="Times New Roman"/>
              </a:rPr>
              <a:t> </a:t>
            </a:r>
            <a:r>
              <a:rPr sz="2400" spc="-20" dirty="0">
                <a:latin typeface="Comic Sans MS"/>
                <a:cs typeface="Comic Sans MS"/>
              </a:rPr>
              <a:t>th</a:t>
            </a:r>
            <a:r>
              <a:rPr sz="2400" spc="-15" dirty="0">
                <a:latin typeface="Comic Sans MS"/>
                <a:cs typeface="Comic Sans MS"/>
              </a:rPr>
              <a:t>e</a:t>
            </a:r>
            <a:r>
              <a:rPr sz="2400" spc="105" dirty="0">
                <a:latin typeface="Times New Roman"/>
                <a:cs typeface="Times New Roman"/>
              </a:rPr>
              <a:t> </a:t>
            </a:r>
            <a:r>
              <a:rPr sz="2400" spc="-5" dirty="0">
                <a:latin typeface="Comic Sans MS"/>
                <a:cs typeface="Comic Sans MS"/>
              </a:rPr>
              <a:t>firs</a:t>
            </a:r>
            <a:r>
              <a:rPr sz="2400" dirty="0">
                <a:latin typeface="Comic Sans MS"/>
                <a:cs typeface="Comic Sans MS"/>
              </a:rPr>
              <a:t>t</a:t>
            </a:r>
            <a:r>
              <a:rPr sz="2400" spc="120" dirty="0">
                <a:latin typeface="Times New Roman"/>
                <a:cs typeface="Times New Roman"/>
              </a:rPr>
              <a:t> </a:t>
            </a:r>
            <a:r>
              <a:rPr sz="2400" spc="-5" dirty="0">
                <a:latin typeface="Comic Sans MS"/>
                <a:cs typeface="Comic Sans MS"/>
              </a:rPr>
              <a:t>vertex</a:t>
            </a:r>
            <a:endParaRPr sz="2400" dirty="0">
              <a:latin typeface="Comic Sans MS"/>
              <a:cs typeface="Comic Sans MS"/>
            </a:endParaRPr>
          </a:p>
          <a:p>
            <a:pPr marL="1482725">
              <a:lnSpc>
                <a:spcPct val="100000"/>
              </a:lnSpc>
              <a:spcBef>
                <a:spcPts val="165"/>
              </a:spcBef>
              <a:tabLst>
                <a:tab pos="4008120" algn="l"/>
              </a:tabLst>
            </a:pPr>
            <a:r>
              <a:rPr sz="3075" spc="284" baseline="2710" dirty="0">
                <a:latin typeface="Arial"/>
                <a:cs typeface="Arial"/>
              </a:rPr>
              <a:t>a</a:t>
            </a:r>
            <a:r>
              <a:rPr sz="3075" spc="284" baseline="2710" dirty="0">
                <a:latin typeface="Times New Roman"/>
                <a:cs typeface="Times New Roman"/>
              </a:rPr>
              <a:t>	</a:t>
            </a:r>
            <a:r>
              <a:rPr sz="2050" spc="190" dirty="0">
                <a:latin typeface="Arial"/>
                <a:cs typeface="Arial"/>
              </a:rPr>
              <a:t>b</a:t>
            </a:r>
            <a:endParaRPr sz="2050" dirty="0">
              <a:latin typeface="Arial"/>
              <a:cs typeface="Arial"/>
            </a:endParaRPr>
          </a:p>
        </p:txBody>
      </p:sp>
      <p:sp>
        <p:nvSpPr>
          <p:cNvPr id="198" name="object 198"/>
          <p:cNvSpPr txBox="1"/>
          <p:nvPr/>
        </p:nvSpPr>
        <p:spPr>
          <a:xfrm>
            <a:off x="5954005" y="2597951"/>
            <a:ext cx="158750" cy="292100"/>
          </a:xfrm>
          <a:prstGeom prst="rect">
            <a:avLst/>
          </a:prstGeom>
        </p:spPr>
        <p:txBody>
          <a:bodyPr vert="horz" wrap="square" lIns="0" tIns="0" rIns="0" bIns="0" rtlCol="0">
            <a:spAutoFit/>
          </a:bodyPr>
          <a:lstStyle/>
          <a:p>
            <a:pPr marL="12700">
              <a:lnSpc>
                <a:spcPct val="100000"/>
              </a:lnSpc>
            </a:pPr>
            <a:r>
              <a:rPr sz="2100" dirty="0">
                <a:latin typeface="Arial"/>
                <a:cs typeface="Arial"/>
              </a:rPr>
              <a:t>c</a:t>
            </a:r>
            <a:endParaRPr sz="2100">
              <a:latin typeface="Arial"/>
              <a:cs typeface="Arial"/>
            </a:endParaRPr>
          </a:p>
        </p:txBody>
      </p:sp>
      <p:sp>
        <p:nvSpPr>
          <p:cNvPr id="199" name="object 199"/>
          <p:cNvSpPr txBox="1"/>
          <p:nvPr/>
        </p:nvSpPr>
        <p:spPr>
          <a:xfrm>
            <a:off x="4728208" y="3431333"/>
            <a:ext cx="173990" cy="292735"/>
          </a:xfrm>
          <a:prstGeom prst="rect">
            <a:avLst/>
          </a:prstGeom>
        </p:spPr>
        <p:txBody>
          <a:bodyPr vert="horz" wrap="square" lIns="0" tIns="0" rIns="0" bIns="0" rtlCol="0">
            <a:spAutoFit/>
          </a:bodyPr>
          <a:lstStyle/>
          <a:p>
            <a:pPr marL="12700">
              <a:lnSpc>
                <a:spcPct val="100000"/>
              </a:lnSpc>
            </a:pPr>
            <a:r>
              <a:rPr sz="2100" dirty="0">
                <a:latin typeface="Arial"/>
                <a:cs typeface="Arial"/>
              </a:rPr>
              <a:t>d</a:t>
            </a:r>
            <a:endParaRPr sz="2100">
              <a:latin typeface="Arial"/>
              <a:cs typeface="Arial"/>
            </a:endParaRPr>
          </a:p>
        </p:txBody>
      </p:sp>
      <p:sp>
        <p:nvSpPr>
          <p:cNvPr id="200" name="object 200"/>
          <p:cNvSpPr txBox="1"/>
          <p:nvPr/>
        </p:nvSpPr>
        <p:spPr>
          <a:xfrm>
            <a:off x="7167105" y="3409220"/>
            <a:ext cx="173990" cy="292100"/>
          </a:xfrm>
          <a:prstGeom prst="rect">
            <a:avLst/>
          </a:prstGeom>
        </p:spPr>
        <p:txBody>
          <a:bodyPr vert="horz" wrap="square" lIns="0" tIns="0" rIns="0" bIns="0" rtlCol="0">
            <a:spAutoFit/>
          </a:bodyPr>
          <a:lstStyle/>
          <a:p>
            <a:pPr marL="12700">
              <a:lnSpc>
                <a:spcPct val="100000"/>
              </a:lnSpc>
            </a:pPr>
            <a:r>
              <a:rPr sz="2100" dirty="0">
                <a:latin typeface="Arial"/>
                <a:cs typeface="Arial"/>
              </a:rPr>
              <a:t>e</a:t>
            </a:r>
            <a:endParaRPr sz="2100">
              <a:latin typeface="Arial"/>
              <a:cs typeface="Arial"/>
            </a:endParaRPr>
          </a:p>
        </p:txBody>
      </p:sp>
      <p:sp>
        <p:nvSpPr>
          <p:cNvPr id="201" name="object 201"/>
          <p:cNvSpPr txBox="1"/>
          <p:nvPr/>
        </p:nvSpPr>
        <p:spPr>
          <a:xfrm>
            <a:off x="7532365" y="2419893"/>
            <a:ext cx="602615" cy="292100"/>
          </a:xfrm>
          <a:prstGeom prst="rect">
            <a:avLst/>
          </a:prstGeom>
        </p:spPr>
        <p:txBody>
          <a:bodyPr vert="horz" wrap="square" lIns="0" tIns="0" rIns="0" bIns="0" rtlCol="0">
            <a:spAutoFit/>
          </a:bodyPr>
          <a:lstStyle/>
          <a:p>
            <a:pPr marL="12700">
              <a:lnSpc>
                <a:spcPct val="100000"/>
              </a:lnSpc>
            </a:pPr>
            <a:r>
              <a:rPr sz="2100" dirty="0">
                <a:latin typeface="Arial"/>
                <a:cs typeface="Arial"/>
              </a:rPr>
              <a:t>b</a:t>
            </a:r>
            <a:r>
              <a:rPr sz="2100" spc="45" dirty="0">
                <a:latin typeface="Times New Roman"/>
                <a:cs typeface="Times New Roman"/>
              </a:rPr>
              <a:t> </a:t>
            </a:r>
            <a:r>
              <a:rPr sz="2100" dirty="0">
                <a:latin typeface="Arial"/>
                <a:cs typeface="Arial"/>
              </a:rPr>
              <a:t>e</a:t>
            </a:r>
            <a:r>
              <a:rPr sz="2100" spc="55" dirty="0">
                <a:latin typeface="Times New Roman"/>
                <a:cs typeface="Times New Roman"/>
              </a:rPr>
              <a:t> </a:t>
            </a:r>
            <a:r>
              <a:rPr sz="2100" dirty="0">
                <a:latin typeface="Arial"/>
                <a:cs typeface="Arial"/>
              </a:rPr>
              <a:t>c</a:t>
            </a:r>
            <a:endParaRPr sz="2100">
              <a:latin typeface="Arial"/>
              <a:cs typeface="Arial"/>
            </a:endParaRPr>
          </a:p>
        </p:txBody>
      </p:sp>
      <p:sp>
        <p:nvSpPr>
          <p:cNvPr id="202" name="object 202"/>
          <p:cNvSpPr txBox="1"/>
          <p:nvPr/>
        </p:nvSpPr>
        <p:spPr>
          <a:xfrm>
            <a:off x="5890074" y="5168848"/>
            <a:ext cx="956944" cy="290195"/>
          </a:xfrm>
          <a:prstGeom prst="rect">
            <a:avLst/>
          </a:prstGeom>
        </p:spPr>
        <p:txBody>
          <a:bodyPr vert="horz" wrap="square" lIns="0" tIns="0" rIns="0" bIns="0" rtlCol="0">
            <a:spAutoFit/>
          </a:bodyPr>
          <a:lstStyle/>
          <a:p>
            <a:pPr marL="12700">
              <a:lnSpc>
                <a:spcPct val="100000"/>
              </a:lnSpc>
            </a:pPr>
            <a:r>
              <a:rPr sz="2050" spc="190" dirty="0">
                <a:latin typeface="Arial"/>
                <a:cs typeface="Arial"/>
              </a:rPr>
              <a:t>a</a:t>
            </a:r>
            <a:r>
              <a:rPr sz="2050" spc="145" dirty="0">
                <a:latin typeface="Times New Roman"/>
                <a:cs typeface="Times New Roman"/>
              </a:rPr>
              <a:t> </a:t>
            </a:r>
            <a:r>
              <a:rPr sz="2050" spc="170" dirty="0">
                <a:latin typeface="Arial"/>
                <a:cs typeface="Arial"/>
              </a:rPr>
              <a:t>c</a:t>
            </a:r>
            <a:r>
              <a:rPr sz="2050" dirty="0">
                <a:latin typeface="Times New Roman"/>
                <a:cs typeface="Times New Roman"/>
              </a:rPr>
              <a:t> </a:t>
            </a:r>
            <a:r>
              <a:rPr sz="2050" spc="-235" dirty="0">
                <a:latin typeface="Times New Roman"/>
                <a:cs typeface="Times New Roman"/>
              </a:rPr>
              <a:t> </a:t>
            </a:r>
            <a:r>
              <a:rPr sz="2050" spc="190" dirty="0">
                <a:latin typeface="Arial"/>
                <a:cs typeface="Arial"/>
              </a:rPr>
              <a:t>d</a:t>
            </a:r>
            <a:r>
              <a:rPr sz="2050" spc="145" dirty="0">
                <a:latin typeface="Times New Roman"/>
                <a:cs typeface="Times New Roman"/>
              </a:rPr>
              <a:t> </a:t>
            </a:r>
            <a:r>
              <a:rPr sz="2050" spc="190" dirty="0">
                <a:latin typeface="Arial"/>
                <a:cs typeface="Arial"/>
              </a:rPr>
              <a:t>a</a:t>
            </a:r>
            <a:endParaRPr sz="2050">
              <a:latin typeface="Arial"/>
              <a:cs typeface="Arial"/>
            </a:endParaRPr>
          </a:p>
        </p:txBody>
      </p:sp>
      <p:sp>
        <p:nvSpPr>
          <p:cNvPr id="203" name="object 203"/>
          <p:cNvSpPr/>
          <p:nvPr/>
        </p:nvSpPr>
        <p:spPr>
          <a:xfrm>
            <a:off x="3415345" y="5362657"/>
            <a:ext cx="215900" cy="209550"/>
          </a:xfrm>
          <a:custGeom>
            <a:avLst/>
            <a:gdLst/>
            <a:ahLst/>
            <a:cxnLst/>
            <a:rect l="l" t="t" r="r" b="b"/>
            <a:pathLst>
              <a:path w="215900" h="209550">
                <a:moveTo>
                  <a:pt x="88940" y="0"/>
                </a:moveTo>
                <a:lnTo>
                  <a:pt x="0" y="54863"/>
                </a:lnTo>
                <a:lnTo>
                  <a:pt x="126979" y="209037"/>
                </a:lnTo>
                <a:lnTo>
                  <a:pt x="215645" y="154067"/>
                </a:lnTo>
                <a:lnTo>
                  <a:pt x="88940" y="0"/>
                </a:lnTo>
                <a:close/>
              </a:path>
            </a:pathLst>
          </a:custGeom>
          <a:solidFill>
            <a:srgbClr val="FF00FF"/>
          </a:solidFill>
        </p:spPr>
        <p:txBody>
          <a:bodyPr wrap="square" lIns="0" tIns="0" rIns="0" bIns="0" rtlCol="0"/>
          <a:lstStyle/>
          <a:p>
            <a:endParaRPr/>
          </a:p>
        </p:txBody>
      </p:sp>
      <p:sp>
        <p:nvSpPr>
          <p:cNvPr id="204" name="object 204"/>
          <p:cNvSpPr/>
          <p:nvPr/>
        </p:nvSpPr>
        <p:spPr>
          <a:xfrm>
            <a:off x="2070152" y="6210001"/>
            <a:ext cx="215900" cy="209550"/>
          </a:xfrm>
          <a:custGeom>
            <a:avLst/>
            <a:gdLst/>
            <a:ahLst/>
            <a:cxnLst/>
            <a:rect l="l" t="t" r="r" b="b"/>
            <a:pathLst>
              <a:path w="215900" h="209550">
                <a:moveTo>
                  <a:pt x="88629" y="0"/>
                </a:moveTo>
                <a:lnTo>
                  <a:pt x="0" y="54970"/>
                </a:lnTo>
                <a:lnTo>
                  <a:pt x="126705" y="209074"/>
                </a:lnTo>
                <a:lnTo>
                  <a:pt x="215658" y="154116"/>
                </a:lnTo>
                <a:lnTo>
                  <a:pt x="88629" y="0"/>
                </a:lnTo>
                <a:close/>
              </a:path>
            </a:pathLst>
          </a:custGeom>
          <a:solidFill>
            <a:srgbClr val="FF00FF"/>
          </a:solidFill>
        </p:spPr>
        <p:txBody>
          <a:bodyPr wrap="square" lIns="0" tIns="0" rIns="0" bIns="0" rtlCol="0"/>
          <a:lstStyle/>
          <a:p>
            <a:endParaRPr/>
          </a:p>
        </p:txBody>
      </p:sp>
      <p:sp>
        <p:nvSpPr>
          <p:cNvPr id="205" name="object 205"/>
          <p:cNvSpPr/>
          <p:nvPr/>
        </p:nvSpPr>
        <p:spPr>
          <a:xfrm>
            <a:off x="2158782" y="5417521"/>
            <a:ext cx="1383665" cy="946785"/>
          </a:xfrm>
          <a:custGeom>
            <a:avLst/>
            <a:gdLst/>
            <a:ahLst/>
            <a:cxnLst/>
            <a:rect l="l" t="t" r="r" b="b"/>
            <a:pathLst>
              <a:path w="1383664" h="946785">
                <a:moveTo>
                  <a:pt x="1256562" y="0"/>
                </a:moveTo>
                <a:lnTo>
                  <a:pt x="0" y="792479"/>
                </a:lnTo>
                <a:lnTo>
                  <a:pt x="127028" y="946596"/>
                </a:lnTo>
                <a:lnTo>
                  <a:pt x="1383542" y="154173"/>
                </a:lnTo>
                <a:lnTo>
                  <a:pt x="1256562" y="0"/>
                </a:lnTo>
                <a:close/>
              </a:path>
            </a:pathLst>
          </a:custGeom>
          <a:solidFill>
            <a:srgbClr val="FF00FF"/>
          </a:solidFill>
        </p:spPr>
        <p:txBody>
          <a:bodyPr wrap="square" lIns="0" tIns="0" rIns="0" bIns="0" rtlCol="0"/>
          <a:lstStyle/>
          <a:p>
            <a:endParaRPr/>
          </a:p>
        </p:txBody>
      </p:sp>
      <p:sp>
        <p:nvSpPr>
          <p:cNvPr id="206" name="object 206"/>
          <p:cNvSpPr/>
          <p:nvPr/>
        </p:nvSpPr>
        <p:spPr>
          <a:xfrm>
            <a:off x="2120706" y="4515172"/>
            <a:ext cx="216535" cy="88265"/>
          </a:xfrm>
          <a:custGeom>
            <a:avLst/>
            <a:gdLst/>
            <a:ahLst/>
            <a:cxnLst/>
            <a:rect l="l" t="t" r="r" b="b"/>
            <a:pathLst>
              <a:path w="216535" h="88264">
                <a:moveTo>
                  <a:pt x="0" y="88106"/>
                </a:moveTo>
                <a:lnTo>
                  <a:pt x="215979" y="88106"/>
                </a:lnTo>
                <a:lnTo>
                  <a:pt x="215979" y="0"/>
                </a:lnTo>
                <a:lnTo>
                  <a:pt x="0" y="0"/>
                </a:lnTo>
                <a:lnTo>
                  <a:pt x="0" y="88106"/>
                </a:lnTo>
                <a:close/>
              </a:path>
            </a:pathLst>
          </a:custGeom>
          <a:solidFill>
            <a:srgbClr val="FF00FF"/>
          </a:solidFill>
        </p:spPr>
        <p:txBody>
          <a:bodyPr wrap="square" lIns="0" tIns="0" rIns="0" bIns="0" rtlCol="0"/>
          <a:lstStyle/>
          <a:p>
            <a:endParaRPr/>
          </a:p>
        </p:txBody>
      </p:sp>
      <p:sp>
        <p:nvSpPr>
          <p:cNvPr id="207" name="object 207"/>
          <p:cNvSpPr/>
          <p:nvPr/>
        </p:nvSpPr>
        <p:spPr>
          <a:xfrm>
            <a:off x="2120706" y="6287047"/>
            <a:ext cx="216535" cy="99695"/>
          </a:xfrm>
          <a:custGeom>
            <a:avLst/>
            <a:gdLst/>
            <a:ahLst/>
            <a:cxnLst/>
            <a:rect l="l" t="t" r="r" b="b"/>
            <a:pathLst>
              <a:path w="216535" h="99695">
                <a:moveTo>
                  <a:pt x="0" y="99155"/>
                </a:moveTo>
                <a:lnTo>
                  <a:pt x="215979" y="99155"/>
                </a:lnTo>
                <a:lnTo>
                  <a:pt x="215979" y="0"/>
                </a:lnTo>
                <a:lnTo>
                  <a:pt x="0" y="0"/>
                </a:lnTo>
                <a:lnTo>
                  <a:pt x="0" y="99155"/>
                </a:lnTo>
                <a:close/>
              </a:path>
            </a:pathLst>
          </a:custGeom>
          <a:solidFill>
            <a:srgbClr val="FF00FF"/>
          </a:solidFill>
        </p:spPr>
        <p:txBody>
          <a:bodyPr wrap="square" lIns="0" tIns="0" rIns="0" bIns="0" rtlCol="0"/>
          <a:lstStyle/>
          <a:p>
            <a:endParaRPr/>
          </a:p>
        </p:txBody>
      </p:sp>
      <p:sp>
        <p:nvSpPr>
          <p:cNvPr id="208" name="object 208"/>
          <p:cNvSpPr/>
          <p:nvPr/>
        </p:nvSpPr>
        <p:spPr>
          <a:xfrm>
            <a:off x="2120706" y="4603373"/>
            <a:ext cx="216535" cy="1684020"/>
          </a:xfrm>
          <a:custGeom>
            <a:avLst/>
            <a:gdLst/>
            <a:ahLst/>
            <a:cxnLst/>
            <a:rect l="l" t="t" r="r" b="b"/>
            <a:pathLst>
              <a:path w="216535" h="1684020">
                <a:moveTo>
                  <a:pt x="0" y="1683687"/>
                </a:moveTo>
                <a:lnTo>
                  <a:pt x="215979" y="1683687"/>
                </a:lnTo>
                <a:lnTo>
                  <a:pt x="215979" y="0"/>
                </a:lnTo>
                <a:lnTo>
                  <a:pt x="0" y="0"/>
                </a:lnTo>
                <a:lnTo>
                  <a:pt x="0" y="1683687"/>
                </a:lnTo>
                <a:close/>
              </a:path>
            </a:pathLst>
          </a:custGeom>
          <a:solidFill>
            <a:srgbClr val="FF00FF"/>
          </a:solidFill>
        </p:spPr>
        <p:txBody>
          <a:bodyPr wrap="square" lIns="0" tIns="0" rIns="0" bIns="0" rtlCol="0"/>
          <a:lstStyle/>
          <a:p>
            <a:endParaRPr/>
          </a:p>
        </p:txBody>
      </p:sp>
      <p:sp>
        <p:nvSpPr>
          <p:cNvPr id="209" name="object 209"/>
          <p:cNvSpPr/>
          <p:nvPr/>
        </p:nvSpPr>
        <p:spPr>
          <a:xfrm>
            <a:off x="2196858" y="4603303"/>
            <a:ext cx="2564130" cy="0"/>
          </a:xfrm>
          <a:custGeom>
            <a:avLst/>
            <a:gdLst/>
            <a:ahLst/>
            <a:cxnLst/>
            <a:rect l="l" t="t" r="r" b="b"/>
            <a:pathLst>
              <a:path w="2564129">
                <a:moveTo>
                  <a:pt x="0" y="0"/>
                </a:moveTo>
                <a:lnTo>
                  <a:pt x="2563948" y="0"/>
                </a:lnTo>
              </a:path>
            </a:pathLst>
          </a:custGeom>
          <a:ln w="45465">
            <a:solidFill>
              <a:srgbClr val="0000FF"/>
            </a:solidFill>
          </a:ln>
        </p:spPr>
        <p:txBody>
          <a:bodyPr wrap="square" lIns="0" tIns="0" rIns="0" bIns="0" rtlCol="0"/>
          <a:lstStyle/>
          <a:p>
            <a:endParaRPr/>
          </a:p>
        </p:txBody>
      </p:sp>
      <p:sp>
        <p:nvSpPr>
          <p:cNvPr id="210" name="object 210"/>
          <p:cNvSpPr/>
          <p:nvPr/>
        </p:nvSpPr>
        <p:spPr>
          <a:xfrm>
            <a:off x="2196858" y="6287054"/>
            <a:ext cx="2564130" cy="0"/>
          </a:xfrm>
          <a:custGeom>
            <a:avLst/>
            <a:gdLst/>
            <a:ahLst/>
            <a:cxnLst/>
            <a:rect l="l" t="t" r="r" b="b"/>
            <a:pathLst>
              <a:path w="2564129">
                <a:moveTo>
                  <a:pt x="0" y="0"/>
                </a:moveTo>
                <a:lnTo>
                  <a:pt x="2563948" y="0"/>
                </a:lnTo>
              </a:path>
            </a:pathLst>
          </a:custGeom>
          <a:ln w="45454">
            <a:solidFill>
              <a:srgbClr val="0000FF"/>
            </a:solidFill>
          </a:ln>
        </p:spPr>
        <p:txBody>
          <a:bodyPr wrap="square" lIns="0" tIns="0" rIns="0" bIns="0" rtlCol="0"/>
          <a:lstStyle/>
          <a:p>
            <a:endParaRPr/>
          </a:p>
        </p:txBody>
      </p:sp>
      <p:sp>
        <p:nvSpPr>
          <p:cNvPr id="211" name="object 211"/>
          <p:cNvSpPr/>
          <p:nvPr/>
        </p:nvSpPr>
        <p:spPr>
          <a:xfrm>
            <a:off x="2057400" y="4419600"/>
            <a:ext cx="444500" cy="385445"/>
          </a:xfrm>
          <a:custGeom>
            <a:avLst/>
            <a:gdLst/>
            <a:ahLst/>
            <a:cxnLst/>
            <a:rect l="l" t="t" r="r" b="b"/>
            <a:pathLst>
              <a:path w="444500" h="385445">
                <a:moveTo>
                  <a:pt x="215658" y="0"/>
                </a:moveTo>
                <a:lnTo>
                  <a:pt x="165418" y="5688"/>
                </a:lnTo>
                <a:lnTo>
                  <a:pt x="118701" y="21708"/>
                </a:lnTo>
                <a:lnTo>
                  <a:pt x="77302" y="46492"/>
                </a:lnTo>
                <a:lnTo>
                  <a:pt x="43014" y="78474"/>
                </a:lnTo>
                <a:lnTo>
                  <a:pt x="17633" y="116084"/>
                </a:lnTo>
                <a:lnTo>
                  <a:pt x="2954" y="157757"/>
                </a:lnTo>
                <a:lnTo>
                  <a:pt x="0" y="187022"/>
                </a:lnTo>
                <a:lnTo>
                  <a:pt x="749" y="203370"/>
                </a:lnTo>
                <a:lnTo>
                  <a:pt x="11462" y="249912"/>
                </a:lnTo>
                <a:lnTo>
                  <a:pt x="33475" y="291670"/>
                </a:lnTo>
                <a:lnTo>
                  <a:pt x="64994" y="327319"/>
                </a:lnTo>
                <a:lnTo>
                  <a:pt x="104222" y="355532"/>
                </a:lnTo>
                <a:lnTo>
                  <a:pt x="149366" y="374984"/>
                </a:lnTo>
                <a:lnTo>
                  <a:pt x="198631" y="384348"/>
                </a:lnTo>
                <a:lnTo>
                  <a:pt x="215658" y="384998"/>
                </a:lnTo>
                <a:lnTo>
                  <a:pt x="234511" y="384348"/>
                </a:lnTo>
                <a:lnTo>
                  <a:pt x="288197" y="374984"/>
                </a:lnTo>
                <a:lnTo>
                  <a:pt x="336382" y="355532"/>
                </a:lnTo>
                <a:lnTo>
                  <a:pt x="377528" y="327319"/>
                </a:lnTo>
                <a:lnTo>
                  <a:pt x="410099" y="291670"/>
                </a:lnTo>
                <a:lnTo>
                  <a:pt x="432561" y="249912"/>
                </a:lnTo>
                <a:lnTo>
                  <a:pt x="443375" y="203370"/>
                </a:lnTo>
                <a:lnTo>
                  <a:pt x="444127" y="187022"/>
                </a:lnTo>
                <a:lnTo>
                  <a:pt x="443375" y="172280"/>
                </a:lnTo>
                <a:lnTo>
                  <a:pt x="432561" y="129601"/>
                </a:lnTo>
                <a:lnTo>
                  <a:pt x="410099" y="90463"/>
                </a:lnTo>
                <a:lnTo>
                  <a:pt x="377528" y="56431"/>
                </a:lnTo>
                <a:lnTo>
                  <a:pt x="336382" y="29073"/>
                </a:lnTo>
                <a:lnTo>
                  <a:pt x="288197" y="9957"/>
                </a:lnTo>
                <a:lnTo>
                  <a:pt x="234511" y="651"/>
                </a:lnTo>
                <a:lnTo>
                  <a:pt x="215658" y="0"/>
                </a:lnTo>
                <a:close/>
              </a:path>
            </a:pathLst>
          </a:custGeom>
          <a:solidFill>
            <a:srgbClr val="FFFFFF"/>
          </a:solidFill>
        </p:spPr>
        <p:txBody>
          <a:bodyPr wrap="square" lIns="0" tIns="0" rIns="0" bIns="0" rtlCol="0"/>
          <a:lstStyle/>
          <a:p>
            <a:r>
              <a:rPr lang="en-US" sz="2400" dirty="0" smtClean="0"/>
              <a:t>a</a:t>
            </a:r>
            <a:endParaRPr sz="2400" dirty="0"/>
          </a:p>
        </p:txBody>
      </p:sp>
      <p:sp>
        <p:nvSpPr>
          <p:cNvPr id="212" name="object 212"/>
          <p:cNvSpPr/>
          <p:nvPr/>
        </p:nvSpPr>
        <p:spPr>
          <a:xfrm>
            <a:off x="1981203" y="4592324"/>
            <a:ext cx="139700" cy="192405"/>
          </a:xfrm>
          <a:custGeom>
            <a:avLst/>
            <a:gdLst/>
            <a:ahLst/>
            <a:cxnLst/>
            <a:rect l="l" t="t" r="r" b="b"/>
            <a:pathLst>
              <a:path w="139700" h="192404">
                <a:moveTo>
                  <a:pt x="0" y="0"/>
                </a:moveTo>
                <a:lnTo>
                  <a:pt x="6590" y="48514"/>
                </a:lnTo>
                <a:lnTo>
                  <a:pt x="25338" y="93731"/>
                </a:lnTo>
                <a:lnTo>
                  <a:pt x="54708" y="133879"/>
                </a:lnTo>
                <a:lnTo>
                  <a:pt x="93163" y="167182"/>
                </a:lnTo>
                <a:lnTo>
                  <a:pt x="123090" y="184706"/>
                </a:lnTo>
                <a:lnTo>
                  <a:pt x="139167" y="191866"/>
                </a:lnTo>
              </a:path>
            </a:pathLst>
          </a:custGeom>
          <a:ln w="72563">
            <a:solidFill>
              <a:srgbClr val="FF0000"/>
            </a:solidFill>
          </a:ln>
        </p:spPr>
        <p:txBody>
          <a:bodyPr wrap="square" lIns="0" tIns="0" rIns="0" bIns="0" rtlCol="0"/>
          <a:lstStyle/>
          <a:p>
            <a:endParaRPr/>
          </a:p>
        </p:txBody>
      </p:sp>
      <p:sp>
        <p:nvSpPr>
          <p:cNvPr id="213" name="object 213"/>
          <p:cNvSpPr/>
          <p:nvPr/>
        </p:nvSpPr>
        <p:spPr>
          <a:xfrm>
            <a:off x="1981203" y="4495800"/>
            <a:ext cx="191770" cy="195580"/>
          </a:xfrm>
          <a:custGeom>
            <a:avLst/>
            <a:gdLst/>
            <a:ahLst/>
            <a:cxnLst/>
            <a:rect l="l" t="t" r="r" b="b"/>
            <a:pathLst>
              <a:path w="191769" h="195579">
                <a:moveTo>
                  <a:pt x="191191" y="0"/>
                </a:moveTo>
                <a:lnTo>
                  <a:pt x="139170" y="12913"/>
                </a:lnTo>
                <a:lnTo>
                  <a:pt x="93163" y="35487"/>
                </a:lnTo>
                <a:lnTo>
                  <a:pt x="54708" y="66378"/>
                </a:lnTo>
                <a:lnTo>
                  <a:pt x="25338" y="104240"/>
                </a:lnTo>
                <a:lnTo>
                  <a:pt x="6590" y="147731"/>
                </a:lnTo>
                <a:lnTo>
                  <a:pt x="751" y="179187"/>
                </a:lnTo>
                <a:lnTo>
                  <a:pt x="0" y="195505"/>
                </a:lnTo>
              </a:path>
            </a:pathLst>
          </a:custGeom>
          <a:ln w="71063">
            <a:solidFill>
              <a:srgbClr val="FF0000"/>
            </a:solidFill>
          </a:ln>
        </p:spPr>
        <p:txBody>
          <a:bodyPr wrap="square" lIns="0" tIns="0" rIns="0" bIns="0" rtlCol="0"/>
          <a:lstStyle/>
          <a:p>
            <a:endParaRPr/>
          </a:p>
        </p:txBody>
      </p:sp>
      <p:sp>
        <p:nvSpPr>
          <p:cNvPr id="214" name="object 214"/>
          <p:cNvSpPr/>
          <p:nvPr/>
        </p:nvSpPr>
        <p:spPr>
          <a:xfrm>
            <a:off x="4506681" y="6089023"/>
            <a:ext cx="444500" cy="385445"/>
          </a:xfrm>
          <a:custGeom>
            <a:avLst/>
            <a:gdLst/>
            <a:ahLst/>
            <a:cxnLst/>
            <a:rect l="l" t="t" r="r" b="b"/>
            <a:pathLst>
              <a:path w="444500" h="385445">
                <a:moveTo>
                  <a:pt x="215981" y="0"/>
                </a:moveTo>
                <a:lnTo>
                  <a:pt x="165748" y="5686"/>
                </a:lnTo>
                <a:lnTo>
                  <a:pt x="118990" y="21700"/>
                </a:lnTo>
                <a:lnTo>
                  <a:pt x="77520" y="46477"/>
                </a:lnTo>
                <a:lnTo>
                  <a:pt x="43150" y="78451"/>
                </a:lnTo>
                <a:lnTo>
                  <a:pt x="17695" y="116055"/>
                </a:lnTo>
                <a:lnTo>
                  <a:pt x="2965" y="157724"/>
                </a:lnTo>
                <a:lnTo>
                  <a:pt x="0" y="186988"/>
                </a:lnTo>
                <a:lnTo>
                  <a:pt x="752" y="203341"/>
                </a:lnTo>
                <a:lnTo>
                  <a:pt x="11503" y="249897"/>
                </a:lnTo>
                <a:lnTo>
                  <a:pt x="33585" y="291668"/>
                </a:lnTo>
                <a:lnTo>
                  <a:pt x="65185" y="327327"/>
                </a:lnTo>
                <a:lnTo>
                  <a:pt x="104489" y="355549"/>
                </a:lnTo>
                <a:lnTo>
                  <a:pt x="149686" y="375006"/>
                </a:lnTo>
                <a:lnTo>
                  <a:pt x="198962" y="384372"/>
                </a:lnTo>
                <a:lnTo>
                  <a:pt x="215981" y="385023"/>
                </a:lnTo>
                <a:lnTo>
                  <a:pt x="234790" y="384372"/>
                </a:lnTo>
                <a:lnTo>
                  <a:pt x="288394" y="375006"/>
                </a:lnTo>
                <a:lnTo>
                  <a:pt x="336556" y="355549"/>
                </a:lnTo>
                <a:lnTo>
                  <a:pt x="377719" y="327327"/>
                </a:lnTo>
                <a:lnTo>
                  <a:pt x="410330" y="291668"/>
                </a:lnTo>
                <a:lnTo>
                  <a:pt x="432834" y="249897"/>
                </a:lnTo>
                <a:lnTo>
                  <a:pt x="443675" y="203341"/>
                </a:lnTo>
                <a:lnTo>
                  <a:pt x="444428" y="186988"/>
                </a:lnTo>
                <a:lnTo>
                  <a:pt x="443675" y="172246"/>
                </a:lnTo>
                <a:lnTo>
                  <a:pt x="432834" y="129570"/>
                </a:lnTo>
                <a:lnTo>
                  <a:pt x="410330" y="90437"/>
                </a:lnTo>
                <a:lnTo>
                  <a:pt x="377719" y="56413"/>
                </a:lnTo>
                <a:lnTo>
                  <a:pt x="336556" y="29063"/>
                </a:lnTo>
                <a:lnTo>
                  <a:pt x="288394" y="9954"/>
                </a:lnTo>
                <a:lnTo>
                  <a:pt x="234790" y="651"/>
                </a:lnTo>
                <a:lnTo>
                  <a:pt x="215981" y="0"/>
                </a:lnTo>
                <a:close/>
              </a:path>
            </a:pathLst>
          </a:custGeom>
          <a:solidFill>
            <a:srgbClr val="FFFFFF"/>
          </a:solidFill>
        </p:spPr>
        <p:txBody>
          <a:bodyPr wrap="square" lIns="0" tIns="0" rIns="0" bIns="0" rtlCol="0"/>
          <a:lstStyle/>
          <a:p>
            <a:endParaRPr/>
          </a:p>
        </p:txBody>
      </p:sp>
      <p:sp>
        <p:nvSpPr>
          <p:cNvPr id="215" name="object 215"/>
          <p:cNvSpPr/>
          <p:nvPr/>
        </p:nvSpPr>
        <p:spPr>
          <a:xfrm>
            <a:off x="4586548" y="6442585"/>
            <a:ext cx="1270" cy="1270"/>
          </a:xfrm>
          <a:custGeom>
            <a:avLst/>
            <a:gdLst/>
            <a:ahLst/>
            <a:cxnLst/>
            <a:rect l="l" t="t" r="r" b="b"/>
            <a:pathLst>
              <a:path w="1270" h="1270">
                <a:moveTo>
                  <a:pt x="726" y="541"/>
                </a:moveTo>
                <a:lnTo>
                  <a:pt x="869" y="648"/>
                </a:lnTo>
              </a:path>
            </a:pathLst>
          </a:custGeom>
          <a:ln w="65743">
            <a:solidFill>
              <a:srgbClr val="FF0000"/>
            </a:solidFill>
          </a:ln>
        </p:spPr>
        <p:txBody>
          <a:bodyPr wrap="square" lIns="0" tIns="0" rIns="0" bIns="0" rtlCol="0"/>
          <a:lstStyle/>
          <a:p>
            <a:endParaRPr/>
          </a:p>
        </p:txBody>
      </p:sp>
      <p:sp>
        <p:nvSpPr>
          <p:cNvPr id="216" name="object 216"/>
          <p:cNvSpPr/>
          <p:nvPr/>
        </p:nvSpPr>
        <p:spPr>
          <a:xfrm>
            <a:off x="4588127" y="6443684"/>
            <a:ext cx="116205" cy="41275"/>
          </a:xfrm>
          <a:custGeom>
            <a:avLst/>
            <a:gdLst/>
            <a:ahLst/>
            <a:cxnLst/>
            <a:rect l="l" t="t" r="r" b="b"/>
            <a:pathLst>
              <a:path w="116204" h="41275">
                <a:moveTo>
                  <a:pt x="756" y="481"/>
                </a:moveTo>
                <a:lnTo>
                  <a:pt x="45297" y="24238"/>
                </a:lnTo>
                <a:lnTo>
                  <a:pt x="97309" y="38532"/>
                </a:lnTo>
                <a:lnTo>
                  <a:pt x="115705" y="40680"/>
                </a:lnTo>
              </a:path>
            </a:pathLst>
          </a:custGeom>
          <a:ln w="66877">
            <a:solidFill>
              <a:srgbClr val="FF0000"/>
            </a:solidFill>
          </a:ln>
        </p:spPr>
        <p:txBody>
          <a:bodyPr wrap="square" lIns="0" tIns="0" rIns="0" bIns="0" rtlCol="0"/>
          <a:lstStyle/>
          <a:p>
            <a:endParaRPr/>
          </a:p>
        </p:txBody>
      </p:sp>
      <p:sp>
        <p:nvSpPr>
          <p:cNvPr id="217" name="object 217"/>
          <p:cNvSpPr/>
          <p:nvPr/>
        </p:nvSpPr>
        <p:spPr>
          <a:xfrm>
            <a:off x="4576820" y="6077974"/>
            <a:ext cx="146050" cy="45720"/>
          </a:xfrm>
          <a:custGeom>
            <a:avLst/>
            <a:gdLst/>
            <a:ahLst/>
            <a:cxnLst/>
            <a:rect l="l" t="t" r="r" b="b"/>
            <a:pathLst>
              <a:path w="146050" h="45720">
                <a:moveTo>
                  <a:pt x="145847" y="0"/>
                </a:moveTo>
                <a:lnTo>
                  <a:pt x="90706" y="5722"/>
                </a:lnTo>
                <a:lnTo>
                  <a:pt x="40526" y="21998"/>
                </a:lnTo>
                <a:lnTo>
                  <a:pt x="10599" y="38048"/>
                </a:lnTo>
                <a:lnTo>
                  <a:pt x="244" y="45162"/>
                </a:lnTo>
              </a:path>
            </a:pathLst>
          </a:custGeom>
          <a:ln w="66656">
            <a:solidFill>
              <a:srgbClr val="FF0000"/>
            </a:solidFill>
          </a:ln>
        </p:spPr>
        <p:txBody>
          <a:bodyPr wrap="square" lIns="0" tIns="0" rIns="0" bIns="0" rtlCol="0"/>
          <a:lstStyle/>
          <a:p>
            <a:endParaRPr/>
          </a:p>
        </p:txBody>
      </p:sp>
      <p:sp>
        <p:nvSpPr>
          <p:cNvPr id="218" name="object 218"/>
          <p:cNvSpPr/>
          <p:nvPr/>
        </p:nvSpPr>
        <p:spPr>
          <a:xfrm>
            <a:off x="3250204" y="5296637"/>
            <a:ext cx="444500" cy="385445"/>
          </a:xfrm>
          <a:custGeom>
            <a:avLst/>
            <a:gdLst/>
            <a:ahLst/>
            <a:cxnLst/>
            <a:rect l="l" t="t" r="r" b="b"/>
            <a:pathLst>
              <a:path w="444500" h="385445">
                <a:moveTo>
                  <a:pt x="216011" y="0"/>
                </a:moveTo>
                <a:lnTo>
                  <a:pt x="165727" y="5681"/>
                </a:lnTo>
                <a:lnTo>
                  <a:pt x="118946" y="21685"/>
                </a:lnTo>
                <a:lnTo>
                  <a:pt x="77475" y="46447"/>
                </a:lnTo>
                <a:lnTo>
                  <a:pt x="43117" y="78405"/>
                </a:lnTo>
                <a:lnTo>
                  <a:pt x="17678" y="115994"/>
                </a:lnTo>
                <a:lnTo>
                  <a:pt x="2962" y="157654"/>
                </a:lnTo>
                <a:lnTo>
                  <a:pt x="0" y="186915"/>
                </a:lnTo>
                <a:lnTo>
                  <a:pt x="751" y="203280"/>
                </a:lnTo>
                <a:lnTo>
                  <a:pt x="11492" y="249880"/>
                </a:lnTo>
                <a:lnTo>
                  <a:pt x="33557" y="291702"/>
                </a:lnTo>
                <a:lnTo>
                  <a:pt x="65143" y="327414"/>
                </a:lnTo>
                <a:lnTo>
                  <a:pt x="104444" y="355683"/>
                </a:lnTo>
                <a:lnTo>
                  <a:pt x="149655" y="375177"/>
                </a:lnTo>
                <a:lnTo>
                  <a:pt x="198972" y="384563"/>
                </a:lnTo>
                <a:lnTo>
                  <a:pt x="216011" y="385215"/>
                </a:lnTo>
                <a:lnTo>
                  <a:pt x="234820" y="384563"/>
                </a:lnTo>
                <a:lnTo>
                  <a:pt x="288425" y="375177"/>
                </a:lnTo>
                <a:lnTo>
                  <a:pt x="336586" y="355683"/>
                </a:lnTo>
                <a:lnTo>
                  <a:pt x="377750" y="327414"/>
                </a:lnTo>
                <a:lnTo>
                  <a:pt x="410360" y="291702"/>
                </a:lnTo>
                <a:lnTo>
                  <a:pt x="432864" y="249880"/>
                </a:lnTo>
                <a:lnTo>
                  <a:pt x="443705" y="203280"/>
                </a:lnTo>
                <a:lnTo>
                  <a:pt x="444459" y="186915"/>
                </a:lnTo>
                <a:lnTo>
                  <a:pt x="443705" y="172174"/>
                </a:lnTo>
                <a:lnTo>
                  <a:pt x="432864" y="129506"/>
                </a:lnTo>
                <a:lnTo>
                  <a:pt x="410360" y="90386"/>
                </a:lnTo>
                <a:lnTo>
                  <a:pt x="377750" y="56377"/>
                </a:lnTo>
                <a:lnTo>
                  <a:pt x="336586" y="29043"/>
                </a:lnTo>
                <a:lnTo>
                  <a:pt x="288425" y="9946"/>
                </a:lnTo>
                <a:lnTo>
                  <a:pt x="234820" y="650"/>
                </a:lnTo>
                <a:lnTo>
                  <a:pt x="216011" y="0"/>
                </a:lnTo>
                <a:close/>
              </a:path>
            </a:pathLst>
          </a:custGeom>
          <a:solidFill>
            <a:srgbClr val="FFFFFF"/>
          </a:solidFill>
        </p:spPr>
        <p:txBody>
          <a:bodyPr wrap="square" lIns="0" tIns="0" rIns="0" bIns="0" rtlCol="0"/>
          <a:lstStyle/>
          <a:p>
            <a:endParaRPr/>
          </a:p>
        </p:txBody>
      </p:sp>
      <p:sp>
        <p:nvSpPr>
          <p:cNvPr id="219" name="object 219"/>
          <p:cNvSpPr/>
          <p:nvPr/>
        </p:nvSpPr>
        <p:spPr>
          <a:xfrm>
            <a:off x="3237717" y="5483555"/>
            <a:ext cx="59690" cy="139065"/>
          </a:xfrm>
          <a:custGeom>
            <a:avLst/>
            <a:gdLst/>
            <a:ahLst/>
            <a:cxnLst/>
            <a:rect l="l" t="t" r="r" b="b"/>
            <a:pathLst>
              <a:path w="59689" h="139064">
                <a:moveTo>
                  <a:pt x="0" y="0"/>
                </a:moveTo>
                <a:lnTo>
                  <a:pt x="6589" y="48567"/>
                </a:lnTo>
                <a:lnTo>
                  <a:pt x="25336" y="93846"/>
                </a:lnTo>
                <a:lnTo>
                  <a:pt x="54706" y="134057"/>
                </a:lnTo>
                <a:lnTo>
                  <a:pt x="57825" y="137198"/>
                </a:lnTo>
              </a:path>
            </a:pathLst>
          </a:custGeom>
          <a:ln w="74582">
            <a:solidFill>
              <a:srgbClr val="FF0000"/>
            </a:solidFill>
          </a:ln>
        </p:spPr>
        <p:txBody>
          <a:bodyPr wrap="square" lIns="0" tIns="0" rIns="0" bIns="0" rtlCol="0"/>
          <a:lstStyle/>
          <a:p>
            <a:endParaRPr/>
          </a:p>
        </p:txBody>
      </p:sp>
      <p:sp>
        <p:nvSpPr>
          <p:cNvPr id="220" name="object 220"/>
          <p:cNvSpPr/>
          <p:nvPr/>
        </p:nvSpPr>
        <p:spPr>
          <a:xfrm>
            <a:off x="3394188" y="5681873"/>
            <a:ext cx="72390" cy="11430"/>
          </a:xfrm>
          <a:custGeom>
            <a:avLst/>
            <a:gdLst/>
            <a:ahLst/>
            <a:cxnLst/>
            <a:rect l="l" t="t" r="r" b="b"/>
            <a:pathLst>
              <a:path w="72389" h="11429">
                <a:moveTo>
                  <a:pt x="2460" y="679"/>
                </a:moveTo>
                <a:lnTo>
                  <a:pt x="16834" y="4648"/>
                </a:lnTo>
                <a:lnTo>
                  <a:pt x="34756" y="8156"/>
                </a:lnTo>
                <a:lnTo>
                  <a:pt x="53177" y="10309"/>
                </a:lnTo>
                <a:lnTo>
                  <a:pt x="72030" y="11040"/>
                </a:lnTo>
              </a:path>
            </a:pathLst>
          </a:custGeom>
          <a:ln w="65968">
            <a:solidFill>
              <a:srgbClr val="FF0000"/>
            </a:solidFill>
          </a:ln>
        </p:spPr>
        <p:txBody>
          <a:bodyPr wrap="square" lIns="0" tIns="0" rIns="0" bIns="0" rtlCol="0"/>
          <a:lstStyle/>
          <a:p>
            <a:endParaRPr/>
          </a:p>
        </p:txBody>
      </p:sp>
      <p:sp>
        <p:nvSpPr>
          <p:cNvPr id="221" name="object 221"/>
          <p:cNvSpPr/>
          <p:nvPr/>
        </p:nvSpPr>
        <p:spPr>
          <a:xfrm>
            <a:off x="3237717" y="5285579"/>
            <a:ext cx="284480" cy="198120"/>
          </a:xfrm>
          <a:custGeom>
            <a:avLst/>
            <a:gdLst/>
            <a:ahLst/>
            <a:cxnLst/>
            <a:rect l="l" t="t" r="r" b="b"/>
            <a:pathLst>
              <a:path w="284479" h="198120">
                <a:moveTo>
                  <a:pt x="284328" y="5717"/>
                </a:moveTo>
                <a:lnTo>
                  <a:pt x="266045" y="2574"/>
                </a:lnTo>
                <a:lnTo>
                  <a:pt x="247410" y="651"/>
                </a:lnTo>
                <a:lnTo>
                  <a:pt x="228511" y="0"/>
                </a:lnTo>
                <a:lnTo>
                  <a:pt x="209648" y="651"/>
                </a:lnTo>
                <a:lnTo>
                  <a:pt x="155939" y="10035"/>
                </a:lnTo>
                <a:lnTo>
                  <a:pt x="107742" y="29517"/>
                </a:lnTo>
                <a:lnTo>
                  <a:pt x="66592" y="57759"/>
                </a:lnTo>
                <a:lnTo>
                  <a:pt x="34021" y="93423"/>
                </a:lnTo>
                <a:lnTo>
                  <a:pt x="11563" y="135168"/>
                </a:lnTo>
                <a:lnTo>
                  <a:pt x="751" y="181657"/>
                </a:lnTo>
                <a:lnTo>
                  <a:pt x="0" y="197976"/>
                </a:lnTo>
              </a:path>
            </a:pathLst>
          </a:custGeom>
          <a:ln w="69141">
            <a:solidFill>
              <a:srgbClr val="FF0000"/>
            </a:solidFill>
          </a:ln>
        </p:spPr>
        <p:txBody>
          <a:bodyPr wrap="square" lIns="0" tIns="0" rIns="0" bIns="0" rtlCol="0"/>
          <a:lstStyle/>
          <a:p>
            <a:endParaRPr/>
          </a:p>
        </p:txBody>
      </p:sp>
      <p:sp>
        <p:nvSpPr>
          <p:cNvPr id="223" name="object 223"/>
          <p:cNvSpPr/>
          <p:nvPr/>
        </p:nvSpPr>
        <p:spPr>
          <a:xfrm>
            <a:off x="4585248" y="4757890"/>
            <a:ext cx="118745" cy="43180"/>
          </a:xfrm>
          <a:custGeom>
            <a:avLst/>
            <a:gdLst/>
            <a:ahLst/>
            <a:cxnLst/>
            <a:rect l="l" t="t" r="r" b="b"/>
            <a:pathLst>
              <a:path w="118745" h="43179">
                <a:moveTo>
                  <a:pt x="1449" y="1079"/>
                </a:moveTo>
                <a:lnTo>
                  <a:pt x="2169" y="1616"/>
                </a:lnTo>
              </a:path>
              <a:path w="118745" h="43179">
                <a:moveTo>
                  <a:pt x="3018" y="2156"/>
                </a:moveTo>
                <a:lnTo>
                  <a:pt x="48176" y="26302"/>
                </a:lnTo>
                <a:lnTo>
                  <a:pt x="100187" y="40594"/>
                </a:lnTo>
                <a:lnTo>
                  <a:pt x="118581" y="42741"/>
                </a:lnTo>
              </a:path>
            </a:pathLst>
          </a:custGeom>
          <a:ln w="70947">
            <a:solidFill>
              <a:srgbClr val="FF0000"/>
            </a:solidFill>
          </a:ln>
        </p:spPr>
        <p:txBody>
          <a:bodyPr wrap="square" lIns="0" tIns="0" rIns="0" bIns="0" rtlCol="0"/>
          <a:lstStyle/>
          <a:p>
            <a:endParaRPr/>
          </a:p>
        </p:txBody>
      </p:sp>
      <p:sp>
        <p:nvSpPr>
          <p:cNvPr id="224" name="object 224"/>
          <p:cNvSpPr/>
          <p:nvPr/>
        </p:nvSpPr>
        <p:spPr>
          <a:xfrm>
            <a:off x="4578102" y="4394241"/>
            <a:ext cx="144780" cy="45085"/>
          </a:xfrm>
          <a:custGeom>
            <a:avLst/>
            <a:gdLst/>
            <a:ahLst/>
            <a:cxnLst/>
            <a:rect l="l" t="t" r="r" b="b"/>
            <a:pathLst>
              <a:path w="144779" h="45085">
                <a:moveTo>
                  <a:pt x="144566" y="0"/>
                </a:moveTo>
                <a:lnTo>
                  <a:pt x="89424" y="5725"/>
                </a:lnTo>
                <a:lnTo>
                  <a:pt x="39243" y="22008"/>
                </a:lnTo>
                <a:lnTo>
                  <a:pt x="9316" y="38065"/>
                </a:lnTo>
                <a:lnTo>
                  <a:pt x="0" y="44468"/>
                </a:lnTo>
              </a:path>
            </a:pathLst>
          </a:custGeom>
          <a:ln w="66642">
            <a:solidFill>
              <a:srgbClr val="FF0000"/>
            </a:solidFill>
          </a:ln>
        </p:spPr>
        <p:txBody>
          <a:bodyPr wrap="square" lIns="0" tIns="0" rIns="0" bIns="0" rtlCol="0"/>
          <a:lstStyle/>
          <a:p>
            <a:endParaRPr/>
          </a:p>
        </p:txBody>
      </p:sp>
      <p:sp>
        <p:nvSpPr>
          <p:cNvPr id="225" name="object 225"/>
          <p:cNvSpPr/>
          <p:nvPr/>
        </p:nvSpPr>
        <p:spPr>
          <a:xfrm>
            <a:off x="1993998" y="6089023"/>
            <a:ext cx="444500" cy="385445"/>
          </a:xfrm>
          <a:custGeom>
            <a:avLst/>
            <a:gdLst/>
            <a:ahLst/>
            <a:cxnLst/>
            <a:rect l="l" t="t" r="r" b="b"/>
            <a:pathLst>
              <a:path w="444500" h="385445">
                <a:moveTo>
                  <a:pt x="215658" y="0"/>
                </a:moveTo>
                <a:lnTo>
                  <a:pt x="165418" y="5686"/>
                </a:lnTo>
                <a:lnTo>
                  <a:pt x="118701" y="21700"/>
                </a:lnTo>
                <a:lnTo>
                  <a:pt x="77302" y="46477"/>
                </a:lnTo>
                <a:lnTo>
                  <a:pt x="43014" y="78451"/>
                </a:lnTo>
                <a:lnTo>
                  <a:pt x="17633" y="116055"/>
                </a:lnTo>
                <a:lnTo>
                  <a:pt x="2954" y="157724"/>
                </a:lnTo>
                <a:lnTo>
                  <a:pt x="0" y="186988"/>
                </a:lnTo>
                <a:lnTo>
                  <a:pt x="749" y="203341"/>
                </a:lnTo>
                <a:lnTo>
                  <a:pt x="11462" y="249897"/>
                </a:lnTo>
                <a:lnTo>
                  <a:pt x="33475" y="291668"/>
                </a:lnTo>
                <a:lnTo>
                  <a:pt x="64994" y="327327"/>
                </a:lnTo>
                <a:lnTo>
                  <a:pt x="104222" y="355549"/>
                </a:lnTo>
                <a:lnTo>
                  <a:pt x="149366" y="375006"/>
                </a:lnTo>
                <a:lnTo>
                  <a:pt x="198631" y="384372"/>
                </a:lnTo>
                <a:lnTo>
                  <a:pt x="215658" y="385023"/>
                </a:lnTo>
                <a:lnTo>
                  <a:pt x="234511" y="384372"/>
                </a:lnTo>
                <a:lnTo>
                  <a:pt x="288197" y="375006"/>
                </a:lnTo>
                <a:lnTo>
                  <a:pt x="336382" y="355549"/>
                </a:lnTo>
                <a:lnTo>
                  <a:pt x="377528" y="327327"/>
                </a:lnTo>
                <a:lnTo>
                  <a:pt x="410099" y="291668"/>
                </a:lnTo>
                <a:lnTo>
                  <a:pt x="432561" y="249897"/>
                </a:lnTo>
                <a:lnTo>
                  <a:pt x="443375" y="203341"/>
                </a:lnTo>
                <a:lnTo>
                  <a:pt x="444127" y="186988"/>
                </a:lnTo>
                <a:lnTo>
                  <a:pt x="443375" y="172246"/>
                </a:lnTo>
                <a:lnTo>
                  <a:pt x="432561" y="129570"/>
                </a:lnTo>
                <a:lnTo>
                  <a:pt x="410099" y="90437"/>
                </a:lnTo>
                <a:lnTo>
                  <a:pt x="377528" y="56413"/>
                </a:lnTo>
                <a:lnTo>
                  <a:pt x="336382" y="29063"/>
                </a:lnTo>
                <a:lnTo>
                  <a:pt x="288197" y="9954"/>
                </a:lnTo>
                <a:lnTo>
                  <a:pt x="234511" y="651"/>
                </a:lnTo>
                <a:lnTo>
                  <a:pt x="215658" y="0"/>
                </a:lnTo>
                <a:close/>
              </a:path>
            </a:pathLst>
          </a:custGeom>
          <a:solidFill>
            <a:srgbClr val="FFFFFF"/>
          </a:solidFill>
        </p:spPr>
        <p:txBody>
          <a:bodyPr wrap="square" lIns="0" tIns="0" rIns="0" bIns="0" rtlCol="0"/>
          <a:lstStyle/>
          <a:p>
            <a:endParaRPr/>
          </a:p>
        </p:txBody>
      </p:sp>
      <p:sp>
        <p:nvSpPr>
          <p:cNvPr id="226" name="object 226"/>
          <p:cNvSpPr/>
          <p:nvPr/>
        </p:nvSpPr>
        <p:spPr>
          <a:xfrm>
            <a:off x="1981203" y="6276012"/>
            <a:ext cx="139700" cy="192405"/>
          </a:xfrm>
          <a:custGeom>
            <a:avLst/>
            <a:gdLst/>
            <a:ahLst/>
            <a:cxnLst/>
            <a:rect l="l" t="t" r="r" b="b"/>
            <a:pathLst>
              <a:path w="139700" h="192404">
                <a:moveTo>
                  <a:pt x="0" y="0"/>
                </a:moveTo>
                <a:lnTo>
                  <a:pt x="6590" y="48527"/>
                </a:lnTo>
                <a:lnTo>
                  <a:pt x="25338" y="93756"/>
                </a:lnTo>
                <a:lnTo>
                  <a:pt x="54708" y="133912"/>
                </a:lnTo>
                <a:lnTo>
                  <a:pt x="93163" y="167222"/>
                </a:lnTo>
                <a:lnTo>
                  <a:pt x="123090" y="184748"/>
                </a:lnTo>
                <a:lnTo>
                  <a:pt x="139168" y="191909"/>
                </a:lnTo>
              </a:path>
            </a:pathLst>
          </a:custGeom>
          <a:ln w="72564">
            <a:solidFill>
              <a:srgbClr val="FF0000"/>
            </a:solidFill>
          </a:ln>
        </p:spPr>
        <p:txBody>
          <a:bodyPr wrap="square" lIns="0" tIns="0" rIns="0" bIns="0" rtlCol="0"/>
          <a:lstStyle/>
          <a:p>
            <a:endParaRPr/>
          </a:p>
        </p:txBody>
      </p:sp>
      <p:sp>
        <p:nvSpPr>
          <p:cNvPr id="227" name="object 227"/>
          <p:cNvSpPr/>
          <p:nvPr/>
        </p:nvSpPr>
        <p:spPr>
          <a:xfrm>
            <a:off x="1981203" y="6080550"/>
            <a:ext cx="191770" cy="195580"/>
          </a:xfrm>
          <a:custGeom>
            <a:avLst/>
            <a:gdLst/>
            <a:ahLst/>
            <a:cxnLst/>
            <a:rect l="l" t="t" r="r" b="b"/>
            <a:pathLst>
              <a:path w="191769" h="195579">
                <a:moveTo>
                  <a:pt x="191189" y="0"/>
                </a:moveTo>
                <a:lnTo>
                  <a:pt x="139170" y="12907"/>
                </a:lnTo>
                <a:lnTo>
                  <a:pt x="93163" y="35471"/>
                </a:lnTo>
                <a:lnTo>
                  <a:pt x="54708" y="66352"/>
                </a:lnTo>
                <a:lnTo>
                  <a:pt x="25338" y="104205"/>
                </a:lnTo>
                <a:lnTo>
                  <a:pt x="6590" y="147688"/>
                </a:lnTo>
                <a:lnTo>
                  <a:pt x="751" y="179143"/>
                </a:lnTo>
                <a:lnTo>
                  <a:pt x="0" y="195461"/>
                </a:lnTo>
              </a:path>
            </a:pathLst>
          </a:custGeom>
          <a:ln w="71062">
            <a:solidFill>
              <a:srgbClr val="FF0000"/>
            </a:solidFill>
          </a:ln>
        </p:spPr>
        <p:txBody>
          <a:bodyPr wrap="square" lIns="0" tIns="0" rIns="0" bIns="0" rtlCol="0"/>
          <a:lstStyle/>
          <a:p>
            <a:endParaRPr/>
          </a:p>
        </p:txBody>
      </p:sp>
      <p:sp>
        <p:nvSpPr>
          <p:cNvPr id="228" name="object 228"/>
          <p:cNvSpPr txBox="1"/>
          <p:nvPr/>
        </p:nvSpPr>
        <p:spPr>
          <a:xfrm>
            <a:off x="3389852" y="5344807"/>
            <a:ext cx="179070" cy="290195"/>
          </a:xfrm>
          <a:prstGeom prst="rect">
            <a:avLst/>
          </a:prstGeom>
        </p:spPr>
        <p:txBody>
          <a:bodyPr vert="horz" wrap="square" lIns="0" tIns="0" rIns="0" bIns="0" rtlCol="0">
            <a:spAutoFit/>
          </a:bodyPr>
          <a:lstStyle/>
          <a:p>
            <a:pPr marL="12700">
              <a:lnSpc>
                <a:spcPct val="100000"/>
              </a:lnSpc>
            </a:pPr>
            <a:r>
              <a:rPr sz="2050" spc="170" dirty="0">
                <a:latin typeface="Arial"/>
                <a:cs typeface="Arial"/>
              </a:rPr>
              <a:t>c</a:t>
            </a:r>
            <a:endParaRPr sz="2050">
              <a:latin typeface="Arial"/>
              <a:cs typeface="Arial"/>
            </a:endParaRPr>
          </a:p>
        </p:txBody>
      </p:sp>
      <p:sp>
        <p:nvSpPr>
          <p:cNvPr id="229" name="object 229"/>
          <p:cNvSpPr txBox="1"/>
          <p:nvPr/>
        </p:nvSpPr>
        <p:spPr>
          <a:xfrm>
            <a:off x="2120814" y="6170102"/>
            <a:ext cx="196215" cy="290195"/>
          </a:xfrm>
          <a:prstGeom prst="rect">
            <a:avLst/>
          </a:prstGeom>
        </p:spPr>
        <p:txBody>
          <a:bodyPr vert="horz" wrap="square" lIns="0" tIns="0" rIns="0" bIns="0" rtlCol="0">
            <a:spAutoFit/>
          </a:bodyPr>
          <a:lstStyle/>
          <a:p>
            <a:pPr marL="12700">
              <a:lnSpc>
                <a:spcPct val="100000"/>
              </a:lnSpc>
            </a:pPr>
            <a:r>
              <a:rPr sz="2050" spc="190" dirty="0">
                <a:latin typeface="Arial"/>
                <a:cs typeface="Arial"/>
              </a:rPr>
              <a:t>d</a:t>
            </a:r>
            <a:endParaRPr sz="2050">
              <a:latin typeface="Arial"/>
              <a:cs typeface="Arial"/>
            </a:endParaRPr>
          </a:p>
        </p:txBody>
      </p:sp>
      <p:sp>
        <p:nvSpPr>
          <p:cNvPr id="230" name="object 230"/>
          <p:cNvSpPr txBox="1"/>
          <p:nvPr/>
        </p:nvSpPr>
        <p:spPr>
          <a:xfrm>
            <a:off x="4646305" y="6148278"/>
            <a:ext cx="196215" cy="290195"/>
          </a:xfrm>
          <a:prstGeom prst="rect">
            <a:avLst/>
          </a:prstGeom>
        </p:spPr>
        <p:txBody>
          <a:bodyPr vert="horz" wrap="square" lIns="0" tIns="0" rIns="0" bIns="0" rtlCol="0">
            <a:spAutoFit/>
          </a:bodyPr>
          <a:lstStyle/>
          <a:p>
            <a:pPr marL="12700">
              <a:lnSpc>
                <a:spcPct val="100000"/>
              </a:lnSpc>
            </a:pPr>
            <a:r>
              <a:rPr sz="2050" spc="190" dirty="0">
                <a:latin typeface="Arial"/>
                <a:cs typeface="Arial"/>
              </a:rPr>
              <a:t>e</a:t>
            </a:r>
            <a:endParaRPr sz="2050">
              <a:latin typeface="Arial"/>
              <a:cs typeface="Aria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2176</TotalTime>
  <Words>1380</Words>
  <Application>Microsoft Office PowerPoint</Application>
  <PresentationFormat>On-screen Show (4:3)</PresentationFormat>
  <Paragraphs>452</Paragraphs>
  <Slides>43</Slides>
  <Notes>24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MS PGothic</vt:lpstr>
      <vt:lpstr>Arial</vt:lpstr>
      <vt:lpstr>Book Antiqua</vt:lpstr>
      <vt:lpstr>Calibri</vt:lpstr>
      <vt:lpstr>Comic Sans MS</vt:lpstr>
      <vt:lpstr>Constantia</vt:lpstr>
      <vt:lpstr>Georgia</vt:lpstr>
      <vt:lpstr>Tahoma</vt:lpstr>
      <vt:lpstr>Times New Roman</vt:lpstr>
      <vt:lpstr>Wingdings 2</vt:lpstr>
      <vt:lpstr>Flow</vt:lpstr>
      <vt:lpstr>Photo Editor Photo</vt:lpstr>
      <vt:lpstr>Data Structure and Algorithm  CSE-225 </vt:lpstr>
      <vt:lpstr>Graph</vt:lpstr>
      <vt:lpstr>Graph</vt:lpstr>
      <vt:lpstr>What is a Graph?</vt:lpstr>
      <vt:lpstr>Some problems that can be represented by a graph</vt:lpstr>
      <vt:lpstr>A Directed Graph or digraph</vt:lpstr>
      <vt:lpstr>PowerPoint Presentation</vt:lpstr>
      <vt:lpstr>PowerPoint Presentation</vt:lpstr>
      <vt:lpstr>More Terminology</vt:lpstr>
      <vt:lpstr>PowerPoint Presentation</vt:lpstr>
      <vt:lpstr>Subgraphs Examples</vt:lpstr>
      <vt:lpstr>More…</vt:lpstr>
      <vt:lpstr>Connectivity</vt:lpstr>
      <vt:lpstr>PowerPoint Presentation</vt:lpstr>
      <vt:lpstr>Graph terminology</vt:lpstr>
      <vt:lpstr>PowerPoint Presentation</vt:lpstr>
      <vt:lpstr>PowerPoint Presentation</vt:lpstr>
      <vt:lpstr>the vertex vector</vt:lpstr>
      <vt:lpstr>adjacency matrix</vt:lpstr>
      <vt:lpstr>PowerPoint Presentation</vt:lpstr>
      <vt:lpstr>PowerPoint Presentation</vt:lpstr>
      <vt:lpstr>PowerPoint Presentation</vt:lpstr>
      <vt:lpstr>adjacency lists</vt:lpstr>
      <vt:lpstr>PowerPoint Presentation</vt:lpstr>
      <vt:lpstr>Single-Source Shortest Path Problem </vt:lpstr>
      <vt:lpstr>Dijkstra's algorithm </vt:lpstr>
      <vt:lpstr>Dijkstra's algorithm - Pseudocode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Example</vt:lpstr>
      <vt:lpstr>Dijkstra Example</vt:lpstr>
      <vt:lpstr>Dijkstra Example</vt:lpstr>
      <vt:lpstr>Implementations and Running Times    </vt:lpstr>
      <vt:lpstr>Dijkstra's Algorithm - Why It Works</vt:lpstr>
      <vt:lpstr>Dijkstra’s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(CS-102)</dc:title>
  <dc:creator>Dr. Mostofa Kamal Nasir</dc:creator>
  <cp:lastModifiedBy>Mostofa Kamal Nasir</cp:lastModifiedBy>
  <cp:revision>60</cp:revision>
  <dcterms:created xsi:type="dcterms:W3CDTF">2018-01-05T06:27:56Z</dcterms:created>
  <dcterms:modified xsi:type="dcterms:W3CDTF">2021-04-24T08:48:39Z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2018-01-05T00:00:00Z</vt:filetime>
  </property>
  <property fmtid="{D5CDD505-2E9C-101B-9397-08002B2CF9AE}" pid="3" name="LastSaved">
    <vt:filetime>2018-01-05T00:00:00Z</vt:filetime>
  </property>
</Properties>
</file>