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50351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4550" y="156443"/>
            <a:ext cx="6454899" cy="1117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291728"/>
            <a:ext cx="8072119" cy="4346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2525" rIns="0" bIns="0" rtlCol="0">
            <a:spAutoFit/>
          </a:bodyPr>
          <a:lstStyle/>
          <a:p>
            <a:pPr marL="1120140">
              <a:lnSpc>
                <a:spcPct val="100000"/>
              </a:lnSpc>
            </a:pPr>
            <a:r>
              <a:rPr sz="4400" dirty="0">
                <a:latin typeface="Times New Roman" pitchFamily="18" charset="0"/>
                <a:cs typeface="Times New Roman" pitchFamily="18" charset="0"/>
              </a:rPr>
              <a:t>Graph</a:t>
            </a:r>
            <a:r>
              <a:rPr sz="44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Traversal</a:t>
            </a:r>
            <a:endParaRPr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9950"/>
            <a:ext cx="7670165" cy="2787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Traversing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graph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means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visiti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vertic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graph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exactly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onc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465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Breadt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Searc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BFS)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Depth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Sear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(DFS)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30209"/>
            <a:ext cx="7867015" cy="4452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6195" indent="-3429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[3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POP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el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K,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add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VISIT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nei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hb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onto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STACK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ACK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D,E,G</a:t>
            </a:r>
          </a:p>
          <a:p>
            <a:pPr marL="9271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VISIT: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[4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POP</a:t>
            </a:r>
            <a:r>
              <a:rPr sz="3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el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ment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add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VISIT</a:t>
            </a:r>
            <a:r>
              <a:rPr sz="3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neighb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onto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STACK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D,E,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C,</a:t>
            </a: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VISIT: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30209"/>
            <a:ext cx="7833995" cy="4452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350" indent="-3429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[5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POP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el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add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VISIT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nei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hb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onto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STACK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ACK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D,E,E,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marL="9271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VISIT: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K,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[6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POP</a:t>
            </a:r>
            <a:r>
              <a:rPr sz="3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el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ment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add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 VISIT</a:t>
            </a:r>
            <a:r>
              <a:rPr sz="3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neighb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nto STACK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D,E,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VISIT: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30209"/>
            <a:ext cx="7879080" cy="4392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[5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POP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el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VISIT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nei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hb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nto STACK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ACK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D,E,E,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9271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VISIT: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K,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F,D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[6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POP</a:t>
            </a:r>
            <a:r>
              <a:rPr sz="3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el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ment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whic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is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927100" indent="-572135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already</a:t>
            </a:r>
            <a:r>
              <a:rPr sz="32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ISIT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927100" marR="2802890">
              <a:lnSpc>
                <a:spcPct val="12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D,E,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 VISIT: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K,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F,D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30209"/>
            <a:ext cx="7520305" cy="4944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tabLst>
                <a:tab pos="186436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[5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POP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el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VISIT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whic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already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ISI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neighbo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onto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STACK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ACK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D,E,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pPr marL="9271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VISIT: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K,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F,D,E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[6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POP</a:t>
            </a:r>
            <a:r>
              <a:rPr sz="3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el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ment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D,E,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whic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already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VISIT</a:t>
            </a:r>
          </a:p>
          <a:p>
            <a:pPr marL="9271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9271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VISIT: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K,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3596" y="1537059"/>
            <a:ext cx="23939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C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28668" y="1903080"/>
            <a:ext cx="1118235" cy="156845"/>
          </a:xfrm>
          <a:custGeom>
            <a:avLst/>
            <a:gdLst/>
            <a:ahLst/>
            <a:cxnLst/>
            <a:rect l="l" t="t" r="r" b="b"/>
            <a:pathLst>
              <a:path w="1118235" h="156844">
                <a:moveTo>
                  <a:pt x="142543" y="0"/>
                </a:moveTo>
                <a:lnTo>
                  <a:pt x="130814" y="2163"/>
                </a:lnTo>
                <a:lnTo>
                  <a:pt x="0" y="78119"/>
                </a:lnTo>
                <a:lnTo>
                  <a:pt x="130564" y="154563"/>
                </a:lnTo>
                <a:lnTo>
                  <a:pt x="135763" y="156535"/>
                </a:lnTo>
                <a:lnTo>
                  <a:pt x="146650" y="154833"/>
                </a:lnTo>
                <a:lnTo>
                  <a:pt x="155871" y="145205"/>
                </a:lnTo>
                <a:lnTo>
                  <a:pt x="155853" y="133532"/>
                </a:lnTo>
                <a:lnTo>
                  <a:pt x="148208" y="124357"/>
                </a:lnTo>
                <a:lnTo>
                  <a:pt x="99305" y="95741"/>
                </a:lnTo>
                <a:lnTo>
                  <a:pt x="34670" y="95645"/>
                </a:lnTo>
                <a:lnTo>
                  <a:pt x="34670" y="60715"/>
                </a:lnTo>
                <a:lnTo>
                  <a:pt x="98420" y="60715"/>
                </a:lnTo>
                <a:lnTo>
                  <a:pt x="152809" y="28546"/>
                </a:lnTo>
                <a:lnTo>
                  <a:pt x="156539" y="18320"/>
                </a:lnTo>
                <a:lnTo>
                  <a:pt x="152752" y="5699"/>
                </a:lnTo>
                <a:lnTo>
                  <a:pt x="142543" y="0"/>
                </a:lnTo>
                <a:close/>
              </a:path>
              <a:path w="1118235" h="156844">
                <a:moveTo>
                  <a:pt x="1017569" y="97096"/>
                </a:moveTo>
                <a:lnTo>
                  <a:pt x="1044114" y="125416"/>
                </a:lnTo>
                <a:lnTo>
                  <a:pt x="1074670" y="131505"/>
                </a:lnTo>
                <a:lnTo>
                  <a:pt x="1086713" y="128018"/>
                </a:lnTo>
                <a:lnTo>
                  <a:pt x="1097359" y="121512"/>
                </a:lnTo>
                <a:lnTo>
                  <a:pt x="1106203" y="112105"/>
                </a:lnTo>
                <a:lnTo>
                  <a:pt x="1112843" y="99915"/>
                </a:lnTo>
                <a:lnTo>
                  <a:pt x="1113589" y="97169"/>
                </a:lnTo>
                <a:lnTo>
                  <a:pt x="1066931" y="97169"/>
                </a:lnTo>
                <a:lnTo>
                  <a:pt x="1017569" y="97096"/>
                </a:lnTo>
                <a:close/>
              </a:path>
              <a:path w="1118235" h="156844">
                <a:moveTo>
                  <a:pt x="1018824" y="62168"/>
                </a:moveTo>
                <a:lnTo>
                  <a:pt x="1016462" y="68413"/>
                </a:lnTo>
                <a:lnTo>
                  <a:pt x="1014660" y="83962"/>
                </a:lnTo>
                <a:lnTo>
                  <a:pt x="1017454" y="96876"/>
                </a:lnTo>
                <a:lnTo>
                  <a:pt x="1017569" y="97096"/>
                </a:lnTo>
                <a:lnTo>
                  <a:pt x="1066931" y="97169"/>
                </a:lnTo>
                <a:lnTo>
                  <a:pt x="1066931" y="62239"/>
                </a:lnTo>
                <a:lnTo>
                  <a:pt x="1018824" y="62168"/>
                </a:lnTo>
                <a:close/>
              </a:path>
              <a:path w="1118235" h="156844">
                <a:moveTo>
                  <a:pt x="1067062" y="27309"/>
                </a:moveTo>
                <a:lnTo>
                  <a:pt x="1029596" y="43568"/>
                </a:lnTo>
                <a:lnTo>
                  <a:pt x="1018824" y="62168"/>
                </a:lnTo>
                <a:lnTo>
                  <a:pt x="1066931" y="62239"/>
                </a:lnTo>
                <a:lnTo>
                  <a:pt x="1066931" y="97169"/>
                </a:lnTo>
                <a:lnTo>
                  <a:pt x="1113589" y="97169"/>
                </a:lnTo>
                <a:lnTo>
                  <a:pt x="1116876" y="85061"/>
                </a:lnTo>
                <a:lnTo>
                  <a:pt x="1117899" y="67662"/>
                </a:lnTo>
                <a:lnTo>
                  <a:pt x="1112911" y="54584"/>
                </a:lnTo>
                <a:lnTo>
                  <a:pt x="1104783" y="43467"/>
                </a:lnTo>
                <a:lnTo>
                  <a:pt x="1094065" y="34853"/>
                </a:lnTo>
                <a:lnTo>
                  <a:pt x="1081308" y="29286"/>
                </a:lnTo>
                <a:lnTo>
                  <a:pt x="1067062" y="27309"/>
                </a:lnTo>
                <a:close/>
              </a:path>
              <a:path w="1118235" h="156844">
                <a:moveTo>
                  <a:pt x="98261" y="60809"/>
                </a:moveTo>
                <a:lnTo>
                  <a:pt x="69092" y="78061"/>
                </a:lnTo>
                <a:lnTo>
                  <a:pt x="99305" y="95741"/>
                </a:lnTo>
                <a:lnTo>
                  <a:pt x="1017569" y="97096"/>
                </a:lnTo>
                <a:lnTo>
                  <a:pt x="1017454" y="96876"/>
                </a:lnTo>
                <a:lnTo>
                  <a:pt x="1014660" y="83962"/>
                </a:lnTo>
                <a:lnTo>
                  <a:pt x="1016462" y="68413"/>
                </a:lnTo>
                <a:lnTo>
                  <a:pt x="1018824" y="62168"/>
                </a:lnTo>
                <a:lnTo>
                  <a:pt x="98261" y="60809"/>
                </a:lnTo>
                <a:close/>
              </a:path>
              <a:path w="1118235" h="156844">
                <a:moveTo>
                  <a:pt x="34670" y="60715"/>
                </a:moveTo>
                <a:lnTo>
                  <a:pt x="34670" y="95645"/>
                </a:lnTo>
                <a:lnTo>
                  <a:pt x="99305" y="95741"/>
                </a:lnTo>
                <a:lnTo>
                  <a:pt x="95027" y="93237"/>
                </a:lnTo>
                <a:lnTo>
                  <a:pt x="43433" y="93237"/>
                </a:lnTo>
                <a:lnTo>
                  <a:pt x="43565" y="63123"/>
                </a:lnTo>
                <a:lnTo>
                  <a:pt x="94349" y="63123"/>
                </a:lnTo>
                <a:lnTo>
                  <a:pt x="98261" y="60809"/>
                </a:lnTo>
                <a:lnTo>
                  <a:pt x="34670" y="60715"/>
                </a:lnTo>
                <a:close/>
              </a:path>
              <a:path w="1118235" h="156844">
                <a:moveTo>
                  <a:pt x="43565" y="63123"/>
                </a:moveTo>
                <a:lnTo>
                  <a:pt x="43433" y="93237"/>
                </a:lnTo>
                <a:lnTo>
                  <a:pt x="69092" y="78061"/>
                </a:lnTo>
                <a:lnTo>
                  <a:pt x="43565" y="63123"/>
                </a:lnTo>
                <a:close/>
              </a:path>
              <a:path w="1118235" h="156844">
                <a:moveTo>
                  <a:pt x="69092" y="78061"/>
                </a:moveTo>
                <a:lnTo>
                  <a:pt x="43433" y="93237"/>
                </a:lnTo>
                <a:lnTo>
                  <a:pt x="95027" y="93237"/>
                </a:lnTo>
                <a:lnTo>
                  <a:pt x="69092" y="78061"/>
                </a:lnTo>
                <a:close/>
              </a:path>
              <a:path w="1118235" h="156844">
                <a:moveTo>
                  <a:pt x="94349" y="63123"/>
                </a:moveTo>
                <a:lnTo>
                  <a:pt x="43565" y="63123"/>
                </a:lnTo>
                <a:lnTo>
                  <a:pt x="69092" y="78061"/>
                </a:lnTo>
                <a:lnTo>
                  <a:pt x="94349" y="63123"/>
                </a:lnTo>
                <a:close/>
              </a:path>
              <a:path w="1118235" h="156844">
                <a:moveTo>
                  <a:pt x="98420" y="60715"/>
                </a:moveTo>
                <a:lnTo>
                  <a:pt x="34670" y="60715"/>
                </a:lnTo>
                <a:lnTo>
                  <a:pt x="98261" y="60809"/>
                </a:lnTo>
                <a:lnTo>
                  <a:pt x="98420" y="6071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49854" y="1931010"/>
            <a:ext cx="156845" cy="1194435"/>
          </a:xfrm>
          <a:custGeom>
            <a:avLst/>
            <a:gdLst/>
            <a:ahLst/>
            <a:cxnLst/>
            <a:rect l="l" t="t" r="r" b="b"/>
            <a:pathLst>
              <a:path w="156844" h="1194435">
                <a:moveTo>
                  <a:pt x="18404" y="1037587"/>
                </a:moveTo>
                <a:lnTo>
                  <a:pt x="5766" y="1041338"/>
                </a:lnTo>
                <a:lnTo>
                  <a:pt x="0" y="1051617"/>
                </a:lnTo>
                <a:lnTo>
                  <a:pt x="2114" y="1063253"/>
                </a:lnTo>
                <a:lnTo>
                  <a:pt x="78183" y="1194073"/>
                </a:lnTo>
                <a:lnTo>
                  <a:pt x="98446" y="1159417"/>
                </a:lnTo>
                <a:lnTo>
                  <a:pt x="60788" y="1159417"/>
                </a:lnTo>
                <a:lnTo>
                  <a:pt x="60875" y="1095844"/>
                </a:lnTo>
                <a:lnTo>
                  <a:pt x="28626" y="1041331"/>
                </a:lnTo>
                <a:lnTo>
                  <a:pt x="18404" y="1037587"/>
                </a:lnTo>
                <a:close/>
              </a:path>
              <a:path w="156844" h="1194435">
                <a:moveTo>
                  <a:pt x="60875" y="1095844"/>
                </a:moveTo>
                <a:lnTo>
                  <a:pt x="60788" y="1159417"/>
                </a:lnTo>
                <a:lnTo>
                  <a:pt x="95709" y="1159417"/>
                </a:lnTo>
                <a:lnTo>
                  <a:pt x="95721" y="1150639"/>
                </a:lnTo>
                <a:lnTo>
                  <a:pt x="63074" y="1150639"/>
                </a:lnTo>
                <a:lnTo>
                  <a:pt x="78105" y="1124968"/>
                </a:lnTo>
                <a:lnTo>
                  <a:pt x="60875" y="1095844"/>
                </a:lnTo>
                <a:close/>
              </a:path>
              <a:path w="156844" h="1194435">
                <a:moveTo>
                  <a:pt x="145340" y="1038277"/>
                </a:moveTo>
                <a:lnTo>
                  <a:pt x="133557" y="1038303"/>
                </a:lnTo>
                <a:lnTo>
                  <a:pt x="124415" y="1045879"/>
                </a:lnTo>
                <a:lnTo>
                  <a:pt x="95798" y="1094753"/>
                </a:lnTo>
                <a:lnTo>
                  <a:pt x="95709" y="1159417"/>
                </a:lnTo>
                <a:lnTo>
                  <a:pt x="98446" y="1159417"/>
                </a:lnTo>
                <a:lnTo>
                  <a:pt x="154514" y="1063527"/>
                </a:lnTo>
                <a:lnTo>
                  <a:pt x="156535" y="1058394"/>
                </a:lnTo>
                <a:lnTo>
                  <a:pt x="154908" y="1047499"/>
                </a:lnTo>
                <a:lnTo>
                  <a:pt x="145340" y="1038277"/>
                </a:lnTo>
                <a:close/>
              </a:path>
              <a:path w="156844" h="1194435">
                <a:moveTo>
                  <a:pt x="78105" y="1124968"/>
                </a:moveTo>
                <a:lnTo>
                  <a:pt x="63074" y="1150639"/>
                </a:lnTo>
                <a:lnTo>
                  <a:pt x="93292" y="1150639"/>
                </a:lnTo>
                <a:lnTo>
                  <a:pt x="78105" y="1124968"/>
                </a:lnTo>
                <a:close/>
              </a:path>
              <a:path w="156844" h="1194435">
                <a:moveTo>
                  <a:pt x="95798" y="1094753"/>
                </a:moveTo>
                <a:lnTo>
                  <a:pt x="78105" y="1124968"/>
                </a:lnTo>
                <a:lnTo>
                  <a:pt x="93292" y="1150639"/>
                </a:lnTo>
                <a:lnTo>
                  <a:pt x="95721" y="1150639"/>
                </a:lnTo>
                <a:lnTo>
                  <a:pt x="95798" y="1094753"/>
                </a:lnTo>
                <a:close/>
              </a:path>
              <a:path w="156844" h="1194435">
                <a:moveTo>
                  <a:pt x="62246" y="99102"/>
                </a:moveTo>
                <a:lnTo>
                  <a:pt x="60875" y="1095844"/>
                </a:lnTo>
                <a:lnTo>
                  <a:pt x="78105" y="1124968"/>
                </a:lnTo>
                <a:lnTo>
                  <a:pt x="95798" y="1094753"/>
                </a:lnTo>
                <a:lnTo>
                  <a:pt x="97161" y="103239"/>
                </a:lnTo>
                <a:lnTo>
                  <a:pt x="83913" y="103239"/>
                </a:lnTo>
                <a:lnTo>
                  <a:pt x="68402" y="101434"/>
                </a:lnTo>
                <a:lnTo>
                  <a:pt x="62246" y="99102"/>
                </a:lnTo>
                <a:close/>
              </a:path>
              <a:path w="156844" h="1194435">
                <a:moveTo>
                  <a:pt x="97233" y="50951"/>
                </a:moveTo>
                <a:lnTo>
                  <a:pt x="62312" y="50951"/>
                </a:lnTo>
                <a:lnTo>
                  <a:pt x="62246" y="99102"/>
                </a:lnTo>
                <a:lnTo>
                  <a:pt x="68402" y="101434"/>
                </a:lnTo>
                <a:lnTo>
                  <a:pt x="83913" y="103239"/>
                </a:lnTo>
                <a:lnTo>
                  <a:pt x="96803" y="100473"/>
                </a:lnTo>
                <a:lnTo>
                  <a:pt x="97165" y="100285"/>
                </a:lnTo>
                <a:lnTo>
                  <a:pt x="97233" y="50951"/>
                </a:lnTo>
                <a:close/>
              </a:path>
              <a:path w="156844" h="1194435">
                <a:moveTo>
                  <a:pt x="97165" y="100285"/>
                </a:moveTo>
                <a:lnTo>
                  <a:pt x="96803" y="100473"/>
                </a:lnTo>
                <a:lnTo>
                  <a:pt x="83913" y="103239"/>
                </a:lnTo>
                <a:lnTo>
                  <a:pt x="97161" y="103239"/>
                </a:lnTo>
                <a:lnTo>
                  <a:pt x="97165" y="100285"/>
                </a:lnTo>
                <a:close/>
              </a:path>
              <a:path w="156844" h="1194435">
                <a:moveTo>
                  <a:pt x="130837" y="50951"/>
                </a:moveTo>
                <a:lnTo>
                  <a:pt x="97233" y="50951"/>
                </a:lnTo>
                <a:lnTo>
                  <a:pt x="97165" y="100285"/>
                </a:lnTo>
                <a:lnTo>
                  <a:pt x="125375" y="73830"/>
                </a:lnTo>
                <a:lnTo>
                  <a:pt x="130837" y="50951"/>
                </a:lnTo>
                <a:close/>
              </a:path>
              <a:path w="156844" h="1194435">
                <a:moveTo>
                  <a:pt x="67638" y="0"/>
                </a:moveTo>
                <a:lnTo>
                  <a:pt x="34903" y="23885"/>
                </a:lnTo>
                <a:lnTo>
                  <a:pt x="27379" y="50951"/>
                </a:lnTo>
                <a:lnTo>
                  <a:pt x="27387" y="52118"/>
                </a:lnTo>
                <a:lnTo>
                  <a:pt x="43573" y="88308"/>
                </a:lnTo>
                <a:lnTo>
                  <a:pt x="62246" y="99102"/>
                </a:lnTo>
                <a:lnTo>
                  <a:pt x="62312" y="50951"/>
                </a:lnTo>
                <a:lnTo>
                  <a:pt x="130837" y="50951"/>
                </a:lnTo>
                <a:lnTo>
                  <a:pt x="112125" y="11655"/>
                </a:lnTo>
                <a:lnTo>
                  <a:pt x="85060" y="1011"/>
                </a:lnTo>
                <a:lnTo>
                  <a:pt x="676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5600" y="2057400"/>
            <a:ext cx="1043305" cy="966469"/>
          </a:xfrm>
          <a:custGeom>
            <a:avLst/>
            <a:gdLst/>
            <a:ahLst/>
            <a:cxnLst/>
            <a:rect l="l" t="t" r="r" b="b"/>
            <a:pathLst>
              <a:path w="1043304" h="966469">
                <a:moveTo>
                  <a:pt x="942763" y="893966"/>
                </a:moveTo>
                <a:lnTo>
                  <a:pt x="940374" y="899833"/>
                </a:lnTo>
                <a:lnTo>
                  <a:pt x="938592" y="911288"/>
                </a:lnTo>
                <a:lnTo>
                  <a:pt x="939470" y="922995"/>
                </a:lnTo>
                <a:lnTo>
                  <a:pt x="968114" y="961662"/>
                </a:lnTo>
                <a:lnTo>
                  <a:pt x="989882" y="966083"/>
                </a:lnTo>
                <a:lnTo>
                  <a:pt x="1001365" y="964408"/>
                </a:lnTo>
                <a:lnTo>
                  <a:pt x="1034655" y="942792"/>
                </a:lnTo>
                <a:lnTo>
                  <a:pt x="1041074" y="927232"/>
                </a:lnTo>
                <a:lnTo>
                  <a:pt x="978804" y="927232"/>
                </a:lnTo>
                <a:lnTo>
                  <a:pt x="942763" y="893966"/>
                </a:lnTo>
                <a:close/>
              </a:path>
              <a:path w="1043304" h="966469">
                <a:moveTo>
                  <a:pt x="966455" y="868366"/>
                </a:moveTo>
                <a:lnTo>
                  <a:pt x="961406" y="870957"/>
                </a:lnTo>
                <a:lnTo>
                  <a:pt x="951774" y="879223"/>
                </a:lnTo>
                <a:lnTo>
                  <a:pt x="944779" y="889015"/>
                </a:lnTo>
                <a:lnTo>
                  <a:pt x="942763" y="893966"/>
                </a:lnTo>
                <a:lnTo>
                  <a:pt x="978804" y="927232"/>
                </a:lnTo>
                <a:lnTo>
                  <a:pt x="1002426" y="901567"/>
                </a:lnTo>
                <a:lnTo>
                  <a:pt x="966455" y="868366"/>
                </a:lnTo>
                <a:close/>
              </a:path>
              <a:path w="1043304" h="966469">
                <a:moveTo>
                  <a:pt x="995887" y="862292"/>
                </a:moveTo>
                <a:lnTo>
                  <a:pt x="983952" y="862476"/>
                </a:lnTo>
                <a:lnTo>
                  <a:pt x="972295" y="865369"/>
                </a:lnTo>
                <a:lnTo>
                  <a:pt x="966455" y="868366"/>
                </a:lnTo>
                <a:lnTo>
                  <a:pt x="1002426" y="901567"/>
                </a:lnTo>
                <a:lnTo>
                  <a:pt x="978804" y="927232"/>
                </a:lnTo>
                <a:lnTo>
                  <a:pt x="1041074" y="927232"/>
                </a:lnTo>
                <a:lnTo>
                  <a:pt x="1042706" y="919978"/>
                </a:lnTo>
                <a:lnTo>
                  <a:pt x="1026170" y="875903"/>
                </a:lnTo>
                <a:lnTo>
                  <a:pt x="1007611" y="864834"/>
                </a:lnTo>
                <a:lnTo>
                  <a:pt x="995887" y="862292"/>
                </a:lnTo>
                <a:close/>
              </a:path>
              <a:path w="1043304" h="966469">
                <a:moveTo>
                  <a:pt x="50896" y="46905"/>
                </a:moveTo>
                <a:lnTo>
                  <a:pt x="61039" y="80133"/>
                </a:lnTo>
                <a:lnTo>
                  <a:pt x="942763" y="893966"/>
                </a:lnTo>
                <a:lnTo>
                  <a:pt x="944779" y="889015"/>
                </a:lnTo>
                <a:lnTo>
                  <a:pt x="951774" y="879223"/>
                </a:lnTo>
                <a:lnTo>
                  <a:pt x="961406" y="870957"/>
                </a:lnTo>
                <a:lnTo>
                  <a:pt x="966455" y="868366"/>
                </a:lnTo>
                <a:lnTo>
                  <a:pt x="84386" y="54214"/>
                </a:lnTo>
                <a:lnTo>
                  <a:pt x="50896" y="46905"/>
                </a:lnTo>
                <a:close/>
              </a:path>
              <a:path w="1043304" h="966469">
                <a:moveTo>
                  <a:pt x="0" y="0"/>
                </a:moveTo>
                <a:lnTo>
                  <a:pt x="44195" y="144536"/>
                </a:lnTo>
                <a:lnTo>
                  <a:pt x="46141" y="148713"/>
                </a:lnTo>
                <a:lnTo>
                  <a:pt x="55231" y="155607"/>
                </a:lnTo>
                <a:lnTo>
                  <a:pt x="68387" y="155193"/>
                </a:lnTo>
                <a:lnTo>
                  <a:pt x="76906" y="146544"/>
                </a:lnTo>
                <a:lnTo>
                  <a:pt x="77592" y="134355"/>
                </a:lnTo>
                <a:lnTo>
                  <a:pt x="61039" y="80133"/>
                </a:lnTo>
                <a:lnTo>
                  <a:pt x="13584" y="36332"/>
                </a:lnTo>
                <a:lnTo>
                  <a:pt x="37206" y="10667"/>
                </a:lnTo>
                <a:lnTo>
                  <a:pt x="48408" y="10667"/>
                </a:lnTo>
                <a:lnTo>
                  <a:pt x="0" y="0"/>
                </a:lnTo>
                <a:close/>
              </a:path>
              <a:path w="1043304" h="966469">
                <a:moveTo>
                  <a:pt x="37206" y="10667"/>
                </a:moveTo>
                <a:lnTo>
                  <a:pt x="13584" y="36332"/>
                </a:lnTo>
                <a:lnTo>
                  <a:pt x="61039" y="80133"/>
                </a:lnTo>
                <a:lnTo>
                  <a:pt x="50896" y="46905"/>
                </a:lnTo>
                <a:lnTo>
                  <a:pt x="21585" y="40507"/>
                </a:lnTo>
                <a:lnTo>
                  <a:pt x="42159" y="18287"/>
                </a:lnTo>
                <a:lnTo>
                  <a:pt x="45462" y="18287"/>
                </a:lnTo>
                <a:lnTo>
                  <a:pt x="37206" y="10667"/>
                </a:lnTo>
                <a:close/>
              </a:path>
              <a:path w="1043304" h="966469">
                <a:moveTo>
                  <a:pt x="48408" y="10667"/>
                </a:moveTo>
                <a:lnTo>
                  <a:pt x="37206" y="10667"/>
                </a:lnTo>
                <a:lnTo>
                  <a:pt x="84386" y="54214"/>
                </a:lnTo>
                <a:lnTo>
                  <a:pt x="143179" y="67046"/>
                </a:lnTo>
                <a:lnTo>
                  <a:pt x="154529" y="63128"/>
                </a:lnTo>
                <a:lnTo>
                  <a:pt x="161198" y="51538"/>
                </a:lnTo>
                <a:lnTo>
                  <a:pt x="158048" y="39498"/>
                </a:lnTo>
                <a:lnTo>
                  <a:pt x="147578" y="32522"/>
                </a:lnTo>
                <a:lnTo>
                  <a:pt x="48408" y="10667"/>
                </a:lnTo>
                <a:close/>
              </a:path>
              <a:path w="1043304" h="966469">
                <a:moveTo>
                  <a:pt x="45462" y="18287"/>
                </a:moveTo>
                <a:lnTo>
                  <a:pt x="42159" y="18287"/>
                </a:lnTo>
                <a:lnTo>
                  <a:pt x="50896" y="46905"/>
                </a:lnTo>
                <a:lnTo>
                  <a:pt x="84386" y="54214"/>
                </a:lnTo>
                <a:lnTo>
                  <a:pt x="45462" y="18287"/>
                </a:lnTo>
                <a:close/>
              </a:path>
              <a:path w="1043304" h="966469">
                <a:moveTo>
                  <a:pt x="42159" y="18287"/>
                </a:moveTo>
                <a:lnTo>
                  <a:pt x="21585" y="40507"/>
                </a:lnTo>
                <a:lnTo>
                  <a:pt x="50896" y="46905"/>
                </a:lnTo>
                <a:lnTo>
                  <a:pt x="42159" y="1828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57627" y="3047878"/>
            <a:ext cx="198120" cy="1271905"/>
          </a:xfrm>
          <a:custGeom>
            <a:avLst/>
            <a:gdLst/>
            <a:ahLst/>
            <a:cxnLst/>
            <a:rect l="l" t="t" r="r" b="b"/>
            <a:pathLst>
              <a:path w="198120" h="1271904">
                <a:moveTo>
                  <a:pt x="38028" y="1169220"/>
                </a:moveTo>
                <a:lnTo>
                  <a:pt x="2742" y="1202812"/>
                </a:lnTo>
                <a:lnTo>
                  <a:pt x="0" y="1216730"/>
                </a:lnTo>
                <a:lnTo>
                  <a:pt x="1175" y="1230615"/>
                </a:lnTo>
                <a:lnTo>
                  <a:pt x="23456" y="1262945"/>
                </a:lnTo>
                <a:lnTo>
                  <a:pt x="49468" y="1271672"/>
                </a:lnTo>
                <a:lnTo>
                  <a:pt x="63423" y="1270572"/>
                </a:lnTo>
                <a:lnTo>
                  <a:pt x="95933" y="1248441"/>
                </a:lnTo>
                <a:lnTo>
                  <a:pt x="104765" y="1221448"/>
                </a:lnTo>
                <a:lnTo>
                  <a:pt x="104674" y="1220464"/>
                </a:lnTo>
                <a:lnTo>
                  <a:pt x="69776" y="1220464"/>
                </a:lnTo>
                <a:lnTo>
                  <a:pt x="34968" y="1218178"/>
                </a:lnTo>
                <a:lnTo>
                  <a:pt x="38028" y="1169220"/>
                </a:lnTo>
                <a:close/>
              </a:path>
              <a:path w="198120" h="1271904">
                <a:moveTo>
                  <a:pt x="54700" y="1166943"/>
                </a:moveTo>
                <a:lnTo>
                  <a:pt x="40873" y="1168174"/>
                </a:lnTo>
                <a:lnTo>
                  <a:pt x="38028" y="1169220"/>
                </a:lnTo>
                <a:lnTo>
                  <a:pt x="34968" y="1218178"/>
                </a:lnTo>
                <a:lnTo>
                  <a:pt x="69776" y="1220464"/>
                </a:lnTo>
                <a:lnTo>
                  <a:pt x="72828" y="1171625"/>
                </a:lnTo>
                <a:lnTo>
                  <a:pt x="68692" y="1169634"/>
                </a:lnTo>
                <a:lnTo>
                  <a:pt x="54700" y="1166943"/>
                </a:lnTo>
                <a:close/>
              </a:path>
              <a:path w="198120" h="1271904">
                <a:moveTo>
                  <a:pt x="72828" y="1171625"/>
                </a:moveTo>
                <a:lnTo>
                  <a:pt x="69776" y="1220464"/>
                </a:lnTo>
                <a:lnTo>
                  <a:pt x="104674" y="1220464"/>
                </a:lnTo>
                <a:lnTo>
                  <a:pt x="91173" y="1184205"/>
                </a:lnTo>
                <a:lnTo>
                  <a:pt x="72828" y="1171625"/>
                </a:lnTo>
                <a:close/>
              </a:path>
              <a:path w="198120" h="1271904">
                <a:moveTo>
                  <a:pt x="73121" y="1166943"/>
                </a:moveTo>
                <a:lnTo>
                  <a:pt x="54700" y="1166943"/>
                </a:lnTo>
                <a:lnTo>
                  <a:pt x="68692" y="1169634"/>
                </a:lnTo>
                <a:lnTo>
                  <a:pt x="72828" y="1171625"/>
                </a:lnTo>
                <a:lnTo>
                  <a:pt x="73121" y="1166943"/>
                </a:lnTo>
                <a:close/>
              </a:path>
              <a:path w="198120" h="1271904">
                <a:moveTo>
                  <a:pt x="124384" y="68952"/>
                </a:moveTo>
                <a:lnTo>
                  <a:pt x="104980" y="97917"/>
                </a:lnTo>
                <a:lnTo>
                  <a:pt x="38028" y="1169220"/>
                </a:lnTo>
                <a:lnTo>
                  <a:pt x="40873" y="1168174"/>
                </a:lnTo>
                <a:lnTo>
                  <a:pt x="54700" y="1166943"/>
                </a:lnTo>
                <a:lnTo>
                  <a:pt x="73121" y="1166943"/>
                </a:lnTo>
                <a:lnTo>
                  <a:pt x="139845" y="99182"/>
                </a:lnTo>
                <a:lnTo>
                  <a:pt x="124384" y="68952"/>
                </a:lnTo>
                <a:close/>
              </a:path>
              <a:path w="198120" h="1271904">
                <a:moveTo>
                  <a:pt x="145431" y="33527"/>
                </a:moveTo>
                <a:lnTo>
                  <a:pt x="109004" y="33527"/>
                </a:lnTo>
                <a:lnTo>
                  <a:pt x="143812" y="35692"/>
                </a:lnTo>
                <a:lnTo>
                  <a:pt x="139845" y="99182"/>
                </a:lnTo>
                <a:lnTo>
                  <a:pt x="168618" y="155442"/>
                </a:lnTo>
                <a:lnTo>
                  <a:pt x="178638" y="159881"/>
                </a:lnTo>
                <a:lnTo>
                  <a:pt x="191473" y="156913"/>
                </a:lnTo>
                <a:lnTo>
                  <a:pt x="197872" y="147009"/>
                </a:lnTo>
                <a:lnTo>
                  <a:pt x="196512" y="135117"/>
                </a:lnTo>
                <a:lnTo>
                  <a:pt x="145431" y="33527"/>
                </a:lnTo>
                <a:close/>
              </a:path>
              <a:path w="198120" h="1271904">
                <a:moveTo>
                  <a:pt x="128572" y="0"/>
                </a:moveTo>
                <a:lnTo>
                  <a:pt x="44386" y="125729"/>
                </a:lnTo>
                <a:lnTo>
                  <a:pt x="42114" y="130724"/>
                </a:lnTo>
                <a:lnTo>
                  <a:pt x="43119" y="141657"/>
                </a:lnTo>
                <a:lnTo>
                  <a:pt x="52118" y="151458"/>
                </a:lnTo>
                <a:lnTo>
                  <a:pt x="63790" y="152184"/>
                </a:lnTo>
                <a:lnTo>
                  <a:pt x="73342" y="145145"/>
                </a:lnTo>
                <a:lnTo>
                  <a:pt x="104980" y="97917"/>
                </a:lnTo>
                <a:lnTo>
                  <a:pt x="109004" y="33527"/>
                </a:lnTo>
                <a:lnTo>
                  <a:pt x="145431" y="33527"/>
                </a:lnTo>
                <a:lnTo>
                  <a:pt x="128572" y="0"/>
                </a:lnTo>
                <a:close/>
              </a:path>
              <a:path w="198120" h="1271904">
                <a:moveTo>
                  <a:pt x="143393" y="42397"/>
                </a:moveTo>
                <a:lnTo>
                  <a:pt x="110802" y="42397"/>
                </a:lnTo>
                <a:lnTo>
                  <a:pt x="140886" y="44317"/>
                </a:lnTo>
                <a:lnTo>
                  <a:pt x="124384" y="68952"/>
                </a:lnTo>
                <a:lnTo>
                  <a:pt x="139845" y="99182"/>
                </a:lnTo>
                <a:lnTo>
                  <a:pt x="143393" y="42397"/>
                </a:lnTo>
                <a:close/>
              </a:path>
              <a:path w="198120" h="1271904">
                <a:moveTo>
                  <a:pt x="109004" y="33527"/>
                </a:moveTo>
                <a:lnTo>
                  <a:pt x="104980" y="97917"/>
                </a:lnTo>
                <a:lnTo>
                  <a:pt x="124384" y="68952"/>
                </a:lnTo>
                <a:lnTo>
                  <a:pt x="110802" y="42397"/>
                </a:lnTo>
                <a:lnTo>
                  <a:pt x="143393" y="42397"/>
                </a:lnTo>
                <a:lnTo>
                  <a:pt x="143812" y="35692"/>
                </a:lnTo>
                <a:lnTo>
                  <a:pt x="109004" y="33527"/>
                </a:lnTo>
                <a:close/>
              </a:path>
              <a:path w="198120" h="1271904">
                <a:moveTo>
                  <a:pt x="110802" y="42397"/>
                </a:moveTo>
                <a:lnTo>
                  <a:pt x="124384" y="68952"/>
                </a:lnTo>
                <a:lnTo>
                  <a:pt x="140886" y="44317"/>
                </a:lnTo>
                <a:lnTo>
                  <a:pt x="110802" y="4239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62282" y="4273322"/>
            <a:ext cx="1348105" cy="198755"/>
          </a:xfrm>
          <a:custGeom>
            <a:avLst/>
            <a:gdLst/>
            <a:ahLst/>
            <a:cxnLst/>
            <a:rect l="l" t="t" r="r" b="b"/>
            <a:pathLst>
              <a:path w="1348104" h="198754">
                <a:moveTo>
                  <a:pt x="48945" y="93970"/>
                </a:moveTo>
                <a:lnTo>
                  <a:pt x="13056" y="111631"/>
                </a:lnTo>
                <a:lnTo>
                  <a:pt x="0" y="149498"/>
                </a:lnTo>
                <a:lnTo>
                  <a:pt x="2754" y="163274"/>
                </a:lnTo>
                <a:lnTo>
                  <a:pt x="28642" y="193018"/>
                </a:lnTo>
                <a:lnTo>
                  <a:pt x="55365" y="198605"/>
                </a:lnTo>
                <a:lnTo>
                  <a:pt x="55934" y="198567"/>
                </a:lnTo>
                <a:lnTo>
                  <a:pt x="91650" y="180801"/>
                </a:lnTo>
                <a:lnTo>
                  <a:pt x="101206" y="163672"/>
                </a:lnTo>
                <a:lnTo>
                  <a:pt x="53329" y="163672"/>
                </a:lnTo>
                <a:lnTo>
                  <a:pt x="51305" y="128882"/>
                </a:lnTo>
                <a:lnTo>
                  <a:pt x="100263" y="126002"/>
                </a:lnTo>
                <a:lnTo>
                  <a:pt x="95729" y="116984"/>
                </a:lnTo>
                <a:lnTo>
                  <a:pt x="86897" y="106977"/>
                </a:lnTo>
                <a:lnTo>
                  <a:pt x="75817" y="99502"/>
                </a:lnTo>
                <a:lnTo>
                  <a:pt x="62996" y="95015"/>
                </a:lnTo>
                <a:lnTo>
                  <a:pt x="48945" y="93970"/>
                </a:lnTo>
                <a:close/>
              </a:path>
              <a:path w="1348104" h="198754">
                <a:moveTo>
                  <a:pt x="100263" y="126002"/>
                </a:moveTo>
                <a:lnTo>
                  <a:pt x="51305" y="128882"/>
                </a:lnTo>
                <a:lnTo>
                  <a:pt x="53329" y="163672"/>
                </a:lnTo>
                <a:lnTo>
                  <a:pt x="102207" y="160797"/>
                </a:lnTo>
                <a:lnTo>
                  <a:pt x="103577" y="156862"/>
                </a:lnTo>
                <a:lnTo>
                  <a:pt x="104615" y="142774"/>
                </a:lnTo>
                <a:lnTo>
                  <a:pt x="101804" y="129068"/>
                </a:lnTo>
                <a:lnTo>
                  <a:pt x="100263" y="126002"/>
                </a:lnTo>
                <a:close/>
              </a:path>
              <a:path w="1348104" h="198754">
                <a:moveTo>
                  <a:pt x="102207" y="160797"/>
                </a:moveTo>
                <a:lnTo>
                  <a:pt x="53329" y="163672"/>
                </a:lnTo>
                <a:lnTo>
                  <a:pt x="101206" y="163672"/>
                </a:lnTo>
                <a:lnTo>
                  <a:pt x="102207" y="160797"/>
                </a:lnTo>
                <a:close/>
              </a:path>
              <a:path w="1348104" h="198754">
                <a:moveTo>
                  <a:pt x="1247635" y="58501"/>
                </a:moveTo>
                <a:lnTo>
                  <a:pt x="100263" y="126002"/>
                </a:lnTo>
                <a:lnTo>
                  <a:pt x="101804" y="129068"/>
                </a:lnTo>
                <a:lnTo>
                  <a:pt x="104615" y="142774"/>
                </a:lnTo>
                <a:lnTo>
                  <a:pt x="103577" y="156862"/>
                </a:lnTo>
                <a:lnTo>
                  <a:pt x="102207" y="160797"/>
                </a:lnTo>
                <a:lnTo>
                  <a:pt x="1250743" y="93240"/>
                </a:lnTo>
                <a:lnTo>
                  <a:pt x="1278748" y="74277"/>
                </a:lnTo>
                <a:lnTo>
                  <a:pt x="1247635" y="58501"/>
                </a:lnTo>
                <a:close/>
              </a:path>
              <a:path w="1348104" h="198754">
                <a:moveTo>
                  <a:pt x="1317551" y="54706"/>
                </a:moveTo>
                <a:lnTo>
                  <a:pt x="1312146" y="54706"/>
                </a:lnTo>
                <a:lnTo>
                  <a:pt x="1314189" y="89508"/>
                </a:lnTo>
                <a:lnTo>
                  <a:pt x="1250743" y="93240"/>
                </a:lnTo>
                <a:lnTo>
                  <a:pt x="1198311" y="128741"/>
                </a:lnTo>
                <a:lnTo>
                  <a:pt x="1195197" y="139196"/>
                </a:lnTo>
                <a:lnTo>
                  <a:pt x="1199702" y="151521"/>
                </a:lnTo>
                <a:lnTo>
                  <a:pt x="1210291" y="156594"/>
                </a:lnTo>
                <a:lnTo>
                  <a:pt x="1221865" y="153766"/>
                </a:lnTo>
                <a:lnTo>
                  <a:pt x="1347838" y="70077"/>
                </a:lnTo>
                <a:lnTo>
                  <a:pt x="1317551" y="54706"/>
                </a:lnTo>
                <a:close/>
              </a:path>
              <a:path w="1348104" h="198754">
                <a:moveTo>
                  <a:pt x="1278748" y="74277"/>
                </a:moveTo>
                <a:lnTo>
                  <a:pt x="1250743" y="93240"/>
                </a:lnTo>
                <a:lnTo>
                  <a:pt x="1314189" y="89508"/>
                </a:lnTo>
                <a:lnTo>
                  <a:pt x="1314084" y="87734"/>
                </a:lnTo>
                <a:lnTo>
                  <a:pt x="1305288" y="87734"/>
                </a:lnTo>
                <a:lnTo>
                  <a:pt x="1278748" y="74277"/>
                </a:lnTo>
                <a:close/>
              </a:path>
              <a:path w="1348104" h="198754">
                <a:moveTo>
                  <a:pt x="1303521" y="57504"/>
                </a:moveTo>
                <a:lnTo>
                  <a:pt x="1278748" y="74277"/>
                </a:lnTo>
                <a:lnTo>
                  <a:pt x="1305288" y="87734"/>
                </a:lnTo>
                <a:lnTo>
                  <a:pt x="1303521" y="57504"/>
                </a:lnTo>
                <a:close/>
              </a:path>
              <a:path w="1348104" h="198754">
                <a:moveTo>
                  <a:pt x="1312311" y="57504"/>
                </a:moveTo>
                <a:lnTo>
                  <a:pt x="1303521" y="57504"/>
                </a:lnTo>
                <a:lnTo>
                  <a:pt x="1305288" y="87734"/>
                </a:lnTo>
                <a:lnTo>
                  <a:pt x="1314084" y="87734"/>
                </a:lnTo>
                <a:lnTo>
                  <a:pt x="1312311" y="57504"/>
                </a:lnTo>
                <a:close/>
              </a:path>
              <a:path w="1348104" h="198754">
                <a:moveTo>
                  <a:pt x="1312146" y="54706"/>
                </a:moveTo>
                <a:lnTo>
                  <a:pt x="1247635" y="58501"/>
                </a:lnTo>
                <a:lnTo>
                  <a:pt x="1278748" y="74277"/>
                </a:lnTo>
                <a:lnTo>
                  <a:pt x="1303521" y="57504"/>
                </a:lnTo>
                <a:lnTo>
                  <a:pt x="1312311" y="57504"/>
                </a:lnTo>
                <a:lnTo>
                  <a:pt x="1312146" y="54706"/>
                </a:lnTo>
                <a:close/>
              </a:path>
              <a:path w="1348104" h="198754">
                <a:moveTo>
                  <a:pt x="1207836" y="0"/>
                </a:moveTo>
                <a:lnTo>
                  <a:pt x="1196962" y="2262"/>
                </a:lnTo>
                <a:lnTo>
                  <a:pt x="1188248" y="12401"/>
                </a:lnTo>
                <a:lnTo>
                  <a:pt x="1188921" y="24127"/>
                </a:lnTo>
                <a:lnTo>
                  <a:pt x="1197084" y="32870"/>
                </a:lnTo>
                <a:lnTo>
                  <a:pt x="1247635" y="58501"/>
                </a:lnTo>
                <a:lnTo>
                  <a:pt x="1312146" y="54706"/>
                </a:lnTo>
                <a:lnTo>
                  <a:pt x="1317551" y="54706"/>
                </a:lnTo>
                <a:lnTo>
                  <a:pt x="1212964" y="1628"/>
                </a:lnTo>
                <a:lnTo>
                  <a:pt x="120783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89378" y="4052296"/>
            <a:ext cx="24257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K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9796" y="546205"/>
            <a:ext cx="28575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1778" y="1537047"/>
            <a:ext cx="24955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B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4395" y="2985229"/>
            <a:ext cx="28194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Times New Roman" pitchFamily="18" charset="0"/>
                <a:cs typeface="Times New Roman" pitchFamily="18" charset="0"/>
              </a:rPr>
              <a:t>D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3596" y="2604229"/>
            <a:ext cx="24765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6795" y="1613247"/>
            <a:ext cx="2413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F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65578" y="2756629"/>
            <a:ext cx="267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G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6395" y="4357097"/>
            <a:ext cx="2616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J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27578" y="935237"/>
            <a:ext cx="28460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Adjacenc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List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00600" y="1676400"/>
            <a:ext cx="155829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13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F,C,B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G,C C: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D: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E: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D,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,J</a:t>
            </a:r>
          </a:p>
          <a:p>
            <a:pPr marL="12700" marR="405130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F: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 G: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C,E</a:t>
            </a: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D,K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K: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E,G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07340" y="5174929"/>
            <a:ext cx="18453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 pitchFamily="18" charset="0"/>
                <a:cs typeface="Times New Roman" pitchFamily="18" charset="0"/>
              </a:rPr>
              <a:t>J,</a:t>
            </a:r>
            <a:r>
              <a:rPr sz="1800" spc="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K,</a:t>
            </a:r>
            <a:r>
              <a:rPr sz="18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G,</a:t>
            </a:r>
            <a:r>
              <a:rPr sz="18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C,</a:t>
            </a:r>
            <a:r>
              <a:rPr sz="18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F,</a:t>
            </a:r>
            <a:r>
              <a:rPr sz="18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D,</a:t>
            </a:r>
            <a:r>
              <a:rPr sz="18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E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54172" y="2859668"/>
            <a:ext cx="813435" cy="317500"/>
          </a:xfrm>
          <a:custGeom>
            <a:avLst/>
            <a:gdLst/>
            <a:ahLst/>
            <a:cxnLst/>
            <a:rect l="l" t="t" r="r" b="b"/>
            <a:pathLst>
              <a:path w="813435" h="317500">
                <a:moveTo>
                  <a:pt x="47456" y="212428"/>
                </a:moveTo>
                <a:lnTo>
                  <a:pt x="7462" y="235940"/>
                </a:lnTo>
                <a:lnTo>
                  <a:pt x="0" y="258886"/>
                </a:lnTo>
                <a:lnTo>
                  <a:pt x="156" y="272234"/>
                </a:lnTo>
                <a:lnTo>
                  <a:pt x="18583" y="305888"/>
                </a:lnTo>
                <a:lnTo>
                  <a:pt x="53202" y="316894"/>
                </a:lnTo>
                <a:lnTo>
                  <a:pt x="65936" y="314701"/>
                </a:lnTo>
                <a:lnTo>
                  <a:pt x="99178" y="281719"/>
                </a:lnTo>
                <a:lnTo>
                  <a:pt x="99258" y="281295"/>
                </a:lnTo>
                <a:lnTo>
                  <a:pt x="55911" y="281295"/>
                </a:lnTo>
                <a:lnTo>
                  <a:pt x="45743" y="247767"/>
                </a:lnTo>
                <a:lnTo>
                  <a:pt x="92850" y="233642"/>
                </a:lnTo>
                <a:lnTo>
                  <a:pt x="91222" y="231115"/>
                </a:lnTo>
                <a:lnTo>
                  <a:pt x="82397" y="222747"/>
                </a:lnTo>
                <a:lnTo>
                  <a:pt x="71877" y="216673"/>
                </a:lnTo>
                <a:lnTo>
                  <a:pt x="60087" y="213147"/>
                </a:lnTo>
                <a:lnTo>
                  <a:pt x="47456" y="212428"/>
                </a:lnTo>
                <a:close/>
              </a:path>
              <a:path w="813435" h="317500">
                <a:moveTo>
                  <a:pt x="92850" y="233642"/>
                </a:moveTo>
                <a:lnTo>
                  <a:pt x="45743" y="247767"/>
                </a:lnTo>
                <a:lnTo>
                  <a:pt x="55911" y="281295"/>
                </a:lnTo>
                <a:lnTo>
                  <a:pt x="101451" y="267630"/>
                </a:lnTo>
                <a:lnTo>
                  <a:pt x="101160" y="255982"/>
                </a:lnTo>
                <a:lnTo>
                  <a:pt x="97924" y="241519"/>
                </a:lnTo>
                <a:lnTo>
                  <a:pt x="92850" y="233642"/>
                </a:lnTo>
                <a:close/>
              </a:path>
              <a:path w="813435" h="317500">
                <a:moveTo>
                  <a:pt x="101451" y="267630"/>
                </a:moveTo>
                <a:lnTo>
                  <a:pt x="55911" y="281295"/>
                </a:lnTo>
                <a:lnTo>
                  <a:pt x="99258" y="281295"/>
                </a:lnTo>
                <a:lnTo>
                  <a:pt x="101496" y="269459"/>
                </a:lnTo>
                <a:lnTo>
                  <a:pt x="101451" y="267630"/>
                </a:lnTo>
                <a:close/>
              </a:path>
              <a:path w="813435" h="317500">
                <a:moveTo>
                  <a:pt x="712908" y="47730"/>
                </a:moveTo>
                <a:lnTo>
                  <a:pt x="92850" y="233642"/>
                </a:lnTo>
                <a:lnTo>
                  <a:pt x="97924" y="241519"/>
                </a:lnTo>
                <a:lnTo>
                  <a:pt x="101160" y="255982"/>
                </a:lnTo>
                <a:lnTo>
                  <a:pt x="101451" y="267630"/>
                </a:lnTo>
                <a:lnTo>
                  <a:pt x="723597" y="80954"/>
                </a:lnTo>
                <a:lnTo>
                  <a:pt x="746710" y="55877"/>
                </a:lnTo>
                <a:lnTo>
                  <a:pt x="712908" y="47730"/>
                </a:lnTo>
                <a:close/>
              </a:path>
              <a:path w="813435" h="317500">
                <a:moveTo>
                  <a:pt x="785011" y="29195"/>
                </a:moveTo>
                <a:lnTo>
                  <a:pt x="774727" y="29195"/>
                </a:lnTo>
                <a:lnTo>
                  <a:pt x="784764" y="62601"/>
                </a:lnTo>
                <a:lnTo>
                  <a:pt x="723597" y="80954"/>
                </a:lnTo>
                <a:lnTo>
                  <a:pt x="681197" y="126958"/>
                </a:lnTo>
                <a:lnTo>
                  <a:pt x="680239" y="138036"/>
                </a:lnTo>
                <a:lnTo>
                  <a:pt x="687393" y="149216"/>
                </a:lnTo>
                <a:lnTo>
                  <a:pt x="698971" y="151893"/>
                </a:lnTo>
                <a:lnTo>
                  <a:pt x="709707" y="146421"/>
                </a:lnTo>
                <a:lnTo>
                  <a:pt x="812958" y="35931"/>
                </a:lnTo>
                <a:lnTo>
                  <a:pt x="785011" y="29195"/>
                </a:lnTo>
                <a:close/>
              </a:path>
              <a:path w="813435" h="317500">
                <a:moveTo>
                  <a:pt x="746710" y="55877"/>
                </a:moveTo>
                <a:lnTo>
                  <a:pt x="723597" y="80954"/>
                </a:lnTo>
                <a:lnTo>
                  <a:pt x="783951" y="62845"/>
                </a:lnTo>
                <a:lnTo>
                  <a:pt x="775620" y="62845"/>
                </a:lnTo>
                <a:lnTo>
                  <a:pt x="746710" y="55877"/>
                </a:lnTo>
                <a:close/>
              </a:path>
              <a:path w="813435" h="317500">
                <a:moveTo>
                  <a:pt x="766976" y="33889"/>
                </a:moveTo>
                <a:lnTo>
                  <a:pt x="746710" y="55877"/>
                </a:lnTo>
                <a:lnTo>
                  <a:pt x="775620" y="62845"/>
                </a:lnTo>
                <a:lnTo>
                  <a:pt x="766976" y="33889"/>
                </a:lnTo>
                <a:close/>
              </a:path>
              <a:path w="813435" h="317500">
                <a:moveTo>
                  <a:pt x="776137" y="33889"/>
                </a:moveTo>
                <a:lnTo>
                  <a:pt x="766976" y="33889"/>
                </a:lnTo>
                <a:lnTo>
                  <a:pt x="775620" y="62845"/>
                </a:lnTo>
                <a:lnTo>
                  <a:pt x="783951" y="62845"/>
                </a:lnTo>
                <a:lnTo>
                  <a:pt x="784764" y="62601"/>
                </a:lnTo>
                <a:lnTo>
                  <a:pt x="776137" y="33889"/>
                </a:lnTo>
                <a:close/>
              </a:path>
              <a:path w="813435" h="317500">
                <a:moveTo>
                  <a:pt x="774727" y="29195"/>
                </a:moveTo>
                <a:lnTo>
                  <a:pt x="712908" y="47730"/>
                </a:lnTo>
                <a:lnTo>
                  <a:pt x="746710" y="55877"/>
                </a:lnTo>
                <a:lnTo>
                  <a:pt x="766976" y="33889"/>
                </a:lnTo>
                <a:lnTo>
                  <a:pt x="776137" y="33889"/>
                </a:lnTo>
                <a:lnTo>
                  <a:pt x="774727" y="29195"/>
                </a:lnTo>
                <a:close/>
              </a:path>
              <a:path w="813435" h="317500">
                <a:moveTo>
                  <a:pt x="662464" y="0"/>
                </a:moveTo>
                <a:lnTo>
                  <a:pt x="651262" y="3787"/>
                </a:lnTo>
                <a:lnTo>
                  <a:pt x="644440" y="15316"/>
                </a:lnTo>
                <a:lnTo>
                  <a:pt x="647405" y="27332"/>
                </a:lnTo>
                <a:lnTo>
                  <a:pt x="657629" y="34407"/>
                </a:lnTo>
                <a:lnTo>
                  <a:pt x="712908" y="47730"/>
                </a:lnTo>
                <a:lnTo>
                  <a:pt x="774727" y="29195"/>
                </a:lnTo>
                <a:lnTo>
                  <a:pt x="785011" y="29195"/>
                </a:lnTo>
                <a:lnTo>
                  <a:pt x="665892" y="482"/>
                </a:lnTo>
                <a:lnTo>
                  <a:pt x="662464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4550" y="156443"/>
            <a:ext cx="6454899" cy="972490"/>
          </a:xfrm>
          <a:prstGeom prst="rect">
            <a:avLst/>
          </a:prstGeom>
        </p:spPr>
        <p:txBody>
          <a:bodyPr vert="horz" wrap="square" lIns="0" tIns="292525" rIns="0" bIns="0" rtlCol="0">
            <a:spAutoFit/>
          </a:bodyPr>
          <a:lstStyle/>
          <a:p>
            <a:pPr marL="1358265">
              <a:lnSpc>
                <a:spcPct val="100000"/>
              </a:lnSpc>
            </a:pPr>
            <a:r>
              <a:rPr sz="4400" spc="-5" dirty="0">
                <a:latin typeface="Times New Roman" pitchFamily="18" charset="0"/>
                <a:cs typeface="Times New Roman" pitchFamily="18" charset="0"/>
              </a:rPr>
              <a:t>BF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4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Traversal</a:t>
            </a:r>
            <a:endParaRPr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487064"/>
            <a:ext cx="7634605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tabLst>
                <a:tab pos="400304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verte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label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	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visite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only after</a:t>
            </a:r>
            <a:r>
              <a:rPr sz="3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visit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vertice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pre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eding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level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level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1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4550" y="156443"/>
            <a:ext cx="6454899" cy="831253"/>
          </a:xfrm>
          <a:prstGeom prst="rect">
            <a:avLst/>
          </a:prstGeom>
        </p:spPr>
        <p:txBody>
          <a:bodyPr vert="horz" wrap="square" lIns="0" tIns="213614" rIns="0" bIns="0" rtlCol="0">
            <a:spAutoFit/>
          </a:bodyPr>
          <a:lstStyle/>
          <a:p>
            <a:pPr marL="1530985">
              <a:lnSpc>
                <a:spcPct val="100000"/>
              </a:lnSpc>
            </a:pPr>
            <a:r>
              <a:rPr spc="-30" dirty="0">
                <a:latin typeface="Times New Roman" pitchFamily="18" charset="0"/>
                <a:cs typeface="Times New Roman" pitchFamily="18" charset="0"/>
              </a:rPr>
              <a:t>BFS</a:t>
            </a:r>
            <a:r>
              <a:rPr spc="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0" dirty="0">
                <a:latin typeface="Times New Roman" pitchFamily="18" charset="0"/>
                <a:cs typeface="Times New Roman" pitchFamily="18" charset="0"/>
              </a:rPr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47950"/>
            <a:ext cx="7827645" cy="4452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[1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Enter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starti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verte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32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[2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sz="3200" b="1" spc="14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empty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sz="3200" spc="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ay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8415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VISIT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store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R="1020444" algn="ctr">
              <a:lnSpc>
                <a:spcPct val="100000"/>
              </a:lnSpc>
            </a:pP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VISIT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8415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Enter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ad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acent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vertice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2700" indent="2743835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[3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Stop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0900" y="901700"/>
            <a:ext cx="2997199" cy="4063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79777" y="1003659"/>
            <a:ext cx="342900" cy="143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7" baseline="-21021" dirty="0">
                <a:latin typeface="Comic Sans MS"/>
                <a:cs typeface="Comic Sans MS"/>
              </a:rPr>
              <a:t>1</a:t>
            </a:r>
            <a:endParaRPr sz="2775" baseline="-21021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8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2595" y="2451841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2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5178" y="2451841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3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5977" y="3213842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4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2177" y="4509497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7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1378" y="3823455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6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8795" y="3899896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5</a:t>
            </a:r>
            <a:endParaRPr sz="2775" baseline="-21021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1" y="554008"/>
            <a:ext cx="7953375" cy="509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[1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Inser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starting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vert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2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7" baseline="-21164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150" spc="-157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pPr marL="1069975" marR="4831715" indent="-143510">
              <a:lnSpc>
                <a:spcPct val="12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7" baseline="-21164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VISIT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Ø</a:t>
            </a: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4000" dirty="0">
              <a:latin typeface="Times New Roman" pitchFamily="18" charset="0"/>
              <a:cs typeface="Times New Roman" pitchFamily="18" charset="0"/>
            </a:endParaRPr>
          </a:p>
          <a:p>
            <a:pPr marL="824865" marR="5080" indent="-812800">
              <a:lnSpc>
                <a:spcPct val="12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[2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3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7" baseline="-21164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SIT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Stor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ISIT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824865" indent="-469900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ad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acent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ele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ent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pPr marL="948055" marR="4890135" indent="-123825">
              <a:lnSpc>
                <a:spcPct val="120000"/>
              </a:lnSpc>
              <a:tabLst>
                <a:tab pos="2265045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sz="3150" spc="7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VISIT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7" baseline="-21164" dirty="0">
                <a:latin typeface="Times New Roman" pitchFamily="18" charset="0"/>
                <a:cs typeface="Times New Roman" pitchFamily="18" charset="0"/>
              </a:rPr>
              <a:t>1</a:t>
            </a:r>
            <a:endParaRPr sz="3150" baseline="-21164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81441"/>
            <a:ext cx="7997190" cy="5198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[3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Del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2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2</a:t>
            </a:r>
            <a:endParaRPr sz="3150" baseline="-21164" dirty="0">
              <a:latin typeface="Times New Roman" pitchFamily="18" charset="0"/>
              <a:cs typeface="Times New Roman" pitchFamily="18" charset="0"/>
            </a:endParaRPr>
          </a:p>
          <a:p>
            <a:pPr marL="355600" marR="436245" indent="469265">
              <a:lnSpc>
                <a:spcPts val="3460"/>
              </a:lnSpc>
              <a:spcBef>
                <a:spcPts val="815"/>
              </a:spcBef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SIT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Stor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ISIT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ad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acent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ele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ent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pPr marL="824865">
              <a:lnSpc>
                <a:spcPct val="100000"/>
              </a:lnSpc>
              <a:spcBef>
                <a:spcPts val="335"/>
              </a:spcBef>
              <a:tabLst>
                <a:tab pos="2275840" algn="l"/>
                <a:tab pos="3184525" algn="l"/>
                <a:tab pos="4036060" algn="l"/>
                <a:tab pos="4388485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b="1" spc="15" baseline="-2116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150" b="1" baseline="-2116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4932F7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b="1" spc="15" baseline="-21164" dirty="0">
                <a:solidFill>
                  <a:srgbClr val="4932F7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sz="3150" b="1" baseline="-21164" dirty="0">
                <a:solidFill>
                  <a:srgbClr val="4932F7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b="1" dirty="0">
                <a:solidFill>
                  <a:srgbClr val="4932F7"/>
                </a:solidFill>
                <a:latin typeface="Times New Roman" pitchFamily="18" charset="0"/>
                <a:cs typeface="Times New Roman" pitchFamily="18" charset="0"/>
              </a:rPr>
              <a:t>,	</a:t>
            </a:r>
            <a:r>
              <a:rPr sz="3200" b="1" spc="-5" dirty="0">
                <a:solidFill>
                  <a:srgbClr val="4932F7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b="1" spc="15" baseline="-21164" dirty="0">
                <a:solidFill>
                  <a:srgbClr val="4932F7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sz="3150" baseline="-21164" dirty="0">
              <a:latin typeface="Times New Roman" pitchFamily="18" charset="0"/>
              <a:cs typeface="Times New Roman" pitchFamily="18" charset="0"/>
            </a:endParaRPr>
          </a:p>
          <a:p>
            <a:pPr marL="948690">
              <a:lnSpc>
                <a:spcPct val="100000"/>
              </a:lnSpc>
              <a:spcBef>
                <a:spcPts val="384"/>
              </a:spcBef>
              <a:tabLst>
                <a:tab pos="33782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VISIT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7" baseline="-21164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b="1" spc="15" baseline="-2116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sz="3150" baseline="-21164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[4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3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3</a:t>
            </a:r>
            <a:endParaRPr sz="3150" baseline="-21164" dirty="0">
              <a:latin typeface="Times New Roman" pitchFamily="18" charset="0"/>
              <a:cs typeface="Times New Roman" pitchFamily="18" charset="0"/>
            </a:endParaRPr>
          </a:p>
          <a:p>
            <a:pPr marL="824865">
              <a:lnSpc>
                <a:spcPts val="3650"/>
              </a:lnSpc>
              <a:spcBef>
                <a:spcPts val="385"/>
              </a:spcBef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ISIT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Stor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ISIT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824865" indent="-469900">
              <a:lnSpc>
                <a:spcPts val="365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ad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acent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ele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ent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pPr marL="824865">
              <a:lnSpc>
                <a:spcPct val="100000"/>
              </a:lnSpc>
              <a:spcBef>
                <a:spcPts val="384"/>
              </a:spcBef>
              <a:tabLst>
                <a:tab pos="2318385" algn="l"/>
                <a:tab pos="4243070" algn="l"/>
                <a:tab pos="4857750" algn="l"/>
                <a:tab pos="5211445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b="1" spc="15" baseline="-2116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sz="3150" b="1" baseline="-2116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150" spc="-165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150" spc="-15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4932F7"/>
                </a:solidFill>
                <a:latin typeface="Times New Roman" pitchFamily="18" charset="0"/>
                <a:cs typeface="Times New Roman" pitchFamily="18" charset="0"/>
              </a:rPr>
              <a:t>,	</a:t>
            </a:r>
            <a:r>
              <a:rPr sz="3200" b="1" spc="-15" dirty="0">
                <a:solidFill>
                  <a:srgbClr val="4932F7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b="1" spc="15" baseline="-21164" dirty="0">
                <a:solidFill>
                  <a:srgbClr val="4932F7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sz="3150" b="1" baseline="-21164" dirty="0">
                <a:solidFill>
                  <a:srgbClr val="4932F7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b="1" dirty="0">
                <a:solidFill>
                  <a:srgbClr val="4932F7"/>
                </a:solidFill>
                <a:latin typeface="Times New Roman" pitchFamily="18" charset="0"/>
                <a:cs typeface="Times New Roman" pitchFamily="18" charset="0"/>
              </a:rPr>
              <a:t>,	</a:t>
            </a:r>
            <a:r>
              <a:rPr sz="3200" b="1" spc="-15" dirty="0">
                <a:solidFill>
                  <a:srgbClr val="4932F7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b="1" spc="15" baseline="-21164" dirty="0">
                <a:solidFill>
                  <a:srgbClr val="4932F7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sz="3150" baseline="-21164" dirty="0">
              <a:latin typeface="Times New Roman" pitchFamily="18" charset="0"/>
              <a:cs typeface="Times New Roman" pitchFamily="18" charset="0"/>
            </a:endParaRPr>
          </a:p>
          <a:p>
            <a:pPr marL="948690">
              <a:lnSpc>
                <a:spcPct val="100000"/>
              </a:lnSpc>
              <a:spcBef>
                <a:spcPts val="385"/>
              </a:spcBef>
              <a:tabLst>
                <a:tab pos="3378200" algn="l"/>
                <a:tab pos="4217670" algn="l"/>
                <a:tab pos="4571365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VISIT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7" baseline="-21164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	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b="1" spc="15" baseline="-2116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sz="3150" baseline="-21164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48968"/>
            <a:ext cx="7943215" cy="33188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 algn="ctr">
              <a:lnSpc>
                <a:spcPct val="100000"/>
              </a:lnSpc>
            </a:pPr>
            <a:r>
              <a:rPr sz="4400" dirty="0">
                <a:latin typeface="Times New Roman" pitchFamily="18" charset="0"/>
                <a:cs typeface="Times New Roman" pitchFamily="18" charset="0"/>
              </a:rPr>
              <a:t>DFS</a:t>
            </a:r>
            <a:endParaRPr sz="4400">
              <a:latin typeface="Times New Roman" pitchFamily="18" charset="0"/>
              <a:cs typeface="Times New Roman" pitchFamily="18" charset="0"/>
            </a:endParaRPr>
          </a:p>
          <a:p>
            <a:pPr marL="355600" marR="341630" indent="-342900">
              <a:lnSpc>
                <a:spcPct val="100000"/>
              </a:lnSpc>
              <a:spcBef>
                <a:spcPts val="600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Simila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order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traversa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binary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search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tree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Startin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trave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sal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visi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deepest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level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on.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77554"/>
            <a:ext cx="7997190" cy="557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[5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Del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2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4</a:t>
            </a:r>
            <a:endParaRPr sz="3150" baseline="-21164" dirty="0">
              <a:latin typeface="Times New Roman" pitchFamily="18" charset="0"/>
              <a:cs typeface="Times New Roman" pitchFamily="18" charset="0"/>
            </a:endParaRPr>
          </a:p>
          <a:p>
            <a:pPr marL="354965" marR="436245" indent="469265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SIT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Stor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ISIT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ad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acent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ele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ent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pPr marL="824865">
              <a:lnSpc>
                <a:spcPct val="100000"/>
              </a:lnSpc>
              <a:spcBef>
                <a:spcPts val="770"/>
              </a:spcBef>
              <a:tabLst>
                <a:tab pos="2249805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b="1" spc="15" baseline="-2116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sz="3150" b="1" baseline="-2116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150" spc="-165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150" spc="-165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150" spc="-15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4D37F3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b="1" spc="15" baseline="-21164" dirty="0">
                <a:solidFill>
                  <a:srgbClr val="4D37F3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sz="3150" baseline="-21164" dirty="0">
              <a:latin typeface="Times New Roman" pitchFamily="18" charset="0"/>
              <a:cs typeface="Times New Roman" pitchFamily="18" charset="0"/>
            </a:endParaRPr>
          </a:p>
          <a:p>
            <a:pPr marL="948690">
              <a:lnSpc>
                <a:spcPct val="100000"/>
              </a:lnSpc>
              <a:spcBef>
                <a:spcPts val="765"/>
              </a:spcBef>
              <a:tabLst>
                <a:tab pos="3378200" algn="l"/>
                <a:tab pos="421767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VISIT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7" baseline="-21164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150" spc="-165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b="1" spc="15" baseline="-2116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sz="3150" baseline="-21164" dirty="0">
              <a:latin typeface="Times New Roman" pitchFamily="18" charset="0"/>
              <a:cs typeface="Times New Roman" pitchFamily="18" charset="0"/>
            </a:endParaRPr>
          </a:p>
          <a:p>
            <a:pPr marL="118745" algn="ctr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[6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200" spc="3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5</a:t>
            </a:r>
            <a:endParaRPr sz="3150" baseline="-21164" dirty="0">
              <a:latin typeface="Times New Roman" pitchFamily="18" charset="0"/>
              <a:cs typeface="Times New Roman" pitchFamily="18" charset="0"/>
            </a:endParaRPr>
          </a:p>
          <a:p>
            <a:pPr marL="824865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ISIT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Stor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ISIT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824865" indent="-469900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ad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acent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ele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ent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pPr marL="948055" marR="1523365" indent="-123825">
              <a:lnSpc>
                <a:spcPts val="4610"/>
              </a:lnSpc>
              <a:spcBef>
                <a:spcPts val="280"/>
              </a:spcBef>
              <a:tabLst>
                <a:tab pos="3378200" algn="l"/>
                <a:tab pos="4217670" algn="l"/>
                <a:tab pos="467487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b="1" spc="15" baseline="-2116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sz="3150" b="1" baseline="-2116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150" b="1" spc="-150" baseline="-2116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150" spc="-165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150" spc="-15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sz="3150" spc="7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VISIT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7" baseline="-21164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150" spc="-165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150" spc="-15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b="1" spc="15" baseline="-2116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sz="3150" baseline="-21164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30209"/>
            <a:ext cx="7874000" cy="3951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[7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Del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4</a:t>
            </a:r>
            <a:endParaRPr sz="3150" baseline="-21164" dirty="0">
              <a:latin typeface="Times New Roman" pitchFamily="18" charset="0"/>
              <a:cs typeface="Times New Roman" pitchFamily="18" charset="0"/>
            </a:endParaRPr>
          </a:p>
          <a:p>
            <a:pPr marL="824865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VISIT.</a:t>
            </a:r>
          </a:p>
          <a:p>
            <a:pPr marL="824865">
              <a:lnSpc>
                <a:spcPct val="100000"/>
              </a:lnSpc>
              <a:spcBef>
                <a:spcPts val="765"/>
              </a:spcBef>
              <a:tabLst>
                <a:tab pos="2249805" algn="l"/>
                <a:tab pos="394335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b="1" spc="15" baseline="-2116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sz="3150" b="1" baseline="-2116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150" spc="-165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7</a:t>
            </a:r>
            <a:endParaRPr sz="3150" baseline="-21164" dirty="0">
              <a:latin typeface="Times New Roman" pitchFamily="18" charset="0"/>
              <a:cs typeface="Times New Roman" pitchFamily="18" charset="0"/>
            </a:endParaRPr>
          </a:p>
          <a:p>
            <a:pPr marL="948690">
              <a:lnSpc>
                <a:spcPct val="100000"/>
              </a:lnSpc>
              <a:spcBef>
                <a:spcPts val="770"/>
              </a:spcBef>
              <a:tabLst>
                <a:tab pos="3378200" algn="l"/>
                <a:tab pos="421767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VISIT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7" baseline="-21164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150" spc="-172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150" spc="-15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5</a:t>
            </a:r>
            <a:endParaRPr sz="3150" baseline="-21164" dirty="0">
              <a:latin typeface="Times New Roman" pitchFamily="18" charset="0"/>
              <a:cs typeface="Times New Roman" pitchFamily="18" charset="0"/>
            </a:endParaRPr>
          </a:p>
          <a:p>
            <a:pPr marL="824865" marR="5080" indent="-812800">
              <a:lnSpc>
                <a:spcPct val="12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[8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200" spc="3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sz="3150" spc="7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SIT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Stor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ISIT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4965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ad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acent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ele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ent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8474" y="4630064"/>
            <a:ext cx="2256155" cy="1090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b="1" spc="15" baseline="-2116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sz="3150" b="1" baseline="-2116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150" b="1" spc="-150" baseline="-2116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8</a:t>
            </a:r>
            <a:endParaRPr sz="3150" baseline="-21164" dirty="0">
              <a:latin typeface="Times New Roman" pitchFamily="18" charset="0"/>
              <a:cs typeface="Times New Roman" pitchFamily="18" charset="0"/>
            </a:endParaRPr>
          </a:p>
          <a:p>
            <a:pPr marL="13589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VISIT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7" baseline="-21164" dirty="0">
                <a:latin typeface="Times New Roman" pitchFamily="18" charset="0"/>
                <a:cs typeface="Times New Roman" pitchFamily="18" charset="0"/>
              </a:rPr>
              <a:t>1</a:t>
            </a:r>
            <a:endParaRPr sz="3150" baseline="-21164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7249" y="4630064"/>
            <a:ext cx="4172585" cy="1090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sz="3150" baseline="-21164" dirty="0" smtClean="0">
              <a:latin typeface="Times New Roman" pitchFamily="18" charset="0"/>
              <a:cs typeface="Times New Roman" pitchFamily="18" charset="0"/>
            </a:endParaRPr>
          </a:p>
          <a:p>
            <a:pPr marL="287020">
              <a:lnSpc>
                <a:spcPct val="100000"/>
              </a:lnSpc>
              <a:spcBef>
                <a:spcPts val="770"/>
              </a:spcBef>
              <a:tabLst>
                <a:tab pos="1126490" algn="l"/>
              </a:tabLst>
            </a:pP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3150" baseline="-21164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sz="3150" baseline="-211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150" spc="-165" baseline="-211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sz="3150" baseline="-211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150" spc="-150" baseline="-211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sz="3150" baseline="-211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150" spc="-165" baseline="-211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b="1" spc="15" baseline="-21164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sz="3150" baseline="-21164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04393"/>
            <a:ext cx="7815580" cy="564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[9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lete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ite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fr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let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baseline="-20833" dirty="0">
                <a:latin typeface="Times New Roman" pitchFamily="18" charset="0"/>
                <a:cs typeface="Times New Roman" pitchFamily="18" charset="0"/>
              </a:rPr>
              <a:t>8</a:t>
            </a:r>
            <a:endParaRPr sz="3000" baseline="-20833">
              <a:latin typeface="Times New Roman" pitchFamily="18" charset="0"/>
              <a:cs typeface="Times New Roman" pitchFamily="18" charset="0"/>
            </a:endParaRPr>
          </a:p>
          <a:p>
            <a:pPr marL="354965" marR="5715" indent="417830">
              <a:lnSpc>
                <a:spcPts val="3240"/>
              </a:lnSpc>
              <a:spcBef>
                <a:spcPts val="765"/>
              </a:spcBef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VIS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T.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Stor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VISIT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adjacent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Q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772795">
              <a:lnSpc>
                <a:spcPct val="100000"/>
              </a:lnSpc>
              <a:spcBef>
                <a:spcPts val="310"/>
              </a:spcBef>
              <a:tabLst>
                <a:tab pos="217043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b="1" baseline="-2083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	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baseline="-20833" dirty="0">
                <a:latin typeface="Times New Roman" pitchFamily="18" charset="0"/>
                <a:cs typeface="Times New Roman" pitchFamily="18" charset="0"/>
              </a:rPr>
              <a:t>7 </a:t>
            </a:r>
            <a:r>
              <a:rPr sz="3000" spc="-135" baseline="-208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baseline="-20833" dirty="0">
                <a:latin typeface="Times New Roman" pitchFamily="18" charset="0"/>
                <a:cs typeface="Times New Roman" pitchFamily="18" charset="0"/>
              </a:rPr>
              <a:t>1</a:t>
            </a:r>
            <a:endParaRPr sz="3000" baseline="-20833">
              <a:latin typeface="Times New Roman" pitchFamily="18" charset="0"/>
              <a:cs typeface="Times New Roman" pitchFamily="18" charset="0"/>
            </a:endParaRPr>
          </a:p>
          <a:p>
            <a:pPr marL="887730">
              <a:lnSpc>
                <a:spcPts val="3420"/>
              </a:lnSpc>
              <a:spcBef>
                <a:spcPts val="360"/>
              </a:spcBef>
              <a:tabLst>
                <a:tab pos="3162935" algn="l"/>
                <a:tab pos="3949700" algn="l"/>
                <a:tab pos="6947534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VISIT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baseline="-20833" dirty="0">
                <a:latin typeface="Times New Roman" pitchFamily="18" charset="0"/>
                <a:cs typeface="Times New Roman" pitchFamily="18" charset="0"/>
              </a:rPr>
              <a:t>1	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baseline="-20833" dirty="0">
                <a:latin typeface="Times New Roman" pitchFamily="18" charset="0"/>
                <a:cs typeface="Times New Roman" pitchFamily="18" charset="0"/>
              </a:rPr>
              <a:t>2	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baseline="-20833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sz="3000" spc="-127" baseline="-208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baseline="-20833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sz="3000" spc="-135" baseline="-208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baseline="-20833" dirty="0">
                <a:latin typeface="Times New Roman" pitchFamily="18" charset="0"/>
                <a:cs typeface="Times New Roman" pitchFamily="18" charset="0"/>
              </a:rPr>
              <a:t>5 </a:t>
            </a:r>
            <a:r>
              <a:rPr sz="3000" spc="-150" baseline="-208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baseline="-20833" dirty="0">
                <a:latin typeface="Times New Roman" pitchFamily="18" charset="0"/>
                <a:cs typeface="Times New Roman" pitchFamily="18" charset="0"/>
              </a:rPr>
              <a:t>6	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,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R="1881505" algn="ctr">
              <a:lnSpc>
                <a:spcPts val="3420"/>
              </a:lnSpc>
            </a:pPr>
            <a:r>
              <a:rPr sz="30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b="1" spc="-37" baseline="-2083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sz="3000" baseline="-20833">
              <a:latin typeface="Times New Roman" pitchFamily="18" charset="0"/>
              <a:cs typeface="Times New Roman" pitchFamily="18" charset="0"/>
            </a:endParaRPr>
          </a:p>
          <a:p>
            <a:pPr marL="125095">
              <a:lnSpc>
                <a:spcPct val="100000"/>
              </a:lnSpc>
              <a:spcBef>
                <a:spcPts val="360"/>
              </a:spcBef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[1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0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ete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ite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let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000" spc="1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baseline="-20833" dirty="0">
                <a:latin typeface="Times New Roman" pitchFamily="18" charset="0"/>
                <a:cs typeface="Times New Roman" pitchFamily="18" charset="0"/>
              </a:rPr>
              <a:t>7</a:t>
            </a:r>
            <a:endParaRPr sz="3000" baseline="-20833">
              <a:latin typeface="Times New Roman" pitchFamily="18" charset="0"/>
              <a:cs typeface="Times New Roman" pitchFamily="18" charset="0"/>
            </a:endParaRPr>
          </a:p>
          <a:p>
            <a:pPr marL="772795">
              <a:lnSpc>
                <a:spcPts val="3420"/>
              </a:lnSpc>
              <a:spcBef>
                <a:spcPts val="360"/>
              </a:spcBef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VISIT.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VISIT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and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772795" indent="-417830">
              <a:lnSpc>
                <a:spcPts val="3420"/>
              </a:lnSpc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adjacent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Q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772795">
              <a:lnSpc>
                <a:spcPct val="100000"/>
              </a:lnSpc>
              <a:spcBef>
                <a:spcPts val="360"/>
              </a:spcBef>
              <a:tabLst>
                <a:tab pos="2106295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b="1" baseline="-2083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	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baseline="-20833" dirty="0">
                <a:latin typeface="Times New Roman" pitchFamily="18" charset="0"/>
                <a:cs typeface="Times New Roman" pitchFamily="18" charset="0"/>
              </a:rPr>
              <a:t>1</a:t>
            </a:r>
            <a:endParaRPr sz="3000" baseline="-20833">
              <a:latin typeface="Times New Roman" pitchFamily="18" charset="0"/>
              <a:cs typeface="Times New Roman" pitchFamily="18" charset="0"/>
            </a:endParaRPr>
          </a:p>
          <a:p>
            <a:pPr marL="887730">
              <a:lnSpc>
                <a:spcPts val="3420"/>
              </a:lnSpc>
              <a:spcBef>
                <a:spcPts val="360"/>
              </a:spcBef>
              <a:tabLst>
                <a:tab pos="3162935" algn="l"/>
                <a:tab pos="3949700" algn="l"/>
                <a:tab pos="6947534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VISIT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baseline="-20833" dirty="0">
                <a:latin typeface="Times New Roman" pitchFamily="18" charset="0"/>
                <a:cs typeface="Times New Roman" pitchFamily="18" charset="0"/>
              </a:rPr>
              <a:t>1	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baseline="-20833" dirty="0">
                <a:latin typeface="Times New Roman" pitchFamily="18" charset="0"/>
                <a:cs typeface="Times New Roman" pitchFamily="18" charset="0"/>
              </a:rPr>
              <a:t>2	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baseline="-20833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sz="3000" spc="-127" baseline="-208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baseline="-20833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sz="3000" spc="-135" baseline="-208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baseline="-20833" dirty="0">
                <a:latin typeface="Times New Roman" pitchFamily="18" charset="0"/>
                <a:cs typeface="Times New Roman" pitchFamily="18" charset="0"/>
              </a:rPr>
              <a:t>5 </a:t>
            </a:r>
            <a:r>
              <a:rPr sz="3000" spc="-150" baseline="-208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baseline="-20833" dirty="0">
                <a:latin typeface="Times New Roman" pitchFamily="18" charset="0"/>
                <a:cs typeface="Times New Roman" pitchFamily="18" charset="0"/>
              </a:rPr>
              <a:t>6	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,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R="817880" algn="ctr">
              <a:lnSpc>
                <a:spcPts val="3420"/>
              </a:lnSpc>
            </a:pPr>
            <a:r>
              <a:rPr sz="3000" spc="-3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baseline="-20833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sz="3000" spc="-135" baseline="-208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b="1" baseline="-2083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sz="3000" baseline="-20833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5" y="581441"/>
            <a:ext cx="7947659" cy="36635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[11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Del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7" baseline="-21164" dirty="0">
                <a:latin typeface="Times New Roman" pitchFamily="18" charset="0"/>
                <a:cs typeface="Times New Roman" pitchFamily="18" charset="0"/>
              </a:rPr>
              <a:t>1</a:t>
            </a:r>
            <a:endParaRPr sz="3150" baseline="-21164" dirty="0">
              <a:latin typeface="Times New Roman" pitchFamily="18" charset="0"/>
              <a:cs typeface="Times New Roman" pitchFamily="18" charset="0"/>
            </a:endParaRPr>
          </a:p>
          <a:p>
            <a:pPr marL="824865" marR="4526915">
              <a:lnSpc>
                <a:spcPct val="11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VISIT. Q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b="1" spc="15" baseline="-2116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sz="3150" baseline="-21164" dirty="0">
              <a:latin typeface="Times New Roman" pitchFamily="18" charset="0"/>
              <a:cs typeface="Times New Roman" pitchFamily="18" charset="0"/>
            </a:endParaRPr>
          </a:p>
          <a:p>
            <a:pPr marL="948690">
              <a:lnSpc>
                <a:spcPts val="3650"/>
              </a:lnSpc>
              <a:spcBef>
                <a:spcPts val="385"/>
              </a:spcBef>
              <a:tabLst>
                <a:tab pos="3378200" algn="l"/>
                <a:tab pos="4217670" algn="l"/>
                <a:tab pos="741553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VISIT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7" baseline="-21164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150" baseline="-211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5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150" spc="-172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150" spc="-15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150" spc="-172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960755" algn="ctr">
              <a:lnSpc>
                <a:spcPts val="3650"/>
              </a:lnSpc>
            </a:pP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150" spc="-165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7</a:t>
            </a:r>
            <a:endParaRPr sz="3150" baseline="-21164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[12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empty,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Stop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1922" y="4239927"/>
            <a:ext cx="312229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4221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VISIT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7" baseline="-21164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150" baseline="-211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5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2</a:t>
            </a:r>
            <a:endParaRPr sz="3150" baseline="-21164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1285" y="4239927"/>
            <a:ext cx="3336290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1056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150" spc="-165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150" spc="-15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150" spc="-165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9424" y="4678839"/>
            <a:ext cx="124142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sz="3150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150" spc="-165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spc="15" baseline="-21164" dirty="0">
                <a:latin typeface="Times New Roman" pitchFamily="18" charset="0"/>
                <a:cs typeface="Times New Roman" pitchFamily="18" charset="0"/>
              </a:rPr>
              <a:t>7</a:t>
            </a:r>
            <a:endParaRPr sz="3150" baseline="-21164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300" y="825500"/>
            <a:ext cx="2997199" cy="4063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6795" y="927459"/>
            <a:ext cx="3048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7" baseline="-21021" dirty="0">
                <a:latin typeface="Comic Sans MS"/>
                <a:cs typeface="Comic Sans MS"/>
              </a:rPr>
              <a:t>1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5" y="1918060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8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2375641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2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2196" y="2375641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3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995" y="3137642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4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9195" y="4433297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7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98396" y="3747255"/>
            <a:ext cx="343535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6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3823455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5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49900" y="977900"/>
            <a:ext cx="2997199" cy="4063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09034" y="1079859"/>
            <a:ext cx="3048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7" baseline="-21021" dirty="0">
                <a:latin typeface="Comic Sans MS"/>
                <a:cs typeface="Comic Sans MS"/>
              </a:rPr>
              <a:t>1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09034" y="2070600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8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42233" y="2528041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2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04816" y="2528041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3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85234" y="3290042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4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61434" y="4585697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7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81016" y="3899896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6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18433" y="3976096"/>
            <a:ext cx="1981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Comic Sans MS"/>
                <a:cs typeface="Comic Sans MS"/>
              </a:rPr>
              <a:t>v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90645" y="4155766"/>
            <a:ext cx="17081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0" dirty="0">
                <a:latin typeface="Comic Sans MS"/>
                <a:cs typeface="Comic Sans MS"/>
              </a:rPr>
              <a:t>5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36978" y="2451841"/>
            <a:ext cx="71056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omic Sans MS"/>
                <a:cs typeface="Comic Sans MS"/>
              </a:rPr>
              <a:t>BFS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81400" y="2942358"/>
            <a:ext cx="1677035" cy="214629"/>
          </a:xfrm>
          <a:custGeom>
            <a:avLst/>
            <a:gdLst/>
            <a:ahLst/>
            <a:cxnLst/>
            <a:rect l="l" t="t" r="r" b="b"/>
            <a:pathLst>
              <a:path w="1677035" h="214630">
                <a:moveTo>
                  <a:pt x="1541127" y="130942"/>
                </a:moveTo>
                <a:lnTo>
                  <a:pt x="1472565" y="170910"/>
                </a:lnTo>
                <a:lnTo>
                  <a:pt x="1464969" y="179847"/>
                </a:lnTo>
                <a:lnTo>
                  <a:pt x="1462652" y="191277"/>
                </a:lnTo>
                <a:lnTo>
                  <a:pt x="1466237" y="203260"/>
                </a:lnTo>
                <a:lnTo>
                  <a:pt x="1475103" y="211411"/>
                </a:lnTo>
                <a:lnTo>
                  <a:pt x="1486537" y="214165"/>
                </a:lnTo>
                <a:lnTo>
                  <a:pt x="1498213" y="210919"/>
                </a:lnTo>
                <a:lnTo>
                  <a:pt x="1635506" y="131031"/>
                </a:lnTo>
                <a:lnTo>
                  <a:pt x="1629277" y="131031"/>
                </a:lnTo>
                <a:lnTo>
                  <a:pt x="1541127" y="130942"/>
                </a:lnTo>
                <a:close/>
              </a:path>
              <a:path w="1677035" h="214630">
                <a:moveTo>
                  <a:pt x="1581966" y="107135"/>
                </a:moveTo>
                <a:lnTo>
                  <a:pt x="1541127" y="130942"/>
                </a:lnTo>
                <a:lnTo>
                  <a:pt x="1629277" y="131031"/>
                </a:lnTo>
                <a:lnTo>
                  <a:pt x="1629277" y="127739"/>
                </a:lnTo>
                <a:lnTo>
                  <a:pt x="1617207" y="127739"/>
                </a:lnTo>
                <a:lnTo>
                  <a:pt x="1581966" y="107135"/>
                </a:lnTo>
                <a:close/>
              </a:path>
              <a:path w="1677035" h="214630">
                <a:moveTo>
                  <a:pt x="1485169" y="0"/>
                </a:moveTo>
                <a:lnTo>
                  <a:pt x="1474043" y="3622"/>
                </a:lnTo>
                <a:lnTo>
                  <a:pt x="1465285" y="12691"/>
                </a:lnTo>
                <a:lnTo>
                  <a:pt x="1462613" y="24440"/>
                </a:lnTo>
                <a:lnTo>
                  <a:pt x="1465864" y="35704"/>
                </a:lnTo>
                <a:lnTo>
                  <a:pt x="1474469" y="44285"/>
                </a:lnTo>
                <a:lnTo>
                  <a:pt x="1541255" y="83332"/>
                </a:lnTo>
                <a:lnTo>
                  <a:pt x="1629277" y="83421"/>
                </a:lnTo>
                <a:lnTo>
                  <a:pt x="1629277" y="131031"/>
                </a:lnTo>
                <a:lnTo>
                  <a:pt x="1635506" y="131031"/>
                </a:lnTo>
                <a:lnTo>
                  <a:pt x="1676521" y="107165"/>
                </a:lnTo>
                <a:lnTo>
                  <a:pt x="1498488" y="3137"/>
                </a:lnTo>
                <a:lnTo>
                  <a:pt x="1496663" y="2177"/>
                </a:lnTo>
                <a:lnTo>
                  <a:pt x="1485169" y="0"/>
                </a:lnTo>
                <a:close/>
              </a:path>
              <a:path w="1677035" h="214630">
                <a:moveTo>
                  <a:pt x="0" y="81775"/>
                </a:moveTo>
                <a:lnTo>
                  <a:pt x="0" y="129385"/>
                </a:lnTo>
                <a:lnTo>
                  <a:pt x="1541127" y="130942"/>
                </a:lnTo>
                <a:lnTo>
                  <a:pt x="1581966" y="107135"/>
                </a:lnTo>
                <a:lnTo>
                  <a:pt x="1541255" y="83332"/>
                </a:lnTo>
                <a:lnTo>
                  <a:pt x="0" y="81775"/>
                </a:lnTo>
                <a:close/>
              </a:path>
              <a:path w="1677035" h="214630">
                <a:moveTo>
                  <a:pt x="1617207" y="86591"/>
                </a:moveTo>
                <a:lnTo>
                  <a:pt x="1581966" y="107135"/>
                </a:lnTo>
                <a:lnTo>
                  <a:pt x="1617207" y="127739"/>
                </a:lnTo>
                <a:lnTo>
                  <a:pt x="1617207" y="86591"/>
                </a:lnTo>
                <a:close/>
              </a:path>
              <a:path w="1677035" h="214630">
                <a:moveTo>
                  <a:pt x="1629277" y="86591"/>
                </a:moveTo>
                <a:lnTo>
                  <a:pt x="1617207" y="86591"/>
                </a:lnTo>
                <a:lnTo>
                  <a:pt x="1617207" y="127739"/>
                </a:lnTo>
                <a:lnTo>
                  <a:pt x="1629277" y="127739"/>
                </a:lnTo>
                <a:lnTo>
                  <a:pt x="1629277" y="86591"/>
                </a:lnTo>
                <a:close/>
              </a:path>
              <a:path w="1677035" h="214630">
                <a:moveTo>
                  <a:pt x="1541255" y="83332"/>
                </a:moveTo>
                <a:lnTo>
                  <a:pt x="1581966" y="107135"/>
                </a:lnTo>
                <a:lnTo>
                  <a:pt x="1617207" y="86591"/>
                </a:lnTo>
                <a:lnTo>
                  <a:pt x="1629277" y="86591"/>
                </a:lnTo>
                <a:lnTo>
                  <a:pt x="1629277" y="83421"/>
                </a:lnTo>
                <a:lnTo>
                  <a:pt x="1541255" y="8333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4572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699"/>
                </a:moveTo>
                <a:lnTo>
                  <a:pt x="2992" y="223436"/>
                </a:lnTo>
                <a:lnTo>
                  <a:pt x="11655" y="182396"/>
                </a:lnTo>
                <a:lnTo>
                  <a:pt x="25517" y="144129"/>
                </a:lnTo>
                <a:lnTo>
                  <a:pt x="44109" y="109183"/>
                </a:lnTo>
                <a:lnTo>
                  <a:pt x="66959" y="78108"/>
                </a:lnTo>
                <a:lnTo>
                  <a:pt x="108187" y="39954"/>
                </a:lnTo>
                <a:lnTo>
                  <a:pt x="156348" y="13595"/>
                </a:lnTo>
                <a:lnTo>
                  <a:pt x="209852" y="883"/>
                </a:lnTo>
                <a:lnTo>
                  <a:pt x="228599" y="0"/>
                </a:lnTo>
                <a:lnTo>
                  <a:pt x="247347" y="883"/>
                </a:lnTo>
                <a:lnTo>
                  <a:pt x="265677" y="3490"/>
                </a:lnTo>
                <a:lnTo>
                  <a:pt x="317577" y="20956"/>
                </a:lnTo>
                <a:lnTo>
                  <a:pt x="363603" y="51453"/>
                </a:lnTo>
                <a:lnTo>
                  <a:pt x="402168" y="93128"/>
                </a:lnTo>
                <a:lnTo>
                  <a:pt x="422948" y="126206"/>
                </a:lnTo>
                <a:lnTo>
                  <a:pt x="439234" y="162881"/>
                </a:lnTo>
                <a:lnTo>
                  <a:pt x="450555" y="202603"/>
                </a:lnTo>
                <a:lnTo>
                  <a:pt x="456442" y="244824"/>
                </a:lnTo>
                <a:lnTo>
                  <a:pt x="457199" y="266699"/>
                </a:lnTo>
                <a:lnTo>
                  <a:pt x="454207" y="309963"/>
                </a:lnTo>
                <a:lnTo>
                  <a:pt x="445544" y="351003"/>
                </a:lnTo>
                <a:lnTo>
                  <a:pt x="431682" y="389270"/>
                </a:lnTo>
                <a:lnTo>
                  <a:pt x="413090" y="424216"/>
                </a:lnTo>
                <a:lnTo>
                  <a:pt x="390240" y="455291"/>
                </a:lnTo>
                <a:lnTo>
                  <a:pt x="349012" y="493445"/>
                </a:lnTo>
                <a:lnTo>
                  <a:pt x="300851" y="519804"/>
                </a:lnTo>
                <a:lnTo>
                  <a:pt x="247347" y="532515"/>
                </a:lnTo>
                <a:lnTo>
                  <a:pt x="228599" y="533399"/>
                </a:lnTo>
                <a:lnTo>
                  <a:pt x="209852" y="532515"/>
                </a:lnTo>
                <a:lnTo>
                  <a:pt x="191522" y="529909"/>
                </a:lnTo>
                <a:lnTo>
                  <a:pt x="139622" y="512443"/>
                </a:lnTo>
                <a:lnTo>
                  <a:pt x="93596" y="481946"/>
                </a:lnTo>
                <a:lnTo>
                  <a:pt x="55031" y="440271"/>
                </a:lnTo>
                <a:lnTo>
                  <a:pt x="34251" y="407193"/>
                </a:lnTo>
                <a:lnTo>
                  <a:pt x="17965" y="370518"/>
                </a:lnTo>
                <a:lnTo>
                  <a:pt x="6644" y="330796"/>
                </a:lnTo>
                <a:lnTo>
                  <a:pt x="757" y="288575"/>
                </a:lnTo>
                <a:lnTo>
                  <a:pt x="0" y="266699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43200" y="19050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699"/>
                </a:moveTo>
                <a:lnTo>
                  <a:pt x="2992" y="223436"/>
                </a:lnTo>
                <a:lnTo>
                  <a:pt x="11655" y="182396"/>
                </a:lnTo>
                <a:lnTo>
                  <a:pt x="25517" y="144129"/>
                </a:lnTo>
                <a:lnTo>
                  <a:pt x="44109" y="109183"/>
                </a:lnTo>
                <a:lnTo>
                  <a:pt x="66959" y="78108"/>
                </a:lnTo>
                <a:lnTo>
                  <a:pt x="108187" y="39954"/>
                </a:lnTo>
                <a:lnTo>
                  <a:pt x="156348" y="13595"/>
                </a:lnTo>
                <a:lnTo>
                  <a:pt x="209852" y="883"/>
                </a:lnTo>
                <a:lnTo>
                  <a:pt x="228599" y="0"/>
                </a:lnTo>
                <a:lnTo>
                  <a:pt x="247348" y="883"/>
                </a:lnTo>
                <a:lnTo>
                  <a:pt x="265679" y="3490"/>
                </a:lnTo>
                <a:lnTo>
                  <a:pt x="317579" y="20956"/>
                </a:lnTo>
                <a:lnTo>
                  <a:pt x="363606" y="51453"/>
                </a:lnTo>
                <a:lnTo>
                  <a:pt x="402170" y="93128"/>
                </a:lnTo>
                <a:lnTo>
                  <a:pt x="422949" y="126206"/>
                </a:lnTo>
                <a:lnTo>
                  <a:pt x="439234" y="162881"/>
                </a:lnTo>
                <a:lnTo>
                  <a:pt x="450556" y="202603"/>
                </a:lnTo>
                <a:lnTo>
                  <a:pt x="456442" y="244824"/>
                </a:lnTo>
                <a:lnTo>
                  <a:pt x="457199" y="266699"/>
                </a:lnTo>
                <a:lnTo>
                  <a:pt x="454207" y="309963"/>
                </a:lnTo>
                <a:lnTo>
                  <a:pt x="445545" y="351003"/>
                </a:lnTo>
                <a:lnTo>
                  <a:pt x="431683" y="389270"/>
                </a:lnTo>
                <a:lnTo>
                  <a:pt x="413092" y="424216"/>
                </a:lnTo>
                <a:lnTo>
                  <a:pt x="390243" y="455291"/>
                </a:lnTo>
                <a:lnTo>
                  <a:pt x="349014" y="493445"/>
                </a:lnTo>
                <a:lnTo>
                  <a:pt x="300853" y="519804"/>
                </a:lnTo>
                <a:lnTo>
                  <a:pt x="247348" y="532515"/>
                </a:lnTo>
                <a:lnTo>
                  <a:pt x="228599" y="533399"/>
                </a:lnTo>
                <a:lnTo>
                  <a:pt x="209852" y="532515"/>
                </a:lnTo>
                <a:lnTo>
                  <a:pt x="191522" y="529909"/>
                </a:lnTo>
                <a:lnTo>
                  <a:pt x="139622" y="512443"/>
                </a:lnTo>
                <a:lnTo>
                  <a:pt x="93596" y="481946"/>
                </a:lnTo>
                <a:lnTo>
                  <a:pt x="55031" y="440271"/>
                </a:lnTo>
                <a:lnTo>
                  <a:pt x="34251" y="407193"/>
                </a:lnTo>
                <a:lnTo>
                  <a:pt x="17965" y="370518"/>
                </a:lnTo>
                <a:lnTo>
                  <a:pt x="6644" y="330796"/>
                </a:lnTo>
                <a:lnTo>
                  <a:pt x="757" y="288575"/>
                </a:lnTo>
                <a:lnTo>
                  <a:pt x="0" y="266699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14478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699"/>
                </a:moveTo>
                <a:lnTo>
                  <a:pt x="2992" y="223436"/>
                </a:lnTo>
                <a:lnTo>
                  <a:pt x="11655" y="182396"/>
                </a:lnTo>
                <a:lnTo>
                  <a:pt x="25517" y="144129"/>
                </a:lnTo>
                <a:lnTo>
                  <a:pt x="44109" y="109183"/>
                </a:lnTo>
                <a:lnTo>
                  <a:pt x="66959" y="78108"/>
                </a:lnTo>
                <a:lnTo>
                  <a:pt x="108187" y="39954"/>
                </a:lnTo>
                <a:lnTo>
                  <a:pt x="156348" y="13595"/>
                </a:lnTo>
                <a:lnTo>
                  <a:pt x="209852" y="883"/>
                </a:lnTo>
                <a:lnTo>
                  <a:pt x="228599" y="0"/>
                </a:lnTo>
                <a:lnTo>
                  <a:pt x="247347" y="883"/>
                </a:lnTo>
                <a:lnTo>
                  <a:pt x="265677" y="3490"/>
                </a:lnTo>
                <a:lnTo>
                  <a:pt x="317577" y="20956"/>
                </a:lnTo>
                <a:lnTo>
                  <a:pt x="363603" y="51453"/>
                </a:lnTo>
                <a:lnTo>
                  <a:pt x="402168" y="93128"/>
                </a:lnTo>
                <a:lnTo>
                  <a:pt x="422948" y="126206"/>
                </a:lnTo>
                <a:lnTo>
                  <a:pt x="439234" y="162881"/>
                </a:lnTo>
                <a:lnTo>
                  <a:pt x="450555" y="202603"/>
                </a:lnTo>
                <a:lnTo>
                  <a:pt x="456442" y="244824"/>
                </a:lnTo>
                <a:lnTo>
                  <a:pt x="457199" y="266699"/>
                </a:lnTo>
                <a:lnTo>
                  <a:pt x="454207" y="309963"/>
                </a:lnTo>
                <a:lnTo>
                  <a:pt x="445544" y="351003"/>
                </a:lnTo>
                <a:lnTo>
                  <a:pt x="431682" y="389270"/>
                </a:lnTo>
                <a:lnTo>
                  <a:pt x="413090" y="424216"/>
                </a:lnTo>
                <a:lnTo>
                  <a:pt x="390240" y="455291"/>
                </a:lnTo>
                <a:lnTo>
                  <a:pt x="349012" y="493445"/>
                </a:lnTo>
                <a:lnTo>
                  <a:pt x="300851" y="519804"/>
                </a:lnTo>
                <a:lnTo>
                  <a:pt x="247347" y="532515"/>
                </a:lnTo>
                <a:lnTo>
                  <a:pt x="228599" y="533399"/>
                </a:lnTo>
                <a:lnTo>
                  <a:pt x="209852" y="532515"/>
                </a:lnTo>
                <a:lnTo>
                  <a:pt x="191522" y="529909"/>
                </a:lnTo>
                <a:lnTo>
                  <a:pt x="139622" y="512443"/>
                </a:lnTo>
                <a:lnTo>
                  <a:pt x="93596" y="481946"/>
                </a:lnTo>
                <a:lnTo>
                  <a:pt x="55031" y="440271"/>
                </a:lnTo>
                <a:lnTo>
                  <a:pt x="34251" y="407193"/>
                </a:lnTo>
                <a:lnTo>
                  <a:pt x="17965" y="370518"/>
                </a:lnTo>
                <a:lnTo>
                  <a:pt x="6644" y="330796"/>
                </a:lnTo>
                <a:lnTo>
                  <a:pt x="757" y="288575"/>
                </a:lnTo>
                <a:lnTo>
                  <a:pt x="0" y="266699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19050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699"/>
                </a:moveTo>
                <a:lnTo>
                  <a:pt x="2991" y="223436"/>
                </a:lnTo>
                <a:lnTo>
                  <a:pt x="11653" y="182396"/>
                </a:lnTo>
                <a:lnTo>
                  <a:pt x="25515" y="144129"/>
                </a:lnTo>
                <a:lnTo>
                  <a:pt x="44105" y="109183"/>
                </a:lnTo>
                <a:lnTo>
                  <a:pt x="66954" y="78108"/>
                </a:lnTo>
                <a:lnTo>
                  <a:pt x="108182" y="39954"/>
                </a:lnTo>
                <a:lnTo>
                  <a:pt x="156343" y="13595"/>
                </a:lnTo>
                <a:lnTo>
                  <a:pt x="209850" y="883"/>
                </a:lnTo>
                <a:lnTo>
                  <a:pt x="228599" y="0"/>
                </a:lnTo>
                <a:lnTo>
                  <a:pt x="247349" y="883"/>
                </a:lnTo>
                <a:lnTo>
                  <a:pt x="265680" y="3490"/>
                </a:lnTo>
                <a:lnTo>
                  <a:pt x="317582" y="20956"/>
                </a:lnTo>
                <a:lnTo>
                  <a:pt x="363609" y="51453"/>
                </a:lnTo>
                <a:lnTo>
                  <a:pt x="402172" y="93128"/>
                </a:lnTo>
                <a:lnTo>
                  <a:pt x="422950" y="126206"/>
                </a:lnTo>
                <a:lnTo>
                  <a:pt x="439235" y="162881"/>
                </a:lnTo>
                <a:lnTo>
                  <a:pt x="450556" y="202603"/>
                </a:lnTo>
                <a:lnTo>
                  <a:pt x="456442" y="244824"/>
                </a:lnTo>
                <a:lnTo>
                  <a:pt x="457199" y="266699"/>
                </a:lnTo>
                <a:lnTo>
                  <a:pt x="454208" y="309963"/>
                </a:lnTo>
                <a:lnTo>
                  <a:pt x="445545" y="351003"/>
                </a:lnTo>
                <a:lnTo>
                  <a:pt x="431684" y="389270"/>
                </a:lnTo>
                <a:lnTo>
                  <a:pt x="413094" y="424216"/>
                </a:lnTo>
                <a:lnTo>
                  <a:pt x="390245" y="455291"/>
                </a:lnTo>
                <a:lnTo>
                  <a:pt x="349017" y="493445"/>
                </a:lnTo>
                <a:lnTo>
                  <a:pt x="300856" y="519804"/>
                </a:lnTo>
                <a:lnTo>
                  <a:pt x="247349" y="532515"/>
                </a:lnTo>
                <a:lnTo>
                  <a:pt x="228599" y="533399"/>
                </a:lnTo>
                <a:lnTo>
                  <a:pt x="209850" y="532515"/>
                </a:lnTo>
                <a:lnTo>
                  <a:pt x="191519" y="529909"/>
                </a:lnTo>
                <a:lnTo>
                  <a:pt x="139617" y="512443"/>
                </a:lnTo>
                <a:lnTo>
                  <a:pt x="93590" y="481946"/>
                </a:lnTo>
                <a:lnTo>
                  <a:pt x="55027" y="440271"/>
                </a:lnTo>
                <a:lnTo>
                  <a:pt x="34249" y="407193"/>
                </a:lnTo>
                <a:lnTo>
                  <a:pt x="17964" y="370518"/>
                </a:lnTo>
                <a:lnTo>
                  <a:pt x="6643" y="330796"/>
                </a:lnTo>
                <a:lnTo>
                  <a:pt x="757" y="288575"/>
                </a:lnTo>
                <a:lnTo>
                  <a:pt x="0" y="266699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0" y="26670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699"/>
                </a:moveTo>
                <a:lnTo>
                  <a:pt x="2992" y="223436"/>
                </a:lnTo>
                <a:lnTo>
                  <a:pt x="11655" y="182396"/>
                </a:lnTo>
                <a:lnTo>
                  <a:pt x="25517" y="144129"/>
                </a:lnTo>
                <a:lnTo>
                  <a:pt x="44109" y="109183"/>
                </a:lnTo>
                <a:lnTo>
                  <a:pt x="66959" y="78108"/>
                </a:lnTo>
                <a:lnTo>
                  <a:pt x="108187" y="39954"/>
                </a:lnTo>
                <a:lnTo>
                  <a:pt x="156348" y="13595"/>
                </a:lnTo>
                <a:lnTo>
                  <a:pt x="209852" y="883"/>
                </a:lnTo>
                <a:lnTo>
                  <a:pt x="228599" y="0"/>
                </a:lnTo>
                <a:lnTo>
                  <a:pt x="247347" y="883"/>
                </a:lnTo>
                <a:lnTo>
                  <a:pt x="265677" y="3490"/>
                </a:lnTo>
                <a:lnTo>
                  <a:pt x="317577" y="20956"/>
                </a:lnTo>
                <a:lnTo>
                  <a:pt x="363603" y="51453"/>
                </a:lnTo>
                <a:lnTo>
                  <a:pt x="402168" y="93128"/>
                </a:lnTo>
                <a:lnTo>
                  <a:pt x="422948" y="126206"/>
                </a:lnTo>
                <a:lnTo>
                  <a:pt x="439234" y="162881"/>
                </a:lnTo>
                <a:lnTo>
                  <a:pt x="450555" y="202603"/>
                </a:lnTo>
                <a:lnTo>
                  <a:pt x="456442" y="244824"/>
                </a:lnTo>
                <a:lnTo>
                  <a:pt x="457199" y="266699"/>
                </a:lnTo>
                <a:lnTo>
                  <a:pt x="454207" y="309963"/>
                </a:lnTo>
                <a:lnTo>
                  <a:pt x="445544" y="351003"/>
                </a:lnTo>
                <a:lnTo>
                  <a:pt x="431682" y="389270"/>
                </a:lnTo>
                <a:lnTo>
                  <a:pt x="413090" y="424216"/>
                </a:lnTo>
                <a:lnTo>
                  <a:pt x="390240" y="455291"/>
                </a:lnTo>
                <a:lnTo>
                  <a:pt x="349012" y="493445"/>
                </a:lnTo>
                <a:lnTo>
                  <a:pt x="300851" y="519804"/>
                </a:lnTo>
                <a:lnTo>
                  <a:pt x="247347" y="532515"/>
                </a:lnTo>
                <a:lnTo>
                  <a:pt x="228599" y="533399"/>
                </a:lnTo>
                <a:lnTo>
                  <a:pt x="209852" y="532515"/>
                </a:lnTo>
                <a:lnTo>
                  <a:pt x="191522" y="529909"/>
                </a:lnTo>
                <a:lnTo>
                  <a:pt x="139622" y="512443"/>
                </a:lnTo>
                <a:lnTo>
                  <a:pt x="93596" y="481946"/>
                </a:lnTo>
                <a:lnTo>
                  <a:pt x="55031" y="440271"/>
                </a:lnTo>
                <a:lnTo>
                  <a:pt x="34251" y="407193"/>
                </a:lnTo>
                <a:lnTo>
                  <a:pt x="17965" y="370518"/>
                </a:lnTo>
                <a:lnTo>
                  <a:pt x="6644" y="330796"/>
                </a:lnTo>
                <a:lnTo>
                  <a:pt x="757" y="288575"/>
                </a:lnTo>
                <a:lnTo>
                  <a:pt x="0" y="266699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33528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699"/>
                </a:moveTo>
                <a:lnTo>
                  <a:pt x="2991" y="223436"/>
                </a:lnTo>
                <a:lnTo>
                  <a:pt x="11653" y="182396"/>
                </a:lnTo>
                <a:lnTo>
                  <a:pt x="25515" y="144129"/>
                </a:lnTo>
                <a:lnTo>
                  <a:pt x="44105" y="109183"/>
                </a:lnTo>
                <a:lnTo>
                  <a:pt x="66954" y="78108"/>
                </a:lnTo>
                <a:lnTo>
                  <a:pt x="108182" y="39954"/>
                </a:lnTo>
                <a:lnTo>
                  <a:pt x="156343" y="13595"/>
                </a:lnTo>
                <a:lnTo>
                  <a:pt x="209850" y="883"/>
                </a:lnTo>
                <a:lnTo>
                  <a:pt x="228599" y="0"/>
                </a:lnTo>
                <a:lnTo>
                  <a:pt x="247349" y="883"/>
                </a:lnTo>
                <a:lnTo>
                  <a:pt x="265680" y="3490"/>
                </a:lnTo>
                <a:lnTo>
                  <a:pt x="317582" y="20956"/>
                </a:lnTo>
                <a:lnTo>
                  <a:pt x="363609" y="51453"/>
                </a:lnTo>
                <a:lnTo>
                  <a:pt x="402172" y="93128"/>
                </a:lnTo>
                <a:lnTo>
                  <a:pt x="422950" y="126206"/>
                </a:lnTo>
                <a:lnTo>
                  <a:pt x="439235" y="162881"/>
                </a:lnTo>
                <a:lnTo>
                  <a:pt x="450556" y="202603"/>
                </a:lnTo>
                <a:lnTo>
                  <a:pt x="456442" y="244824"/>
                </a:lnTo>
                <a:lnTo>
                  <a:pt x="457199" y="266699"/>
                </a:lnTo>
                <a:lnTo>
                  <a:pt x="454208" y="309963"/>
                </a:lnTo>
                <a:lnTo>
                  <a:pt x="445545" y="351003"/>
                </a:lnTo>
                <a:lnTo>
                  <a:pt x="431684" y="389270"/>
                </a:lnTo>
                <a:lnTo>
                  <a:pt x="413094" y="424216"/>
                </a:lnTo>
                <a:lnTo>
                  <a:pt x="390245" y="455291"/>
                </a:lnTo>
                <a:lnTo>
                  <a:pt x="349017" y="493445"/>
                </a:lnTo>
                <a:lnTo>
                  <a:pt x="300856" y="519804"/>
                </a:lnTo>
                <a:lnTo>
                  <a:pt x="247349" y="532515"/>
                </a:lnTo>
                <a:lnTo>
                  <a:pt x="228599" y="533399"/>
                </a:lnTo>
                <a:lnTo>
                  <a:pt x="209850" y="532515"/>
                </a:lnTo>
                <a:lnTo>
                  <a:pt x="191519" y="529909"/>
                </a:lnTo>
                <a:lnTo>
                  <a:pt x="139617" y="512443"/>
                </a:lnTo>
                <a:lnTo>
                  <a:pt x="93590" y="481946"/>
                </a:lnTo>
                <a:lnTo>
                  <a:pt x="55027" y="440271"/>
                </a:lnTo>
                <a:lnTo>
                  <a:pt x="34249" y="407193"/>
                </a:lnTo>
                <a:lnTo>
                  <a:pt x="17964" y="370518"/>
                </a:lnTo>
                <a:lnTo>
                  <a:pt x="6643" y="330796"/>
                </a:lnTo>
                <a:lnTo>
                  <a:pt x="757" y="288575"/>
                </a:lnTo>
                <a:lnTo>
                  <a:pt x="0" y="266699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0200" y="39624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699"/>
                </a:moveTo>
                <a:lnTo>
                  <a:pt x="2992" y="223434"/>
                </a:lnTo>
                <a:lnTo>
                  <a:pt x="11655" y="182393"/>
                </a:lnTo>
                <a:lnTo>
                  <a:pt x="25517" y="144126"/>
                </a:lnTo>
                <a:lnTo>
                  <a:pt x="44109" y="109181"/>
                </a:lnTo>
                <a:lnTo>
                  <a:pt x="66959" y="78106"/>
                </a:lnTo>
                <a:lnTo>
                  <a:pt x="108187" y="39952"/>
                </a:lnTo>
                <a:lnTo>
                  <a:pt x="156348" y="13594"/>
                </a:lnTo>
                <a:lnTo>
                  <a:pt x="209852" y="883"/>
                </a:lnTo>
                <a:lnTo>
                  <a:pt x="228599" y="0"/>
                </a:lnTo>
                <a:lnTo>
                  <a:pt x="247347" y="883"/>
                </a:lnTo>
                <a:lnTo>
                  <a:pt x="265677" y="3490"/>
                </a:lnTo>
                <a:lnTo>
                  <a:pt x="317577" y="20955"/>
                </a:lnTo>
                <a:lnTo>
                  <a:pt x="363603" y="51451"/>
                </a:lnTo>
                <a:lnTo>
                  <a:pt x="402168" y="93125"/>
                </a:lnTo>
                <a:lnTo>
                  <a:pt x="422948" y="126204"/>
                </a:lnTo>
                <a:lnTo>
                  <a:pt x="439234" y="162879"/>
                </a:lnTo>
                <a:lnTo>
                  <a:pt x="450555" y="202601"/>
                </a:lnTo>
                <a:lnTo>
                  <a:pt x="456442" y="244823"/>
                </a:lnTo>
                <a:lnTo>
                  <a:pt x="457199" y="266699"/>
                </a:lnTo>
                <a:lnTo>
                  <a:pt x="454207" y="309965"/>
                </a:lnTo>
                <a:lnTo>
                  <a:pt x="445544" y="351006"/>
                </a:lnTo>
                <a:lnTo>
                  <a:pt x="431682" y="389273"/>
                </a:lnTo>
                <a:lnTo>
                  <a:pt x="413090" y="424218"/>
                </a:lnTo>
                <a:lnTo>
                  <a:pt x="390240" y="455293"/>
                </a:lnTo>
                <a:lnTo>
                  <a:pt x="349012" y="493447"/>
                </a:lnTo>
                <a:lnTo>
                  <a:pt x="300851" y="519805"/>
                </a:lnTo>
                <a:lnTo>
                  <a:pt x="247347" y="532516"/>
                </a:lnTo>
                <a:lnTo>
                  <a:pt x="228599" y="533399"/>
                </a:lnTo>
                <a:lnTo>
                  <a:pt x="209852" y="532516"/>
                </a:lnTo>
                <a:lnTo>
                  <a:pt x="191522" y="529909"/>
                </a:lnTo>
                <a:lnTo>
                  <a:pt x="139622" y="512444"/>
                </a:lnTo>
                <a:lnTo>
                  <a:pt x="93596" y="481948"/>
                </a:lnTo>
                <a:lnTo>
                  <a:pt x="55031" y="440274"/>
                </a:lnTo>
                <a:lnTo>
                  <a:pt x="34251" y="407195"/>
                </a:lnTo>
                <a:lnTo>
                  <a:pt x="17965" y="370520"/>
                </a:lnTo>
                <a:lnTo>
                  <a:pt x="6644" y="330798"/>
                </a:lnTo>
                <a:lnTo>
                  <a:pt x="757" y="288576"/>
                </a:lnTo>
                <a:lnTo>
                  <a:pt x="0" y="266699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95600" y="32766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699"/>
                </a:moveTo>
                <a:lnTo>
                  <a:pt x="2992" y="223436"/>
                </a:lnTo>
                <a:lnTo>
                  <a:pt x="11655" y="182396"/>
                </a:lnTo>
                <a:lnTo>
                  <a:pt x="25517" y="144129"/>
                </a:lnTo>
                <a:lnTo>
                  <a:pt x="44109" y="109183"/>
                </a:lnTo>
                <a:lnTo>
                  <a:pt x="66959" y="78108"/>
                </a:lnTo>
                <a:lnTo>
                  <a:pt x="108187" y="39954"/>
                </a:lnTo>
                <a:lnTo>
                  <a:pt x="156348" y="13595"/>
                </a:lnTo>
                <a:lnTo>
                  <a:pt x="209852" y="883"/>
                </a:lnTo>
                <a:lnTo>
                  <a:pt x="228599" y="0"/>
                </a:lnTo>
                <a:lnTo>
                  <a:pt x="247348" y="883"/>
                </a:lnTo>
                <a:lnTo>
                  <a:pt x="265679" y="3490"/>
                </a:lnTo>
                <a:lnTo>
                  <a:pt x="317579" y="20956"/>
                </a:lnTo>
                <a:lnTo>
                  <a:pt x="363606" y="51453"/>
                </a:lnTo>
                <a:lnTo>
                  <a:pt x="402170" y="93128"/>
                </a:lnTo>
                <a:lnTo>
                  <a:pt x="422949" y="126206"/>
                </a:lnTo>
                <a:lnTo>
                  <a:pt x="439234" y="162881"/>
                </a:lnTo>
                <a:lnTo>
                  <a:pt x="450556" y="202603"/>
                </a:lnTo>
                <a:lnTo>
                  <a:pt x="456442" y="244824"/>
                </a:lnTo>
                <a:lnTo>
                  <a:pt x="457199" y="266699"/>
                </a:lnTo>
                <a:lnTo>
                  <a:pt x="454207" y="309963"/>
                </a:lnTo>
                <a:lnTo>
                  <a:pt x="445545" y="351003"/>
                </a:lnTo>
                <a:lnTo>
                  <a:pt x="431683" y="389270"/>
                </a:lnTo>
                <a:lnTo>
                  <a:pt x="413092" y="424216"/>
                </a:lnTo>
                <a:lnTo>
                  <a:pt x="390243" y="455291"/>
                </a:lnTo>
                <a:lnTo>
                  <a:pt x="349014" y="493445"/>
                </a:lnTo>
                <a:lnTo>
                  <a:pt x="300853" y="519804"/>
                </a:lnTo>
                <a:lnTo>
                  <a:pt x="247348" y="532515"/>
                </a:lnTo>
                <a:lnTo>
                  <a:pt x="228599" y="533399"/>
                </a:lnTo>
                <a:lnTo>
                  <a:pt x="209852" y="532515"/>
                </a:lnTo>
                <a:lnTo>
                  <a:pt x="191522" y="529909"/>
                </a:lnTo>
                <a:lnTo>
                  <a:pt x="139622" y="512443"/>
                </a:lnTo>
                <a:lnTo>
                  <a:pt x="93596" y="481946"/>
                </a:lnTo>
                <a:lnTo>
                  <a:pt x="55031" y="440271"/>
                </a:lnTo>
                <a:lnTo>
                  <a:pt x="34251" y="407193"/>
                </a:lnTo>
                <a:lnTo>
                  <a:pt x="17965" y="370518"/>
                </a:lnTo>
                <a:lnTo>
                  <a:pt x="6644" y="330796"/>
                </a:lnTo>
                <a:lnTo>
                  <a:pt x="757" y="288575"/>
                </a:lnTo>
                <a:lnTo>
                  <a:pt x="0" y="266699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1250" y="912479"/>
            <a:ext cx="743585" cy="1070610"/>
          </a:xfrm>
          <a:custGeom>
            <a:avLst/>
            <a:gdLst/>
            <a:ahLst/>
            <a:cxnLst/>
            <a:rect l="l" t="t" r="r" b="b"/>
            <a:pathLst>
              <a:path w="743585" h="1070610">
                <a:moveTo>
                  <a:pt x="743474" y="0"/>
                </a:moveTo>
                <a:lnTo>
                  <a:pt x="0" y="1070609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76400" y="9906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0" y="0"/>
                </a:moveTo>
                <a:lnTo>
                  <a:pt x="76199" y="457199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38075" y="912479"/>
            <a:ext cx="972185" cy="1070610"/>
          </a:xfrm>
          <a:custGeom>
            <a:avLst/>
            <a:gdLst/>
            <a:ahLst/>
            <a:cxnLst/>
            <a:rect l="l" t="t" r="r" b="b"/>
            <a:pathLst>
              <a:path w="972185" h="1070610">
                <a:moveTo>
                  <a:pt x="0" y="0"/>
                </a:moveTo>
                <a:lnTo>
                  <a:pt x="972049" y="1070609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2438400"/>
            <a:ext cx="76200" cy="914400"/>
          </a:xfrm>
          <a:custGeom>
            <a:avLst/>
            <a:gdLst/>
            <a:ahLst/>
            <a:cxnLst/>
            <a:rect l="l" t="t" r="r" b="b"/>
            <a:pathLst>
              <a:path w="76200" h="914400">
                <a:moveTo>
                  <a:pt x="0" y="0"/>
                </a:moveTo>
                <a:lnTo>
                  <a:pt x="76199" y="914399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7450" y="3808079"/>
            <a:ext cx="753110" cy="421640"/>
          </a:xfrm>
          <a:custGeom>
            <a:avLst/>
            <a:gdLst/>
            <a:ahLst/>
            <a:cxnLst/>
            <a:rect l="l" t="t" r="r" b="b"/>
            <a:pathLst>
              <a:path w="753110" h="421639">
                <a:moveTo>
                  <a:pt x="0" y="0"/>
                </a:moveTo>
                <a:lnTo>
                  <a:pt x="752749" y="42102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8200" y="2171700"/>
            <a:ext cx="753110" cy="573405"/>
          </a:xfrm>
          <a:custGeom>
            <a:avLst/>
            <a:gdLst/>
            <a:ahLst/>
            <a:cxnLst/>
            <a:rect l="l" t="t" r="r" b="b"/>
            <a:pathLst>
              <a:path w="753110" h="573405">
                <a:moveTo>
                  <a:pt x="0" y="0"/>
                </a:moveTo>
                <a:lnTo>
                  <a:pt x="752724" y="573389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2600" y="19812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799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14275" y="2360279"/>
            <a:ext cx="895985" cy="384810"/>
          </a:xfrm>
          <a:custGeom>
            <a:avLst/>
            <a:gdLst/>
            <a:ahLst/>
            <a:cxnLst/>
            <a:rect l="l" t="t" r="r" b="b"/>
            <a:pathLst>
              <a:path w="895985" h="384810">
                <a:moveTo>
                  <a:pt x="895849" y="0"/>
                </a:moveTo>
                <a:lnTo>
                  <a:pt x="0" y="384809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52600" y="320040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0" y="0"/>
                </a:moveTo>
                <a:lnTo>
                  <a:pt x="76199" y="761999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71800" y="2438400"/>
            <a:ext cx="152400" cy="838200"/>
          </a:xfrm>
          <a:custGeom>
            <a:avLst/>
            <a:gdLst/>
            <a:ahLst/>
            <a:cxnLst/>
            <a:rect l="l" t="t" r="r" b="b"/>
            <a:pathLst>
              <a:path w="152400" h="838200">
                <a:moveTo>
                  <a:pt x="0" y="0"/>
                </a:moveTo>
                <a:lnTo>
                  <a:pt x="152399" y="838199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90475" y="3543300"/>
            <a:ext cx="905510" cy="497205"/>
          </a:xfrm>
          <a:custGeom>
            <a:avLst/>
            <a:gdLst/>
            <a:ahLst/>
            <a:cxnLst/>
            <a:rect l="l" t="t" r="r" b="b"/>
            <a:pathLst>
              <a:path w="905510" h="497204">
                <a:moveTo>
                  <a:pt x="905124" y="0"/>
                </a:moveTo>
                <a:lnTo>
                  <a:pt x="0" y="497204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26795" y="546218"/>
            <a:ext cx="3048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mic Sans MS"/>
                <a:cs typeface="Comic Sans MS"/>
              </a:rPr>
              <a:t>v</a:t>
            </a:r>
            <a:r>
              <a:rPr sz="2775" spc="7" baseline="-21021" dirty="0">
                <a:latin typeface="Comic Sans MS"/>
                <a:cs typeface="Comic Sans MS"/>
              </a:rPr>
              <a:t>1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26795" y="1537059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8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9740" y="1994260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2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22196" y="1994260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3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02995" y="2756641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4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79195" y="4052296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7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98396" y="3366242"/>
            <a:ext cx="343535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6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5940" y="3442442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5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72200" y="6096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699"/>
                </a:moveTo>
                <a:lnTo>
                  <a:pt x="2992" y="223436"/>
                </a:lnTo>
                <a:lnTo>
                  <a:pt x="11654" y="182396"/>
                </a:lnTo>
                <a:lnTo>
                  <a:pt x="25516" y="144129"/>
                </a:lnTo>
                <a:lnTo>
                  <a:pt x="44107" y="109183"/>
                </a:lnTo>
                <a:lnTo>
                  <a:pt x="66956" y="78108"/>
                </a:lnTo>
                <a:lnTo>
                  <a:pt x="108185" y="39954"/>
                </a:lnTo>
                <a:lnTo>
                  <a:pt x="156346" y="13595"/>
                </a:lnTo>
                <a:lnTo>
                  <a:pt x="209851" y="883"/>
                </a:lnTo>
                <a:lnTo>
                  <a:pt x="228599" y="0"/>
                </a:lnTo>
                <a:lnTo>
                  <a:pt x="247348" y="883"/>
                </a:lnTo>
                <a:lnTo>
                  <a:pt x="265679" y="3490"/>
                </a:lnTo>
                <a:lnTo>
                  <a:pt x="317579" y="20956"/>
                </a:lnTo>
                <a:lnTo>
                  <a:pt x="363606" y="51453"/>
                </a:lnTo>
                <a:lnTo>
                  <a:pt x="402170" y="93128"/>
                </a:lnTo>
                <a:lnTo>
                  <a:pt x="422949" y="126206"/>
                </a:lnTo>
                <a:lnTo>
                  <a:pt x="439234" y="162881"/>
                </a:lnTo>
                <a:lnTo>
                  <a:pt x="450556" y="202603"/>
                </a:lnTo>
                <a:lnTo>
                  <a:pt x="456442" y="244824"/>
                </a:lnTo>
                <a:lnTo>
                  <a:pt x="457199" y="266699"/>
                </a:lnTo>
                <a:lnTo>
                  <a:pt x="454207" y="309963"/>
                </a:lnTo>
                <a:lnTo>
                  <a:pt x="445545" y="351003"/>
                </a:lnTo>
                <a:lnTo>
                  <a:pt x="431683" y="389270"/>
                </a:lnTo>
                <a:lnTo>
                  <a:pt x="413092" y="424216"/>
                </a:lnTo>
                <a:lnTo>
                  <a:pt x="390243" y="455291"/>
                </a:lnTo>
                <a:lnTo>
                  <a:pt x="349014" y="493445"/>
                </a:lnTo>
                <a:lnTo>
                  <a:pt x="300853" y="519804"/>
                </a:lnTo>
                <a:lnTo>
                  <a:pt x="247348" y="532515"/>
                </a:lnTo>
                <a:lnTo>
                  <a:pt x="228599" y="533399"/>
                </a:lnTo>
                <a:lnTo>
                  <a:pt x="209851" y="532515"/>
                </a:lnTo>
                <a:lnTo>
                  <a:pt x="191520" y="529909"/>
                </a:lnTo>
                <a:lnTo>
                  <a:pt x="139620" y="512443"/>
                </a:lnTo>
                <a:lnTo>
                  <a:pt x="93593" y="481946"/>
                </a:lnTo>
                <a:lnTo>
                  <a:pt x="55029" y="440271"/>
                </a:lnTo>
                <a:lnTo>
                  <a:pt x="34250" y="407193"/>
                </a:lnTo>
                <a:lnTo>
                  <a:pt x="17965" y="370518"/>
                </a:lnTo>
                <a:lnTo>
                  <a:pt x="6643" y="330796"/>
                </a:lnTo>
                <a:lnTo>
                  <a:pt x="757" y="288575"/>
                </a:lnTo>
                <a:lnTo>
                  <a:pt x="0" y="266699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67600" y="20574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699"/>
                </a:moveTo>
                <a:lnTo>
                  <a:pt x="2992" y="223436"/>
                </a:lnTo>
                <a:lnTo>
                  <a:pt x="11654" y="182396"/>
                </a:lnTo>
                <a:lnTo>
                  <a:pt x="25516" y="144129"/>
                </a:lnTo>
                <a:lnTo>
                  <a:pt x="44107" y="109183"/>
                </a:lnTo>
                <a:lnTo>
                  <a:pt x="66956" y="78108"/>
                </a:lnTo>
                <a:lnTo>
                  <a:pt x="108185" y="39954"/>
                </a:lnTo>
                <a:lnTo>
                  <a:pt x="156346" y="13595"/>
                </a:lnTo>
                <a:lnTo>
                  <a:pt x="209851" y="883"/>
                </a:lnTo>
                <a:lnTo>
                  <a:pt x="228599" y="0"/>
                </a:lnTo>
                <a:lnTo>
                  <a:pt x="247348" y="883"/>
                </a:lnTo>
                <a:lnTo>
                  <a:pt x="265679" y="3490"/>
                </a:lnTo>
                <a:lnTo>
                  <a:pt x="317579" y="20956"/>
                </a:lnTo>
                <a:lnTo>
                  <a:pt x="363606" y="51453"/>
                </a:lnTo>
                <a:lnTo>
                  <a:pt x="402170" y="93128"/>
                </a:lnTo>
                <a:lnTo>
                  <a:pt x="422949" y="126206"/>
                </a:lnTo>
                <a:lnTo>
                  <a:pt x="439234" y="162881"/>
                </a:lnTo>
                <a:lnTo>
                  <a:pt x="450556" y="202603"/>
                </a:lnTo>
                <a:lnTo>
                  <a:pt x="456442" y="244824"/>
                </a:lnTo>
                <a:lnTo>
                  <a:pt x="457199" y="266699"/>
                </a:lnTo>
                <a:lnTo>
                  <a:pt x="454207" y="309963"/>
                </a:lnTo>
                <a:lnTo>
                  <a:pt x="445545" y="351003"/>
                </a:lnTo>
                <a:lnTo>
                  <a:pt x="431683" y="389270"/>
                </a:lnTo>
                <a:lnTo>
                  <a:pt x="413092" y="424216"/>
                </a:lnTo>
                <a:lnTo>
                  <a:pt x="390243" y="455291"/>
                </a:lnTo>
                <a:lnTo>
                  <a:pt x="349014" y="493445"/>
                </a:lnTo>
                <a:lnTo>
                  <a:pt x="300853" y="519804"/>
                </a:lnTo>
                <a:lnTo>
                  <a:pt x="247348" y="532515"/>
                </a:lnTo>
                <a:lnTo>
                  <a:pt x="228599" y="533399"/>
                </a:lnTo>
                <a:lnTo>
                  <a:pt x="209851" y="532515"/>
                </a:lnTo>
                <a:lnTo>
                  <a:pt x="191520" y="529909"/>
                </a:lnTo>
                <a:lnTo>
                  <a:pt x="139620" y="512443"/>
                </a:lnTo>
                <a:lnTo>
                  <a:pt x="93593" y="481946"/>
                </a:lnTo>
                <a:lnTo>
                  <a:pt x="55029" y="440271"/>
                </a:lnTo>
                <a:lnTo>
                  <a:pt x="34250" y="407193"/>
                </a:lnTo>
                <a:lnTo>
                  <a:pt x="17965" y="370518"/>
                </a:lnTo>
                <a:lnTo>
                  <a:pt x="6643" y="330796"/>
                </a:lnTo>
                <a:lnTo>
                  <a:pt x="757" y="288575"/>
                </a:lnTo>
                <a:lnTo>
                  <a:pt x="0" y="266699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48400" y="16002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699"/>
                </a:moveTo>
                <a:lnTo>
                  <a:pt x="2992" y="223436"/>
                </a:lnTo>
                <a:lnTo>
                  <a:pt x="11654" y="182396"/>
                </a:lnTo>
                <a:lnTo>
                  <a:pt x="25516" y="144129"/>
                </a:lnTo>
                <a:lnTo>
                  <a:pt x="44107" y="109183"/>
                </a:lnTo>
                <a:lnTo>
                  <a:pt x="66956" y="78108"/>
                </a:lnTo>
                <a:lnTo>
                  <a:pt x="108185" y="39954"/>
                </a:lnTo>
                <a:lnTo>
                  <a:pt x="156346" y="13595"/>
                </a:lnTo>
                <a:lnTo>
                  <a:pt x="209851" y="883"/>
                </a:lnTo>
                <a:lnTo>
                  <a:pt x="228599" y="0"/>
                </a:lnTo>
                <a:lnTo>
                  <a:pt x="247348" y="883"/>
                </a:lnTo>
                <a:lnTo>
                  <a:pt x="265679" y="3490"/>
                </a:lnTo>
                <a:lnTo>
                  <a:pt x="317579" y="20956"/>
                </a:lnTo>
                <a:lnTo>
                  <a:pt x="363606" y="51453"/>
                </a:lnTo>
                <a:lnTo>
                  <a:pt x="402170" y="93128"/>
                </a:lnTo>
                <a:lnTo>
                  <a:pt x="422949" y="126206"/>
                </a:lnTo>
                <a:lnTo>
                  <a:pt x="439234" y="162881"/>
                </a:lnTo>
                <a:lnTo>
                  <a:pt x="450556" y="202603"/>
                </a:lnTo>
                <a:lnTo>
                  <a:pt x="456442" y="244824"/>
                </a:lnTo>
                <a:lnTo>
                  <a:pt x="457199" y="266699"/>
                </a:lnTo>
                <a:lnTo>
                  <a:pt x="454207" y="309963"/>
                </a:lnTo>
                <a:lnTo>
                  <a:pt x="445545" y="351003"/>
                </a:lnTo>
                <a:lnTo>
                  <a:pt x="431683" y="389270"/>
                </a:lnTo>
                <a:lnTo>
                  <a:pt x="413092" y="424216"/>
                </a:lnTo>
                <a:lnTo>
                  <a:pt x="390243" y="455291"/>
                </a:lnTo>
                <a:lnTo>
                  <a:pt x="349014" y="493445"/>
                </a:lnTo>
                <a:lnTo>
                  <a:pt x="300853" y="519804"/>
                </a:lnTo>
                <a:lnTo>
                  <a:pt x="247348" y="532515"/>
                </a:lnTo>
                <a:lnTo>
                  <a:pt x="228599" y="533399"/>
                </a:lnTo>
                <a:lnTo>
                  <a:pt x="209851" y="532515"/>
                </a:lnTo>
                <a:lnTo>
                  <a:pt x="191520" y="529909"/>
                </a:lnTo>
                <a:lnTo>
                  <a:pt x="139620" y="512443"/>
                </a:lnTo>
                <a:lnTo>
                  <a:pt x="93593" y="481946"/>
                </a:lnTo>
                <a:lnTo>
                  <a:pt x="55029" y="440271"/>
                </a:lnTo>
                <a:lnTo>
                  <a:pt x="34250" y="407193"/>
                </a:lnTo>
                <a:lnTo>
                  <a:pt x="17965" y="370518"/>
                </a:lnTo>
                <a:lnTo>
                  <a:pt x="6643" y="330796"/>
                </a:lnTo>
                <a:lnTo>
                  <a:pt x="757" y="288575"/>
                </a:lnTo>
                <a:lnTo>
                  <a:pt x="0" y="266699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05400" y="20574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699"/>
                </a:moveTo>
                <a:lnTo>
                  <a:pt x="2992" y="223436"/>
                </a:lnTo>
                <a:lnTo>
                  <a:pt x="11654" y="182396"/>
                </a:lnTo>
                <a:lnTo>
                  <a:pt x="25516" y="144129"/>
                </a:lnTo>
                <a:lnTo>
                  <a:pt x="44107" y="109183"/>
                </a:lnTo>
                <a:lnTo>
                  <a:pt x="66956" y="78108"/>
                </a:lnTo>
                <a:lnTo>
                  <a:pt x="108185" y="39954"/>
                </a:lnTo>
                <a:lnTo>
                  <a:pt x="156346" y="13595"/>
                </a:lnTo>
                <a:lnTo>
                  <a:pt x="209851" y="883"/>
                </a:lnTo>
                <a:lnTo>
                  <a:pt x="228599" y="0"/>
                </a:lnTo>
                <a:lnTo>
                  <a:pt x="247348" y="883"/>
                </a:lnTo>
                <a:lnTo>
                  <a:pt x="265679" y="3490"/>
                </a:lnTo>
                <a:lnTo>
                  <a:pt x="317579" y="20956"/>
                </a:lnTo>
                <a:lnTo>
                  <a:pt x="363606" y="51453"/>
                </a:lnTo>
                <a:lnTo>
                  <a:pt x="402170" y="93128"/>
                </a:lnTo>
                <a:lnTo>
                  <a:pt x="422949" y="126206"/>
                </a:lnTo>
                <a:lnTo>
                  <a:pt x="439234" y="162881"/>
                </a:lnTo>
                <a:lnTo>
                  <a:pt x="450556" y="202603"/>
                </a:lnTo>
                <a:lnTo>
                  <a:pt x="456442" y="244824"/>
                </a:lnTo>
                <a:lnTo>
                  <a:pt x="457199" y="266699"/>
                </a:lnTo>
                <a:lnTo>
                  <a:pt x="454207" y="309963"/>
                </a:lnTo>
                <a:lnTo>
                  <a:pt x="445545" y="351003"/>
                </a:lnTo>
                <a:lnTo>
                  <a:pt x="431683" y="389270"/>
                </a:lnTo>
                <a:lnTo>
                  <a:pt x="413092" y="424216"/>
                </a:lnTo>
                <a:lnTo>
                  <a:pt x="390243" y="455291"/>
                </a:lnTo>
                <a:lnTo>
                  <a:pt x="349014" y="493445"/>
                </a:lnTo>
                <a:lnTo>
                  <a:pt x="300853" y="519804"/>
                </a:lnTo>
                <a:lnTo>
                  <a:pt x="247348" y="532515"/>
                </a:lnTo>
                <a:lnTo>
                  <a:pt x="228599" y="533399"/>
                </a:lnTo>
                <a:lnTo>
                  <a:pt x="209851" y="532515"/>
                </a:lnTo>
                <a:lnTo>
                  <a:pt x="191520" y="529909"/>
                </a:lnTo>
                <a:lnTo>
                  <a:pt x="139620" y="512443"/>
                </a:lnTo>
                <a:lnTo>
                  <a:pt x="93593" y="481946"/>
                </a:lnTo>
                <a:lnTo>
                  <a:pt x="55029" y="440271"/>
                </a:lnTo>
                <a:lnTo>
                  <a:pt x="34250" y="407193"/>
                </a:lnTo>
                <a:lnTo>
                  <a:pt x="17965" y="370518"/>
                </a:lnTo>
                <a:lnTo>
                  <a:pt x="6643" y="330796"/>
                </a:lnTo>
                <a:lnTo>
                  <a:pt x="757" y="288575"/>
                </a:lnTo>
                <a:lnTo>
                  <a:pt x="0" y="266699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48400" y="28194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699"/>
                </a:moveTo>
                <a:lnTo>
                  <a:pt x="2992" y="223436"/>
                </a:lnTo>
                <a:lnTo>
                  <a:pt x="11654" y="182396"/>
                </a:lnTo>
                <a:lnTo>
                  <a:pt x="25516" y="144129"/>
                </a:lnTo>
                <a:lnTo>
                  <a:pt x="44107" y="109183"/>
                </a:lnTo>
                <a:lnTo>
                  <a:pt x="66956" y="78108"/>
                </a:lnTo>
                <a:lnTo>
                  <a:pt x="108185" y="39954"/>
                </a:lnTo>
                <a:lnTo>
                  <a:pt x="156346" y="13595"/>
                </a:lnTo>
                <a:lnTo>
                  <a:pt x="209851" y="883"/>
                </a:lnTo>
                <a:lnTo>
                  <a:pt x="228599" y="0"/>
                </a:lnTo>
                <a:lnTo>
                  <a:pt x="247348" y="883"/>
                </a:lnTo>
                <a:lnTo>
                  <a:pt x="265679" y="3490"/>
                </a:lnTo>
                <a:lnTo>
                  <a:pt x="317579" y="20956"/>
                </a:lnTo>
                <a:lnTo>
                  <a:pt x="363606" y="51453"/>
                </a:lnTo>
                <a:lnTo>
                  <a:pt x="402170" y="93128"/>
                </a:lnTo>
                <a:lnTo>
                  <a:pt x="422949" y="126206"/>
                </a:lnTo>
                <a:lnTo>
                  <a:pt x="439234" y="162881"/>
                </a:lnTo>
                <a:lnTo>
                  <a:pt x="450556" y="202603"/>
                </a:lnTo>
                <a:lnTo>
                  <a:pt x="456442" y="244824"/>
                </a:lnTo>
                <a:lnTo>
                  <a:pt x="457199" y="266699"/>
                </a:lnTo>
                <a:lnTo>
                  <a:pt x="454207" y="309963"/>
                </a:lnTo>
                <a:lnTo>
                  <a:pt x="445545" y="351003"/>
                </a:lnTo>
                <a:lnTo>
                  <a:pt x="431683" y="389270"/>
                </a:lnTo>
                <a:lnTo>
                  <a:pt x="413092" y="424216"/>
                </a:lnTo>
                <a:lnTo>
                  <a:pt x="390243" y="455291"/>
                </a:lnTo>
                <a:lnTo>
                  <a:pt x="349014" y="493445"/>
                </a:lnTo>
                <a:lnTo>
                  <a:pt x="300853" y="519804"/>
                </a:lnTo>
                <a:lnTo>
                  <a:pt x="247348" y="532515"/>
                </a:lnTo>
                <a:lnTo>
                  <a:pt x="228599" y="533399"/>
                </a:lnTo>
                <a:lnTo>
                  <a:pt x="209851" y="532515"/>
                </a:lnTo>
                <a:lnTo>
                  <a:pt x="191520" y="529909"/>
                </a:lnTo>
                <a:lnTo>
                  <a:pt x="139620" y="512443"/>
                </a:lnTo>
                <a:lnTo>
                  <a:pt x="93593" y="481946"/>
                </a:lnTo>
                <a:lnTo>
                  <a:pt x="55029" y="440271"/>
                </a:lnTo>
                <a:lnTo>
                  <a:pt x="34250" y="407193"/>
                </a:lnTo>
                <a:lnTo>
                  <a:pt x="17965" y="370518"/>
                </a:lnTo>
                <a:lnTo>
                  <a:pt x="6643" y="330796"/>
                </a:lnTo>
                <a:lnTo>
                  <a:pt x="757" y="288575"/>
                </a:lnTo>
                <a:lnTo>
                  <a:pt x="0" y="266699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81600" y="35052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699"/>
                </a:moveTo>
                <a:lnTo>
                  <a:pt x="2992" y="223436"/>
                </a:lnTo>
                <a:lnTo>
                  <a:pt x="11654" y="182396"/>
                </a:lnTo>
                <a:lnTo>
                  <a:pt x="25516" y="144129"/>
                </a:lnTo>
                <a:lnTo>
                  <a:pt x="44107" y="109183"/>
                </a:lnTo>
                <a:lnTo>
                  <a:pt x="66956" y="78108"/>
                </a:lnTo>
                <a:lnTo>
                  <a:pt x="108185" y="39954"/>
                </a:lnTo>
                <a:lnTo>
                  <a:pt x="156346" y="13595"/>
                </a:lnTo>
                <a:lnTo>
                  <a:pt x="209851" y="883"/>
                </a:lnTo>
                <a:lnTo>
                  <a:pt x="228599" y="0"/>
                </a:lnTo>
                <a:lnTo>
                  <a:pt x="247348" y="883"/>
                </a:lnTo>
                <a:lnTo>
                  <a:pt x="265679" y="3490"/>
                </a:lnTo>
                <a:lnTo>
                  <a:pt x="317579" y="20956"/>
                </a:lnTo>
                <a:lnTo>
                  <a:pt x="363606" y="51453"/>
                </a:lnTo>
                <a:lnTo>
                  <a:pt x="402170" y="93128"/>
                </a:lnTo>
                <a:lnTo>
                  <a:pt x="422949" y="126206"/>
                </a:lnTo>
                <a:lnTo>
                  <a:pt x="439234" y="162881"/>
                </a:lnTo>
                <a:lnTo>
                  <a:pt x="450556" y="202603"/>
                </a:lnTo>
                <a:lnTo>
                  <a:pt x="456442" y="244824"/>
                </a:lnTo>
                <a:lnTo>
                  <a:pt x="457199" y="266699"/>
                </a:lnTo>
                <a:lnTo>
                  <a:pt x="454207" y="309965"/>
                </a:lnTo>
                <a:lnTo>
                  <a:pt x="445545" y="351006"/>
                </a:lnTo>
                <a:lnTo>
                  <a:pt x="431683" y="389273"/>
                </a:lnTo>
                <a:lnTo>
                  <a:pt x="413092" y="424218"/>
                </a:lnTo>
                <a:lnTo>
                  <a:pt x="390243" y="455293"/>
                </a:lnTo>
                <a:lnTo>
                  <a:pt x="349014" y="493447"/>
                </a:lnTo>
                <a:lnTo>
                  <a:pt x="300853" y="519805"/>
                </a:lnTo>
                <a:lnTo>
                  <a:pt x="247348" y="532516"/>
                </a:lnTo>
                <a:lnTo>
                  <a:pt x="228599" y="533399"/>
                </a:lnTo>
                <a:lnTo>
                  <a:pt x="209851" y="532516"/>
                </a:lnTo>
                <a:lnTo>
                  <a:pt x="191520" y="529909"/>
                </a:lnTo>
                <a:lnTo>
                  <a:pt x="139620" y="512444"/>
                </a:lnTo>
                <a:lnTo>
                  <a:pt x="93593" y="481948"/>
                </a:lnTo>
                <a:lnTo>
                  <a:pt x="55029" y="440274"/>
                </a:lnTo>
                <a:lnTo>
                  <a:pt x="34250" y="407195"/>
                </a:lnTo>
                <a:lnTo>
                  <a:pt x="17965" y="370520"/>
                </a:lnTo>
                <a:lnTo>
                  <a:pt x="6643" y="330798"/>
                </a:lnTo>
                <a:lnTo>
                  <a:pt x="757" y="288576"/>
                </a:lnTo>
                <a:lnTo>
                  <a:pt x="0" y="266699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24600" y="41148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699"/>
                </a:moveTo>
                <a:lnTo>
                  <a:pt x="2992" y="223434"/>
                </a:lnTo>
                <a:lnTo>
                  <a:pt x="11654" y="182393"/>
                </a:lnTo>
                <a:lnTo>
                  <a:pt x="25516" y="144126"/>
                </a:lnTo>
                <a:lnTo>
                  <a:pt x="44107" y="109181"/>
                </a:lnTo>
                <a:lnTo>
                  <a:pt x="66956" y="78106"/>
                </a:lnTo>
                <a:lnTo>
                  <a:pt x="108185" y="39952"/>
                </a:lnTo>
                <a:lnTo>
                  <a:pt x="156346" y="13594"/>
                </a:lnTo>
                <a:lnTo>
                  <a:pt x="209851" y="883"/>
                </a:lnTo>
                <a:lnTo>
                  <a:pt x="228599" y="0"/>
                </a:lnTo>
                <a:lnTo>
                  <a:pt x="247348" y="883"/>
                </a:lnTo>
                <a:lnTo>
                  <a:pt x="265679" y="3490"/>
                </a:lnTo>
                <a:lnTo>
                  <a:pt x="317579" y="20955"/>
                </a:lnTo>
                <a:lnTo>
                  <a:pt x="363606" y="51451"/>
                </a:lnTo>
                <a:lnTo>
                  <a:pt x="402170" y="93125"/>
                </a:lnTo>
                <a:lnTo>
                  <a:pt x="422949" y="126204"/>
                </a:lnTo>
                <a:lnTo>
                  <a:pt x="439234" y="162879"/>
                </a:lnTo>
                <a:lnTo>
                  <a:pt x="450556" y="202601"/>
                </a:lnTo>
                <a:lnTo>
                  <a:pt x="456442" y="244823"/>
                </a:lnTo>
                <a:lnTo>
                  <a:pt x="457199" y="266699"/>
                </a:lnTo>
                <a:lnTo>
                  <a:pt x="454207" y="309965"/>
                </a:lnTo>
                <a:lnTo>
                  <a:pt x="445545" y="351006"/>
                </a:lnTo>
                <a:lnTo>
                  <a:pt x="431683" y="389273"/>
                </a:lnTo>
                <a:lnTo>
                  <a:pt x="413092" y="424218"/>
                </a:lnTo>
                <a:lnTo>
                  <a:pt x="390243" y="455293"/>
                </a:lnTo>
                <a:lnTo>
                  <a:pt x="349014" y="493447"/>
                </a:lnTo>
                <a:lnTo>
                  <a:pt x="300853" y="519805"/>
                </a:lnTo>
                <a:lnTo>
                  <a:pt x="247348" y="532516"/>
                </a:lnTo>
                <a:lnTo>
                  <a:pt x="228599" y="533399"/>
                </a:lnTo>
                <a:lnTo>
                  <a:pt x="209851" y="532516"/>
                </a:lnTo>
                <a:lnTo>
                  <a:pt x="191520" y="529909"/>
                </a:lnTo>
                <a:lnTo>
                  <a:pt x="139620" y="512444"/>
                </a:lnTo>
                <a:lnTo>
                  <a:pt x="93593" y="481948"/>
                </a:lnTo>
                <a:lnTo>
                  <a:pt x="55029" y="440274"/>
                </a:lnTo>
                <a:lnTo>
                  <a:pt x="34250" y="407195"/>
                </a:lnTo>
                <a:lnTo>
                  <a:pt x="17965" y="370520"/>
                </a:lnTo>
                <a:lnTo>
                  <a:pt x="6643" y="330798"/>
                </a:lnTo>
                <a:lnTo>
                  <a:pt x="757" y="288576"/>
                </a:lnTo>
                <a:lnTo>
                  <a:pt x="0" y="266699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20000" y="34290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266699"/>
                </a:moveTo>
                <a:lnTo>
                  <a:pt x="2992" y="223436"/>
                </a:lnTo>
                <a:lnTo>
                  <a:pt x="11654" y="182396"/>
                </a:lnTo>
                <a:lnTo>
                  <a:pt x="25516" y="144129"/>
                </a:lnTo>
                <a:lnTo>
                  <a:pt x="44107" y="109183"/>
                </a:lnTo>
                <a:lnTo>
                  <a:pt x="66956" y="78108"/>
                </a:lnTo>
                <a:lnTo>
                  <a:pt x="108185" y="39954"/>
                </a:lnTo>
                <a:lnTo>
                  <a:pt x="156346" y="13595"/>
                </a:lnTo>
                <a:lnTo>
                  <a:pt x="209851" y="883"/>
                </a:lnTo>
                <a:lnTo>
                  <a:pt x="228599" y="0"/>
                </a:lnTo>
                <a:lnTo>
                  <a:pt x="247348" y="883"/>
                </a:lnTo>
                <a:lnTo>
                  <a:pt x="265679" y="3490"/>
                </a:lnTo>
                <a:lnTo>
                  <a:pt x="317579" y="20956"/>
                </a:lnTo>
                <a:lnTo>
                  <a:pt x="363606" y="51453"/>
                </a:lnTo>
                <a:lnTo>
                  <a:pt x="402170" y="93128"/>
                </a:lnTo>
                <a:lnTo>
                  <a:pt x="422949" y="126206"/>
                </a:lnTo>
                <a:lnTo>
                  <a:pt x="439234" y="162881"/>
                </a:lnTo>
                <a:lnTo>
                  <a:pt x="450556" y="202603"/>
                </a:lnTo>
                <a:lnTo>
                  <a:pt x="456442" y="244824"/>
                </a:lnTo>
                <a:lnTo>
                  <a:pt x="457199" y="266699"/>
                </a:lnTo>
                <a:lnTo>
                  <a:pt x="454207" y="309965"/>
                </a:lnTo>
                <a:lnTo>
                  <a:pt x="445545" y="351006"/>
                </a:lnTo>
                <a:lnTo>
                  <a:pt x="431683" y="389273"/>
                </a:lnTo>
                <a:lnTo>
                  <a:pt x="413092" y="424218"/>
                </a:lnTo>
                <a:lnTo>
                  <a:pt x="390243" y="455293"/>
                </a:lnTo>
                <a:lnTo>
                  <a:pt x="349014" y="493447"/>
                </a:lnTo>
                <a:lnTo>
                  <a:pt x="300853" y="519805"/>
                </a:lnTo>
                <a:lnTo>
                  <a:pt x="247348" y="532516"/>
                </a:lnTo>
                <a:lnTo>
                  <a:pt x="228599" y="533399"/>
                </a:lnTo>
                <a:lnTo>
                  <a:pt x="209851" y="532516"/>
                </a:lnTo>
                <a:lnTo>
                  <a:pt x="191520" y="529909"/>
                </a:lnTo>
                <a:lnTo>
                  <a:pt x="139620" y="512444"/>
                </a:lnTo>
                <a:lnTo>
                  <a:pt x="93593" y="481948"/>
                </a:lnTo>
                <a:lnTo>
                  <a:pt x="55029" y="440274"/>
                </a:lnTo>
                <a:lnTo>
                  <a:pt x="34250" y="407195"/>
                </a:lnTo>
                <a:lnTo>
                  <a:pt x="17965" y="370520"/>
                </a:lnTo>
                <a:lnTo>
                  <a:pt x="6643" y="330798"/>
                </a:lnTo>
                <a:lnTo>
                  <a:pt x="757" y="288576"/>
                </a:lnTo>
                <a:lnTo>
                  <a:pt x="0" y="266699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95665" y="1064879"/>
            <a:ext cx="743585" cy="1070610"/>
          </a:xfrm>
          <a:custGeom>
            <a:avLst/>
            <a:gdLst/>
            <a:ahLst/>
            <a:cxnLst/>
            <a:rect l="l" t="t" r="r" b="b"/>
            <a:pathLst>
              <a:path w="743585" h="1070610">
                <a:moveTo>
                  <a:pt x="743468" y="0"/>
                </a:moveTo>
                <a:lnTo>
                  <a:pt x="0" y="1070609"/>
                </a:lnTo>
              </a:path>
            </a:pathLst>
          </a:custGeom>
          <a:ln w="412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34000" y="2590800"/>
            <a:ext cx="76200" cy="914400"/>
          </a:xfrm>
          <a:custGeom>
            <a:avLst/>
            <a:gdLst/>
            <a:ahLst/>
            <a:cxnLst/>
            <a:rect l="l" t="t" r="r" b="b"/>
            <a:pathLst>
              <a:path w="76200" h="914400">
                <a:moveTo>
                  <a:pt x="0" y="0"/>
                </a:moveTo>
                <a:lnTo>
                  <a:pt x="76199" y="914399"/>
                </a:lnTo>
              </a:path>
            </a:pathLst>
          </a:custGeom>
          <a:ln w="412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71865" y="3960495"/>
            <a:ext cx="753110" cy="421005"/>
          </a:xfrm>
          <a:custGeom>
            <a:avLst/>
            <a:gdLst/>
            <a:ahLst/>
            <a:cxnLst/>
            <a:rect l="l" t="t" r="r" b="b"/>
            <a:pathLst>
              <a:path w="753110" h="421004">
                <a:moveTo>
                  <a:pt x="0" y="0"/>
                </a:moveTo>
                <a:lnTo>
                  <a:pt x="752734" y="421004"/>
                </a:lnTo>
              </a:path>
            </a:pathLst>
          </a:custGeom>
          <a:ln w="412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77000" y="21336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799"/>
                </a:lnTo>
              </a:path>
            </a:pathLst>
          </a:custGeom>
          <a:ln w="412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77000" y="335280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0" y="0"/>
                </a:moveTo>
                <a:lnTo>
                  <a:pt x="76199" y="761999"/>
                </a:lnTo>
              </a:path>
            </a:pathLst>
          </a:custGeom>
          <a:ln w="412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96200" y="2590800"/>
            <a:ext cx="152400" cy="838200"/>
          </a:xfrm>
          <a:custGeom>
            <a:avLst/>
            <a:gdLst/>
            <a:ahLst/>
            <a:cxnLst/>
            <a:rect l="l" t="t" r="r" b="b"/>
            <a:pathLst>
              <a:path w="152400" h="838200">
                <a:moveTo>
                  <a:pt x="0" y="0"/>
                </a:moveTo>
                <a:lnTo>
                  <a:pt x="152399" y="838199"/>
                </a:lnTo>
              </a:path>
            </a:pathLst>
          </a:custGeom>
          <a:ln w="412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14866" y="3695700"/>
            <a:ext cx="905510" cy="497205"/>
          </a:xfrm>
          <a:custGeom>
            <a:avLst/>
            <a:gdLst/>
            <a:ahLst/>
            <a:cxnLst/>
            <a:rect l="l" t="t" r="r" b="b"/>
            <a:pathLst>
              <a:path w="905509" h="497204">
                <a:moveTo>
                  <a:pt x="905134" y="0"/>
                </a:moveTo>
                <a:lnTo>
                  <a:pt x="0" y="497204"/>
                </a:lnTo>
              </a:path>
            </a:pathLst>
          </a:custGeom>
          <a:ln w="412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251833" y="698618"/>
            <a:ext cx="3048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mic Sans MS"/>
                <a:cs typeface="Comic Sans MS"/>
              </a:rPr>
              <a:t>v</a:t>
            </a:r>
            <a:r>
              <a:rPr sz="2775" spc="7" baseline="-21021" dirty="0">
                <a:latin typeface="Comic Sans MS"/>
                <a:cs typeface="Comic Sans MS"/>
              </a:rPr>
              <a:t>1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51833" y="1689460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8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85033" y="2146800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2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547616" y="2146800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3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328033" y="2909042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4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580272" y="2369492"/>
            <a:ext cx="1144270" cy="162560"/>
          </a:xfrm>
          <a:custGeom>
            <a:avLst/>
            <a:gdLst/>
            <a:ahLst/>
            <a:cxnLst/>
            <a:rect l="l" t="t" r="r" b="b"/>
            <a:pathLst>
              <a:path w="1144270" h="162560">
                <a:moveTo>
                  <a:pt x="1044046" y="58082"/>
                </a:moveTo>
                <a:lnTo>
                  <a:pt x="0" y="127702"/>
                </a:lnTo>
                <a:lnTo>
                  <a:pt x="2285" y="162511"/>
                </a:lnTo>
                <a:lnTo>
                  <a:pt x="1047323" y="92824"/>
                </a:lnTo>
                <a:lnTo>
                  <a:pt x="1075273" y="73595"/>
                </a:lnTo>
                <a:lnTo>
                  <a:pt x="1044046" y="58082"/>
                </a:lnTo>
                <a:close/>
              </a:path>
              <a:path w="1144270" h="162560">
                <a:moveTo>
                  <a:pt x="1113808" y="53788"/>
                </a:moveTo>
                <a:lnTo>
                  <a:pt x="1108435" y="53788"/>
                </a:lnTo>
                <a:lnTo>
                  <a:pt x="1110721" y="88597"/>
                </a:lnTo>
                <a:lnTo>
                  <a:pt x="1047323" y="92824"/>
                </a:lnTo>
                <a:lnTo>
                  <a:pt x="995162" y="128711"/>
                </a:lnTo>
                <a:lnTo>
                  <a:pt x="992176" y="139173"/>
                </a:lnTo>
                <a:lnTo>
                  <a:pt x="996824" y="151527"/>
                </a:lnTo>
                <a:lnTo>
                  <a:pt x="1007407" y="156539"/>
                </a:lnTo>
                <a:lnTo>
                  <a:pt x="1018915" y="153610"/>
                </a:lnTo>
                <a:lnTo>
                  <a:pt x="1144249" y="68907"/>
                </a:lnTo>
                <a:lnTo>
                  <a:pt x="1113808" y="53788"/>
                </a:lnTo>
                <a:close/>
              </a:path>
              <a:path w="1144270" h="162560">
                <a:moveTo>
                  <a:pt x="1075273" y="73595"/>
                </a:moveTo>
                <a:lnTo>
                  <a:pt x="1047323" y="92824"/>
                </a:lnTo>
                <a:lnTo>
                  <a:pt x="1110721" y="88597"/>
                </a:lnTo>
                <a:lnTo>
                  <a:pt x="1110603" y="86798"/>
                </a:lnTo>
                <a:lnTo>
                  <a:pt x="1101851" y="86798"/>
                </a:lnTo>
                <a:lnTo>
                  <a:pt x="1075273" y="73595"/>
                </a:lnTo>
                <a:close/>
              </a:path>
              <a:path w="1144270" h="162560">
                <a:moveTo>
                  <a:pt x="1099809" y="56715"/>
                </a:moveTo>
                <a:lnTo>
                  <a:pt x="1075273" y="73595"/>
                </a:lnTo>
                <a:lnTo>
                  <a:pt x="1101851" y="86798"/>
                </a:lnTo>
                <a:lnTo>
                  <a:pt x="1099809" y="56715"/>
                </a:lnTo>
                <a:close/>
              </a:path>
              <a:path w="1144270" h="162560">
                <a:moveTo>
                  <a:pt x="1108627" y="56715"/>
                </a:moveTo>
                <a:lnTo>
                  <a:pt x="1099809" y="56715"/>
                </a:lnTo>
                <a:lnTo>
                  <a:pt x="1101851" y="86798"/>
                </a:lnTo>
                <a:lnTo>
                  <a:pt x="1110603" y="86798"/>
                </a:lnTo>
                <a:lnTo>
                  <a:pt x="1108627" y="56715"/>
                </a:lnTo>
                <a:close/>
              </a:path>
              <a:path w="1144270" h="162560">
                <a:moveTo>
                  <a:pt x="1108435" y="53788"/>
                </a:moveTo>
                <a:lnTo>
                  <a:pt x="1044046" y="58082"/>
                </a:lnTo>
                <a:lnTo>
                  <a:pt x="1075273" y="73595"/>
                </a:lnTo>
                <a:lnTo>
                  <a:pt x="1099809" y="56715"/>
                </a:lnTo>
                <a:lnTo>
                  <a:pt x="1108627" y="56715"/>
                </a:lnTo>
                <a:lnTo>
                  <a:pt x="1108435" y="53788"/>
                </a:lnTo>
                <a:close/>
              </a:path>
              <a:path w="1144270" h="162560">
                <a:moveTo>
                  <a:pt x="1003697" y="0"/>
                </a:moveTo>
                <a:lnTo>
                  <a:pt x="992864" y="2287"/>
                </a:lnTo>
                <a:lnTo>
                  <a:pt x="984221" y="12444"/>
                </a:lnTo>
                <a:lnTo>
                  <a:pt x="985006" y="24178"/>
                </a:lnTo>
                <a:lnTo>
                  <a:pt x="993251" y="32849"/>
                </a:lnTo>
                <a:lnTo>
                  <a:pt x="1044046" y="58082"/>
                </a:lnTo>
                <a:lnTo>
                  <a:pt x="1108435" y="53788"/>
                </a:lnTo>
                <a:lnTo>
                  <a:pt x="1113808" y="53788"/>
                </a:lnTo>
                <a:lnTo>
                  <a:pt x="1008735" y="1607"/>
                </a:lnTo>
                <a:lnTo>
                  <a:pt x="100369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926079" y="4204697"/>
            <a:ext cx="5595620" cy="1214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79145" algn="r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7</a:t>
            </a:r>
            <a:endParaRPr sz="2775" baseline="-21021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29565" algn="l"/>
                <a:tab pos="1012190" algn="l"/>
                <a:tab pos="1329690" algn="l"/>
                <a:tab pos="1880870" algn="l"/>
                <a:tab pos="2198370" algn="l"/>
                <a:tab pos="2660015" algn="l"/>
                <a:tab pos="2926715" algn="l"/>
                <a:tab pos="3477260" algn="l"/>
                <a:tab pos="3795395" algn="l"/>
                <a:tab pos="4257040" algn="l"/>
                <a:tab pos="4523740" algn="l"/>
                <a:tab pos="4986020" algn="l"/>
                <a:tab pos="5252720" algn="l"/>
              </a:tabLst>
            </a:pPr>
            <a:r>
              <a:rPr sz="2400" b="1" dirty="0">
                <a:latin typeface="Comic Sans MS"/>
                <a:cs typeface="Comic Sans MS"/>
              </a:rPr>
              <a:t>-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0" dirty="0">
                <a:latin typeface="Comic Sans MS"/>
                <a:cs typeface="Comic Sans MS"/>
              </a:rPr>
              <a:t>V</a:t>
            </a:r>
            <a:r>
              <a:rPr sz="2400" b="1" spc="-15" baseline="-20833" dirty="0">
                <a:latin typeface="Comic Sans MS"/>
                <a:cs typeface="Comic Sans MS"/>
              </a:rPr>
              <a:t>2</a:t>
            </a:r>
            <a:r>
              <a:rPr sz="2400" b="1" spc="-15" baseline="-20833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Comic Sans MS"/>
                <a:cs typeface="Comic Sans MS"/>
              </a:rPr>
              <a:t>-</a:t>
            </a:r>
            <a:r>
              <a:rPr sz="2400" b="1" spc="-10" dirty="0">
                <a:latin typeface="Times New Roman"/>
                <a:cs typeface="Times New Roman"/>
              </a:rPr>
              <a:t>	</a:t>
            </a:r>
            <a:r>
              <a:rPr sz="2400" b="1" spc="-20" dirty="0">
                <a:latin typeface="Comic Sans MS"/>
                <a:cs typeface="Comic Sans MS"/>
              </a:rPr>
              <a:t>V</a:t>
            </a:r>
            <a:r>
              <a:rPr sz="2400" b="1" spc="-15" baseline="-20833" dirty="0">
                <a:latin typeface="Comic Sans MS"/>
                <a:cs typeface="Comic Sans MS"/>
              </a:rPr>
              <a:t>5</a:t>
            </a:r>
            <a:r>
              <a:rPr sz="2400" b="1" spc="-15" baseline="-20833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Comic Sans MS"/>
                <a:cs typeface="Comic Sans MS"/>
              </a:rPr>
              <a:t>-</a:t>
            </a:r>
            <a:r>
              <a:rPr sz="2400" b="1" spc="-10" dirty="0">
                <a:latin typeface="Times New Roman"/>
                <a:cs typeface="Times New Roman"/>
              </a:rPr>
              <a:t>	</a:t>
            </a:r>
            <a:r>
              <a:rPr sz="2400" b="1" spc="-20" dirty="0">
                <a:latin typeface="Comic Sans MS"/>
                <a:cs typeface="Comic Sans MS"/>
              </a:rPr>
              <a:t>V</a:t>
            </a:r>
            <a:r>
              <a:rPr sz="2400" b="1" spc="-15" baseline="-20833" dirty="0">
                <a:latin typeface="Comic Sans MS"/>
                <a:cs typeface="Comic Sans MS"/>
              </a:rPr>
              <a:t>7</a:t>
            </a:r>
            <a:r>
              <a:rPr sz="2400" b="1" spc="-15" baseline="-20833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Comic Sans MS"/>
                <a:cs typeface="Comic Sans MS"/>
              </a:rPr>
              <a:t>–	</a:t>
            </a:r>
            <a:r>
              <a:rPr sz="2400" b="1" spc="-20" dirty="0">
                <a:latin typeface="Comic Sans MS"/>
                <a:cs typeface="Comic Sans MS"/>
              </a:rPr>
              <a:t>V</a:t>
            </a:r>
            <a:r>
              <a:rPr sz="2400" b="1" spc="-15" baseline="-20833" dirty="0">
                <a:latin typeface="Comic Sans MS"/>
                <a:cs typeface="Comic Sans MS"/>
              </a:rPr>
              <a:t>4</a:t>
            </a:r>
            <a:r>
              <a:rPr sz="2400" b="1" spc="-15" baseline="-20833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Comic Sans MS"/>
                <a:cs typeface="Comic Sans MS"/>
              </a:rPr>
              <a:t>-</a:t>
            </a:r>
            <a:r>
              <a:rPr sz="2400" b="1" spc="-10" dirty="0">
                <a:latin typeface="Times New Roman"/>
                <a:cs typeface="Times New Roman"/>
              </a:rPr>
              <a:t>	</a:t>
            </a:r>
            <a:r>
              <a:rPr sz="2400" b="1" spc="-20" dirty="0">
                <a:latin typeface="Comic Sans MS"/>
                <a:cs typeface="Comic Sans MS"/>
              </a:rPr>
              <a:t>V</a:t>
            </a:r>
            <a:r>
              <a:rPr sz="2400" b="1" spc="-15" baseline="-20833" dirty="0">
                <a:latin typeface="Comic Sans MS"/>
                <a:cs typeface="Comic Sans MS"/>
              </a:rPr>
              <a:t>8</a:t>
            </a:r>
            <a:r>
              <a:rPr sz="2400" b="1" spc="-15" baseline="-20833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Comic Sans MS"/>
                <a:cs typeface="Comic Sans MS"/>
              </a:rPr>
              <a:t>–	</a:t>
            </a:r>
            <a:r>
              <a:rPr sz="2400" b="1" spc="-20" dirty="0">
                <a:latin typeface="Comic Sans MS"/>
                <a:cs typeface="Comic Sans MS"/>
              </a:rPr>
              <a:t>V</a:t>
            </a:r>
            <a:r>
              <a:rPr sz="2400" b="1" spc="-15" baseline="-20833" dirty="0">
                <a:latin typeface="Comic Sans MS"/>
                <a:cs typeface="Comic Sans MS"/>
              </a:rPr>
              <a:t>6</a:t>
            </a:r>
            <a:r>
              <a:rPr sz="2400" b="1" spc="-15" baseline="-20833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Comic Sans MS"/>
                <a:cs typeface="Comic Sans MS"/>
              </a:rPr>
              <a:t>–	</a:t>
            </a:r>
            <a:r>
              <a:rPr sz="2400" b="1" spc="-20" dirty="0">
                <a:latin typeface="Comic Sans MS"/>
                <a:cs typeface="Comic Sans MS"/>
              </a:rPr>
              <a:t>V</a:t>
            </a:r>
            <a:r>
              <a:rPr sz="2400" b="1" spc="-15" baseline="-20833" dirty="0">
                <a:latin typeface="Comic Sans MS"/>
                <a:cs typeface="Comic Sans MS"/>
              </a:rPr>
              <a:t>3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623816" y="3518642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6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261233" y="3594855"/>
            <a:ext cx="19875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mic Sans MS"/>
                <a:cs typeface="Comic Sans MS"/>
              </a:rPr>
              <a:t>v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433445" y="3774765"/>
            <a:ext cx="17081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0" dirty="0">
                <a:latin typeface="Comic Sans MS"/>
                <a:cs typeface="Comic Sans MS"/>
              </a:rPr>
              <a:t>5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660778" y="1841860"/>
            <a:ext cx="7442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DFS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1140" y="5035438"/>
            <a:ext cx="1367155" cy="38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60095" algn="l"/>
                <a:tab pos="1024255" algn="l"/>
              </a:tabLst>
            </a:pPr>
            <a:r>
              <a:rPr sz="2400" b="1" spc="-20" dirty="0">
                <a:latin typeface="Comic Sans MS"/>
                <a:cs typeface="Comic Sans MS"/>
              </a:rPr>
              <a:t>D</a:t>
            </a:r>
            <a:r>
              <a:rPr sz="2400" b="1" spc="-25" dirty="0">
                <a:latin typeface="Comic Sans MS"/>
                <a:cs typeface="Comic Sans MS"/>
              </a:rPr>
              <a:t>F</a:t>
            </a:r>
            <a:r>
              <a:rPr sz="2400" b="1" dirty="0">
                <a:latin typeface="Comic Sans MS"/>
                <a:cs typeface="Comic Sans MS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5" dirty="0">
                <a:latin typeface="Comic Sans MS"/>
                <a:cs typeface="Comic Sans MS"/>
              </a:rPr>
              <a:t>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0" dirty="0">
                <a:latin typeface="Comic Sans MS"/>
                <a:cs typeface="Comic Sans MS"/>
              </a:rPr>
              <a:t>V</a:t>
            </a:r>
            <a:r>
              <a:rPr sz="2400" b="1" spc="-15" baseline="-20833" dirty="0">
                <a:latin typeface="Comic Sans MS"/>
                <a:cs typeface="Comic Sans MS"/>
              </a:rPr>
              <a:t>1</a:t>
            </a:r>
            <a:endParaRPr sz="2400" baseline="-20833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8300" y="444500"/>
            <a:ext cx="2997199" cy="4063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6795" y="546218"/>
            <a:ext cx="3048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mic Sans MS"/>
                <a:cs typeface="Comic Sans MS"/>
              </a:rPr>
              <a:t>v</a:t>
            </a:r>
            <a:r>
              <a:rPr sz="2775" spc="7" baseline="-21021" dirty="0">
                <a:latin typeface="Comic Sans MS"/>
                <a:cs typeface="Comic Sans MS"/>
              </a:rPr>
              <a:t>1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5" y="1537059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8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1994260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2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2196" y="1994260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3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995" y="2756641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4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9195" y="4052296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7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98396" y="3366242"/>
            <a:ext cx="343535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6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3442442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5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49900" y="673100"/>
            <a:ext cx="2997199" cy="4063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09034" y="775059"/>
            <a:ext cx="1981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Comic Sans MS"/>
                <a:cs typeface="Comic Sans MS"/>
              </a:rPr>
              <a:t>v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81246" y="954728"/>
            <a:ext cx="13271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5" dirty="0">
                <a:latin typeface="Comic Sans MS"/>
                <a:cs typeface="Comic Sans MS"/>
              </a:rPr>
              <a:t>1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09034" y="1765660"/>
            <a:ext cx="1981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Comic Sans MS"/>
                <a:cs typeface="Comic Sans MS"/>
              </a:rPr>
              <a:t>v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81246" y="1945329"/>
            <a:ext cx="17081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0" dirty="0">
                <a:latin typeface="Comic Sans MS"/>
                <a:cs typeface="Comic Sans MS"/>
              </a:rPr>
              <a:t>8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42233" y="2223000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2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04816" y="2223000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3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85234" y="2985242"/>
            <a:ext cx="1981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Comic Sans MS"/>
                <a:cs typeface="Comic Sans MS"/>
              </a:rPr>
              <a:t>v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57446" y="3164911"/>
            <a:ext cx="17081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0" dirty="0">
                <a:latin typeface="Comic Sans MS"/>
                <a:cs typeface="Comic Sans MS"/>
              </a:rPr>
              <a:t>4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61434" y="4280897"/>
            <a:ext cx="1981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Comic Sans MS"/>
                <a:cs typeface="Comic Sans MS"/>
              </a:rPr>
              <a:t>v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33646" y="4460566"/>
            <a:ext cx="17081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0" dirty="0">
                <a:latin typeface="Comic Sans MS"/>
                <a:cs typeface="Comic Sans MS"/>
              </a:rPr>
              <a:t>7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81016" y="3594855"/>
            <a:ext cx="19875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mic Sans MS"/>
                <a:cs typeface="Comic Sans MS"/>
              </a:rPr>
              <a:t>v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53228" y="3774765"/>
            <a:ext cx="170815" cy="26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10" dirty="0">
                <a:latin typeface="Comic Sans MS"/>
                <a:cs typeface="Comic Sans MS"/>
              </a:rPr>
              <a:t>6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18433" y="3671055"/>
            <a:ext cx="34290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mic Sans MS"/>
                <a:cs typeface="Comic Sans MS"/>
              </a:rPr>
              <a:t>v</a:t>
            </a:r>
            <a:r>
              <a:rPr sz="2775" spc="15" baseline="-21021" dirty="0">
                <a:latin typeface="Comic Sans MS"/>
                <a:cs typeface="Comic Sans MS"/>
              </a:rPr>
              <a:t>5</a:t>
            </a:r>
            <a:endParaRPr sz="2775" baseline="-21021">
              <a:latin typeface="Comic Sans MS"/>
              <a:cs typeface="Comic Sans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80394" y="2347527"/>
            <a:ext cx="1601470" cy="199390"/>
          </a:xfrm>
          <a:custGeom>
            <a:avLst/>
            <a:gdLst/>
            <a:ahLst/>
            <a:cxnLst/>
            <a:rect l="l" t="t" r="r" b="b"/>
            <a:pathLst>
              <a:path w="1601470" h="199389">
                <a:moveTo>
                  <a:pt x="1562877" y="70816"/>
                </a:moveTo>
                <a:lnTo>
                  <a:pt x="1556247" y="70816"/>
                </a:lnTo>
                <a:lnTo>
                  <a:pt x="1558289" y="115134"/>
                </a:lnTo>
                <a:lnTo>
                  <a:pt x="1477392" y="118989"/>
                </a:lnTo>
                <a:lnTo>
                  <a:pt x="1410617" y="162938"/>
                </a:lnTo>
                <a:lnTo>
                  <a:pt x="1407111" y="171792"/>
                </a:lnTo>
                <a:lnTo>
                  <a:pt x="1408832" y="183082"/>
                </a:lnTo>
                <a:lnTo>
                  <a:pt x="1416957" y="196458"/>
                </a:lnTo>
                <a:lnTo>
                  <a:pt x="1428311" y="199245"/>
                </a:lnTo>
                <a:lnTo>
                  <a:pt x="1439783" y="195632"/>
                </a:lnTo>
                <a:lnTo>
                  <a:pt x="1601327" y="90872"/>
                </a:lnTo>
                <a:lnTo>
                  <a:pt x="1562877" y="70816"/>
                </a:lnTo>
                <a:close/>
              </a:path>
              <a:path w="1601470" h="199389">
                <a:moveTo>
                  <a:pt x="1474093" y="74725"/>
                </a:moveTo>
                <a:lnTo>
                  <a:pt x="0" y="144852"/>
                </a:lnTo>
                <a:lnTo>
                  <a:pt x="2011" y="189292"/>
                </a:lnTo>
                <a:lnTo>
                  <a:pt x="1477392" y="118989"/>
                </a:lnTo>
                <a:lnTo>
                  <a:pt x="1513461" y="95250"/>
                </a:lnTo>
                <a:lnTo>
                  <a:pt x="1474093" y="74725"/>
                </a:lnTo>
                <a:close/>
              </a:path>
              <a:path w="1601470" h="199389">
                <a:moveTo>
                  <a:pt x="1513461" y="95250"/>
                </a:moveTo>
                <a:lnTo>
                  <a:pt x="1477392" y="118989"/>
                </a:lnTo>
                <a:lnTo>
                  <a:pt x="1558289" y="115134"/>
                </a:lnTo>
                <a:lnTo>
                  <a:pt x="1558179" y="112726"/>
                </a:lnTo>
                <a:lnTo>
                  <a:pt x="1546981" y="112726"/>
                </a:lnTo>
                <a:lnTo>
                  <a:pt x="1513461" y="95250"/>
                </a:lnTo>
                <a:close/>
              </a:path>
              <a:path w="1601470" h="199389">
                <a:moveTo>
                  <a:pt x="1545214" y="74352"/>
                </a:moveTo>
                <a:lnTo>
                  <a:pt x="1513461" y="95250"/>
                </a:lnTo>
                <a:lnTo>
                  <a:pt x="1546981" y="112726"/>
                </a:lnTo>
                <a:lnTo>
                  <a:pt x="1545214" y="74352"/>
                </a:lnTo>
                <a:close/>
              </a:path>
              <a:path w="1601470" h="199389">
                <a:moveTo>
                  <a:pt x="1556410" y="74352"/>
                </a:moveTo>
                <a:lnTo>
                  <a:pt x="1545214" y="74352"/>
                </a:lnTo>
                <a:lnTo>
                  <a:pt x="1546981" y="112726"/>
                </a:lnTo>
                <a:lnTo>
                  <a:pt x="1558179" y="112726"/>
                </a:lnTo>
                <a:lnTo>
                  <a:pt x="1556410" y="74352"/>
                </a:lnTo>
                <a:close/>
              </a:path>
              <a:path w="1601470" h="199389">
                <a:moveTo>
                  <a:pt x="1556247" y="70816"/>
                </a:moveTo>
                <a:lnTo>
                  <a:pt x="1474093" y="74725"/>
                </a:lnTo>
                <a:lnTo>
                  <a:pt x="1513461" y="95250"/>
                </a:lnTo>
                <a:lnTo>
                  <a:pt x="1545214" y="74352"/>
                </a:lnTo>
                <a:lnTo>
                  <a:pt x="1556410" y="74352"/>
                </a:lnTo>
                <a:lnTo>
                  <a:pt x="1556247" y="70816"/>
                </a:lnTo>
                <a:close/>
              </a:path>
              <a:path w="1601470" h="199389">
                <a:moveTo>
                  <a:pt x="1425519" y="0"/>
                </a:moveTo>
                <a:lnTo>
                  <a:pt x="1415611" y="693"/>
                </a:lnTo>
                <a:lnTo>
                  <a:pt x="1406120" y="7587"/>
                </a:lnTo>
                <a:lnTo>
                  <a:pt x="1398116" y="21670"/>
                </a:lnTo>
                <a:lnTo>
                  <a:pt x="1401247" y="32997"/>
                </a:lnTo>
                <a:lnTo>
                  <a:pt x="1410065" y="41342"/>
                </a:lnTo>
                <a:lnTo>
                  <a:pt x="1474093" y="74725"/>
                </a:lnTo>
                <a:lnTo>
                  <a:pt x="1556247" y="70816"/>
                </a:lnTo>
                <a:lnTo>
                  <a:pt x="1562877" y="70816"/>
                </a:lnTo>
                <a:lnTo>
                  <a:pt x="1430639" y="1840"/>
                </a:lnTo>
                <a:lnTo>
                  <a:pt x="142551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84577" y="1918060"/>
            <a:ext cx="7442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omic Sans MS"/>
                <a:cs typeface="Comic Sans MS"/>
              </a:rPr>
              <a:t>DFS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1140" y="5035438"/>
            <a:ext cx="1367155" cy="38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60095" algn="l"/>
                <a:tab pos="1024255" algn="l"/>
              </a:tabLst>
            </a:pPr>
            <a:r>
              <a:rPr sz="2400" b="1" spc="-20" dirty="0">
                <a:latin typeface="Comic Sans MS"/>
                <a:cs typeface="Comic Sans MS"/>
              </a:rPr>
              <a:t>D</a:t>
            </a:r>
            <a:r>
              <a:rPr sz="2400" b="1" spc="-25" dirty="0">
                <a:latin typeface="Comic Sans MS"/>
                <a:cs typeface="Comic Sans MS"/>
              </a:rPr>
              <a:t>F</a:t>
            </a:r>
            <a:r>
              <a:rPr sz="2400" b="1" dirty="0">
                <a:latin typeface="Comic Sans MS"/>
                <a:cs typeface="Comic Sans MS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5" dirty="0">
                <a:latin typeface="Comic Sans MS"/>
                <a:cs typeface="Comic Sans MS"/>
              </a:rPr>
              <a:t>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0" dirty="0">
                <a:latin typeface="Comic Sans MS"/>
                <a:cs typeface="Comic Sans MS"/>
              </a:rPr>
              <a:t>V</a:t>
            </a:r>
            <a:r>
              <a:rPr sz="2400" b="1" spc="-15" baseline="-20833" dirty="0">
                <a:latin typeface="Comic Sans MS"/>
                <a:cs typeface="Comic Sans MS"/>
              </a:rPr>
              <a:t>1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26079" y="5035438"/>
            <a:ext cx="5595620" cy="38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9565" algn="l"/>
                <a:tab pos="1012190" algn="l"/>
                <a:tab pos="1329690" algn="l"/>
                <a:tab pos="1880870" algn="l"/>
                <a:tab pos="2198370" algn="l"/>
                <a:tab pos="2660015" algn="l"/>
                <a:tab pos="2926715" algn="l"/>
                <a:tab pos="3477260" algn="l"/>
                <a:tab pos="3795395" algn="l"/>
                <a:tab pos="4257040" algn="l"/>
                <a:tab pos="4523740" algn="l"/>
                <a:tab pos="4986020" algn="l"/>
                <a:tab pos="5252720" algn="l"/>
              </a:tabLst>
            </a:pPr>
            <a:r>
              <a:rPr sz="2400" b="1" dirty="0">
                <a:latin typeface="Comic Sans MS"/>
                <a:cs typeface="Comic Sans MS"/>
              </a:rPr>
              <a:t>-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0" dirty="0">
                <a:latin typeface="Comic Sans MS"/>
                <a:cs typeface="Comic Sans MS"/>
              </a:rPr>
              <a:t>V</a:t>
            </a:r>
            <a:r>
              <a:rPr sz="2400" b="1" spc="-15" baseline="-20833" dirty="0">
                <a:latin typeface="Comic Sans MS"/>
                <a:cs typeface="Comic Sans MS"/>
              </a:rPr>
              <a:t>2</a:t>
            </a:r>
            <a:r>
              <a:rPr sz="2400" b="1" spc="-15" baseline="-20833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Comic Sans MS"/>
                <a:cs typeface="Comic Sans MS"/>
              </a:rPr>
              <a:t>-</a:t>
            </a:r>
            <a:r>
              <a:rPr sz="2400" b="1" spc="-10" dirty="0">
                <a:latin typeface="Times New Roman"/>
                <a:cs typeface="Times New Roman"/>
              </a:rPr>
              <a:t>	</a:t>
            </a:r>
            <a:r>
              <a:rPr sz="2400" b="1" spc="-20" dirty="0">
                <a:latin typeface="Comic Sans MS"/>
                <a:cs typeface="Comic Sans MS"/>
              </a:rPr>
              <a:t>V</a:t>
            </a:r>
            <a:r>
              <a:rPr sz="2400" b="1" spc="-15" baseline="-20833" dirty="0">
                <a:latin typeface="Comic Sans MS"/>
                <a:cs typeface="Comic Sans MS"/>
              </a:rPr>
              <a:t>5</a:t>
            </a:r>
            <a:r>
              <a:rPr sz="2400" b="1" spc="-15" baseline="-20833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Comic Sans MS"/>
                <a:cs typeface="Comic Sans MS"/>
              </a:rPr>
              <a:t>-</a:t>
            </a:r>
            <a:r>
              <a:rPr sz="2400" b="1" spc="-10" dirty="0">
                <a:latin typeface="Times New Roman"/>
                <a:cs typeface="Times New Roman"/>
              </a:rPr>
              <a:t>	</a:t>
            </a:r>
            <a:r>
              <a:rPr sz="2400" b="1" spc="-20" dirty="0">
                <a:latin typeface="Comic Sans MS"/>
                <a:cs typeface="Comic Sans MS"/>
              </a:rPr>
              <a:t>V</a:t>
            </a:r>
            <a:r>
              <a:rPr sz="2400" b="1" spc="-15" baseline="-20833" dirty="0">
                <a:latin typeface="Comic Sans MS"/>
                <a:cs typeface="Comic Sans MS"/>
              </a:rPr>
              <a:t>7</a:t>
            </a:r>
            <a:r>
              <a:rPr sz="2400" b="1" spc="-15" baseline="-20833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Comic Sans MS"/>
                <a:cs typeface="Comic Sans MS"/>
              </a:rPr>
              <a:t>–	</a:t>
            </a:r>
            <a:r>
              <a:rPr sz="2400" b="1" spc="-20" dirty="0">
                <a:latin typeface="Comic Sans MS"/>
                <a:cs typeface="Comic Sans MS"/>
              </a:rPr>
              <a:t>V</a:t>
            </a:r>
            <a:r>
              <a:rPr sz="2400" b="1" spc="-15" baseline="-20833" dirty="0">
                <a:latin typeface="Comic Sans MS"/>
                <a:cs typeface="Comic Sans MS"/>
              </a:rPr>
              <a:t>4</a:t>
            </a:r>
            <a:r>
              <a:rPr sz="2400" b="1" spc="-15" baseline="-20833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Comic Sans MS"/>
                <a:cs typeface="Comic Sans MS"/>
              </a:rPr>
              <a:t>-</a:t>
            </a:r>
            <a:r>
              <a:rPr sz="2400" b="1" spc="-10" dirty="0">
                <a:latin typeface="Times New Roman"/>
                <a:cs typeface="Times New Roman"/>
              </a:rPr>
              <a:t>	</a:t>
            </a:r>
            <a:r>
              <a:rPr sz="2400" b="1" spc="-20" dirty="0">
                <a:latin typeface="Comic Sans MS"/>
                <a:cs typeface="Comic Sans MS"/>
              </a:rPr>
              <a:t>V</a:t>
            </a:r>
            <a:r>
              <a:rPr sz="2400" b="1" spc="-15" baseline="-20833" dirty="0">
                <a:latin typeface="Comic Sans MS"/>
                <a:cs typeface="Comic Sans MS"/>
              </a:rPr>
              <a:t>8</a:t>
            </a:r>
            <a:r>
              <a:rPr sz="2400" b="1" spc="-15" baseline="-20833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Comic Sans MS"/>
                <a:cs typeface="Comic Sans MS"/>
              </a:rPr>
              <a:t>–	</a:t>
            </a:r>
            <a:r>
              <a:rPr sz="2400" b="1" spc="-20" dirty="0">
                <a:latin typeface="Comic Sans MS"/>
                <a:cs typeface="Comic Sans MS"/>
              </a:rPr>
              <a:t>V</a:t>
            </a:r>
            <a:r>
              <a:rPr sz="2400" b="1" spc="-15" baseline="-20833" dirty="0">
                <a:latin typeface="Comic Sans MS"/>
                <a:cs typeface="Comic Sans MS"/>
              </a:rPr>
              <a:t>3</a:t>
            </a:r>
            <a:r>
              <a:rPr sz="2400" b="1" spc="-15" baseline="-20833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Comic Sans MS"/>
                <a:cs typeface="Comic Sans MS"/>
              </a:rPr>
              <a:t>–	</a:t>
            </a:r>
            <a:r>
              <a:rPr sz="2400" b="1" spc="-20" dirty="0">
                <a:latin typeface="Comic Sans MS"/>
                <a:cs typeface="Comic Sans MS"/>
              </a:rPr>
              <a:t>V</a:t>
            </a:r>
            <a:r>
              <a:rPr sz="2400" b="1" spc="-15" baseline="-20833" dirty="0">
                <a:latin typeface="Comic Sans MS"/>
                <a:cs typeface="Comic Sans MS"/>
              </a:rPr>
              <a:t>6</a:t>
            </a:r>
            <a:endParaRPr sz="2400" baseline="-20833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4550" y="156443"/>
            <a:ext cx="6454899" cy="985314"/>
          </a:xfrm>
          <a:prstGeom prst="rect">
            <a:avLst/>
          </a:prstGeom>
        </p:spPr>
        <p:txBody>
          <a:bodyPr vert="horz" wrap="square" lIns="0" tIns="305225" rIns="0" bIns="0" rtlCol="0">
            <a:spAutoFit/>
          </a:bodyPr>
          <a:lstStyle/>
          <a:p>
            <a:pPr marL="1332230">
              <a:lnSpc>
                <a:spcPct val="100000"/>
              </a:lnSpc>
            </a:pPr>
            <a:r>
              <a:rPr sz="4400" dirty="0">
                <a:latin typeface="Times New Roman" pitchFamily="18" charset="0"/>
                <a:cs typeface="Times New Roman" pitchFamily="18" charset="0"/>
              </a:rPr>
              <a:t>DFS</a:t>
            </a:r>
            <a:r>
              <a:rPr sz="4400" spc="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raversal</a:t>
            </a:r>
            <a:endParaRPr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61987"/>
            <a:ext cx="7891780" cy="5021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Visit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ver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ex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3240"/>
              </a:lnSpc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Visit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ver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ice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al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0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path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 smtClean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 smtClean="0">
                <a:latin typeface="Times New Roman" pitchFamily="18" charset="0"/>
                <a:cs typeface="Times New Roman" pitchFamily="18" charset="0"/>
              </a:rPr>
              <a:t>begin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80000"/>
              </a:lnSpc>
              <a:tabLst>
                <a:tab pos="3606800" algn="l"/>
                <a:tab pos="557657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Visit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ver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ex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ver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ex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immediat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adjacent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let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b="1" baseline="-2083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sz="3000" b="1" spc="142" baseline="-2083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b="1" baseline="-2083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im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ediate</a:t>
            </a:r>
            <a:r>
              <a:rPr sz="30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adjacent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b="1" baseline="-2083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sz="3000" b="1" spc="-179" baseline="-2083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visi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til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ther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dea</a:t>
            </a:r>
            <a:r>
              <a:rPr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sz="3000" b="1" spc="1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750" dirty="0">
              <a:latin typeface="Times New Roman" pitchFamily="18" charset="0"/>
              <a:cs typeface="Times New Roman" pitchFamily="18" charset="0"/>
            </a:endParaRPr>
          </a:p>
          <a:p>
            <a:pPr marL="355600" marR="161925" indent="-342900" algn="just">
              <a:lnSpc>
                <a:spcPct val="80000"/>
              </a:lnSpc>
              <a:tabLst>
                <a:tab pos="1099185" algn="l"/>
              </a:tabLst>
            </a:pPr>
            <a:r>
              <a:rPr sz="3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Dead	</a:t>
            </a:r>
            <a:r>
              <a:rPr sz="3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sz="30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ver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ex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whi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doe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im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ediate</a:t>
            </a:r>
            <a:r>
              <a:rPr sz="30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adjacent</a:t>
            </a:r>
            <a:r>
              <a:rPr sz="30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im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ediate adjacent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bee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vi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ited.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87650"/>
            <a:ext cx="7917815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tabLst>
                <a:tab pos="1818005" algn="l"/>
                <a:tab pos="3281679" algn="l"/>
              </a:tabLst>
            </a:pP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Afte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end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we backtrac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see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 anoth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adjacent</a:t>
            </a:r>
            <a:r>
              <a:rPr sz="3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vert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150" b="1" spc="15" baseline="-2116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sz="3150" b="1" spc="7" baseline="-2116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contin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else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ad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acent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adjacent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(whic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	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visite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earlie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539445"/>
            <a:ext cx="7299325" cy="4975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starting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verte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int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TACK</a:t>
            </a:r>
          </a:p>
          <a:p>
            <a:pPr marL="355600" marR="2253615" indent="-342900">
              <a:lnSpc>
                <a:spcPct val="100000"/>
              </a:lnSpc>
              <a:tabLst>
                <a:tab pos="2601595" algn="l"/>
                <a:tab pos="3346450" algn="l"/>
                <a:tab pos="4613910" algn="l"/>
              </a:tabLst>
            </a:pPr>
            <a:r>
              <a:rPr sz="3000" spc="-20" dirty="0">
                <a:latin typeface="Times New Roman" pitchFamily="18" charset="0"/>
                <a:cs typeface="Times New Roman" pitchFamily="18" charset="0"/>
              </a:rPr>
              <a:t>Whi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STAC</a:t>
            </a: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	</a:t>
            </a:r>
            <a:r>
              <a:rPr sz="3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	</a:t>
            </a:r>
            <a:r>
              <a:rPr sz="30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emp</a:t>
            </a:r>
            <a:r>
              <a:rPr sz="30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do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POP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ertex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b="1" spc="14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vi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ited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1841500">
              <a:lnSpc>
                <a:spcPct val="100000"/>
              </a:lnSpc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Visit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ver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ex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1841500">
              <a:lnSpc>
                <a:spcPct val="100000"/>
              </a:lnSpc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Stor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b="1" spc="1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VISI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1841500">
              <a:lnSpc>
                <a:spcPts val="3240"/>
              </a:lnSpc>
            </a:pPr>
            <a:r>
              <a:rPr sz="3000" spc="-25" dirty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sz="30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adjacent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ver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ex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927100" indent="914400">
              <a:lnSpc>
                <a:spcPts val="3240"/>
              </a:lnSpc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onto</a:t>
            </a:r>
            <a:r>
              <a:rPr sz="30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STACK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12700" marR="4641850" indent="914400">
              <a:lnSpc>
                <a:spcPct val="100000"/>
              </a:lnSpc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End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End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Whi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STOP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3596" y="1537059"/>
            <a:ext cx="23939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C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49854" y="862250"/>
            <a:ext cx="2213856" cy="36096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9378" y="4052296"/>
            <a:ext cx="24257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K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9796" y="546205"/>
            <a:ext cx="28575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1778" y="1537047"/>
            <a:ext cx="24955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B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395" y="2985229"/>
            <a:ext cx="28194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Times New Roman" pitchFamily="18" charset="0"/>
                <a:cs typeface="Times New Roman" pitchFamily="18" charset="0"/>
              </a:rPr>
              <a:t>D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3596" y="2604229"/>
            <a:ext cx="24765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6795" y="1613247"/>
            <a:ext cx="2413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F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5578" y="2756629"/>
            <a:ext cx="267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G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36395" y="4357097"/>
            <a:ext cx="2616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J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27578" y="935237"/>
            <a:ext cx="28460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Adjacenc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List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4400" y="1676400"/>
            <a:ext cx="155829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13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F,C,B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G,C C: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D: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E: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D,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,J</a:t>
            </a:r>
          </a:p>
          <a:p>
            <a:pPr marL="12700" marR="405130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F: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 G: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C,E</a:t>
            </a: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D,K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K: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E,G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124" rIns="0" bIns="0" rtlCol="0">
            <a:spAutoFit/>
          </a:bodyPr>
          <a:lstStyle/>
          <a:p>
            <a:pPr marL="257810">
              <a:lnSpc>
                <a:spcPct val="100000"/>
              </a:lnSpc>
            </a:pPr>
            <a:r>
              <a:rPr sz="4400" dirty="0"/>
              <a:t>DFS</a:t>
            </a:r>
            <a:r>
              <a:rPr sz="4400" spc="190" dirty="0">
                <a:latin typeface="Times New Roman"/>
                <a:cs typeface="Times New Roman"/>
              </a:rPr>
              <a:t> </a:t>
            </a:r>
            <a:r>
              <a:rPr sz="4400" dirty="0"/>
              <a:t>of</a:t>
            </a:r>
            <a:r>
              <a:rPr sz="4400" spc="215" dirty="0">
                <a:latin typeface="Times New Roman"/>
                <a:cs typeface="Times New Roman"/>
              </a:rPr>
              <a:t> </a:t>
            </a:r>
            <a:r>
              <a:rPr sz="4400" dirty="0"/>
              <a:t>G</a:t>
            </a:r>
            <a:r>
              <a:rPr sz="4400" spc="200" dirty="0">
                <a:latin typeface="Times New Roman"/>
                <a:cs typeface="Times New Roman"/>
              </a:rPr>
              <a:t> </a:t>
            </a:r>
            <a:r>
              <a:rPr sz="4400" dirty="0"/>
              <a:t>starti</a:t>
            </a:r>
            <a:r>
              <a:rPr sz="4400" spc="-5" dirty="0"/>
              <a:t>n</a:t>
            </a:r>
            <a:r>
              <a:rPr sz="4400" dirty="0"/>
              <a:t>g</a:t>
            </a:r>
            <a:r>
              <a:rPr sz="4400" spc="185" dirty="0">
                <a:latin typeface="Times New Roman"/>
                <a:cs typeface="Times New Roman"/>
              </a:rPr>
              <a:t> </a:t>
            </a:r>
            <a:r>
              <a:rPr sz="4400" dirty="0"/>
              <a:t>at</a:t>
            </a:r>
            <a:r>
              <a:rPr sz="4400" spc="215" dirty="0">
                <a:latin typeface="Times New Roman"/>
                <a:cs typeface="Times New Roman"/>
              </a:rPr>
              <a:t> </a:t>
            </a:r>
            <a:r>
              <a:rPr sz="4400" dirty="0"/>
              <a:t>J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36" y="1252750"/>
            <a:ext cx="7514590" cy="4392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[1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tiall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onto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STACK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8415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STAC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pPr marL="1841500">
              <a:lnSpc>
                <a:spcPct val="100000"/>
              </a:lnSpc>
              <a:spcBef>
                <a:spcPts val="770"/>
              </a:spcBef>
              <a:tabLst>
                <a:tab pos="347345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VISIT:	Ø</a:t>
            </a: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tabLst>
                <a:tab pos="186436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[2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POP</a:t>
            </a:r>
            <a:r>
              <a:rPr sz="3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add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VISIT	and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onto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AC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neighbo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pPr marL="1841500" marR="3295650">
              <a:lnSpc>
                <a:spcPct val="12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K VISIT: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</TotalTime>
  <Words>918</Words>
  <Application>Microsoft Office PowerPoint</Application>
  <PresentationFormat>On-screen Show (4:3)</PresentationFormat>
  <Paragraphs>224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Graph Traversal</vt:lpstr>
      <vt:lpstr>Slide 2</vt:lpstr>
      <vt:lpstr>Slide 3</vt:lpstr>
      <vt:lpstr>Slide 4</vt:lpstr>
      <vt:lpstr>DFS Traversal</vt:lpstr>
      <vt:lpstr>Slide 6</vt:lpstr>
      <vt:lpstr>Slide 7</vt:lpstr>
      <vt:lpstr>Slide 8</vt:lpstr>
      <vt:lpstr>DFS of G starting at J</vt:lpstr>
      <vt:lpstr>Slide 10</vt:lpstr>
      <vt:lpstr>Slide 11</vt:lpstr>
      <vt:lpstr>Slide 12</vt:lpstr>
      <vt:lpstr>Slide 13</vt:lpstr>
      <vt:lpstr>Slide 14</vt:lpstr>
      <vt:lpstr>BFS Traversal</vt:lpstr>
      <vt:lpstr>BFS Traversal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Lenovo</cp:lastModifiedBy>
  <cp:revision>10</cp:revision>
  <dcterms:created xsi:type="dcterms:W3CDTF">2018-01-05T06:28:47Z</dcterms:created>
  <dcterms:modified xsi:type="dcterms:W3CDTF">2018-03-27T17:22:24Z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2018-01-05T00:00:00Z</vt:filetime>
  </property>
  <property fmtid="{D5CDD505-2E9C-101B-9397-08002B2CF9AE}" pid="3" name="LastSaved">
    <vt:filetime>2018-01-05T00:00:00Z</vt:filetime>
  </property>
</Properties>
</file>